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4129" r:id="rId2"/>
    <p:sldId id="1468" r:id="rId3"/>
    <p:sldId id="1439" r:id="rId4"/>
    <p:sldId id="1412" r:id="rId5"/>
    <p:sldId id="1469" r:id="rId6"/>
    <p:sldId id="1473" r:id="rId7"/>
    <p:sldId id="1470" r:id="rId8"/>
    <p:sldId id="1438" r:id="rId9"/>
    <p:sldId id="1444" r:id="rId10"/>
    <p:sldId id="1443" r:id="rId11"/>
    <p:sldId id="1389" r:id="rId12"/>
    <p:sldId id="1392" r:id="rId13"/>
    <p:sldId id="1385" r:id="rId14"/>
    <p:sldId id="1390" r:id="rId15"/>
    <p:sldId id="1391" r:id="rId16"/>
    <p:sldId id="1394" r:id="rId17"/>
    <p:sldId id="1398" r:id="rId18"/>
    <p:sldId id="1400" r:id="rId19"/>
    <p:sldId id="1402" r:id="rId20"/>
    <p:sldId id="1406" r:id="rId21"/>
    <p:sldId id="1409" r:id="rId22"/>
    <p:sldId id="1423" r:id="rId23"/>
    <p:sldId id="1791" r:id="rId24"/>
  </p:sldIdLst>
  <p:sldSz cx="24377650" cy="13716000"/>
  <p:notesSz cx="6858000" cy="9144000"/>
  <p:defaultTextStyle>
    <a:defPPr>
      <a:defRPr lang="en-US"/>
    </a:defPPr>
    <a:lvl1pPr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1pPr>
    <a:lvl2pPr marL="912813" indent="-455613"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2pPr>
    <a:lvl3pPr marL="1827213" indent="-912813"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3pPr>
    <a:lvl4pPr marL="2741613" indent="-1370013"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4pPr>
    <a:lvl5pPr marL="3656013" indent="-1827213"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5pPr>
    <a:lvl6pPr marL="2286000" algn="l" defTabSz="914400" rtl="0" eaLnBrk="1" latinLnBrk="0" hangingPunct="1">
      <a:defRPr sz="3600" kern="1200">
        <a:solidFill>
          <a:schemeClr val="tx1"/>
        </a:solidFill>
        <a:latin typeface="Lato Light" panose="020F0302020204030203" pitchFamily="34" charset="0"/>
        <a:ea typeface="MS PGothic" panose="020B0600070205080204" pitchFamily="34" charset="-128"/>
        <a:cs typeface="+mn-cs"/>
      </a:defRPr>
    </a:lvl6pPr>
    <a:lvl7pPr marL="2743200" algn="l" defTabSz="914400" rtl="0" eaLnBrk="1" latinLnBrk="0" hangingPunct="1">
      <a:defRPr sz="3600" kern="1200">
        <a:solidFill>
          <a:schemeClr val="tx1"/>
        </a:solidFill>
        <a:latin typeface="Lato Light" panose="020F0302020204030203" pitchFamily="34" charset="0"/>
        <a:ea typeface="MS PGothic" panose="020B0600070205080204" pitchFamily="34" charset="-128"/>
        <a:cs typeface="+mn-cs"/>
      </a:defRPr>
    </a:lvl7pPr>
    <a:lvl8pPr marL="3200400" algn="l" defTabSz="914400" rtl="0" eaLnBrk="1" latinLnBrk="0" hangingPunct="1">
      <a:defRPr sz="3600" kern="1200">
        <a:solidFill>
          <a:schemeClr val="tx1"/>
        </a:solidFill>
        <a:latin typeface="Lato Light" panose="020F0302020204030203" pitchFamily="34" charset="0"/>
        <a:ea typeface="MS PGothic" panose="020B0600070205080204" pitchFamily="34" charset="-128"/>
        <a:cs typeface="+mn-cs"/>
      </a:defRPr>
    </a:lvl8pPr>
    <a:lvl9pPr marL="3657600" algn="l" defTabSz="914400" rtl="0" eaLnBrk="1" latinLnBrk="0" hangingPunct="1">
      <a:defRPr sz="3600" kern="1200">
        <a:solidFill>
          <a:schemeClr val="tx1"/>
        </a:solidFill>
        <a:latin typeface="Lato Light" panose="020F0302020204030203"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8154">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2F2F2F"/>
    <a:srgbClr val="19232E"/>
    <a:srgbClr val="FBC81F"/>
    <a:srgbClr val="FBB62B"/>
    <a:srgbClr val="2C4054"/>
    <a:srgbClr val="364D65"/>
    <a:srgbClr val="FADF35"/>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CDCCEE-5BF6-4F1D-85DB-AD53C4835ED8}" v="3" dt="2025-06-18T20:30:08.455"/>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798" y="198"/>
      </p:cViewPr>
      <p:guideLst>
        <p:guide orient="horz" pos="8154"/>
        <p:guide/>
      </p:guideLst>
    </p:cSldViewPr>
  </p:slideViewPr>
  <p:notesTextViewPr>
    <p:cViewPr>
      <p:scale>
        <a:sx n="100" d="100"/>
        <a:sy n="100" d="100"/>
      </p:scale>
      <p:origin x="0" y="0"/>
    </p:cViewPr>
  </p:notesTextViewPr>
  <p:sorterViewPr>
    <p:cViewPr>
      <p:scale>
        <a:sx n="20" d="100"/>
        <a:sy n="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DCCDCCEE-5BF6-4F1D-85DB-AD53C4835ED8}"/>
    <pc:docChg chg="addSld delSld modSld sldOrd">
      <pc:chgData name="Jolie Serrano Delgado" userId="d52b4219-5c60-4a0c-87ad-b1ec335c0c37" providerId="ADAL" clId="{DCCDCCEE-5BF6-4F1D-85DB-AD53C4835ED8}" dt="2025-06-18T20:30:09.740" v="7" actId="47"/>
      <pc:docMkLst>
        <pc:docMk/>
      </pc:docMkLst>
      <pc:sldChg chg="modSp del mod">
        <pc:chgData name="Jolie Serrano Delgado" userId="d52b4219-5c60-4a0c-87ad-b1ec335c0c37" providerId="ADAL" clId="{DCCDCCEE-5BF6-4F1D-85DB-AD53C4835ED8}" dt="2025-06-18T20:30:09.740" v="7" actId="47"/>
        <pc:sldMkLst>
          <pc:docMk/>
          <pc:sldMk cId="0" sldId="1420"/>
        </pc:sldMkLst>
        <pc:spChg chg="mod">
          <ac:chgData name="Jolie Serrano Delgado" userId="d52b4219-5c60-4a0c-87ad-b1ec335c0c37" providerId="ADAL" clId="{DCCDCCEE-5BF6-4F1D-85DB-AD53C4835ED8}" dt="2025-06-18T20:30:02.046" v="4" actId="21"/>
          <ac:spMkLst>
            <pc:docMk/>
            <pc:sldMk cId="0" sldId="1420"/>
            <ac:spMk id="55309" creationId="{00000000-0000-0000-0000-000000000000}"/>
          </ac:spMkLst>
        </pc:spChg>
      </pc:sldChg>
      <pc:sldChg chg="del">
        <pc:chgData name="Jolie Serrano Delgado" userId="d52b4219-5c60-4a0c-87ad-b1ec335c0c37" providerId="ADAL" clId="{DCCDCCEE-5BF6-4F1D-85DB-AD53C4835ED8}" dt="2025-06-18T20:29:53.941" v="3" actId="47"/>
        <pc:sldMkLst>
          <pc:docMk/>
          <pc:sldMk cId="4040804473" sldId="1449"/>
        </pc:sldMkLst>
      </pc:sldChg>
      <pc:sldChg chg="add ord">
        <pc:chgData name="Jolie Serrano Delgado" userId="d52b4219-5c60-4a0c-87ad-b1ec335c0c37" providerId="ADAL" clId="{DCCDCCEE-5BF6-4F1D-85DB-AD53C4835ED8}" dt="2025-06-18T20:29:52.893" v="2"/>
        <pc:sldMkLst>
          <pc:docMk/>
          <pc:sldMk cId="3573392034" sldId="1791"/>
        </pc:sldMkLst>
      </pc:sldChg>
      <pc:sldChg chg="modSp add">
        <pc:chgData name="Jolie Serrano Delgado" userId="d52b4219-5c60-4a0c-87ad-b1ec335c0c37" providerId="ADAL" clId="{DCCDCCEE-5BF6-4F1D-85DB-AD53C4835ED8}" dt="2025-06-18T20:30:08.454" v="6" actId="207"/>
        <pc:sldMkLst>
          <pc:docMk/>
          <pc:sldMk cId="0" sldId="4129"/>
        </pc:sldMkLst>
        <pc:spChg chg="mod">
          <ac:chgData name="Jolie Serrano Delgado" userId="d52b4219-5c60-4a0c-87ad-b1ec335c0c37" providerId="ADAL" clId="{DCCDCCEE-5BF6-4F1D-85DB-AD53C4835ED8}" dt="2025-06-18T20:30:08.454" v="6" actId="207"/>
          <ac:spMkLst>
            <pc:docMk/>
            <pc:sldMk cId="0" sldId="4129"/>
            <ac:spMk id="55309" creationId="{00000000-0000-0000-0000-000000000000}"/>
          </ac:spMkLst>
        </pc:spChg>
      </pc:sldChg>
      <pc:sldMasterChg chg="delSldLayout">
        <pc:chgData name="Jolie Serrano Delgado" userId="d52b4219-5c60-4a0c-87ad-b1ec335c0c37" providerId="ADAL" clId="{DCCDCCEE-5BF6-4F1D-85DB-AD53C4835ED8}" dt="2025-06-18T20:30:09.740" v="7" actId="47"/>
        <pc:sldMasterMkLst>
          <pc:docMk/>
          <pc:sldMasterMk cId="0" sldId="2147483648"/>
        </pc:sldMasterMkLst>
        <pc:sldLayoutChg chg="del">
          <pc:chgData name="Jolie Serrano Delgado" userId="d52b4219-5c60-4a0c-87ad-b1ec335c0c37" providerId="ADAL" clId="{DCCDCCEE-5BF6-4F1D-85DB-AD53C4835ED8}" dt="2025-06-18T20:30:09.740" v="7" actId="47"/>
          <pc:sldLayoutMkLst>
            <pc:docMk/>
            <pc:sldMasterMk cId="0" sldId="2147483648"/>
            <pc:sldLayoutMk cId="933596383" sldId="2147483915"/>
          </pc:sldLayoutMkLst>
        </pc:sldLayoutChg>
        <pc:sldLayoutChg chg="del">
          <pc:chgData name="Jolie Serrano Delgado" userId="d52b4219-5c60-4a0c-87ad-b1ec335c0c37" providerId="ADAL" clId="{DCCDCCEE-5BF6-4F1D-85DB-AD53C4835ED8}" dt="2025-06-18T20:29:53.941" v="3" actId="47"/>
          <pc:sldLayoutMkLst>
            <pc:docMk/>
            <pc:sldMasterMk cId="0" sldId="2147483648"/>
            <pc:sldLayoutMk cId="3674413092" sldId="2147483916"/>
          </pc:sldLayoutMkLst>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Series 1</c:v>
                </c:pt>
              </c:strCache>
            </c:strRef>
          </c:tx>
          <c:spPr>
            <a:ln w="40425">
              <a:solidFill>
                <a:srgbClr val="969696"/>
              </a:solidFill>
              <a:prstDash val="solid"/>
            </a:ln>
          </c:spPr>
          <c:marker>
            <c:symbol val="circle"/>
            <c:size val="10"/>
            <c:spPr>
              <a:solidFill>
                <a:schemeClr val="bg1"/>
              </a:solidFill>
              <a:ln w="67374">
                <a:solidFill>
                  <a:schemeClr val="accent6"/>
                </a:solidFill>
              </a:ln>
              <a:effectLst/>
            </c:spPr>
          </c:marker>
          <c:cat>
            <c:numRef>
              <c:f>Sheet1!$A$2:$A$6</c:f>
              <c:numCache>
                <c:formatCode>General</c:formatCode>
                <c:ptCount val="5"/>
                <c:pt idx="0">
                  <c:v>2017</c:v>
                </c:pt>
                <c:pt idx="1">
                  <c:v>2018</c:v>
                </c:pt>
                <c:pt idx="2">
                  <c:v>2019</c:v>
                </c:pt>
                <c:pt idx="3">
                  <c:v>2020</c:v>
                </c:pt>
                <c:pt idx="4">
                  <c:v>2021</c:v>
                </c:pt>
              </c:numCache>
            </c:numRef>
          </c:cat>
          <c:val>
            <c:numRef>
              <c:f>Sheet1!$B$2:$B$6</c:f>
              <c:numCache>
                <c:formatCode>General</c:formatCode>
                <c:ptCount val="5"/>
                <c:pt idx="0">
                  <c:v>1</c:v>
                </c:pt>
                <c:pt idx="1">
                  <c:v>8</c:v>
                </c:pt>
                <c:pt idx="2">
                  <c:v>4</c:v>
                </c:pt>
                <c:pt idx="3">
                  <c:v>8</c:v>
                </c:pt>
                <c:pt idx="4">
                  <c:v>5</c:v>
                </c:pt>
              </c:numCache>
            </c:numRef>
          </c:val>
          <c:smooth val="0"/>
          <c:extLst>
            <c:ext xmlns:c16="http://schemas.microsoft.com/office/drawing/2014/chart" uri="{C3380CC4-5D6E-409C-BE32-E72D297353CC}">
              <c16:uniqueId val="{00000000-05A0-4059-89E8-887A5289B8C2}"/>
            </c:ext>
          </c:extLst>
        </c:ser>
        <c:dLbls>
          <c:showLegendKey val="0"/>
          <c:showVal val="0"/>
          <c:showCatName val="0"/>
          <c:showSerName val="0"/>
          <c:showPercent val="0"/>
          <c:showBubbleSize val="0"/>
        </c:dLbls>
        <c:marker val="1"/>
        <c:smooth val="0"/>
        <c:axId val="927759824"/>
        <c:axId val="1"/>
      </c:lineChart>
      <c:catAx>
        <c:axId val="927759824"/>
        <c:scaling>
          <c:orientation val="minMax"/>
        </c:scaling>
        <c:delete val="0"/>
        <c:axPos val="b"/>
        <c:numFmt formatCode="General" sourceLinked="1"/>
        <c:majorTickMark val="none"/>
        <c:minorTickMark val="none"/>
        <c:tickLblPos val="nextTo"/>
        <c:spPr>
          <a:ln w="3369">
            <a:solidFill>
              <a:srgbClr val="CCFFFF"/>
            </a:solidFill>
            <a:prstDash val="solid"/>
          </a:ln>
        </c:spPr>
        <c:txPr>
          <a:bodyPr rot="-60000000" spcFirstLastPara="1" vertOverflow="ellipsis" vert="horz" wrap="square" anchor="ctr" anchorCtr="1"/>
          <a:lstStyle/>
          <a:p>
            <a:pPr marL="0" indent="0" algn="l" defTabSz="914400" rtl="0" eaLnBrk="1" latinLnBrk="0" hangingPunct="1">
              <a:lnSpc>
                <a:spcPct val="100000"/>
              </a:lnSpc>
              <a:spcBef>
                <a:spcPct val="20000"/>
              </a:spcBef>
              <a:buFont typeface="Arial" panose="020B0604020202020204" pitchFamily="34" charset="0"/>
              <a:buNone/>
              <a:defRPr lang="en-US" sz="2971" b="1" i="0" u="none" strike="noStrike" kern="1200" baseline="0">
                <a:solidFill>
                  <a:schemeClr val="tx1"/>
                </a:solidFill>
                <a:latin typeface="Source Sans Pro"/>
                <a:ea typeface="+mn-ea"/>
                <a:cs typeface="Source Sans Pro"/>
              </a:defRPr>
            </a:pPr>
            <a:endParaRPr lang="en-US"/>
          </a:p>
        </c:txPr>
        <c:crossAx val="1"/>
        <c:crosses val="autoZero"/>
        <c:auto val="1"/>
        <c:lblAlgn val="ctr"/>
        <c:lblOffset val="100"/>
        <c:noMultiLvlLbl val="0"/>
      </c:catAx>
      <c:valAx>
        <c:axId val="1"/>
        <c:scaling>
          <c:orientation val="minMax"/>
        </c:scaling>
        <c:delete val="0"/>
        <c:axPos val="l"/>
        <c:majorGridlines>
          <c:spPr>
            <a:ln w="26950">
              <a:solidFill>
                <a:srgbClr val="808080"/>
              </a:solidFill>
              <a:prstDash val="solid"/>
            </a:ln>
          </c:spPr>
        </c:majorGridlines>
        <c:numFmt formatCode="General" sourceLinked="1"/>
        <c:majorTickMark val="none"/>
        <c:minorTickMark val="none"/>
        <c:tickLblPos val="nextTo"/>
        <c:spPr>
          <a:ln w="6737">
            <a:noFill/>
          </a:ln>
        </c:spPr>
        <c:txPr>
          <a:bodyPr rot="-60000000" spcFirstLastPara="1" vertOverflow="ellipsis" vert="horz" wrap="square" anchor="ctr" anchorCtr="1"/>
          <a:lstStyle/>
          <a:p>
            <a:pPr marL="0" indent="0" algn="l" defTabSz="914400" rtl="0" eaLnBrk="1" latinLnBrk="0" hangingPunct="1">
              <a:lnSpc>
                <a:spcPct val="100000"/>
              </a:lnSpc>
              <a:spcBef>
                <a:spcPct val="20000"/>
              </a:spcBef>
              <a:buFont typeface="Arial" panose="020B0604020202020204" pitchFamily="34" charset="0"/>
              <a:buNone/>
              <a:defRPr lang="en-US" sz="2546" b="1" i="0" u="none" strike="noStrike" kern="1200" baseline="0">
                <a:solidFill>
                  <a:schemeClr val="tx1"/>
                </a:solidFill>
                <a:latin typeface="Source Sans Pro"/>
                <a:ea typeface="+mn-ea"/>
                <a:cs typeface="Source Sans Pro"/>
              </a:defRPr>
            </a:pPr>
            <a:endParaRPr lang="en-US"/>
          </a:p>
        </c:txPr>
        <c:crossAx val="927759824"/>
        <c:crosses val="autoZero"/>
        <c:crossBetween val="between"/>
      </c:valAx>
      <c:spPr>
        <a:noFill/>
        <a:ln w="26950">
          <a:noFill/>
        </a:ln>
      </c:spPr>
    </c:plotArea>
    <c:plotVisOnly val="1"/>
    <c:dispBlanksAs val="gap"/>
    <c:showDLblsOverMax val="0"/>
  </c:chart>
  <c:spPr>
    <a:noFill/>
    <a:ln>
      <a:noFill/>
    </a:ln>
  </c:spPr>
  <c:txPr>
    <a:bodyPr/>
    <a:lstStyle/>
    <a:p>
      <a:pPr>
        <a:defRPr sz="1061" b="0" i="0" u="none" strike="noStrike" baseline="0">
          <a:solidFill>
            <a:srgbClr val="333399"/>
          </a:solidFill>
          <a:latin typeface="Lato Light"/>
          <a:ea typeface="Lato Light"/>
          <a:cs typeface="Lato Light"/>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1828434"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D58509A2-2C54-4259-8EE4-69D85F744D1A}" type="datetimeFigureOut">
              <a:rPr lang="en-US" altLang="es-MX"/>
              <a:pPr/>
              <a:t>6/18/2025</a:t>
            </a:fld>
            <a:endParaRPr lang="en-US" altLang="es-MX"/>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defTabSz="1828434" fontAlgn="auto">
              <a:spcBef>
                <a:spcPts val="0"/>
              </a:spcBef>
              <a:spcAft>
                <a:spcPts val="0"/>
              </a:spcAft>
              <a:defRPr sz="12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F43BA1A6-EBCC-42D2-8B90-1974E17A0E7A}" type="slidenum">
              <a:rPr lang="en-US" altLang="es-MX"/>
              <a:pPr/>
              <a:t>‹#›</a:t>
            </a:fld>
            <a:endParaRPr lang="en-US" altLang="es-MX"/>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1828434" fontAlgn="auto">
              <a:spcBef>
                <a:spcPts val="0"/>
              </a:spcBef>
              <a:spcAft>
                <a:spcPts val="0"/>
              </a:spcAft>
              <a:defRPr sz="1200" dirty="0">
                <a:latin typeface="Calibri Light"/>
                <a:ea typeface="+mn-ea"/>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Light" panose="020F0302020204030204" pitchFamily="34" charset="0"/>
              </a:defRPr>
            </a:lvl1pPr>
          </a:lstStyle>
          <a:p>
            <a:fld id="{5B8C12D5-D6FE-4EA3-94D6-0E9E523B05D5}" type="datetimeFigureOut">
              <a:rPr lang="en-US" altLang="es-MX"/>
              <a:pPr/>
              <a:t>6/18/2025</a:t>
            </a:fld>
            <a:endParaRPr lang="en-US" altLang="es-MX"/>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1828434" fontAlgn="auto">
              <a:spcBef>
                <a:spcPts val="0"/>
              </a:spcBef>
              <a:spcAft>
                <a:spcPts val="0"/>
              </a:spcAft>
              <a:defRPr sz="1200" dirty="0">
                <a:latin typeface="Calibri Light"/>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Light" panose="020F0302020204030204" pitchFamily="34" charset="0"/>
              </a:defRPr>
            </a:lvl1pPr>
          </a:lstStyle>
          <a:p>
            <a:fld id="{35360402-0985-4C94-BDF2-936ACBB4D3C7}" type="slidenum">
              <a:rPr lang="en-US" altLang="es-MX"/>
              <a:pPr/>
              <a:t>‹#›</a:t>
            </a:fld>
            <a:endParaRPr lang="en-US" altLang="es-MX"/>
          </a:p>
        </p:txBody>
      </p:sp>
    </p:spTree>
  </p:cSld>
  <p:clrMap bg1="lt1" tx1="dk1" bg2="lt2" tx2="dk2" accent1="accent1" accent2="accent2" accent3="accent3" accent4="accent4" accent5="accent5" accent6="accent6" hlink="hlink" folHlink="folHlink"/>
  <p:notesStyle>
    <a:lvl1pPr algn="l" defTabSz="912813" rtl="0" fontAlgn="base">
      <a:spcBef>
        <a:spcPct val="30000"/>
      </a:spcBef>
      <a:spcAft>
        <a:spcPct val="0"/>
      </a:spcAft>
      <a:defRPr sz="2400" kern="1200">
        <a:solidFill>
          <a:schemeClr val="tx1"/>
        </a:solidFill>
        <a:latin typeface="Calibri Light"/>
        <a:ea typeface="MS PGothic" panose="020B0600070205080204" pitchFamily="34" charset="-128"/>
        <a:cs typeface="+mn-cs"/>
      </a:defRPr>
    </a:lvl1pPr>
    <a:lvl2pPr marL="912813" algn="l" defTabSz="912813" rtl="0" fontAlgn="base">
      <a:spcBef>
        <a:spcPct val="30000"/>
      </a:spcBef>
      <a:spcAft>
        <a:spcPct val="0"/>
      </a:spcAft>
      <a:defRPr sz="2400" kern="1200">
        <a:solidFill>
          <a:schemeClr val="tx1"/>
        </a:solidFill>
        <a:latin typeface="Calibri Light"/>
        <a:ea typeface="MS PGothic" panose="020B0600070205080204" pitchFamily="34" charset="-128"/>
        <a:cs typeface="+mn-cs"/>
      </a:defRPr>
    </a:lvl2pPr>
    <a:lvl3pPr marL="1827213" algn="l" defTabSz="912813" rtl="0" fontAlgn="base">
      <a:spcBef>
        <a:spcPct val="30000"/>
      </a:spcBef>
      <a:spcAft>
        <a:spcPct val="0"/>
      </a:spcAft>
      <a:defRPr sz="2400" kern="1200">
        <a:solidFill>
          <a:schemeClr val="tx1"/>
        </a:solidFill>
        <a:latin typeface="Calibri Light"/>
        <a:ea typeface="MS PGothic" panose="020B0600070205080204" pitchFamily="34" charset="-128"/>
        <a:cs typeface="+mn-cs"/>
      </a:defRPr>
    </a:lvl3pPr>
    <a:lvl4pPr marL="2741613" algn="l" defTabSz="912813" rtl="0" fontAlgn="base">
      <a:spcBef>
        <a:spcPct val="30000"/>
      </a:spcBef>
      <a:spcAft>
        <a:spcPct val="0"/>
      </a:spcAft>
      <a:defRPr sz="2400" kern="1200">
        <a:solidFill>
          <a:schemeClr val="tx1"/>
        </a:solidFill>
        <a:latin typeface="Calibri Light"/>
        <a:ea typeface="MS PGothic" panose="020B0600070205080204" pitchFamily="34" charset="-128"/>
        <a:cs typeface="+mn-cs"/>
      </a:defRPr>
    </a:lvl4pPr>
    <a:lvl5pPr marL="3656013" algn="l" defTabSz="912813" rtl="0" fontAlgn="base">
      <a:spcBef>
        <a:spcPct val="30000"/>
      </a:spcBef>
      <a:spcAft>
        <a:spcPct val="0"/>
      </a:spcAft>
      <a:defRPr sz="2400" kern="1200">
        <a:solidFill>
          <a:schemeClr val="tx1"/>
        </a:solidFill>
        <a:latin typeface="Calibri Light"/>
        <a:ea typeface="MS PGothic" panose="020B0600070205080204" pitchFamily="34" charset="-128"/>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6019"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7043"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806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9091"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0115"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B26B78F-1C20-4883-AF84-ADE005CC2D94}" type="slidenum">
              <a:rPr lang="en-US" altLang="es-MX" sz="1200">
                <a:latin typeface="Calibri Light" panose="020F0302020204030204" pitchFamily="34" charset="0"/>
              </a:rPr>
              <a:pPr/>
              <a:t>11</a:t>
            </a:fld>
            <a:endParaRPr lang="en-US" altLang="es-MX" sz="1200">
              <a:latin typeface="Calibri Light" panose="020F0302020204030204" pitchFamily="34" charset="0"/>
            </a:endParaRPr>
          </a:p>
        </p:txBody>
      </p:sp>
      <p:sp>
        <p:nvSpPr>
          <p:cNvPr id="13313" name="Text Box 1"/>
          <p:cNvSpPr txBox="1">
            <a:spLocks noGrp="1" noRot="1" noChangeAspect="1" noChangeArrowheads="1"/>
          </p:cNvSpPr>
          <p:nvPr>
            <p:ph type="sldImg"/>
          </p:nvPr>
        </p:nvSpPr>
        <p:spPr bwMode="auto">
          <a:xfrm>
            <a:off x="385763" y="693738"/>
            <a:ext cx="6078537"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3314"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10342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0950299"/>
      </p:ext>
    </p:extLst>
  </p:cSld>
  <p:clrMapOvr>
    <a:masterClrMapping/>
  </p:clrMapOvr>
  <p:transition advClick="0" advTm="300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ig Image Placeholder">
    <p:spTree>
      <p:nvGrpSpPr>
        <p:cNvPr id="1" name=""/>
        <p:cNvGrpSpPr/>
        <p:nvPr/>
      </p:nvGrpSpPr>
      <p:grpSpPr>
        <a:xfrm>
          <a:off x="0" y="0"/>
          <a:ext cx="0" cy="0"/>
          <a:chOff x="0" y="0"/>
          <a:chExt cx="0" cy="0"/>
        </a:xfrm>
      </p:grpSpPr>
      <p:sp>
        <p:nvSpPr>
          <p:cNvPr id="17" name="Picture Placeholder 13"/>
          <p:cNvSpPr>
            <a:spLocks noGrp="1"/>
          </p:cNvSpPr>
          <p:nvPr>
            <p:ph type="pic" sz="quarter" idx="13"/>
          </p:nvPr>
        </p:nvSpPr>
        <p:spPr>
          <a:xfrm>
            <a:off x="-3176" y="0"/>
            <a:ext cx="24377651" cy="13716000"/>
          </a:xfrm>
          <a:effectLst/>
        </p:spPr>
        <p:txBody>
          <a:bodyPr rtlCol="0">
            <a:normAutofit/>
          </a:bodyPr>
          <a:lstStyle>
            <a:lvl1pPr marL="0" indent="0">
              <a:buNone/>
              <a:defRPr sz="4200">
                <a:ln>
                  <a:noFill/>
                </a:ln>
                <a:solidFill>
                  <a:schemeClr val="bg1">
                    <a:lumMod val="85000"/>
                  </a:schemeClr>
                </a:solidFill>
              </a:defRPr>
            </a:lvl1pPr>
          </a:lstStyle>
          <a:p>
            <a:pPr lvl="0"/>
            <a:endParaRPr lang="en-US" noProof="0" dirty="0"/>
          </a:p>
        </p:txBody>
      </p:sp>
    </p:spTree>
    <p:extLst>
      <p:ext uri="{BB962C8B-B14F-4D97-AF65-F5344CB8AC3E}">
        <p14:creationId xmlns:p14="http://schemas.microsoft.com/office/powerpoint/2010/main" val="1119476712"/>
      </p:ext>
    </p:extLst>
  </p:cSld>
  <p:clrMapOvr>
    <a:masterClrMapping/>
  </p:clrMapOvr>
  <p:transition spd="slow" advClick="0" advTm="300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Phone_features">
    <p:spTree>
      <p:nvGrpSpPr>
        <p:cNvPr id="1" name=""/>
        <p:cNvGrpSpPr/>
        <p:nvPr/>
      </p:nvGrpSpPr>
      <p:grpSpPr>
        <a:xfrm>
          <a:off x="0" y="0"/>
          <a:ext cx="0" cy="0"/>
          <a:chOff x="0" y="0"/>
          <a:chExt cx="0" cy="0"/>
        </a:xfrm>
      </p:grpSpPr>
      <p:sp>
        <p:nvSpPr>
          <p:cNvPr id="11" name="Picture Placeholder 2"/>
          <p:cNvSpPr>
            <a:spLocks noGrp="1"/>
          </p:cNvSpPr>
          <p:nvPr>
            <p:ph type="pic" sz="quarter" idx="11"/>
          </p:nvPr>
        </p:nvSpPr>
        <p:spPr>
          <a:xfrm>
            <a:off x="4266078" y="4054924"/>
            <a:ext cx="3838871" cy="6843888"/>
          </a:xfrm>
        </p:spPr>
        <p:txBody>
          <a:bodyPr rtlCol="0">
            <a:normAutofit/>
          </a:bodyPr>
          <a:lstStyle>
            <a:lvl1pPr marL="0" indent="0">
              <a:buNone/>
              <a:defRPr sz="2000">
                <a:latin typeface="Calibri Light"/>
                <a:cs typeface="Calibri Light"/>
              </a:defRPr>
            </a:lvl1pPr>
          </a:lstStyle>
          <a:p>
            <a:pPr lvl="0"/>
            <a:endParaRPr lang="en-US" noProof="0" dirty="0"/>
          </a:p>
        </p:txBody>
      </p:sp>
    </p:spTree>
    <p:extLst>
      <p:ext uri="{BB962C8B-B14F-4D97-AF65-F5344CB8AC3E}">
        <p14:creationId xmlns:p14="http://schemas.microsoft.com/office/powerpoint/2010/main" val="367257230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2_Break-2">
    <p:spTree>
      <p:nvGrpSpPr>
        <p:cNvPr id="1" name=""/>
        <p:cNvGrpSpPr/>
        <p:nvPr/>
      </p:nvGrpSpPr>
      <p:grpSpPr>
        <a:xfrm>
          <a:off x="0" y="0"/>
          <a:ext cx="0" cy="0"/>
          <a:chOff x="0" y="0"/>
          <a:chExt cx="0" cy="0"/>
        </a:xfrm>
      </p:grpSpPr>
      <p:sp>
        <p:nvSpPr>
          <p:cNvPr id="12" name="Picture Placeholder 2"/>
          <p:cNvSpPr>
            <a:spLocks noGrp="1"/>
          </p:cNvSpPr>
          <p:nvPr>
            <p:ph type="pic" sz="quarter" idx="10"/>
          </p:nvPr>
        </p:nvSpPr>
        <p:spPr>
          <a:xfrm>
            <a:off x="0" y="-26736"/>
            <a:ext cx="24404390" cy="13836316"/>
          </a:xfrm>
          <a:prstGeom prst="rect">
            <a:avLst/>
          </a:prstGeom>
        </p:spPr>
        <p:txBody>
          <a:bodyPr rtlCol="0">
            <a:normAutofit/>
          </a:bodyPr>
          <a:lstStyle>
            <a:lvl1pPr marL="0" indent="0">
              <a:buNone/>
              <a:defRPr sz="2000">
                <a:solidFill>
                  <a:schemeClr val="bg1"/>
                </a:solidFill>
                <a:latin typeface="Raleway Light"/>
                <a:cs typeface="Raleway Light"/>
              </a:defRPr>
            </a:lvl1pPr>
          </a:lstStyle>
          <a:p>
            <a:pPr lvl="0"/>
            <a:endParaRPr lang="id-ID" noProof="0" dirty="0"/>
          </a:p>
        </p:txBody>
      </p:sp>
    </p:spTree>
    <p:extLst>
      <p:ext uri="{BB962C8B-B14F-4D97-AF65-F5344CB8AC3E}">
        <p14:creationId xmlns:p14="http://schemas.microsoft.com/office/powerpoint/2010/main" val="102302928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Devices_laptop2_project">
    <p:spTree>
      <p:nvGrpSpPr>
        <p:cNvPr id="1" name=""/>
        <p:cNvGrpSpPr/>
        <p:nvPr/>
      </p:nvGrpSpPr>
      <p:grpSpPr>
        <a:xfrm>
          <a:off x="0" y="0"/>
          <a:ext cx="0" cy="0"/>
          <a:chOff x="0" y="0"/>
          <a:chExt cx="0" cy="0"/>
        </a:xfrm>
      </p:grpSpPr>
      <p:sp>
        <p:nvSpPr>
          <p:cNvPr id="9" name="Picture Placeholder 2"/>
          <p:cNvSpPr>
            <a:spLocks noGrp="1" noChangeAspect="1"/>
          </p:cNvSpPr>
          <p:nvPr>
            <p:ph type="pic" sz="quarter" idx="11"/>
          </p:nvPr>
        </p:nvSpPr>
        <p:spPr>
          <a:xfrm>
            <a:off x="9093939" y="6205678"/>
            <a:ext cx="5990496" cy="3710009"/>
          </a:xfrm>
        </p:spPr>
        <p:txBody>
          <a:bodyPr rtlCol="0">
            <a:normAutofit/>
          </a:bodyPr>
          <a:lstStyle>
            <a:lvl1pPr marL="0" indent="0">
              <a:buNone/>
              <a:defRPr sz="2000">
                <a:latin typeface="Calibri Light"/>
                <a:cs typeface="Calibri Light"/>
              </a:defRPr>
            </a:lvl1pPr>
          </a:lstStyle>
          <a:p>
            <a:pPr lvl="0"/>
            <a:endParaRPr lang="en-US" noProof="0" dirty="0"/>
          </a:p>
        </p:txBody>
      </p:sp>
    </p:spTree>
    <p:extLst>
      <p:ext uri="{BB962C8B-B14F-4D97-AF65-F5344CB8AC3E}">
        <p14:creationId xmlns:p14="http://schemas.microsoft.com/office/powerpoint/2010/main" val="344517876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0485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900005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slidesgratis.com/" TargetMode="Externa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hyperlink" Target="http://free-powerpoint-templates-download.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676400" y="730250"/>
            <a:ext cx="21024850" cy="265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43" tIns="91422" rIns="182843" bIns="91422" numCol="1" anchor="ctr" anchorCtr="0" compatLnSpc="1">
            <a:prstTxWarp prst="textNoShape">
              <a:avLst/>
            </a:prstTxWarp>
          </a:bodyPr>
          <a:lstStyle/>
          <a:p>
            <a:pPr lvl="0"/>
            <a:r>
              <a:rPr lang="en-US" altLang="es-MX"/>
              <a:t>Click to edit Master title style</a:t>
            </a:r>
          </a:p>
        </p:txBody>
      </p:sp>
      <p:sp>
        <p:nvSpPr>
          <p:cNvPr id="1027" name="Text Placeholder 2"/>
          <p:cNvSpPr>
            <a:spLocks noGrp="1"/>
          </p:cNvSpPr>
          <p:nvPr>
            <p:ph type="body" idx="1"/>
          </p:nvPr>
        </p:nvSpPr>
        <p:spPr bwMode="auto">
          <a:xfrm>
            <a:off x="1676400" y="3651250"/>
            <a:ext cx="21024850" cy="870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43" tIns="91422" rIns="182843" bIns="91422" numCol="1" anchor="t" anchorCtr="0" compatLnSpc="1">
            <a:prstTxWarp prst="textNoShape">
              <a:avLst/>
            </a:prstTxWarp>
          </a:bodyPr>
          <a:lstStyle/>
          <a:p>
            <a:pPr lvl="0"/>
            <a:r>
              <a:rPr lang="en-US" altLang="es-MX"/>
              <a:t>Click to edit Master text styles</a:t>
            </a:r>
          </a:p>
          <a:p>
            <a:pPr lvl="1"/>
            <a:r>
              <a:rPr lang="en-US" altLang="es-MX"/>
              <a:t>Second level</a:t>
            </a:r>
          </a:p>
          <a:p>
            <a:pPr lvl="2"/>
            <a:r>
              <a:rPr lang="en-US" altLang="es-MX"/>
              <a:t>Third level</a:t>
            </a:r>
          </a:p>
          <a:p>
            <a:pPr lvl="3"/>
            <a:r>
              <a:rPr lang="en-US" altLang="es-MX"/>
              <a:t>Fourth level</a:t>
            </a:r>
          </a:p>
          <a:p>
            <a:pPr lvl="4"/>
            <a:r>
              <a:rPr lang="en-US" altLang="es-MX"/>
              <a:t>Fifth level</a:t>
            </a:r>
          </a:p>
        </p:txBody>
      </p:sp>
      <p:sp>
        <p:nvSpPr>
          <p:cNvPr id="4" name="Date Placeholder 3"/>
          <p:cNvSpPr>
            <a:spLocks noGrp="1"/>
          </p:cNvSpPr>
          <p:nvPr>
            <p:ph type="dt" sz="half" idx="2"/>
          </p:nvPr>
        </p:nvSpPr>
        <p:spPr>
          <a:xfrm>
            <a:off x="1676400" y="12712700"/>
            <a:ext cx="5484813" cy="730250"/>
          </a:xfrm>
          <a:prstGeom prst="rect">
            <a:avLst/>
          </a:prstGeom>
        </p:spPr>
        <p:txBody>
          <a:bodyPr vert="horz" lIns="182843" tIns="91422" rIns="182843" bIns="91422" rtlCol="0" anchor="ctr"/>
          <a:lstStyle>
            <a:lvl1pPr algn="l" defTabSz="1828434" fontAlgn="auto">
              <a:spcBef>
                <a:spcPts val="0"/>
              </a:spcBef>
              <a:spcAft>
                <a:spcPts val="0"/>
              </a:spcAft>
              <a:defRPr sz="2400" dirty="0">
                <a:solidFill>
                  <a:schemeClr val="tx1">
                    <a:tint val="75000"/>
                  </a:schemeClr>
                </a:solidFill>
                <a:latin typeface="Source Sans Pro"/>
                <a:ea typeface="+mn-ea"/>
              </a:defRPr>
            </a:lvl1pPr>
          </a:lstStyle>
          <a:p>
            <a:pPr>
              <a:defRPr/>
            </a:pPr>
            <a:endParaRPr lang="en-US"/>
          </a:p>
        </p:txBody>
      </p:sp>
      <p:sp>
        <p:nvSpPr>
          <p:cNvPr id="5" name="Footer Placeholder 4"/>
          <p:cNvSpPr>
            <a:spLocks noGrp="1"/>
          </p:cNvSpPr>
          <p:nvPr>
            <p:ph type="ftr" sz="quarter" idx="3"/>
          </p:nvPr>
        </p:nvSpPr>
        <p:spPr>
          <a:xfrm>
            <a:off x="8075613" y="12712700"/>
            <a:ext cx="8226425" cy="730250"/>
          </a:xfrm>
          <a:prstGeom prst="rect">
            <a:avLst/>
          </a:prstGeom>
        </p:spPr>
        <p:txBody>
          <a:bodyPr vert="horz" lIns="182843" tIns="91422" rIns="182843" bIns="91422" rtlCol="0" anchor="ctr"/>
          <a:lstStyle>
            <a:lvl1pPr algn="ctr" defTabSz="1828434" fontAlgn="auto">
              <a:spcBef>
                <a:spcPts val="0"/>
              </a:spcBef>
              <a:spcAft>
                <a:spcPts val="0"/>
              </a:spcAft>
              <a:defRPr sz="2400" dirty="0">
                <a:solidFill>
                  <a:schemeClr val="tx1">
                    <a:tint val="75000"/>
                  </a:schemeClr>
                </a:solidFill>
                <a:latin typeface="Source Sans Pro"/>
                <a:ea typeface="+mn-ea"/>
              </a:defRPr>
            </a:lvl1pPr>
          </a:lstStyle>
          <a:p>
            <a:pPr>
              <a:defRPr/>
            </a:pPr>
            <a:endParaRPr lang="en-US"/>
          </a:p>
        </p:txBody>
      </p:sp>
      <p:sp>
        <p:nvSpPr>
          <p:cNvPr id="6" name="Slide Number Placeholder 5"/>
          <p:cNvSpPr>
            <a:spLocks noGrp="1"/>
          </p:cNvSpPr>
          <p:nvPr>
            <p:ph type="sldNum" sz="quarter" idx="4"/>
          </p:nvPr>
        </p:nvSpPr>
        <p:spPr>
          <a:xfrm>
            <a:off x="17216438" y="12712700"/>
            <a:ext cx="5484812" cy="730250"/>
          </a:xfrm>
          <a:prstGeom prst="rect">
            <a:avLst/>
          </a:prstGeom>
        </p:spPr>
        <p:txBody>
          <a:bodyPr vert="horz" wrap="square" lIns="182843" tIns="91422" rIns="182843" bIns="91422" numCol="1" anchor="ctr" anchorCtr="0" compatLnSpc="1">
            <a:prstTxWarp prst="textNoShape">
              <a:avLst/>
            </a:prstTxWarp>
          </a:bodyPr>
          <a:lstStyle>
            <a:lvl1pPr algn="r">
              <a:defRPr sz="2400">
                <a:solidFill>
                  <a:srgbClr val="9399A1"/>
                </a:solidFill>
                <a:latin typeface="Source Sans Pro" panose="020B0503030403020204" pitchFamily="34" charset="0"/>
              </a:defRPr>
            </a:lvl1pPr>
          </a:lstStyle>
          <a:p>
            <a:fld id="{C3B5AADA-B94E-4200-AEC7-D8867C9BB446}" type="slidenum">
              <a:rPr lang="en-US" altLang="es-MX"/>
              <a:pPr/>
              <a:t>‹#›</a:t>
            </a:fld>
            <a:endParaRPr lang="en-US" altLang="es-MX"/>
          </a:p>
        </p:txBody>
      </p:sp>
      <p:sp>
        <p:nvSpPr>
          <p:cNvPr id="23" name="Oval 22"/>
          <p:cNvSpPr>
            <a:spLocks noChangeAspect="1"/>
          </p:cNvSpPr>
          <p:nvPr userDrawn="1"/>
        </p:nvSpPr>
        <p:spPr>
          <a:xfrm>
            <a:off x="23020338" y="561975"/>
            <a:ext cx="776287" cy="776288"/>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1828434" fontAlgn="auto">
              <a:spcBef>
                <a:spcPts val="0"/>
              </a:spcBef>
              <a:spcAft>
                <a:spcPts val="0"/>
              </a:spcAft>
              <a:defRPr/>
            </a:pPr>
            <a:endParaRPr lang="en-US" dirty="0">
              <a:latin typeface="Calibri Light"/>
            </a:endParaRPr>
          </a:p>
        </p:txBody>
      </p:sp>
      <p:sp>
        <p:nvSpPr>
          <p:cNvPr id="1032" name="TextBox 23"/>
          <p:cNvSpPr txBox="1">
            <a:spLocks noChangeArrowheads="1"/>
          </p:cNvSpPr>
          <p:nvPr userDrawn="1"/>
        </p:nvSpPr>
        <p:spPr bwMode="auto">
          <a:xfrm>
            <a:off x="23031450" y="606425"/>
            <a:ext cx="741363"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fld id="{647EDBF0-E4D4-4364-9CAB-2F7C738C0D05}" type="slidenum">
              <a:rPr lang="id-ID" altLang="es-MX" sz="2800">
                <a:solidFill>
                  <a:schemeClr val="bg1"/>
                </a:solidFill>
                <a:latin typeface="Source Sans Pro" panose="020B0503030403020204" pitchFamily="34" charset="0"/>
              </a:rPr>
              <a:pPr algn="ctr"/>
              <a:t>‹#›</a:t>
            </a:fld>
            <a:endParaRPr lang="id-ID" altLang="es-MX" sz="2800">
              <a:solidFill>
                <a:schemeClr val="bg1"/>
              </a:solidFill>
              <a:latin typeface="Source Sans Pro" panose="020B0503030403020204" pitchFamily="34" charset="0"/>
            </a:endParaRPr>
          </a:p>
        </p:txBody>
      </p:sp>
      <p:sp>
        <p:nvSpPr>
          <p:cNvPr id="1033" name="Rectangle 14"/>
          <p:cNvSpPr>
            <a:spLocks noChangeArrowheads="1"/>
          </p:cNvSpPr>
          <p:nvPr userDrawn="1"/>
        </p:nvSpPr>
        <p:spPr bwMode="auto">
          <a:xfrm>
            <a:off x="1597025" y="12512675"/>
            <a:ext cx="8807450"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07" tIns="91404" rIns="182807" bIns="91404">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400">
                <a:solidFill>
                  <a:schemeClr val="accent1"/>
                </a:solidFill>
              </a:rPr>
              <a:t>www.yourdomain.com</a:t>
            </a:r>
          </a:p>
          <a:p>
            <a:r>
              <a:rPr lang="en-US" altLang="es-MX" sz="2000">
                <a:solidFill>
                  <a:schemeClr val="tx2"/>
                </a:solidFill>
              </a:rPr>
              <a:t>Exchange Multipurpose Theme © 2016 All Rights Reserved. </a:t>
            </a:r>
            <a:endParaRPr lang="id-ID" altLang="es-MX" sz="2000">
              <a:solidFill>
                <a:schemeClr val="tx2"/>
              </a:solidFill>
            </a:endParaRPr>
          </a:p>
        </p:txBody>
      </p:sp>
      <p:sp>
        <p:nvSpPr>
          <p:cNvPr id="10" name="Rectángulo 9">
            <a:extLst>
              <a:ext uri="{FF2B5EF4-FFF2-40B4-BE49-F238E27FC236}">
                <a16:creationId xmlns:a16="http://schemas.microsoft.com/office/drawing/2014/main" id="{647F3525-3502-4EFC-9DD7-3B0AE50AD591}"/>
              </a:ext>
            </a:extLst>
          </p:cNvPr>
          <p:cNvSpPr/>
          <p:nvPr userDrawn="1"/>
        </p:nvSpPr>
        <p:spPr>
          <a:xfrm>
            <a:off x="0" y="-2338250"/>
            <a:ext cx="24377650" cy="2320817"/>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uadroTexto 10">
            <a:extLst>
              <a:ext uri="{FF2B5EF4-FFF2-40B4-BE49-F238E27FC236}">
                <a16:creationId xmlns:a16="http://schemas.microsoft.com/office/drawing/2014/main" id="{CD61E822-A87D-4091-8EBC-064A605CEFDF}"/>
              </a:ext>
            </a:extLst>
          </p:cNvPr>
          <p:cNvSpPr txBox="1"/>
          <p:nvPr userDrawn="1"/>
        </p:nvSpPr>
        <p:spPr>
          <a:xfrm>
            <a:off x="3722489" y="-1400152"/>
            <a:ext cx="10204204" cy="646331"/>
          </a:xfrm>
          <a:prstGeom prst="rect">
            <a:avLst/>
          </a:prstGeom>
          <a:noFill/>
        </p:spPr>
        <p:txBody>
          <a:bodyPr wrap="square" rtlCol="0">
            <a:spAutoFit/>
          </a:bodyPr>
          <a:lstStyle/>
          <a:p>
            <a:r>
              <a:rPr lang="en-US" dirty="0">
                <a:solidFill>
                  <a:schemeClr val="bg1"/>
                </a:solidFill>
                <a:hlinkClick r:id="rId9">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pic>
        <p:nvPicPr>
          <p:cNvPr id="12" name="Imagen 11">
            <a:extLst>
              <a:ext uri="{FF2B5EF4-FFF2-40B4-BE49-F238E27FC236}">
                <a16:creationId xmlns:a16="http://schemas.microsoft.com/office/drawing/2014/main" id="{A8B2ADD3-E814-4EA1-AFCD-F3C8B4993B3D}"/>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4963487" y="-2041550"/>
            <a:ext cx="3091775" cy="1929129"/>
          </a:xfrm>
          <a:prstGeom prst="rect">
            <a:avLst/>
          </a:prstGeom>
        </p:spPr>
      </p:pic>
      <p:sp>
        <p:nvSpPr>
          <p:cNvPr id="13" name="CuadroTexto 12">
            <a:extLst>
              <a:ext uri="{FF2B5EF4-FFF2-40B4-BE49-F238E27FC236}">
                <a16:creationId xmlns:a16="http://schemas.microsoft.com/office/drawing/2014/main" id="{E1D14BEF-3930-40A7-88FA-5B87F9A46DBD}"/>
              </a:ext>
            </a:extLst>
          </p:cNvPr>
          <p:cNvSpPr txBox="1"/>
          <p:nvPr userDrawn="1"/>
        </p:nvSpPr>
        <p:spPr>
          <a:xfrm>
            <a:off x="18055262" y="-1386784"/>
            <a:ext cx="5285593" cy="646331"/>
          </a:xfrm>
          <a:prstGeom prst="rect">
            <a:avLst/>
          </a:prstGeom>
          <a:noFill/>
        </p:spPr>
        <p:txBody>
          <a:bodyPr wrap="squar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CB94D676-33CA-4407-8292-BBFBB51F14AB}"/>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33397" y="-1671870"/>
            <a:ext cx="3689092" cy="1418577"/>
          </a:xfrm>
          <a:prstGeom prst="rect">
            <a:avLst/>
          </a:prstGeom>
        </p:spPr>
      </p:pic>
    </p:spTree>
  </p:cSld>
  <p:clrMap bg1="lt1" tx1="dk1" bg2="lt2" tx2="dk2" accent1="accent1" accent2="accent2" accent3="accent3" accent4="accent4" accent5="accent5" accent6="accent6" hlink="hlink" folHlink="folHlink"/>
  <p:sldLayoutIdLst>
    <p:sldLayoutId id="2147483907" r:id="rId1"/>
    <p:sldLayoutId id="2147483908" r:id="rId2"/>
    <p:sldLayoutId id="2147483910" r:id="rId3"/>
    <p:sldLayoutId id="2147483911" r:id="rId4"/>
    <p:sldLayoutId id="2147483914" r:id="rId5"/>
    <p:sldLayoutId id="2147483917" r:id="rId6"/>
    <p:sldLayoutId id="2147483918" r:id="rId7"/>
  </p:sldLayoutIdLst>
  <p:transition spd="slow" advClick="0" advTm="3000"/>
  <p:hf hdr="0" ftr="0" dt="0"/>
  <p:txStyles>
    <p:titleStyle>
      <a:lvl1pPr algn="l" defTabSz="1827213" rtl="0" fontAlgn="base">
        <a:lnSpc>
          <a:spcPct val="90000"/>
        </a:lnSpc>
        <a:spcBef>
          <a:spcPct val="0"/>
        </a:spcBef>
        <a:spcAft>
          <a:spcPct val="0"/>
        </a:spcAft>
        <a:defRPr lang="en-US" sz="6000" kern="1200">
          <a:solidFill>
            <a:schemeClr val="tx1"/>
          </a:solidFill>
          <a:latin typeface="Lato" panose="020F0502020204030203" pitchFamily="34" charset="0"/>
          <a:ea typeface="MS PGothic" panose="020B0600070205080204" pitchFamily="34" charset="-128"/>
          <a:cs typeface="+mj-cs"/>
        </a:defRPr>
      </a:lvl1pPr>
      <a:lvl2pPr algn="l" defTabSz="1827213" rtl="0" fontAlgn="base">
        <a:lnSpc>
          <a:spcPct val="90000"/>
        </a:lnSpc>
        <a:spcBef>
          <a:spcPct val="0"/>
        </a:spcBef>
        <a:spcAft>
          <a:spcPct val="0"/>
        </a:spcAft>
        <a:defRPr sz="6000">
          <a:solidFill>
            <a:schemeClr val="tx1"/>
          </a:solidFill>
          <a:latin typeface="Lato" panose="020F0502020204030203" pitchFamily="34" charset="0"/>
          <a:ea typeface="MS PGothic" panose="020B0600070205080204" pitchFamily="34" charset="-128"/>
        </a:defRPr>
      </a:lvl2pPr>
      <a:lvl3pPr algn="l" defTabSz="1827213" rtl="0" fontAlgn="base">
        <a:lnSpc>
          <a:spcPct val="90000"/>
        </a:lnSpc>
        <a:spcBef>
          <a:spcPct val="0"/>
        </a:spcBef>
        <a:spcAft>
          <a:spcPct val="0"/>
        </a:spcAft>
        <a:defRPr sz="6000">
          <a:solidFill>
            <a:schemeClr val="tx1"/>
          </a:solidFill>
          <a:latin typeface="Lato" panose="020F0502020204030203" pitchFamily="34" charset="0"/>
          <a:ea typeface="MS PGothic" panose="020B0600070205080204" pitchFamily="34" charset="-128"/>
        </a:defRPr>
      </a:lvl3pPr>
      <a:lvl4pPr algn="l" defTabSz="1827213" rtl="0" fontAlgn="base">
        <a:lnSpc>
          <a:spcPct val="90000"/>
        </a:lnSpc>
        <a:spcBef>
          <a:spcPct val="0"/>
        </a:spcBef>
        <a:spcAft>
          <a:spcPct val="0"/>
        </a:spcAft>
        <a:defRPr sz="6000">
          <a:solidFill>
            <a:schemeClr val="tx1"/>
          </a:solidFill>
          <a:latin typeface="Lato" panose="020F0502020204030203" pitchFamily="34" charset="0"/>
          <a:ea typeface="MS PGothic" panose="020B0600070205080204" pitchFamily="34" charset="-128"/>
        </a:defRPr>
      </a:lvl4pPr>
      <a:lvl5pPr algn="l" defTabSz="1827213" rtl="0" fontAlgn="base">
        <a:lnSpc>
          <a:spcPct val="90000"/>
        </a:lnSpc>
        <a:spcBef>
          <a:spcPct val="0"/>
        </a:spcBef>
        <a:spcAft>
          <a:spcPct val="0"/>
        </a:spcAft>
        <a:defRPr sz="6000">
          <a:solidFill>
            <a:schemeClr val="tx1"/>
          </a:solidFill>
          <a:latin typeface="Lato" panose="020F0502020204030203" pitchFamily="34" charset="0"/>
          <a:ea typeface="MS PGothic" panose="020B0600070205080204" pitchFamily="34" charset="-128"/>
        </a:defRPr>
      </a:lvl5pPr>
      <a:lvl6pPr marL="457200" algn="l" defTabSz="1827213" rtl="0" fontAlgn="base">
        <a:lnSpc>
          <a:spcPct val="90000"/>
        </a:lnSpc>
        <a:spcBef>
          <a:spcPct val="0"/>
        </a:spcBef>
        <a:spcAft>
          <a:spcPct val="0"/>
        </a:spcAft>
        <a:defRPr sz="6000">
          <a:solidFill>
            <a:schemeClr val="tx1"/>
          </a:solidFill>
          <a:latin typeface="Lato" panose="020F0502020204030203" pitchFamily="34" charset="0"/>
          <a:ea typeface="MS PGothic" panose="020B0600070205080204" pitchFamily="34" charset="-128"/>
        </a:defRPr>
      </a:lvl6pPr>
      <a:lvl7pPr marL="914400" algn="l" defTabSz="1827213" rtl="0" fontAlgn="base">
        <a:lnSpc>
          <a:spcPct val="90000"/>
        </a:lnSpc>
        <a:spcBef>
          <a:spcPct val="0"/>
        </a:spcBef>
        <a:spcAft>
          <a:spcPct val="0"/>
        </a:spcAft>
        <a:defRPr sz="6000">
          <a:solidFill>
            <a:schemeClr val="tx1"/>
          </a:solidFill>
          <a:latin typeface="Lato" panose="020F0502020204030203" pitchFamily="34" charset="0"/>
          <a:ea typeface="MS PGothic" panose="020B0600070205080204" pitchFamily="34" charset="-128"/>
        </a:defRPr>
      </a:lvl7pPr>
      <a:lvl8pPr marL="1371600" algn="l" defTabSz="1827213" rtl="0" fontAlgn="base">
        <a:lnSpc>
          <a:spcPct val="90000"/>
        </a:lnSpc>
        <a:spcBef>
          <a:spcPct val="0"/>
        </a:spcBef>
        <a:spcAft>
          <a:spcPct val="0"/>
        </a:spcAft>
        <a:defRPr sz="6000">
          <a:solidFill>
            <a:schemeClr val="tx1"/>
          </a:solidFill>
          <a:latin typeface="Lato" panose="020F0502020204030203" pitchFamily="34" charset="0"/>
          <a:ea typeface="MS PGothic" panose="020B0600070205080204" pitchFamily="34" charset="-128"/>
        </a:defRPr>
      </a:lvl8pPr>
      <a:lvl9pPr marL="1828800" algn="l" defTabSz="1827213" rtl="0" fontAlgn="base">
        <a:lnSpc>
          <a:spcPct val="90000"/>
        </a:lnSpc>
        <a:spcBef>
          <a:spcPct val="0"/>
        </a:spcBef>
        <a:spcAft>
          <a:spcPct val="0"/>
        </a:spcAft>
        <a:defRPr sz="6000">
          <a:solidFill>
            <a:schemeClr val="tx1"/>
          </a:solidFill>
          <a:latin typeface="Lato" panose="020F0502020204030203" pitchFamily="34" charset="0"/>
          <a:ea typeface="MS PGothic" panose="020B0600070205080204" pitchFamily="34" charset="-128"/>
        </a:defRPr>
      </a:lvl9pPr>
    </p:titleStyle>
    <p:bodyStyle>
      <a:lvl1pPr marL="455613" indent="-455613" algn="l" defTabSz="1827213" rtl="0" fontAlgn="base">
        <a:lnSpc>
          <a:spcPct val="90000"/>
        </a:lnSpc>
        <a:spcBef>
          <a:spcPts val="2000"/>
        </a:spcBef>
        <a:spcAft>
          <a:spcPct val="0"/>
        </a:spcAft>
        <a:buFont typeface="Arial" panose="020B0604020202020204" pitchFamily="34" charset="0"/>
        <a:buChar char="•"/>
        <a:defRPr lang="en-US" sz="4800" kern="1200" dirty="0">
          <a:solidFill>
            <a:schemeClr val="tx1"/>
          </a:solidFill>
          <a:latin typeface="Lato" panose="020F0502020204030203" pitchFamily="34" charset="0"/>
          <a:ea typeface="MS PGothic" panose="020B0600070205080204" pitchFamily="34" charset="-128"/>
          <a:cs typeface="+mn-cs"/>
        </a:defRPr>
      </a:lvl1pPr>
      <a:lvl2pPr marL="1370013" indent="-455613" algn="l" defTabSz="1827213" rtl="0" fontAlgn="base">
        <a:lnSpc>
          <a:spcPct val="90000"/>
        </a:lnSpc>
        <a:spcBef>
          <a:spcPts val="1000"/>
        </a:spcBef>
        <a:spcAft>
          <a:spcPct val="0"/>
        </a:spcAft>
        <a:buFont typeface="Arial" panose="020B0604020202020204" pitchFamily="34" charset="0"/>
        <a:buChar char="•"/>
        <a:defRPr lang="en-US" sz="4000" kern="1200" dirty="0">
          <a:solidFill>
            <a:schemeClr val="tx1"/>
          </a:solidFill>
          <a:latin typeface="Lato" panose="020F0502020204030203" pitchFamily="34" charset="0"/>
          <a:ea typeface="MS PGothic" panose="020B0600070205080204" pitchFamily="34" charset="-128"/>
          <a:cs typeface="+mn-cs"/>
        </a:defRPr>
      </a:lvl2pPr>
      <a:lvl3pPr marL="2284413" indent="-455613" algn="l" defTabSz="1827213" rtl="0" fontAlgn="base">
        <a:lnSpc>
          <a:spcPct val="90000"/>
        </a:lnSpc>
        <a:spcBef>
          <a:spcPts val="1000"/>
        </a:spcBef>
        <a:spcAft>
          <a:spcPct val="0"/>
        </a:spcAft>
        <a:buFont typeface="Arial" panose="020B0604020202020204" pitchFamily="34" charset="0"/>
        <a:buChar char="•"/>
        <a:defRPr lang="en-US" sz="3600" kern="1200" dirty="0">
          <a:solidFill>
            <a:schemeClr val="tx1"/>
          </a:solidFill>
          <a:latin typeface="Lato" panose="020F0502020204030203" pitchFamily="34" charset="0"/>
          <a:ea typeface="MS PGothic" panose="020B0600070205080204" pitchFamily="34" charset="-128"/>
          <a:cs typeface="+mn-cs"/>
        </a:defRPr>
      </a:lvl3pPr>
      <a:lvl4pPr marL="3198813" indent="-455613" algn="l" defTabSz="1827213" rtl="0" fontAlgn="base">
        <a:lnSpc>
          <a:spcPct val="90000"/>
        </a:lnSpc>
        <a:spcBef>
          <a:spcPts val="1000"/>
        </a:spcBef>
        <a:spcAft>
          <a:spcPct val="0"/>
        </a:spcAft>
        <a:buFont typeface="Arial" panose="020B0604020202020204" pitchFamily="34" charset="0"/>
        <a:buChar char="•"/>
        <a:defRPr lang="en-US" sz="3200" kern="1200" dirty="0">
          <a:solidFill>
            <a:schemeClr val="tx1"/>
          </a:solidFill>
          <a:latin typeface="Lato" panose="020F0502020204030203" pitchFamily="34" charset="0"/>
          <a:ea typeface="MS PGothic" panose="020B0600070205080204" pitchFamily="34" charset="-128"/>
          <a:cs typeface="+mn-cs"/>
        </a:defRPr>
      </a:lvl4pPr>
      <a:lvl5pPr marL="4113213" indent="-455613" algn="l" defTabSz="1827213" rtl="0" fontAlgn="base">
        <a:lnSpc>
          <a:spcPct val="90000"/>
        </a:lnSpc>
        <a:spcBef>
          <a:spcPts val="1000"/>
        </a:spcBef>
        <a:spcAft>
          <a:spcPct val="0"/>
        </a:spcAft>
        <a:buFont typeface="Arial" panose="020B0604020202020204" pitchFamily="34" charset="0"/>
        <a:buChar char="•"/>
        <a:defRPr lang="en-US" sz="3200" kern="1200" dirty="0">
          <a:solidFill>
            <a:schemeClr val="tx1"/>
          </a:solidFill>
          <a:latin typeface="Lato" panose="020F0502020204030203" pitchFamily="34" charset="0"/>
          <a:ea typeface="MS PGothic" panose="020B0600070205080204" pitchFamily="34" charset="-128"/>
          <a:cs typeface="+mn-cs"/>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source-sans-pro"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7.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oleObject" Target="../embeddings/oleObject1.bin"/><Relationship Id="rId1" Type="http://schemas.openxmlformats.org/officeDocument/2006/relationships/slideLayout" Target="../slideLayouts/slideLayout3.xml"/><Relationship Id="rId6" Type="http://schemas.openxmlformats.org/officeDocument/2006/relationships/oleObject" Target="../embeddings/oleObject3.bin"/><Relationship Id="rId5" Type="http://schemas.openxmlformats.org/officeDocument/2006/relationships/image" Target="../media/image5.png"/><Relationship Id="rId10" Type="http://schemas.openxmlformats.org/officeDocument/2006/relationships/image" Target="../media/image8.png"/><Relationship Id="rId4" Type="http://schemas.openxmlformats.org/officeDocument/2006/relationships/oleObject" Target="../embeddings/oleObject2.bin"/><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6"/>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6"/>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6"/>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6"/>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cs typeface="Arial" panose="020B0604020202020204" pitchFamily="34" charset="0"/>
                <a:hlinkClick r:id="rId2">
                  <a:extLst>
                    <a:ext uri="{A12FA001-AC4F-418D-AE19-62706E023703}">
                      <ahyp:hlinkClr xmlns:ahyp="http://schemas.microsoft.com/office/drawing/2018/hyperlinkcolor" val="tx"/>
                    </a:ext>
                  </a:extLst>
                </a:hlinkClick>
              </a:rPr>
              <a:t>Source Sans Pro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6"/>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68"/>
          <p:cNvSpPr txBox="1">
            <a:spLocks noChangeArrowheads="1"/>
          </p:cNvSpPr>
          <p:nvPr/>
        </p:nvSpPr>
        <p:spPr bwMode="auto">
          <a:xfrm>
            <a:off x="1614488" y="955675"/>
            <a:ext cx="580707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Team Schedule</a:t>
            </a:r>
          </a:p>
        </p:txBody>
      </p:sp>
      <p:sp>
        <p:nvSpPr>
          <p:cNvPr id="70" name="TextBox 69"/>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24579" name="Group 59"/>
          <p:cNvGrpSpPr>
            <a:grpSpLocks/>
          </p:cNvGrpSpPr>
          <p:nvPr/>
        </p:nvGrpSpPr>
        <p:grpSpPr bwMode="auto">
          <a:xfrm>
            <a:off x="1744663" y="2152650"/>
            <a:ext cx="1477962" cy="258763"/>
            <a:chOff x="1703388" y="2006913"/>
            <a:chExt cx="1478230" cy="258682"/>
          </a:xfrm>
        </p:grpSpPr>
        <p:sp>
          <p:nvSpPr>
            <p:cNvPr id="72" name="Oval 71"/>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3" name="Oval 72"/>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4" name="Oval 73"/>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5" name="Oval 74"/>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6" name="Oval 75"/>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cxnSp>
        <p:nvCxnSpPr>
          <p:cNvPr id="36" name="Straight Connector 35"/>
          <p:cNvCxnSpPr/>
          <p:nvPr/>
        </p:nvCxnSpPr>
        <p:spPr>
          <a:xfrm>
            <a:off x="4556125" y="7823200"/>
            <a:ext cx="15251113"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4556125" y="6800850"/>
            <a:ext cx="15251113"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556125" y="5776913"/>
            <a:ext cx="15251113"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4556125" y="4754563"/>
            <a:ext cx="15251113"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4556125" y="3724275"/>
            <a:ext cx="15251113"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53" idx="2"/>
            <a:endCxn id="59" idx="6"/>
          </p:cNvCxnSpPr>
          <p:nvPr/>
        </p:nvCxnSpPr>
        <p:spPr>
          <a:xfrm>
            <a:off x="4638675" y="8902700"/>
            <a:ext cx="15168563" cy="0"/>
          </a:xfrm>
          <a:prstGeom prst="line">
            <a:avLst/>
          </a:prstGeom>
          <a:ln w="222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3" name="Oval 52"/>
          <p:cNvSpPr>
            <a:spLocks noChangeAspect="1"/>
          </p:cNvSpPr>
          <p:nvPr/>
        </p:nvSpPr>
        <p:spPr>
          <a:xfrm>
            <a:off x="4638675" y="8774113"/>
            <a:ext cx="255588" cy="255587"/>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54" name="Oval 53"/>
          <p:cNvSpPr>
            <a:spLocks noChangeAspect="1"/>
          </p:cNvSpPr>
          <p:nvPr/>
        </p:nvSpPr>
        <p:spPr>
          <a:xfrm>
            <a:off x="7124700" y="8774113"/>
            <a:ext cx="255588" cy="255587"/>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55" name="Oval 54"/>
          <p:cNvSpPr>
            <a:spLocks noChangeAspect="1"/>
          </p:cNvSpPr>
          <p:nvPr/>
        </p:nvSpPr>
        <p:spPr>
          <a:xfrm>
            <a:off x="9609138" y="8774113"/>
            <a:ext cx="257175" cy="255587"/>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56" name="Oval 55"/>
          <p:cNvSpPr>
            <a:spLocks noChangeAspect="1"/>
          </p:cNvSpPr>
          <p:nvPr/>
        </p:nvSpPr>
        <p:spPr>
          <a:xfrm>
            <a:off x="12095163" y="8774113"/>
            <a:ext cx="255587" cy="255587"/>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57" name="Oval 56"/>
          <p:cNvSpPr>
            <a:spLocks noChangeAspect="1"/>
          </p:cNvSpPr>
          <p:nvPr/>
        </p:nvSpPr>
        <p:spPr>
          <a:xfrm>
            <a:off x="14581188" y="8774113"/>
            <a:ext cx="255587" cy="255587"/>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58" name="Oval 57"/>
          <p:cNvSpPr>
            <a:spLocks noChangeAspect="1"/>
          </p:cNvSpPr>
          <p:nvPr/>
        </p:nvSpPr>
        <p:spPr>
          <a:xfrm>
            <a:off x="17065625" y="8774113"/>
            <a:ext cx="255588" cy="255587"/>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59" name="Oval 58"/>
          <p:cNvSpPr>
            <a:spLocks noChangeAspect="1"/>
          </p:cNvSpPr>
          <p:nvPr/>
        </p:nvSpPr>
        <p:spPr>
          <a:xfrm>
            <a:off x="19551650" y="8774113"/>
            <a:ext cx="255588" cy="255587"/>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24593" name="Rectangle 62"/>
          <p:cNvSpPr>
            <a:spLocks noChangeArrowheads="1"/>
          </p:cNvSpPr>
          <p:nvPr/>
        </p:nvSpPr>
        <p:spPr bwMode="auto">
          <a:xfrm>
            <a:off x="4159250" y="9228138"/>
            <a:ext cx="12160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a:latin typeface="Source Sans Pro" panose="020B0503030403020204" pitchFamily="34" charset="0"/>
                <a:ea typeface="Roboto Condensed" charset="0"/>
              </a:rPr>
              <a:t>Monday</a:t>
            </a:r>
          </a:p>
        </p:txBody>
      </p:sp>
      <p:sp>
        <p:nvSpPr>
          <p:cNvPr id="24594" name="Rectangle 63"/>
          <p:cNvSpPr>
            <a:spLocks noChangeArrowheads="1"/>
          </p:cNvSpPr>
          <p:nvPr/>
        </p:nvSpPr>
        <p:spPr bwMode="auto">
          <a:xfrm>
            <a:off x="6624638" y="9228138"/>
            <a:ext cx="125571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a:latin typeface="Source Sans Pro" panose="020B0503030403020204" pitchFamily="34" charset="0"/>
                <a:ea typeface="Roboto Condensed" charset="0"/>
              </a:rPr>
              <a:t>Tuesday</a:t>
            </a:r>
          </a:p>
        </p:txBody>
      </p:sp>
      <p:sp>
        <p:nvSpPr>
          <p:cNvPr id="24595" name="Rectangle 64"/>
          <p:cNvSpPr>
            <a:spLocks noChangeArrowheads="1"/>
          </p:cNvSpPr>
          <p:nvPr/>
        </p:nvSpPr>
        <p:spPr bwMode="auto">
          <a:xfrm>
            <a:off x="8905875" y="9228138"/>
            <a:ext cx="16732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a:latin typeface="Source Sans Pro" panose="020B0503030403020204" pitchFamily="34" charset="0"/>
                <a:ea typeface="Roboto Condensed" charset="0"/>
              </a:rPr>
              <a:t>Wednesday</a:t>
            </a:r>
          </a:p>
        </p:txBody>
      </p:sp>
      <p:sp>
        <p:nvSpPr>
          <p:cNvPr id="24596" name="Rectangle 65"/>
          <p:cNvSpPr>
            <a:spLocks noChangeArrowheads="1"/>
          </p:cNvSpPr>
          <p:nvPr/>
        </p:nvSpPr>
        <p:spPr bwMode="auto">
          <a:xfrm>
            <a:off x="11533188" y="9228138"/>
            <a:ext cx="13890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a:latin typeface="Source Sans Pro" panose="020B0503030403020204" pitchFamily="34" charset="0"/>
                <a:ea typeface="Roboto Condensed" charset="0"/>
              </a:rPr>
              <a:t>Thursday</a:t>
            </a:r>
          </a:p>
        </p:txBody>
      </p:sp>
      <p:sp>
        <p:nvSpPr>
          <p:cNvPr id="24597" name="Rectangle 76"/>
          <p:cNvSpPr>
            <a:spLocks noChangeArrowheads="1"/>
          </p:cNvSpPr>
          <p:nvPr/>
        </p:nvSpPr>
        <p:spPr bwMode="auto">
          <a:xfrm>
            <a:off x="19091275" y="9228138"/>
            <a:ext cx="11588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a:latin typeface="Source Sans Pro" panose="020B0503030403020204" pitchFamily="34" charset="0"/>
                <a:ea typeface="Roboto Condensed" charset="0"/>
              </a:rPr>
              <a:t>Sunday</a:t>
            </a:r>
          </a:p>
        </p:txBody>
      </p:sp>
      <p:sp>
        <p:nvSpPr>
          <p:cNvPr id="24598" name="Rectangle 77"/>
          <p:cNvSpPr>
            <a:spLocks noChangeArrowheads="1"/>
          </p:cNvSpPr>
          <p:nvPr/>
        </p:nvSpPr>
        <p:spPr bwMode="auto">
          <a:xfrm>
            <a:off x="16517938" y="9228138"/>
            <a:ext cx="13525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a:latin typeface="Source Sans Pro" panose="020B0503030403020204" pitchFamily="34" charset="0"/>
                <a:ea typeface="Roboto Condensed" charset="0"/>
              </a:rPr>
              <a:t>Saturday</a:t>
            </a:r>
          </a:p>
        </p:txBody>
      </p:sp>
      <p:sp>
        <p:nvSpPr>
          <p:cNvPr id="24599" name="Rectangle 78"/>
          <p:cNvSpPr>
            <a:spLocks noChangeArrowheads="1"/>
          </p:cNvSpPr>
          <p:nvPr/>
        </p:nvSpPr>
        <p:spPr bwMode="auto">
          <a:xfrm>
            <a:off x="14216063" y="9228138"/>
            <a:ext cx="98583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a:latin typeface="Source Sans Pro" panose="020B0503030403020204" pitchFamily="34" charset="0"/>
                <a:ea typeface="Roboto Condensed" charset="0"/>
              </a:rPr>
              <a:t>Friday</a:t>
            </a:r>
          </a:p>
        </p:txBody>
      </p:sp>
      <p:sp>
        <p:nvSpPr>
          <p:cNvPr id="80" name="Rounded Rectangle 79"/>
          <p:cNvSpPr/>
          <p:nvPr/>
        </p:nvSpPr>
        <p:spPr>
          <a:xfrm>
            <a:off x="4556125" y="7623175"/>
            <a:ext cx="3324225" cy="40005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81" name="Rounded Rectangle 80"/>
          <p:cNvSpPr/>
          <p:nvPr/>
        </p:nvSpPr>
        <p:spPr>
          <a:xfrm>
            <a:off x="12066588" y="6581775"/>
            <a:ext cx="5334000" cy="40005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83" name="Rounded Rectangle 82"/>
          <p:cNvSpPr/>
          <p:nvPr/>
        </p:nvSpPr>
        <p:spPr>
          <a:xfrm>
            <a:off x="7678738" y="5576888"/>
            <a:ext cx="4416425" cy="400050"/>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85" name="Rounded Rectangle 84"/>
          <p:cNvSpPr/>
          <p:nvPr/>
        </p:nvSpPr>
        <p:spPr>
          <a:xfrm>
            <a:off x="6143625" y="4554538"/>
            <a:ext cx="3133725" cy="400050"/>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87" name="Oval 86"/>
          <p:cNvSpPr/>
          <p:nvPr/>
        </p:nvSpPr>
        <p:spPr>
          <a:xfrm>
            <a:off x="4662488" y="10964863"/>
            <a:ext cx="1071562" cy="10715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AU" dirty="0">
              <a:solidFill>
                <a:prstClr val="white"/>
              </a:solidFill>
              <a:latin typeface="Arial"/>
            </a:endParaRPr>
          </a:p>
        </p:txBody>
      </p:sp>
      <p:sp>
        <p:nvSpPr>
          <p:cNvPr id="24605" name="Rectangle 87"/>
          <p:cNvSpPr>
            <a:spLocks noChangeArrowheads="1"/>
          </p:cNvSpPr>
          <p:nvPr/>
        </p:nvSpPr>
        <p:spPr bwMode="auto">
          <a:xfrm>
            <a:off x="9499600" y="11268075"/>
            <a:ext cx="552450"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3200">
                <a:latin typeface="Calibri" panose="020F0502020204030204" pitchFamily="34" charset="0"/>
                <a:ea typeface="Arial" panose="020B0604020202020204" pitchFamily="34" charset="0"/>
              </a:rPr>
              <a:t>Joe</a:t>
            </a:r>
          </a:p>
        </p:txBody>
      </p:sp>
      <p:sp>
        <p:nvSpPr>
          <p:cNvPr id="91" name="Oval 90"/>
          <p:cNvSpPr/>
          <p:nvPr/>
        </p:nvSpPr>
        <p:spPr>
          <a:xfrm>
            <a:off x="8248650" y="10964863"/>
            <a:ext cx="1071563" cy="107156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AU" dirty="0">
              <a:solidFill>
                <a:prstClr val="white"/>
              </a:solidFill>
              <a:latin typeface="Arial"/>
            </a:endParaRPr>
          </a:p>
        </p:txBody>
      </p:sp>
      <p:sp>
        <p:nvSpPr>
          <p:cNvPr id="95" name="Oval 94"/>
          <p:cNvSpPr/>
          <p:nvPr/>
        </p:nvSpPr>
        <p:spPr>
          <a:xfrm>
            <a:off x="11412538" y="10964863"/>
            <a:ext cx="1071562" cy="107156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AU" dirty="0">
              <a:solidFill>
                <a:prstClr val="white"/>
              </a:solidFill>
              <a:latin typeface="Arial"/>
            </a:endParaRPr>
          </a:p>
        </p:txBody>
      </p:sp>
      <p:sp>
        <p:nvSpPr>
          <p:cNvPr id="99" name="Oval 98"/>
          <p:cNvSpPr/>
          <p:nvPr/>
        </p:nvSpPr>
        <p:spPr>
          <a:xfrm>
            <a:off x="14755813" y="10964863"/>
            <a:ext cx="1071562" cy="107156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AU" dirty="0">
              <a:solidFill>
                <a:prstClr val="white"/>
              </a:solidFill>
              <a:latin typeface="Arial"/>
            </a:endParaRPr>
          </a:p>
        </p:txBody>
      </p:sp>
      <p:sp>
        <p:nvSpPr>
          <p:cNvPr id="24609" name="Rectangle 166"/>
          <p:cNvSpPr>
            <a:spLocks noChangeArrowheads="1"/>
          </p:cNvSpPr>
          <p:nvPr/>
        </p:nvSpPr>
        <p:spPr bwMode="auto">
          <a:xfrm>
            <a:off x="12693650" y="11268075"/>
            <a:ext cx="1068388"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3200">
                <a:latin typeface="Calibri" panose="020F0502020204030204" pitchFamily="34" charset="0"/>
                <a:ea typeface="Arial" panose="020B0604020202020204" pitchFamily="34" charset="0"/>
              </a:rPr>
              <a:t>Kimbo</a:t>
            </a:r>
          </a:p>
        </p:txBody>
      </p:sp>
      <p:sp>
        <p:nvSpPr>
          <p:cNvPr id="24610" name="Rectangle 167"/>
          <p:cNvSpPr>
            <a:spLocks noChangeArrowheads="1"/>
          </p:cNvSpPr>
          <p:nvPr/>
        </p:nvSpPr>
        <p:spPr bwMode="auto">
          <a:xfrm>
            <a:off x="15982950" y="11268075"/>
            <a:ext cx="1144588"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3200">
                <a:latin typeface="Calibri" panose="020F0502020204030204" pitchFamily="34" charset="0"/>
                <a:ea typeface="Arial" panose="020B0604020202020204" pitchFamily="34" charset="0"/>
              </a:rPr>
              <a:t>Joseph</a:t>
            </a:r>
          </a:p>
        </p:txBody>
      </p:sp>
      <p:sp>
        <p:nvSpPr>
          <p:cNvPr id="24611" name="Rectangle 168"/>
          <p:cNvSpPr>
            <a:spLocks noChangeArrowheads="1"/>
          </p:cNvSpPr>
          <p:nvPr/>
        </p:nvSpPr>
        <p:spPr bwMode="auto">
          <a:xfrm>
            <a:off x="5935663" y="11268075"/>
            <a:ext cx="98107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3200">
                <a:latin typeface="Calibri" panose="020F0502020204030204" pitchFamily="34" charset="0"/>
                <a:ea typeface="Arial" panose="020B0604020202020204" pitchFamily="34" charset="0"/>
              </a:rPr>
              <a:t>Maria</a:t>
            </a:r>
          </a:p>
        </p:txBody>
      </p:sp>
      <p:sp>
        <p:nvSpPr>
          <p:cNvPr id="170" name="Rounded Rectangle 169"/>
          <p:cNvSpPr/>
          <p:nvPr/>
        </p:nvSpPr>
        <p:spPr>
          <a:xfrm>
            <a:off x="10612438" y="3524250"/>
            <a:ext cx="4621212" cy="400050"/>
          </a:xfrm>
          <a:prstGeom prst="roundRect">
            <a:avLst>
              <a:gd name="adj"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171" name="Rounded Rectangle 170"/>
          <p:cNvSpPr/>
          <p:nvPr/>
        </p:nvSpPr>
        <p:spPr>
          <a:xfrm>
            <a:off x="14951075" y="4586288"/>
            <a:ext cx="3133725" cy="400050"/>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172" name="Rounded Rectangle 171"/>
          <p:cNvSpPr/>
          <p:nvPr/>
        </p:nvSpPr>
        <p:spPr>
          <a:xfrm>
            <a:off x="17870488" y="3524250"/>
            <a:ext cx="2649537" cy="400050"/>
          </a:xfrm>
          <a:prstGeom prst="roundRect">
            <a:avLst>
              <a:gd name="adj"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173" name="Rounded Rectangle 172"/>
          <p:cNvSpPr/>
          <p:nvPr/>
        </p:nvSpPr>
        <p:spPr>
          <a:xfrm>
            <a:off x="10537825" y="7624763"/>
            <a:ext cx="3324225" cy="40005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en-US" dirty="0">
              <a:solidFill>
                <a:prstClr val="white"/>
              </a:solidFill>
              <a:latin typeface="Arial" panose="020B0604020202020204" pitchFamily="34" charset="0"/>
            </a:endParaRPr>
          </a:p>
        </p:txBody>
      </p:sp>
      <p:sp>
        <p:nvSpPr>
          <p:cNvPr id="174" name="Oval 173"/>
          <p:cNvSpPr/>
          <p:nvPr/>
        </p:nvSpPr>
        <p:spPr>
          <a:xfrm>
            <a:off x="17972088" y="10964863"/>
            <a:ext cx="1071562" cy="107156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AU" dirty="0">
              <a:solidFill>
                <a:prstClr val="white"/>
              </a:solidFill>
              <a:latin typeface="Arial"/>
            </a:endParaRPr>
          </a:p>
        </p:txBody>
      </p:sp>
      <p:sp>
        <p:nvSpPr>
          <p:cNvPr id="24617" name="Rectangle 174"/>
          <p:cNvSpPr>
            <a:spLocks noChangeArrowheads="1"/>
          </p:cNvSpPr>
          <p:nvPr/>
        </p:nvSpPr>
        <p:spPr bwMode="auto">
          <a:xfrm>
            <a:off x="19200813" y="11268075"/>
            <a:ext cx="990600"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3200">
                <a:latin typeface="Calibri" panose="020F0502020204030204" pitchFamily="34" charset="0"/>
                <a:ea typeface="Arial" panose="020B0604020202020204" pitchFamily="34" charset="0"/>
              </a:rPr>
              <a:t>Pedro</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Freeform 374"/>
          <p:cNvSpPr>
            <a:spLocks noChangeArrowheads="1"/>
          </p:cNvSpPr>
          <p:nvPr/>
        </p:nvSpPr>
        <p:spPr bwMode="auto">
          <a:xfrm>
            <a:off x="5888038" y="3541713"/>
            <a:ext cx="4073525" cy="8088312"/>
          </a:xfrm>
          <a:custGeom>
            <a:avLst/>
            <a:gdLst>
              <a:gd name="T0" fmla="*/ 3588281 w 3199"/>
              <a:gd name="T1" fmla="*/ 8086462 h 7114"/>
              <a:gd name="T2" fmla="*/ 3588281 w 3199"/>
              <a:gd name="T3" fmla="*/ 8086462 h 7114"/>
              <a:gd name="T4" fmla="*/ 1152376 w 3199"/>
              <a:gd name="T5" fmla="*/ 8086462 h 7114"/>
              <a:gd name="T6" fmla="*/ 0 w 3199"/>
              <a:gd name="T7" fmla="*/ 7050786 h 7114"/>
              <a:gd name="T8" fmla="*/ 0 w 3199"/>
              <a:gd name="T9" fmla="*/ 212592 h 7114"/>
              <a:gd name="T10" fmla="*/ 238115 w 3199"/>
              <a:gd name="T11" fmla="*/ 0 h 7114"/>
              <a:gd name="T12" fmla="*/ 3588281 w 3199"/>
              <a:gd name="T13" fmla="*/ 0 h 7114"/>
              <a:gd name="T14" fmla="*/ 4072152 w 3199"/>
              <a:gd name="T15" fmla="*/ 432006 h 7114"/>
              <a:gd name="T16" fmla="*/ 4072152 w 3199"/>
              <a:gd name="T17" fmla="*/ 7654457 h 7114"/>
              <a:gd name="T18" fmla="*/ 3588281 w 3199"/>
              <a:gd name="T19" fmla="*/ 8086462 h 71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99" h="7114">
                <a:moveTo>
                  <a:pt x="2818" y="7113"/>
                </a:moveTo>
                <a:lnTo>
                  <a:pt x="2818" y="7113"/>
                </a:lnTo>
                <a:cubicBezTo>
                  <a:pt x="905" y="7113"/>
                  <a:pt x="905" y="7113"/>
                  <a:pt x="905" y="7113"/>
                </a:cubicBezTo>
                <a:cubicBezTo>
                  <a:pt x="405" y="7113"/>
                  <a:pt x="0" y="6703"/>
                  <a:pt x="0" y="6202"/>
                </a:cubicBezTo>
                <a:cubicBezTo>
                  <a:pt x="0" y="187"/>
                  <a:pt x="0" y="187"/>
                  <a:pt x="0" y="187"/>
                </a:cubicBezTo>
                <a:cubicBezTo>
                  <a:pt x="0" y="85"/>
                  <a:pt x="85" y="0"/>
                  <a:pt x="187" y="0"/>
                </a:cubicBezTo>
                <a:cubicBezTo>
                  <a:pt x="2818" y="0"/>
                  <a:pt x="2818" y="0"/>
                  <a:pt x="2818" y="0"/>
                </a:cubicBezTo>
                <a:cubicBezTo>
                  <a:pt x="3029" y="0"/>
                  <a:pt x="3198" y="169"/>
                  <a:pt x="3198" y="380"/>
                </a:cubicBezTo>
                <a:cubicBezTo>
                  <a:pt x="3198" y="6733"/>
                  <a:pt x="3198" y="6733"/>
                  <a:pt x="3198" y="6733"/>
                </a:cubicBezTo>
                <a:cubicBezTo>
                  <a:pt x="3198" y="6944"/>
                  <a:pt x="3029" y="7113"/>
                  <a:pt x="2818" y="7113"/>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66" name="Freeform 377"/>
          <p:cNvSpPr>
            <a:spLocks noChangeArrowheads="1"/>
          </p:cNvSpPr>
          <p:nvPr/>
        </p:nvSpPr>
        <p:spPr bwMode="auto">
          <a:xfrm>
            <a:off x="5888038" y="3541713"/>
            <a:ext cx="4073525" cy="2130425"/>
          </a:xfrm>
          <a:custGeom>
            <a:avLst/>
            <a:gdLst>
              <a:gd name="T0" fmla="*/ 3198 w 3199"/>
              <a:gd name="T1" fmla="*/ 1671 h 1672"/>
              <a:gd name="T2" fmla="*/ 3198 w 3199"/>
              <a:gd name="T3" fmla="*/ 1671 h 1672"/>
              <a:gd name="T4" fmla="*/ 3198 w 3199"/>
              <a:gd name="T5" fmla="*/ 332 h 1672"/>
              <a:gd name="T6" fmla="*/ 2866 w 3199"/>
              <a:gd name="T7" fmla="*/ 0 h 1672"/>
              <a:gd name="T8" fmla="*/ 163 w 3199"/>
              <a:gd name="T9" fmla="*/ 0 h 1672"/>
              <a:gd name="T10" fmla="*/ 0 w 3199"/>
              <a:gd name="T11" fmla="*/ 169 h 1672"/>
              <a:gd name="T12" fmla="*/ 0 w 3199"/>
              <a:gd name="T13" fmla="*/ 1671 h 1672"/>
              <a:gd name="T14" fmla="*/ 3198 w 3199"/>
              <a:gd name="T15" fmla="*/ 1671 h 16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99" h="1672">
                <a:moveTo>
                  <a:pt x="3198" y="1671"/>
                </a:moveTo>
                <a:lnTo>
                  <a:pt x="3198" y="1671"/>
                </a:lnTo>
                <a:cubicBezTo>
                  <a:pt x="3198" y="332"/>
                  <a:pt x="3198" y="332"/>
                  <a:pt x="3198" y="332"/>
                </a:cubicBezTo>
                <a:cubicBezTo>
                  <a:pt x="3198" y="151"/>
                  <a:pt x="3047" y="0"/>
                  <a:pt x="2866" y="0"/>
                </a:cubicBezTo>
                <a:cubicBezTo>
                  <a:pt x="163" y="0"/>
                  <a:pt x="163" y="0"/>
                  <a:pt x="163" y="0"/>
                </a:cubicBezTo>
                <a:cubicBezTo>
                  <a:pt x="73" y="0"/>
                  <a:pt x="0" y="78"/>
                  <a:pt x="0" y="169"/>
                </a:cubicBezTo>
                <a:cubicBezTo>
                  <a:pt x="0" y="1671"/>
                  <a:pt x="0" y="1671"/>
                  <a:pt x="0" y="1671"/>
                </a:cubicBezTo>
                <a:lnTo>
                  <a:pt x="3198" y="1671"/>
                </a:lnTo>
              </a:path>
            </a:pathLst>
          </a:custGeom>
          <a:solidFill>
            <a:schemeClr val="accent2">
              <a:lumMod val="75000"/>
            </a:schemeClr>
          </a:solidFill>
          <a:ln>
            <a:noFill/>
          </a:ln>
          <a:effectLst/>
        </p:spPr>
        <p:txBody>
          <a:bodyPr wrap="none" anchor="ctr"/>
          <a:lstStyle/>
          <a:p>
            <a:pPr defTabSz="1828434" fontAlgn="auto">
              <a:spcBef>
                <a:spcPts val="0"/>
              </a:spcBef>
              <a:spcAft>
                <a:spcPts val="0"/>
              </a:spcAft>
              <a:defRPr/>
            </a:pPr>
            <a:endParaRPr lang="en-US" sz="11500">
              <a:latin typeface="Calibri Light"/>
              <a:ea typeface="+mn-ea"/>
            </a:endParaRPr>
          </a:p>
        </p:txBody>
      </p:sp>
      <p:sp>
        <p:nvSpPr>
          <p:cNvPr id="28675" name="TextBox 77"/>
          <p:cNvSpPr txBox="1">
            <a:spLocks noChangeArrowheads="1"/>
          </p:cNvSpPr>
          <p:nvPr/>
        </p:nvSpPr>
        <p:spPr bwMode="auto">
          <a:xfrm>
            <a:off x="6953250" y="3975100"/>
            <a:ext cx="1954213"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b="1">
                <a:solidFill>
                  <a:schemeClr val="bg1"/>
                </a:solidFill>
                <a:latin typeface="Source Sans Pro" panose="020B0503030403020204" pitchFamily="34" charset="0"/>
              </a:rPr>
              <a:t>LOREM</a:t>
            </a:r>
            <a:endParaRPr lang="id-ID" altLang="es-MX" sz="4000" b="1">
              <a:solidFill>
                <a:schemeClr val="bg1"/>
              </a:solidFill>
              <a:latin typeface="Source Sans Pro" panose="020B0503030403020204" pitchFamily="34" charset="0"/>
            </a:endParaRPr>
          </a:p>
        </p:txBody>
      </p:sp>
      <p:sp>
        <p:nvSpPr>
          <p:cNvPr id="28676" name="TextBox 83"/>
          <p:cNvSpPr txBox="1">
            <a:spLocks noChangeArrowheads="1"/>
          </p:cNvSpPr>
          <p:nvPr/>
        </p:nvSpPr>
        <p:spPr bwMode="auto">
          <a:xfrm>
            <a:off x="7129463" y="4597400"/>
            <a:ext cx="157321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b="1">
                <a:solidFill>
                  <a:schemeClr val="bg1"/>
                </a:solidFill>
                <a:latin typeface="Source Sans Pro" panose="020B0503030403020204" pitchFamily="34" charset="0"/>
              </a:rPr>
              <a:t>Subtittle</a:t>
            </a:r>
            <a:endParaRPr lang="id-ID" altLang="es-MX" sz="2400" b="1">
              <a:solidFill>
                <a:schemeClr val="bg1"/>
              </a:solidFill>
              <a:latin typeface="Source Sans Pro" panose="020B0503030403020204" pitchFamily="34" charset="0"/>
            </a:endParaRPr>
          </a:p>
        </p:txBody>
      </p:sp>
      <p:sp>
        <p:nvSpPr>
          <p:cNvPr id="86" name="TextBox 85"/>
          <p:cNvSpPr txBox="1"/>
          <p:nvPr/>
        </p:nvSpPr>
        <p:spPr>
          <a:xfrm>
            <a:off x="5865813" y="5718175"/>
            <a:ext cx="4095750" cy="5392738"/>
          </a:xfrm>
          <a:prstGeom prst="rect">
            <a:avLst/>
          </a:prstGeom>
          <a:noFill/>
        </p:spPr>
        <p:txBody>
          <a:bodyPr lIns="219419" tIns="109710" rIns="219419" bIns="109710">
            <a:spAutoFit/>
          </a:bodyPr>
          <a:lstStyle/>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data analysis which summarizes data </a:t>
            </a:r>
          </a:p>
          <a:p>
            <a:pPr marL="457200" indent="-457200" defTabSz="1828434" fontAlgn="auto">
              <a:spcBef>
                <a:spcPts val="0"/>
              </a:spcBef>
              <a:spcAft>
                <a:spcPts val="0"/>
              </a:spcAft>
              <a:buFont typeface="Arial"/>
              <a:buChar char="•"/>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Methodologies are used in data analysis which summarizes data</a:t>
            </a:r>
          </a:p>
          <a:p>
            <a:pPr defTabSz="1828434" fontAlgn="auto">
              <a:spcBef>
                <a:spcPts val="0"/>
              </a:spcBef>
              <a:spcAft>
                <a:spcPts val="0"/>
              </a:spcAft>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a:t>
            </a:r>
          </a:p>
        </p:txBody>
      </p:sp>
      <p:sp>
        <p:nvSpPr>
          <p:cNvPr id="87" name="Freeform 374"/>
          <p:cNvSpPr>
            <a:spLocks noChangeArrowheads="1"/>
          </p:cNvSpPr>
          <p:nvPr/>
        </p:nvSpPr>
        <p:spPr bwMode="auto">
          <a:xfrm>
            <a:off x="10220325" y="3541713"/>
            <a:ext cx="4073525" cy="8088312"/>
          </a:xfrm>
          <a:custGeom>
            <a:avLst/>
            <a:gdLst>
              <a:gd name="T0" fmla="*/ 2818 w 3199"/>
              <a:gd name="T1" fmla="*/ 7113 h 7114"/>
              <a:gd name="T2" fmla="*/ 2818 w 3199"/>
              <a:gd name="T3" fmla="*/ 7113 h 7114"/>
              <a:gd name="T4" fmla="*/ 905 w 3199"/>
              <a:gd name="T5" fmla="*/ 7113 h 7114"/>
              <a:gd name="T6" fmla="*/ 0 w 3199"/>
              <a:gd name="T7" fmla="*/ 6202 h 7114"/>
              <a:gd name="T8" fmla="*/ 0 w 3199"/>
              <a:gd name="T9" fmla="*/ 187 h 7114"/>
              <a:gd name="T10" fmla="*/ 187 w 3199"/>
              <a:gd name="T11" fmla="*/ 0 h 7114"/>
              <a:gd name="T12" fmla="*/ 2818 w 3199"/>
              <a:gd name="T13" fmla="*/ 0 h 7114"/>
              <a:gd name="T14" fmla="*/ 3198 w 3199"/>
              <a:gd name="T15" fmla="*/ 380 h 7114"/>
              <a:gd name="T16" fmla="*/ 3198 w 3199"/>
              <a:gd name="T17" fmla="*/ 6733 h 7114"/>
              <a:gd name="T18" fmla="*/ 2818 w 3199"/>
              <a:gd name="T19" fmla="*/ 7113 h 7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99" h="7114">
                <a:moveTo>
                  <a:pt x="2818" y="7113"/>
                </a:moveTo>
                <a:lnTo>
                  <a:pt x="2818" y="7113"/>
                </a:lnTo>
                <a:cubicBezTo>
                  <a:pt x="905" y="7113"/>
                  <a:pt x="905" y="7113"/>
                  <a:pt x="905" y="7113"/>
                </a:cubicBezTo>
                <a:cubicBezTo>
                  <a:pt x="405" y="7113"/>
                  <a:pt x="0" y="6703"/>
                  <a:pt x="0" y="6202"/>
                </a:cubicBezTo>
                <a:cubicBezTo>
                  <a:pt x="0" y="187"/>
                  <a:pt x="0" y="187"/>
                  <a:pt x="0" y="187"/>
                </a:cubicBezTo>
                <a:cubicBezTo>
                  <a:pt x="0" y="85"/>
                  <a:pt x="85" y="0"/>
                  <a:pt x="187" y="0"/>
                </a:cubicBezTo>
                <a:cubicBezTo>
                  <a:pt x="2818" y="0"/>
                  <a:pt x="2818" y="0"/>
                  <a:pt x="2818" y="0"/>
                </a:cubicBezTo>
                <a:cubicBezTo>
                  <a:pt x="3029" y="0"/>
                  <a:pt x="3198" y="169"/>
                  <a:pt x="3198" y="380"/>
                </a:cubicBezTo>
                <a:cubicBezTo>
                  <a:pt x="3198" y="6733"/>
                  <a:pt x="3198" y="6733"/>
                  <a:pt x="3198" y="6733"/>
                </a:cubicBezTo>
                <a:cubicBezTo>
                  <a:pt x="3198" y="6944"/>
                  <a:pt x="3029" y="7113"/>
                  <a:pt x="2818" y="7113"/>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sz="11500">
              <a:latin typeface="Calibri Light"/>
              <a:ea typeface="+mn-ea"/>
            </a:endParaRPr>
          </a:p>
        </p:txBody>
      </p:sp>
      <p:sp>
        <p:nvSpPr>
          <p:cNvPr id="88" name="Freeform 377"/>
          <p:cNvSpPr>
            <a:spLocks noChangeArrowheads="1"/>
          </p:cNvSpPr>
          <p:nvPr/>
        </p:nvSpPr>
        <p:spPr bwMode="auto">
          <a:xfrm>
            <a:off x="10220325" y="3541713"/>
            <a:ext cx="4073525" cy="2130425"/>
          </a:xfrm>
          <a:custGeom>
            <a:avLst/>
            <a:gdLst>
              <a:gd name="T0" fmla="*/ 3198 w 3199"/>
              <a:gd name="T1" fmla="*/ 1671 h 1672"/>
              <a:gd name="T2" fmla="*/ 3198 w 3199"/>
              <a:gd name="T3" fmla="*/ 1671 h 1672"/>
              <a:gd name="T4" fmla="*/ 3198 w 3199"/>
              <a:gd name="T5" fmla="*/ 332 h 1672"/>
              <a:gd name="T6" fmla="*/ 2866 w 3199"/>
              <a:gd name="T7" fmla="*/ 0 h 1672"/>
              <a:gd name="T8" fmla="*/ 163 w 3199"/>
              <a:gd name="T9" fmla="*/ 0 h 1672"/>
              <a:gd name="T10" fmla="*/ 0 w 3199"/>
              <a:gd name="T11" fmla="*/ 169 h 1672"/>
              <a:gd name="T12" fmla="*/ 0 w 3199"/>
              <a:gd name="T13" fmla="*/ 1671 h 1672"/>
              <a:gd name="T14" fmla="*/ 3198 w 3199"/>
              <a:gd name="T15" fmla="*/ 1671 h 16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99" h="1672">
                <a:moveTo>
                  <a:pt x="3198" y="1671"/>
                </a:moveTo>
                <a:lnTo>
                  <a:pt x="3198" y="1671"/>
                </a:lnTo>
                <a:cubicBezTo>
                  <a:pt x="3198" y="332"/>
                  <a:pt x="3198" y="332"/>
                  <a:pt x="3198" y="332"/>
                </a:cubicBezTo>
                <a:cubicBezTo>
                  <a:pt x="3198" y="151"/>
                  <a:pt x="3047" y="0"/>
                  <a:pt x="2866" y="0"/>
                </a:cubicBezTo>
                <a:cubicBezTo>
                  <a:pt x="163" y="0"/>
                  <a:pt x="163" y="0"/>
                  <a:pt x="163" y="0"/>
                </a:cubicBezTo>
                <a:cubicBezTo>
                  <a:pt x="73" y="0"/>
                  <a:pt x="0" y="78"/>
                  <a:pt x="0" y="169"/>
                </a:cubicBezTo>
                <a:cubicBezTo>
                  <a:pt x="0" y="1671"/>
                  <a:pt x="0" y="1671"/>
                  <a:pt x="0" y="1671"/>
                </a:cubicBezTo>
                <a:lnTo>
                  <a:pt x="3198" y="1671"/>
                </a:lnTo>
              </a:path>
            </a:pathLst>
          </a:custGeom>
          <a:solidFill>
            <a:schemeClr val="accent3">
              <a:lumMod val="75000"/>
            </a:schemeClr>
          </a:solidFill>
          <a:ln>
            <a:noFill/>
          </a:ln>
          <a:effectLst/>
        </p:spPr>
        <p:txBody>
          <a:bodyPr wrap="none" anchor="ctr"/>
          <a:lstStyle/>
          <a:p>
            <a:pPr defTabSz="1828434" fontAlgn="auto">
              <a:spcBef>
                <a:spcPts val="0"/>
              </a:spcBef>
              <a:spcAft>
                <a:spcPts val="0"/>
              </a:spcAft>
              <a:defRPr/>
            </a:pPr>
            <a:endParaRPr lang="en-US" sz="11500">
              <a:latin typeface="Calibri Light"/>
              <a:ea typeface="+mn-ea"/>
            </a:endParaRPr>
          </a:p>
        </p:txBody>
      </p:sp>
      <p:sp>
        <p:nvSpPr>
          <p:cNvPr id="28680" name="TextBox 88"/>
          <p:cNvSpPr txBox="1">
            <a:spLocks noChangeArrowheads="1"/>
          </p:cNvSpPr>
          <p:nvPr/>
        </p:nvSpPr>
        <p:spPr bwMode="auto">
          <a:xfrm>
            <a:off x="11285538" y="3975100"/>
            <a:ext cx="19558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b="1">
                <a:solidFill>
                  <a:schemeClr val="bg1"/>
                </a:solidFill>
                <a:latin typeface="Source Sans Pro" panose="020B0503030403020204" pitchFamily="34" charset="0"/>
              </a:rPr>
              <a:t>LOREM</a:t>
            </a:r>
            <a:endParaRPr lang="id-ID" altLang="es-MX" sz="4000" b="1">
              <a:solidFill>
                <a:schemeClr val="bg1"/>
              </a:solidFill>
              <a:latin typeface="Source Sans Pro" panose="020B0503030403020204" pitchFamily="34" charset="0"/>
            </a:endParaRPr>
          </a:p>
        </p:txBody>
      </p:sp>
      <p:sp>
        <p:nvSpPr>
          <p:cNvPr id="28681" name="TextBox 89"/>
          <p:cNvSpPr txBox="1">
            <a:spLocks noChangeArrowheads="1"/>
          </p:cNvSpPr>
          <p:nvPr/>
        </p:nvSpPr>
        <p:spPr bwMode="auto">
          <a:xfrm>
            <a:off x="11461750" y="4597400"/>
            <a:ext cx="1573213"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b="1">
                <a:solidFill>
                  <a:schemeClr val="bg1"/>
                </a:solidFill>
                <a:latin typeface="Source Sans Pro" panose="020B0503030403020204" pitchFamily="34" charset="0"/>
              </a:rPr>
              <a:t>Subtittle</a:t>
            </a:r>
            <a:endParaRPr lang="id-ID" altLang="es-MX" sz="2400" b="1">
              <a:solidFill>
                <a:schemeClr val="bg1"/>
              </a:solidFill>
              <a:latin typeface="Source Sans Pro" panose="020B0503030403020204" pitchFamily="34" charset="0"/>
            </a:endParaRPr>
          </a:p>
        </p:txBody>
      </p:sp>
      <p:sp>
        <p:nvSpPr>
          <p:cNvPr id="91" name="TextBox 90"/>
          <p:cNvSpPr txBox="1"/>
          <p:nvPr/>
        </p:nvSpPr>
        <p:spPr>
          <a:xfrm>
            <a:off x="10198100" y="5718175"/>
            <a:ext cx="4095750" cy="4530725"/>
          </a:xfrm>
          <a:prstGeom prst="rect">
            <a:avLst/>
          </a:prstGeom>
          <a:noFill/>
        </p:spPr>
        <p:txBody>
          <a:bodyPr lIns="219419" tIns="109710" rIns="219419" bIns="109710">
            <a:spAutoFit/>
          </a:bodyPr>
          <a:lstStyle/>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a:t>
            </a:r>
          </a:p>
          <a:p>
            <a:pPr marL="457200" indent="-457200" defTabSz="1828434" fontAlgn="auto">
              <a:spcBef>
                <a:spcPts val="0"/>
              </a:spcBef>
              <a:spcAft>
                <a:spcPts val="0"/>
              </a:spcAft>
              <a:buFont typeface="Arial"/>
              <a:buChar char="•"/>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Methodologies are used in data analysis which summarizes data</a:t>
            </a:r>
          </a:p>
          <a:p>
            <a:pPr defTabSz="1828434" fontAlgn="auto">
              <a:spcBef>
                <a:spcPts val="0"/>
              </a:spcBef>
              <a:spcAft>
                <a:spcPts val="0"/>
              </a:spcAft>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a:t>
            </a:r>
          </a:p>
        </p:txBody>
      </p:sp>
      <p:sp>
        <p:nvSpPr>
          <p:cNvPr id="92" name="Freeform 374"/>
          <p:cNvSpPr>
            <a:spLocks noChangeArrowheads="1"/>
          </p:cNvSpPr>
          <p:nvPr/>
        </p:nvSpPr>
        <p:spPr bwMode="auto">
          <a:xfrm>
            <a:off x="18888075" y="3541713"/>
            <a:ext cx="4073525" cy="8088312"/>
          </a:xfrm>
          <a:custGeom>
            <a:avLst/>
            <a:gdLst>
              <a:gd name="T0" fmla="*/ 2818 w 3199"/>
              <a:gd name="T1" fmla="*/ 7113 h 7114"/>
              <a:gd name="T2" fmla="*/ 2818 w 3199"/>
              <a:gd name="T3" fmla="*/ 7113 h 7114"/>
              <a:gd name="T4" fmla="*/ 905 w 3199"/>
              <a:gd name="T5" fmla="*/ 7113 h 7114"/>
              <a:gd name="T6" fmla="*/ 0 w 3199"/>
              <a:gd name="T7" fmla="*/ 6202 h 7114"/>
              <a:gd name="T8" fmla="*/ 0 w 3199"/>
              <a:gd name="T9" fmla="*/ 187 h 7114"/>
              <a:gd name="T10" fmla="*/ 187 w 3199"/>
              <a:gd name="T11" fmla="*/ 0 h 7114"/>
              <a:gd name="T12" fmla="*/ 2818 w 3199"/>
              <a:gd name="T13" fmla="*/ 0 h 7114"/>
              <a:gd name="T14" fmla="*/ 3198 w 3199"/>
              <a:gd name="T15" fmla="*/ 380 h 7114"/>
              <a:gd name="T16" fmla="*/ 3198 w 3199"/>
              <a:gd name="T17" fmla="*/ 6733 h 7114"/>
              <a:gd name="T18" fmla="*/ 2818 w 3199"/>
              <a:gd name="T19" fmla="*/ 7113 h 7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99" h="7114">
                <a:moveTo>
                  <a:pt x="2818" y="7113"/>
                </a:moveTo>
                <a:lnTo>
                  <a:pt x="2818" y="7113"/>
                </a:lnTo>
                <a:cubicBezTo>
                  <a:pt x="905" y="7113"/>
                  <a:pt x="905" y="7113"/>
                  <a:pt x="905" y="7113"/>
                </a:cubicBezTo>
                <a:cubicBezTo>
                  <a:pt x="405" y="7113"/>
                  <a:pt x="0" y="6703"/>
                  <a:pt x="0" y="6202"/>
                </a:cubicBezTo>
                <a:cubicBezTo>
                  <a:pt x="0" y="187"/>
                  <a:pt x="0" y="187"/>
                  <a:pt x="0" y="187"/>
                </a:cubicBezTo>
                <a:cubicBezTo>
                  <a:pt x="0" y="85"/>
                  <a:pt x="85" y="0"/>
                  <a:pt x="187" y="0"/>
                </a:cubicBezTo>
                <a:cubicBezTo>
                  <a:pt x="2818" y="0"/>
                  <a:pt x="2818" y="0"/>
                  <a:pt x="2818" y="0"/>
                </a:cubicBezTo>
                <a:cubicBezTo>
                  <a:pt x="3029" y="0"/>
                  <a:pt x="3198" y="169"/>
                  <a:pt x="3198" y="380"/>
                </a:cubicBezTo>
                <a:cubicBezTo>
                  <a:pt x="3198" y="6733"/>
                  <a:pt x="3198" y="6733"/>
                  <a:pt x="3198" y="6733"/>
                </a:cubicBezTo>
                <a:cubicBezTo>
                  <a:pt x="3198" y="6944"/>
                  <a:pt x="3029" y="7113"/>
                  <a:pt x="2818" y="7113"/>
                </a:cubicBezTo>
              </a:path>
            </a:pathLst>
          </a:custGeom>
          <a:solidFill>
            <a:schemeClr val="accent5"/>
          </a:solidFill>
          <a:ln>
            <a:noFill/>
          </a:ln>
          <a:effectLst/>
        </p:spPr>
        <p:txBody>
          <a:bodyPr wrap="none" anchor="ctr"/>
          <a:lstStyle/>
          <a:p>
            <a:pPr defTabSz="1828434" fontAlgn="auto">
              <a:spcBef>
                <a:spcPts val="0"/>
              </a:spcBef>
              <a:spcAft>
                <a:spcPts val="0"/>
              </a:spcAft>
              <a:defRPr/>
            </a:pPr>
            <a:endParaRPr lang="en-US" sz="11500">
              <a:latin typeface="Calibri Light"/>
              <a:ea typeface="+mn-ea"/>
            </a:endParaRPr>
          </a:p>
        </p:txBody>
      </p:sp>
      <p:sp>
        <p:nvSpPr>
          <p:cNvPr id="93" name="Freeform 377"/>
          <p:cNvSpPr>
            <a:spLocks noChangeArrowheads="1"/>
          </p:cNvSpPr>
          <p:nvPr/>
        </p:nvSpPr>
        <p:spPr bwMode="auto">
          <a:xfrm>
            <a:off x="18888075" y="3541713"/>
            <a:ext cx="4073525" cy="2130425"/>
          </a:xfrm>
          <a:custGeom>
            <a:avLst/>
            <a:gdLst>
              <a:gd name="T0" fmla="*/ 3198 w 3199"/>
              <a:gd name="T1" fmla="*/ 1671 h 1672"/>
              <a:gd name="T2" fmla="*/ 3198 w 3199"/>
              <a:gd name="T3" fmla="*/ 1671 h 1672"/>
              <a:gd name="T4" fmla="*/ 3198 w 3199"/>
              <a:gd name="T5" fmla="*/ 332 h 1672"/>
              <a:gd name="T6" fmla="*/ 2866 w 3199"/>
              <a:gd name="T7" fmla="*/ 0 h 1672"/>
              <a:gd name="T8" fmla="*/ 163 w 3199"/>
              <a:gd name="T9" fmla="*/ 0 h 1672"/>
              <a:gd name="T10" fmla="*/ 0 w 3199"/>
              <a:gd name="T11" fmla="*/ 169 h 1672"/>
              <a:gd name="T12" fmla="*/ 0 w 3199"/>
              <a:gd name="T13" fmla="*/ 1671 h 1672"/>
              <a:gd name="T14" fmla="*/ 3198 w 3199"/>
              <a:gd name="T15" fmla="*/ 1671 h 16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99" h="1672">
                <a:moveTo>
                  <a:pt x="3198" y="1671"/>
                </a:moveTo>
                <a:lnTo>
                  <a:pt x="3198" y="1671"/>
                </a:lnTo>
                <a:cubicBezTo>
                  <a:pt x="3198" y="332"/>
                  <a:pt x="3198" y="332"/>
                  <a:pt x="3198" y="332"/>
                </a:cubicBezTo>
                <a:cubicBezTo>
                  <a:pt x="3198" y="151"/>
                  <a:pt x="3047" y="0"/>
                  <a:pt x="2866" y="0"/>
                </a:cubicBezTo>
                <a:cubicBezTo>
                  <a:pt x="163" y="0"/>
                  <a:pt x="163" y="0"/>
                  <a:pt x="163" y="0"/>
                </a:cubicBezTo>
                <a:cubicBezTo>
                  <a:pt x="73" y="0"/>
                  <a:pt x="0" y="78"/>
                  <a:pt x="0" y="169"/>
                </a:cubicBezTo>
                <a:cubicBezTo>
                  <a:pt x="0" y="1671"/>
                  <a:pt x="0" y="1671"/>
                  <a:pt x="0" y="1671"/>
                </a:cubicBezTo>
                <a:lnTo>
                  <a:pt x="3198" y="1671"/>
                </a:lnTo>
              </a:path>
            </a:pathLst>
          </a:custGeom>
          <a:solidFill>
            <a:schemeClr val="accent5">
              <a:lumMod val="75000"/>
            </a:schemeClr>
          </a:solidFill>
          <a:ln>
            <a:noFill/>
          </a:ln>
          <a:effectLst/>
        </p:spPr>
        <p:txBody>
          <a:bodyPr wrap="none" anchor="ctr"/>
          <a:lstStyle/>
          <a:p>
            <a:pPr defTabSz="1828434" fontAlgn="auto">
              <a:spcBef>
                <a:spcPts val="0"/>
              </a:spcBef>
              <a:spcAft>
                <a:spcPts val="0"/>
              </a:spcAft>
              <a:defRPr/>
            </a:pPr>
            <a:endParaRPr lang="en-US" sz="11500">
              <a:latin typeface="Calibri Light"/>
              <a:ea typeface="+mn-ea"/>
            </a:endParaRPr>
          </a:p>
        </p:txBody>
      </p:sp>
      <p:sp>
        <p:nvSpPr>
          <p:cNvPr id="28685" name="TextBox 93"/>
          <p:cNvSpPr txBox="1">
            <a:spLocks noChangeArrowheads="1"/>
          </p:cNvSpPr>
          <p:nvPr/>
        </p:nvSpPr>
        <p:spPr bwMode="auto">
          <a:xfrm>
            <a:off x="19951700" y="3975100"/>
            <a:ext cx="19558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b="1">
                <a:solidFill>
                  <a:schemeClr val="bg1"/>
                </a:solidFill>
                <a:latin typeface="Source Sans Pro" panose="020B0503030403020204" pitchFamily="34" charset="0"/>
              </a:rPr>
              <a:t>LOREM</a:t>
            </a:r>
            <a:endParaRPr lang="id-ID" altLang="es-MX" sz="4000" b="1">
              <a:solidFill>
                <a:schemeClr val="bg1"/>
              </a:solidFill>
              <a:latin typeface="Source Sans Pro" panose="020B0503030403020204" pitchFamily="34" charset="0"/>
            </a:endParaRPr>
          </a:p>
        </p:txBody>
      </p:sp>
      <p:sp>
        <p:nvSpPr>
          <p:cNvPr id="28686" name="TextBox 94"/>
          <p:cNvSpPr txBox="1">
            <a:spLocks noChangeArrowheads="1"/>
          </p:cNvSpPr>
          <p:nvPr/>
        </p:nvSpPr>
        <p:spPr bwMode="auto">
          <a:xfrm>
            <a:off x="20129500" y="4597400"/>
            <a:ext cx="1573213"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b="1">
                <a:solidFill>
                  <a:schemeClr val="bg1"/>
                </a:solidFill>
                <a:latin typeface="Source Sans Pro" panose="020B0503030403020204" pitchFamily="34" charset="0"/>
              </a:rPr>
              <a:t>Subtittle</a:t>
            </a:r>
            <a:endParaRPr lang="id-ID" altLang="es-MX" sz="2400" b="1">
              <a:solidFill>
                <a:schemeClr val="bg1"/>
              </a:solidFill>
              <a:latin typeface="Source Sans Pro" panose="020B0503030403020204" pitchFamily="34" charset="0"/>
            </a:endParaRPr>
          </a:p>
        </p:txBody>
      </p:sp>
      <p:sp>
        <p:nvSpPr>
          <p:cNvPr id="96" name="TextBox 95"/>
          <p:cNvSpPr txBox="1"/>
          <p:nvPr/>
        </p:nvSpPr>
        <p:spPr>
          <a:xfrm>
            <a:off x="18865850" y="5718175"/>
            <a:ext cx="4095750" cy="4530725"/>
          </a:xfrm>
          <a:prstGeom prst="rect">
            <a:avLst/>
          </a:prstGeom>
          <a:noFill/>
        </p:spPr>
        <p:txBody>
          <a:bodyPr lIns="219419" tIns="109710" rIns="219419" bIns="109710">
            <a:spAutoFit/>
          </a:bodyPr>
          <a:lstStyle/>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a:t>
            </a:r>
          </a:p>
          <a:p>
            <a:pPr marL="457200" indent="-457200" defTabSz="1828434" fontAlgn="auto">
              <a:spcBef>
                <a:spcPts val="0"/>
              </a:spcBef>
              <a:spcAft>
                <a:spcPts val="0"/>
              </a:spcAft>
              <a:buFont typeface="Arial"/>
              <a:buChar char="•"/>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Methodologies are used in data analysis which summarizes data</a:t>
            </a:r>
          </a:p>
          <a:p>
            <a:pPr defTabSz="1828434" fontAlgn="auto">
              <a:spcBef>
                <a:spcPts val="0"/>
              </a:spcBef>
              <a:spcAft>
                <a:spcPts val="0"/>
              </a:spcAft>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a:t>
            </a:r>
          </a:p>
        </p:txBody>
      </p:sp>
      <p:sp>
        <p:nvSpPr>
          <p:cNvPr id="28688" name="Freeform 374"/>
          <p:cNvSpPr>
            <a:spLocks noChangeArrowheads="1"/>
          </p:cNvSpPr>
          <p:nvPr/>
        </p:nvSpPr>
        <p:spPr bwMode="auto">
          <a:xfrm>
            <a:off x="1574800" y="3541713"/>
            <a:ext cx="4073525" cy="8088312"/>
          </a:xfrm>
          <a:custGeom>
            <a:avLst/>
            <a:gdLst>
              <a:gd name="T0" fmla="*/ 3588281 w 3199"/>
              <a:gd name="T1" fmla="*/ 8086462 h 7114"/>
              <a:gd name="T2" fmla="*/ 3588281 w 3199"/>
              <a:gd name="T3" fmla="*/ 8086462 h 7114"/>
              <a:gd name="T4" fmla="*/ 1152376 w 3199"/>
              <a:gd name="T5" fmla="*/ 8086462 h 7114"/>
              <a:gd name="T6" fmla="*/ 0 w 3199"/>
              <a:gd name="T7" fmla="*/ 7050786 h 7114"/>
              <a:gd name="T8" fmla="*/ 0 w 3199"/>
              <a:gd name="T9" fmla="*/ 212592 h 7114"/>
              <a:gd name="T10" fmla="*/ 238115 w 3199"/>
              <a:gd name="T11" fmla="*/ 0 h 7114"/>
              <a:gd name="T12" fmla="*/ 3588281 w 3199"/>
              <a:gd name="T13" fmla="*/ 0 h 7114"/>
              <a:gd name="T14" fmla="*/ 4072152 w 3199"/>
              <a:gd name="T15" fmla="*/ 432006 h 7114"/>
              <a:gd name="T16" fmla="*/ 4072152 w 3199"/>
              <a:gd name="T17" fmla="*/ 7654457 h 7114"/>
              <a:gd name="T18" fmla="*/ 3588281 w 3199"/>
              <a:gd name="T19" fmla="*/ 8086462 h 71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99" h="7114">
                <a:moveTo>
                  <a:pt x="2818" y="7113"/>
                </a:moveTo>
                <a:lnTo>
                  <a:pt x="2818" y="7113"/>
                </a:lnTo>
                <a:cubicBezTo>
                  <a:pt x="905" y="7113"/>
                  <a:pt x="905" y="7113"/>
                  <a:pt x="905" y="7113"/>
                </a:cubicBezTo>
                <a:cubicBezTo>
                  <a:pt x="405" y="7113"/>
                  <a:pt x="0" y="6703"/>
                  <a:pt x="0" y="6202"/>
                </a:cubicBezTo>
                <a:cubicBezTo>
                  <a:pt x="0" y="187"/>
                  <a:pt x="0" y="187"/>
                  <a:pt x="0" y="187"/>
                </a:cubicBezTo>
                <a:cubicBezTo>
                  <a:pt x="0" y="85"/>
                  <a:pt x="85" y="0"/>
                  <a:pt x="187" y="0"/>
                </a:cubicBezTo>
                <a:cubicBezTo>
                  <a:pt x="2818" y="0"/>
                  <a:pt x="2818" y="0"/>
                  <a:pt x="2818" y="0"/>
                </a:cubicBezTo>
                <a:cubicBezTo>
                  <a:pt x="3029" y="0"/>
                  <a:pt x="3198" y="169"/>
                  <a:pt x="3198" y="380"/>
                </a:cubicBezTo>
                <a:cubicBezTo>
                  <a:pt x="3198" y="6733"/>
                  <a:pt x="3198" y="6733"/>
                  <a:pt x="3198" y="6733"/>
                </a:cubicBezTo>
                <a:cubicBezTo>
                  <a:pt x="3198" y="6944"/>
                  <a:pt x="3029" y="7113"/>
                  <a:pt x="2818" y="7113"/>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98" name="Freeform 377"/>
          <p:cNvSpPr>
            <a:spLocks noChangeArrowheads="1"/>
          </p:cNvSpPr>
          <p:nvPr/>
        </p:nvSpPr>
        <p:spPr bwMode="auto">
          <a:xfrm>
            <a:off x="1574800" y="3541713"/>
            <a:ext cx="4073525" cy="2130425"/>
          </a:xfrm>
          <a:custGeom>
            <a:avLst/>
            <a:gdLst>
              <a:gd name="T0" fmla="*/ 3198 w 3199"/>
              <a:gd name="T1" fmla="*/ 1671 h 1672"/>
              <a:gd name="T2" fmla="*/ 3198 w 3199"/>
              <a:gd name="T3" fmla="*/ 1671 h 1672"/>
              <a:gd name="T4" fmla="*/ 3198 w 3199"/>
              <a:gd name="T5" fmla="*/ 332 h 1672"/>
              <a:gd name="T6" fmla="*/ 2866 w 3199"/>
              <a:gd name="T7" fmla="*/ 0 h 1672"/>
              <a:gd name="T8" fmla="*/ 163 w 3199"/>
              <a:gd name="T9" fmla="*/ 0 h 1672"/>
              <a:gd name="T10" fmla="*/ 0 w 3199"/>
              <a:gd name="T11" fmla="*/ 169 h 1672"/>
              <a:gd name="T12" fmla="*/ 0 w 3199"/>
              <a:gd name="T13" fmla="*/ 1671 h 1672"/>
              <a:gd name="T14" fmla="*/ 3198 w 3199"/>
              <a:gd name="T15" fmla="*/ 1671 h 16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99" h="1672">
                <a:moveTo>
                  <a:pt x="3198" y="1671"/>
                </a:moveTo>
                <a:lnTo>
                  <a:pt x="3198" y="1671"/>
                </a:lnTo>
                <a:cubicBezTo>
                  <a:pt x="3198" y="332"/>
                  <a:pt x="3198" y="332"/>
                  <a:pt x="3198" y="332"/>
                </a:cubicBezTo>
                <a:cubicBezTo>
                  <a:pt x="3198" y="151"/>
                  <a:pt x="3047" y="0"/>
                  <a:pt x="2866" y="0"/>
                </a:cubicBezTo>
                <a:cubicBezTo>
                  <a:pt x="163" y="0"/>
                  <a:pt x="163" y="0"/>
                  <a:pt x="163" y="0"/>
                </a:cubicBezTo>
                <a:cubicBezTo>
                  <a:pt x="73" y="0"/>
                  <a:pt x="0" y="78"/>
                  <a:pt x="0" y="169"/>
                </a:cubicBezTo>
                <a:cubicBezTo>
                  <a:pt x="0" y="1671"/>
                  <a:pt x="0" y="1671"/>
                  <a:pt x="0" y="1671"/>
                </a:cubicBezTo>
                <a:lnTo>
                  <a:pt x="3198" y="1671"/>
                </a:lnTo>
              </a:path>
            </a:pathLst>
          </a:custGeom>
          <a:solidFill>
            <a:schemeClr val="accent1">
              <a:lumMod val="75000"/>
            </a:schemeClr>
          </a:solidFill>
          <a:ln>
            <a:noFill/>
          </a:ln>
          <a:effectLst/>
        </p:spPr>
        <p:txBody>
          <a:bodyPr wrap="none" anchor="ctr"/>
          <a:lstStyle/>
          <a:p>
            <a:pPr defTabSz="1828434" fontAlgn="auto">
              <a:spcBef>
                <a:spcPts val="0"/>
              </a:spcBef>
              <a:spcAft>
                <a:spcPts val="0"/>
              </a:spcAft>
              <a:defRPr/>
            </a:pPr>
            <a:endParaRPr lang="en-US" sz="11500">
              <a:latin typeface="Calibri Light"/>
              <a:ea typeface="+mn-ea"/>
            </a:endParaRPr>
          </a:p>
        </p:txBody>
      </p:sp>
      <p:sp>
        <p:nvSpPr>
          <p:cNvPr id="28690" name="TextBox 98"/>
          <p:cNvSpPr txBox="1">
            <a:spLocks noChangeArrowheads="1"/>
          </p:cNvSpPr>
          <p:nvPr/>
        </p:nvSpPr>
        <p:spPr bwMode="auto">
          <a:xfrm>
            <a:off x="2640013" y="3975100"/>
            <a:ext cx="19558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b="1">
                <a:solidFill>
                  <a:schemeClr val="bg1"/>
                </a:solidFill>
                <a:latin typeface="Source Sans Pro" panose="020B0503030403020204" pitchFamily="34" charset="0"/>
              </a:rPr>
              <a:t>LOREM</a:t>
            </a:r>
            <a:endParaRPr lang="id-ID" altLang="es-MX" sz="4000" b="1">
              <a:solidFill>
                <a:schemeClr val="bg1"/>
              </a:solidFill>
              <a:latin typeface="Source Sans Pro" panose="020B0503030403020204" pitchFamily="34" charset="0"/>
            </a:endParaRPr>
          </a:p>
        </p:txBody>
      </p:sp>
      <p:sp>
        <p:nvSpPr>
          <p:cNvPr id="28691" name="TextBox 99"/>
          <p:cNvSpPr txBox="1">
            <a:spLocks noChangeArrowheads="1"/>
          </p:cNvSpPr>
          <p:nvPr/>
        </p:nvSpPr>
        <p:spPr bwMode="auto">
          <a:xfrm>
            <a:off x="2817813" y="4597400"/>
            <a:ext cx="157321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b="1">
                <a:solidFill>
                  <a:schemeClr val="bg1"/>
                </a:solidFill>
                <a:latin typeface="Source Sans Pro" panose="020B0503030403020204" pitchFamily="34" charset="0"/>
              </a:rPr>
              <a:t>Subtittle</a:t>
            </a:r>
            <a:endParaRPr lang="id-ID" altLang="es-MX" sz="2400" b="1">
              <a:solidFill>
                <a:schemeClr val="bg1"/>
              </a:solidFill>
              <a:latin typeface="Source Sans Pro" panose="020B0503030403020204" pitchFamily="34" charset="0"/>
            </a:endParaRPr>
          </a:p>
        </p:txBody>
      </p:sp>
      <p:sp>
        <p:nvSpPr>
          <p:cNvPr id="101" name="TextBox 100"/>
          <p:cNvSpPr txBox="1"/>
          <p:nvPr/>
        </p:nvSpPr>
        <p:spPr>
          <a:xfrm>
            <a:off x="1552575" y="5718175"/>
            <a:ext cx="4095750" cy="4530725"/>
          </a:xfrm>
          <a:prstGeom prst="rect">
            <a:avLst/>
          </a:prstGeom>
          <a:noFill/>
        </p:spPr>
        <p:txBody>
          <a:bodyPr lIns="219419" tIns="109710" rIns="219419" bIns="109710">
            <a:spAutoFit/>
          </a:bodyPr>
          <a:lstStyle/>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a:t>
            </a:r>
          </a:p>
          <a:p>
            <a:pPr marL="457200" indent="-457200" defTabSz="1828434" fontAlgn="auto">
              <a:spcBef>
                <a:spcPts val="0"/>
              </a:spcBef>
              <a:spcAft>
                <a:spcPts val="0"/>
              </a:spcAft>
              <a:buFont typeface="Arial"/>
              <a:buChar char="•"/>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Methodologies are used in data analysis which summarizes data</a:t>
            </a:r>
          </a:p>
          <a:p>
            <a:pPr defTabSz="1828434" fontAlgn="auto">
              <a:spcBef>
                <a:spcPts val="0"/>
              </a:spcBef>
              <a:spcAft>
                <a:spcPts val="0"/>
              </a:spcAft>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a:t>
            </a:r>
          </a:p>
        </p:txBody>
      </p:sp>
      <p:sp>
        <p:nvSpPr>
          <p:cNvPr id="102" name="Freeform 374"/>
          <p:cNvSpPr>
            <a:spLocks noChangeArrowheads="1"/>
          </p:cNvSpPr>
          <p:nvPr/>
        </p:nvSpPr>
        <p:spPr bwMode="auto">
          <a:xfrm>
            <a:off x="14543088" y="3541713"/>
            <a:ext cx="4073525" cy="8088312"/>
          </a:xfrm>
          <a:custGeom>
            <a:avLst/>
            <a:gdLst>
              <a:gd name="T0" fmla="*/ 2818 w 3199"/>
              <a:gd name="T1" fmla="*/ 7113 h 7114"/>
              <a:gd name="T2" fmla="*/ 2818 w 3199"/>
              <a:gd name="T3" fmla="*/ 7113 h 7114"/>
              <a:gd name="T4" fmla="*/ 905 w 3199"/>
              <a:gd name="T5" fmla="*/ 7113 h 7114"/>
              <a:gd name="T6" fmla="*/ 0 w 3199"/>
              <a:gd name="T7" fmla="*/ 6202 h 7114"/>
              <a:gd name="T8" fmla="*/ 0 w 3199"/>
              <a:gd name="T9" fmla="*/ 187 h 7114"/>
              <a:gd name="T10" fmla="*/ 187 w 3199"/>
              <a:gd name="T11" fmla="*/ 0 h 7114"/>
              <a:gd name="T12" fmla="*/ 2818 w 3199"/>
              <a:gd name="T13" fmla="*/ 0 h 7114"/>
              <a:gd name="T14" fmla="*/ 3198 w 3199"/>
              <a:gd name="T15" fmla="*/ 380 h 7114"/>
              <a:gd name="T16" fmla="*/ 3198 w 3199"/>
              <a:gd name="T17" fmla="*/ 6733 h 7114"/>
              <a:gd name="T18" fmla="*/ 2818 w 3199"/>
              <a:gd name="T19" fmla="*/ 7113 h 7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99" h="7114">
                <a:moveTo>
                  <a:pt x="2818" y="7113"/>
                </a:moveTo>
                <a:lnTo>
                  <a:pt x="2818" y="7113"/>
                </a:lnTo>
                <a:cubicBezTo>
                  <a:pt x="905" y="7113"/>
                  <a:pt x="905" y="7113"/>
                  <a:pt x="905" y="7113"/>
                </a:cubicBezTo>
                <a:cubicBezTo>
                  <a:pt x="405" y="7113"/>
                  <a:pt x="0" y="6703"/>
                  <a:pt x="0" y="6202"/>
                </a:cubicBezTo>
                <a:cubicBezTo>
                  <a:pt x="0" y="187"/>
                  <a:pt x="0" y="187"/>
                  <a:pt x="0" y="187"/>
                </a:cubicBezTo>
                <a:cubicBezTo>
                  <a:pt x="0" y="85"/>
                  <a:pt x="85" y="0"/>
                  <a:pt x="187" y="0"/>
                </a:cubicBezTo>
                <a:cubicBezTo>
                  <a:pt x="2818" y="0"/>
                  <a:pt x="2818" y="0"/>
                  <a:pt x="2818" y="0"/>
                </a:cubicBezTo>
                <a:cubicBezTo>
                  <a:pt x="3029" y="0"/>
                  <a:pt x="3198" y="169"/>
                  <a:pt x="3198" y="380"/>
                </a:cubicBezTo>
                <a:cubicBezTo>
                  <a:pt x="3198" y="6733"/>
                  <a:pt x="3198" y="6733"/>
                  <a:pt x="3198" y="6733"/>
                </a:cubicBezTo>
                <a:cubicBezTo>
                  <a:pt x="3198" y="6944"/>
                  <a:pt x="3029" y="7113"/>
                  <a:pt x="2818" y="7113"/>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sz="11500">
              <a:latin typeface="Calibri Light"/>
              <a:ea typeface="+mn-ea"/>
            </a:endParaRPr>
          </a:p>
        </p:txBody>
      </p:sp>
      <p:sp>
        <p:nvSpPr>
          <p:cNvPr id="103" name="Freeform 377"/>
          <p:cNvSpPr>
            <a:spLocks noChangeArrowheads="1"/>
          </p:cNvSpPr>
          <p:nvPr/>
        </p:nvSpPr>
        <p:spPr bwMode="auto">
          <a:xfrm>
            <a:off x="14543088" y="3541713"/>
            <a:ext cx="4073525" cy="2130425"/>
          </a:xfrm>
          <a:custGeom>
            <a:avLst/>
            <a:gdLst>
              <a:gd name="T0" fmla="*/ 3198 w 3199"/>
              <a:gd name="T1" fmla="*/ 1671 h 1672"/>
              <a:gd name="T2" fmla="*/ 3198 w 3199"/>
              <a:gd name="T3" fmla="*/ 1671 h 1672"/>
              <a:gd name="T4" fmla="*/ 3198 w 3199"/>
              <a:gd name="T5" fmla="*/ 332 h 1672"/>
              <a:gd name="T6" fmla="*/ 2866 w 3199"/>
              <a:gd name="T7" fmla="*/ 0 h 1672"/>
              <a:gd name="T8" fmla="*/ 163 w 3199"/>
              <a:gd name="T9" fmla="*/ 0 h 1672"/>
              <a:gd name="T10" fmla="*/ 0 w 3199"/>
              <a:gd name="T11" fmla="*/ 169 h 1672"/>
              <a:gd name="T12" fmla="*/ 0 w 3199"/>
              <a:gd name="T13" fmla="*/ 1671 h 1672"/>
              <a:gd name="T14" fmla="*/ 3198 w 3199"/>
              <a:gd name="T15" fmla="*/ 1671 h 16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99" h="1672">
                <a:moveTo>
                  <a:pt x="3198" y="1671"/>
                </a:moveTo>
                <a:lnTo>
                  <a:pt x="3198" y="1671"/>
                </a:lnTo>
                <a:cubicBezTo>
                  <a:pt x="3198" y="332"/>
                  <a:pt x="3198" y="332"/>
                  <a:pt x="3198" y="332"/>
                </a:cubicBezTo>
                <a:cubicBezTo>
                  <a:pt x="3198" y="151"/>
                  <a:pt x="3047" y="0"/>
                  <a:pt x="2866" y="0"/>
                </a:cubicBezTo>
                <a:cubicBezTo>
                  <a:pt x="163" y="0"/>
                  <a:pt x="163" y="0"/>
                  <a:pt x="163" y="0"/>
                </a:cubicBezTo>
                <a:cubicBezTo>
                  <a:pt x="73" y="0"/>
                  <a:pt x="0" y="78"/>
                  <a:pt x="0" y="169"/>
                </a:cubicBezTo>
                <a:cubicBezTo>
                  <a:pt x="0" y="1671"/>
                  <a:pt x="0" y="1671"/>
                  <a:pt x="0" y="1671"/>
                </a:cubicBezTo>
                <a:lnTo>
                  <a:pt x="3198" y="1671"/>
                </a:lnTo>
              </a:path>
            </a:pathLst>
          </a:custGeom>
          <a:solidFill>
            <a:schemeClr val="accent4">
              <a:lumMod val="75000"/>
            </a:schemeClr>
          </a:solidFill>
          <a:ln>
            <a:noFill/>
          </a:ln>
          <a:effectLst/>
        </p:spPr>
        <p:txBody>
          <a:bodyPr wrap="none" anchor="ctr"/>
          <a:lstStyle/>
          <a:p>
            <a:pPr defTabSz="1828434" fontAlgn="auto">
              <a:spcBef>
                <a:spcPts val="0"/>
              </a:spcBef>
              <a:spcAft>
                <a:spcPts val="0"/>
              </a:spcAft>
              <a:defRPr/>
            </a:pPr>
            <a:endParaRPr lang="en-US" sz="11500">
              <a:latin typeface="Calibri Light"/>
              <a:ea typeface="+mn-ea"/>
            </a:endParaRPr>
          </a:p>
        </p:txBody>
      </p:sp>
      <p:sp>
        <p:nvSpPr>
          <p:cNvPr id="28695" name="TextBox 103"/>
          <p:cNvSpPr txBox="1">
            <a:spLocks noChangeArrowheads="1"/>
          </p:cNvSpPr>
          <p:nvPr/>
        </p:nvSpPr>
        <p:spPr bwMode="auto">
          <a:xfrm>
            <a:off x="15608300" y="3975100"/>
            <a:ext cx="1954213"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b="1">
                <a:solidFill>
                  <a:schemeClr val="bg1"/>
                </a:solidFill>
                <a:latin typeface="Source Sans Pro" panose="020B0503030403020204" pitchFamily="34" charset="0"/>
              </a:rPr>
              <a:t>LOREM</a:t>
            </a:r>
            <a:endParaRPr lang="id-ID" altLang="es-MX" sz="4000" b="1">
              <a:solidFill>
                <a:schemeClr val="bg1"/>
              </a:solidFill>
              <a:latin typeface="Source Sans Pro" panose="020B0503030403020204" pitchFamily="34" charset="0"/>
            </a:endParaRPr>
          </a:p>
        </p:txBody>
      </p:sp>
      <p:sp>
        <p:nvSpPr>
          <p:cNvPr id="28696" name="TextBox 104"/>
          <p:cNvSpPr txBox="1">
            <a:spLocks noChangeArrowheads="1"/>
          </p:cNvSpPr>
          <p:nvPr/>
        </p:nvSpPr>
        <p:spPr bwMode="auto">
          <a:xfrm>
            <a:off x="15784513" y="4597400"/>
            <a:ext cx="157321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b="1">
                <a:solidFill>
                  <a:schemeClr val="bg1"/>
                </a:solidFill>
                <a:latin typeface="Source Sans Pro" panose="020B0503030403020204" pitchFamily="34" charset="0"/>
              </a:rPr>
              <a:t>Subtittle</a:t>
            </a:r>
            <a:endParaRPr lang="id-ID" altLang="es-MX" sz="2400" b="1">
              <a:solidFill>
                <a:schemeClr val="bg1"/>
              </a:solidFill>
              <a:latin typeface="Source Sans Pro" panose="020B0503030403020204" pitchFamily="34" charset="0"/>
            </a:endParaRPr>
          </a:p>
        </p:txBody>
      </p:sp>
      <p:sp>
        <p:nvSpPr>
          <p:cNvPr id="106" name="TextBox 105"/>
          <p:cNvSpPr txBox="1"/>
          <p:nvPr/>
        </p:nvSpPr>
        <p:spPr>
          <a:xfrm>
            <a:off x="14520863" y="5718175"/>
            <a:ext cx="4095750" cy="4530725"/>
          </a:xfrm>
          <a:prstGeom prst="rect">
            <a:avLst/>
          </a:prstGeom>
          <a:noFill/>
        </p:spPr>
        <p:txBody>
          <a:bodyPr lIns="219419" tIns="109710" rIns="219419" bIns="109710">
            <a:spAutoFit/>
          </a:bodyPr>
          <a:lstStyle/>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a:t>
            </a:r>
          </a:p>
          <a:p>
            <a:pPr marL="457200" indent="-457200" defTabSz="1828434" fontAlgn="auto">
              <a:spcBef>
                <a:spcPts val="0"/>
              </a:spcBef>
              <a:spcAft>
                <a:spcPts val="0"/>
              </a:spcAft>
              <a:buFont typeface="Arial"/>
              <a:buChar char="•"/>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Methodologies are used in data analysis which summarizes data</a:t>
            </a:r>
          </a:p>
          <a:p>
            <a:pPr defTabSz="1828434" fontAlgn="auto">
              <a:spcBef>
                <a:spcPts val="0"/>
              </a:spcBef>
              <a:spcAft>
                <a:spcPts val="0"/>
              </a:spcAft>
              <a:defRPr/>
            </a:pPr>
            <a:endParaRPr lang="en-US" sz="2800" dirty="0">
              <a:solidFill>
                <a:schemeClr val="bg1"/>
              </a:solidFill>
              <a:latin typeface="Calibri Light"/>
              <a:ea typeface="Lato"/>
              <a:cs typeface="Calibri Light"/>
            </a:endParaRPr>
          </a:p>
          <a:p>
            <a:pPr marL="457200" indent="-457200" defTabSz="1828434" fontAlgn="auto">
              <a:spcBef>
                <a:spcPts val="0"/>
              </a:spcBef>
              <a:spcAft>
                <a:spcPts val="0"/>
              </a:spcAft>
              <a:buFont typeface="Arial"/>
              <a:buChar char="•"/>
              <a:defRPr/>
            </a:pPr>
            <a:r>
              <a:rPr lang="en-US" sz="2800" dirty="0">
                <a:solidFill>
                  <a:schemeClr val="bg1"/>
                </a:solidFill>
                <a:latin typeface="Calibri Light"/>
                <a:ea typeface="Lato"/>
                <a:cs typeface="Calibri Light"/>
              </a:rPr>
              <a:t>Lorem Ipsum has two main statistical </a:t>
            </a:r>
          </a:p>
        </p:txBody>
      </p:sp>
      <p:sp>
        <p:nvSpPr>
          <p:cNvPr id="28698" name="TextBox 34"/>
          <p:cNvSpPr txBox="1">
            <a:spLocks noChangeArrowheads="1"/>
          </p:cNvSpPr>
          <p:nvPr/>
        </p:nvSpPr>
        <p:spPr bwMode="auto">
          <a:xfrm>
            <a:off x="1614488" y="955675"/>
            <a:ext cx="60039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Tables Example</a:t>
            </a:r>
          </a:p>
        </p:txBody>
      </p:sp>
      <p:sp>
        <p:nvSpPr>
          <p:cNvPr id="36" name="TextBox 35"/>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28700" name="Group 59"/>
          <p:cNvGrpSpPr>
            <a:grpSpLocks/>
          </p:cNvGrpSpPr>
          <p:nvPr/>
        </p:nvGrpSpPr>
        <p:grpSpPr bwMode="auto">
          <a:xfrm>
            <a:off x="1744663" y="2152650"/>
            <a:ext cx="1477962" cy="258763"/>
            <a:chOff x="1703388" y="2006913"/>
            <a:chExt cx="1478230" cy="258682"/>
          </a:xfrm>
        </p:grpSpPr>
        <p:sp>
          <p:nvSpPr>
            <p:cNvPr id="38" name="Oval 37"/>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9" name="Oval 38"/>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0" name="Oval 39"/>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1" name="Oval 40"/>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2" name="Oval 41"/>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Rectangle 73"/>
          <p:cNvSpPr/>
          <p:nvPr/>
        </p:nvSpPr>
        <p:spPr>
          <a:xfrm>
            <a:off x="8875713" y="5367338"/>
            <a:ext cx="3348037" cy="33496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id-ID">
              <a:latin typeface="Calibri Light"/>
            </a:endParaRPr>
          </a:p>
        </p:txBody>
      </p:sp>
      <p:sp>
        <p:nvSpPr>
          <p:cNvPr id="75" name="Rectangle 74"/>
          <p:cNvSpPr/>
          <p:nvPr/>
        </p:nvSpPr>
        <p:spPr>
          <a:xfrm>
            <a:off x="12217400" y="5367338"/>
            <a:ext cx="3348038" cy="33496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id-ID">
              <a:latin typeface="Calibri Light"/>
            </a:endParaRPr>
          </a:p>
        </p:txBody>
      </p:sp>
      <p:sp>
        <p:nvSpPr>
          <p:cNvPr id="76" name="Rectangle 75"/>
          <p:cNvSpPr/>
          <p:nvPr/>
        </p:nvSpPr>
        <p:spPr>
          <a:xfrm>
            <a:off x="5526088" y="5367338"/>
            <a:ext cx="3349625" cy="3349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id-ID">
              <a:latin typeface="Calibri Light"/>
            </a:endParaRPr>
          </a:p>
        </p:txBody>
      </p:sp>
      <p:sp>
        <p:nvSpPr>
          <p:cNvPr id="85" name="Rectangle 84"/>
          <p:cNvSpPr/>
          <p:nvPr/>
        </p:nvSpPr>
        <p:spPr>
          <a:xfrm>
            <a:off x="2178050" y="5367338"/>
            <a:ext cx="3348038" cy="3349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id-ID">
              <a:latin typeface="Calibri Light"/>
            </a:endParaRPr>
          </a:p>
        </p:txBody>
      </p:sp>
      <p:sp>
        <p:nvSpPr>
          <p:cNvPr id="88" name="Rectangle 87"/>
          <p:cNvSpPr/>
          <p:nvPr/>
        </p:nvSpPr>
        <p:spPr>
          <a:xfrm>
            <a:off x="18915063" y="5367338"/>
            <a:ext cx="3349625" cy="3349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id-ID">
              <a:latin typeface="Calibri Light"/>
            </a:endParaRPr>
          </a:p>
        </p:txBody>
      </p:sp>
      <p:sp>
        <p:nvSpPr>
          <p:cNvPr id="89" name="Rectangle 88"/>
          <p:cNvSpPr/>
          <p:nvPr/>
        </p:nvSpPr>
        <p:spPr>
          <a:xfrm>
            <a:off x="15567025" y="5367338"/>
            <a:ext cx="3348038" cy="334962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id-ID">
              <a:latin typeface="Calibri Light"/>
            </a:endParaRPr>
          </a:p>
        </p:txBody>
      </p:sp>
      <p:sp>
        <p:nvSpPr>
          <p:cNvPr id="33799" name="TextBox 120"/>
          <p:cNvSpPr txBox="1">
            <a:spLocks noChangeArrowheads="1"/>
          </p:cNvSpPr>
          <p:nvPr/>
        </p:nvSpPr>
        <p:spPr bwMode="auto">
          <a:xfrm>
            <a:off x="6122988" y="7535863"/>
            <a:ext cx="215582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Messages</a:t>
            </a:r>
          </a:p>
        </p:txBody>
      </p:sp>
      <p:sp>
        <p:nvSpPr>
          <p:cNvPr id="33800" name="TextBox 122"/>
          <p:cNvSpPr txBox="1">
            <a:spLocks noChangeArrowheads="1"/>
          </p:cNvSpPr>
          <p:nvPr/>
        </p:nvSpPr>
        <p:spPr bwMode="auto">
          <a:xfrm>
            <a:off x="9821863" y="7505700"/>
            <a:ext cx="145573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Social</a:t>
            </a:r>
          </a:p>
        </p:txBody>
      </p:sp>
      <p:sp>
        <p:nvSpPr>
          <p:cNvPr id="33801" name="TextBox 123"/>
          <p:cNvSpPr txBox="1">
            <a:spLocks noChangeArrowheads="1"/>
          </p:cNvSpPr>
          <p:nvPr/>
        </p:nvSpPr>
        <p:spPr bwMode="auto">
          <a:xfrm>
            <a:off x="12758738" y="7515225"/>
            <a:ext cx="2265362"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Corporate</a:t>
            </a:r>
          </a:p>
        </p:txBody>
      </p:sp>
      <p:sp>
        <p:nvSpPr>
          <p:cNvPr id="33802" name="TextBox 124"/>
          <p:cNvSpPr txBox="1">
            <a:spLocks noChangeArrowheads="1"/>
          </p:cNvSpPr>
          <p:nvPr/>
        </p:nvSpPr>
        <p:spPr bwMode="auto">
          <a:xfrm>
            <a:off x="16513175" y="7553325"/>
            <a:ext cx="1455738"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Cloud</a:t>
            </a:r>
          </a:p>
        </p:txBody>
      </p:sp>
      <p:sp>
        <p:nvSpPr>
          <p:cNvPr id="33803" name="TextBox 125"/>
          <p:cNvSpPr txBox="1">
            <a:spLocks noChangeArrowheads="1"/>
          </p:cNvSpPr>
          <p:nvPr/>
        </p:nvSpPr>
        <p:spPr bwMode="auto">
          <a:xfrm>
            <a:off x="20039013" y="7518400"/>
            <a:ext cx="1101725"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SEO</a:t>
            </a:r>
          </a:p>
        </p:txBody>
      </p:sp>
      <p:sp>
        <p:nvSpPr>
          <p:cNvPr id="33804" name="TextBox 126"/>
          <p:cNvSpPr txBox="1">
            <a:spLocks noChangeArrowheads="1"/>
          </p:cNvSpPr>
          <p:nvPr/>
        </p:nvSpPr>
        <p:spPr bwMode="auto">
          <a:xfrm>
            <a:off x="2705100" y="7553325"/>
            <a:ext cx="22923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Marketing</a:t>
            </a:r>
          </a:p>
        </p:txBody>
      </p:sp>
      <p:sp>
        <p:nvSpPr>
          <p:cNvPr id="33805" name="Freeform 697"/>
          <p:cNvSpPr>
            <a:spLocks noChangeArrowheads="1"/>
          </p:cNvSpPr>
          <p:nvPr/>
        </p:nvSpPr>
        <p:spPr bwMode="auto">
          <a:xfrm>
            <a:off x="6864350" y="6453188"/>
            <a:ext cx="1031875" cy="1020762"/>
          </a:xfrm>
          <a:custGeom>
            <a:avLst/>
            <a:gdLst>
              <a:gd name="T0" fmla="*/ 1029270 w 421"/>
              <a:gd name="T1" fmla="*/ 602835 h 415"/>
              <a:gd name="T2" fmla="*/ 1029270 w 421"/>
              <a:gd name="T3" fmla="*/ 602835 h 415"/>
              <a:gd name="T4" fmla="*/ 1029270 w 421"/>
              <a:gd name="T5" fmla="*/ 201765 h 415"/>
              <a:gd name="T6" fmla="*/ 843021 w 421"/>
              <a:gd name="T7" fmla="*/ 0 h 415"/>
              <a:gd name="T8" fmla="*/ 843021 w 421"/>
              <a:gd name="T9" fmla="*/ 388767 h 415"/>
              <a:gd name="T10" fmla="*/ 544043 w 421"/>
              <a:gd name="T11" fmla="*/ 688954 h 415"/>
              <a:gd name="T12" fmla="*/ 85773 w 421"/>
              <a:gd name="T13" fmla="*/ 688954 h 415"/>
              <a:gd name="T14" fmla="*/ 0 w 421"/>
              <a:gd name="T15" fmla="*/ 760310 h 415"/>
              <a:gd name="T16" fmla="*/ 129884 w 421"/>
              <a:gd name="T17" fmla="*/ 804600 h 415"/>
              <a:gd name="T18" fmla="*/ 627365 w 421"/>
              <a:gd name="T19" fmla="*/ 804600 h 415"/>
              <a:gd name="T20" fmla="*/ 985159 w 421"/>
              <a:gd name="T21" fmla="*/ 947312 h 415"/>
              <a:gd name="T22" fmla="*/ 884682 w 421"/>
              <a:gd name="T23" fmla="*/ 804600 h 415"/>
              <a:gd name="T24" fmla="*/ 1029270 w 421"/>
              <a:gd name="T25" fmla="*/ 602835 h 4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1" h="415">
                <a:moveTo>
                  <a:pt x="420" y="245"/>
                </a:moveTo>
                <a:lnTo>
                  <a:pt x="420" y="245"/>
                </a:lnTo>
                <a:cubicBezTo>
                  <a:pt x="420" y="82"/>
                  <a:pt x="420" y="82"/>
                  <a:pt x="420" y="82"/>
                </a:cubicBezTo>
                <a:cubicBezTo>
                  <a:pt x="420" y="41"/>
                  <a:pt x="391" y="6"/>
                  <a:pt x="344" y="0"/>
                </a:cubicBezTo>
                <a:cubicBezTo>
                  <a:pt x="344" y="158"/>
                  <a:pt x="344" y="158"/>
                  <a:pt x="344" y="158"/>
                </a:cubicBezTo>
                <a:cubicBezTo>
                  <a:pt x="344" y="228"/>
                  <a:pt x="291" y="280"/>
                  <a:pt x="222" y="280"/>
                </a:cubicBezTo>
                <a:cubicBezTo>
                  <a:pt x="35" y="280"/>
                  <a:pt x="35" y="280"/>
                  <a:pt x="35" y="280"/>
                </a:cubicBezTo>
                <a:cubicBezTo>
                  <a:pt x="23" y="292"/>
                  <a:pt x="12" y="303"/>
                  <a:pt x="0" y="309"/>
                </a:cubicBezTo>
                <a:cubicBezTo>
                  <a:pt x="12" y="321"/>
                  <a:pt x="29" y="327"/>
                  <a:pt x="53" y="327"/>
                </a:cubicBezTo>
                <a:cubicBezTo>
                  <a:pt x="256" y="327"/>
                  <a:pt x="256" y="327"/>
                  <a:pt x="256" y="327"/>
                </a:cubicBezTo>
                <a:cubicBezTo>
                  <a:pt x="332" y="414"/>
                  <a:pt x="420" y="397"/>
                  <a:pt x="402" y="385"/>
                </a:cubicBezTo>
                <a:cubicBezTo>
                  <a:pt x="379" y="362"/>
                  <a:pt x="367" y="344"/>
                  <a:pt x="361" y="327"/>
                </a:cubicBezTo>
                <a:cubicBezTo>
                  <a:pt x="396" y="315"/>
                  <a:pt x="420" y="286"/>
                  <a:pt x="420" y="245"/>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52366" tIns="76183" rIns="152366" bIns="76183" anchor="ctr"/>
          <a:lstStyle/>
          <a:p>
            <a:endParaRPr lang="es-MX"/>
          </a:p>
        </p:txBody>
      </p:sp>
      <p:sp>
        <p:nvSpPr>
          <p:cNvPr id="33806" name="Freeform 698"/>
          <p:cNvSpPr>
            <a:spLocks noChangeArrowheads="1"/>
          </p:cNvSpPr>
          <p:nvPr/>
        </p:nvSpPr>
        <p:spPr bwMode="auto">
          <a:xfrm>
            <a:off x="6505575" y="6235700"/>
            <a:ext cx="1119188" cy="977900"/>
          </a:xfrm>
          <a:custGeom>
            <a:avLst/>
            <a:gdLst>
              <a:gd name="T0" fmla="*/ 1116157 w 456"/>
              <a:gd name="T1" fmla="*/ 603352 h 397"/>
              <a:gd name="T2" fmla="*/ 1116157 w 456"/>
              <a:gd name="T3" fmla="*/ 603352 h 397"/>
              <a:gd name="T4" fmla="*/ 1116157 w 456"/>
              <a:gd name="T5" fmla="*/ 214252 h 397"/>
              <a:gd name="T6" fmla="*/ 902738 w 456"/>
              <a:gd name="T7" fmla="*/ 0 h 397"/>
              <a:gd name="T8" fmla="*/ 201154 w 456"/>
              <a:gd name="T9" fmla="*/ 0 h 397"/>
              <a:gd name="T10" fmla="*/ 0 w 456"/>
              <a:gd name="T11" fmla="*/ 214252 h 397"/>
              <a:gd name="T12" fmla="*/ 0 w 456"/>
              <a:gd name="T13" fmla="*/ 603352 h 397"/>
              <a:gd name="T14" fmla="*/ 156998 w 456"/>
              <a:gd name="T15" fmla="*/ 802828 h 397"/>
              <a:gd name="T16" fmla="*/ 44156 w 456"/>
              <a:gd name="T17" fmla="*/ 948125 h 397"/>
              <a:gd name="T18" fmla="*/ 100577 w 456"/>
              <a:gd name="T19" fmla="*/ 975214 h 397"/>
              <a:gd name="T20" fmla="*/ 414573 w 456"/>
              <a:gd name="T21" fmla="*/ 817604 h 397"/>
              <a:gd name="T22" fmla="*/ 902738 w 456"/>
              <a:gd name="T23" fmla="*/ 817604 h 397"/>
              <a:gd name="T24" fmla="*/ 1116157 w 456"/>
              <a:gd name="T25" fmla="*/ 603352 h 3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56" h="397">
                <a:moveTo>
                  <a:pt x="455" y="245"/>
                </a:moveTo>
                <a:lnTo>
                  <a:pt x="455" y="245"/>
                </a:lnTo>
                <a:cubicBezTo>
                  <a:pt x="455" y="87"/>
                  <a:pt x="455" y="87"/>
                  <a:pt x="455" y="87"/>
                </a:cubicBezTo>
                <a:cubicBezTo>
                  <a:pt x="455" y="41"/>
                  <a:pt x="414" y="0"/>
                  <a:pt x="368" y="0"/>
                </a:cubicBezTo>
                <a:cubicBezTo>
                  <a:pt x="82" y="0"/>
                  <a:pt x="82" y="0"/>
                  <a:pt x="82" y="0"/>
                </a:cubicBezTo>
                <a:cubicBezTo>
                  <a:pt x="35" y="0"/>
                  <a:pt x="0" y="41"/>
                  <a:pt x="0" y="87"/>
                </a:cubicBezTo>
                <a:cubicBezTo>
                  <a:pt x="0" y="245"/>
                  <a:pt x="0" y="245"/>
                  <a:pt x="0" y="245"/>
                </a:cubicBezTo>
                <a:cubicBezTo>
                  <a:pt x="0" y="285"/>
                  <a:pt x="29" y="320"/>
                  <a:pt x="64" y="326"/>
                </a:cubicBezTo>
                <a:cubicBezTo>
                  <a:pt x="59" y="344"/>
                  <a:pt x="41" y="367"/>
                  <a:pt x="18" y="385"/>
                </a:cubicBezTo>
                <a:cubicBezTo>
                  <a:pt x="12" y="390"/>
                  <a:pt x="18" y="396"/>
                  <a:pt x="41" y="396"/>
                </a:cubicBezTo>
                <a:cubicBezTo>
                  <a:pt x="70" y="396"/>
                  <a:pt x="117" y="379"/>
                  <a:pt x="169" y="332"/>
                </a:cubicBezTo>
                <a:cubicBezTo>
                  <a:pt x="368" y="332"/>
                  <a:pt x="368" y="332"/>
                  <a:pt x="368" y="332"/>
                </a:cubicBezTo>
                <a:cubicBezTo>
                  <a:pt x="414" y="332"/>
                  <a:pt x="455" y="291"/>
                  <a:pt x="455" y="245"/>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52366" tIns="76183" rIns="152366" bIns="76183" anchor="ctr"/>
          <a:lstStyle/>
          <a:p>
            <a:endParaRPr lang="es-MX"/>
          </a:p>
        </p:txBody>
      </p:sp>
      <p:sp>
        <p:nvSpPr>
          <p:cNvPr id="140" name="AutoShape 19"/>
          <p:cNvSpPr>
            <a:spLocks/>
          </p:cNvSpPr>
          <p:nvPr/>
        </p:nvSpPr>
        <p:spPr bwMode="auto">
          <a:xfrm>
            <a:off x="3230563" y="6110288"/>
            <a:ext cx="1273175" cy="1274762"/>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solidFill>
          <a:ln>
            <a:noFill/>
          </a:ln>
          <a:effectLst/>
        </p:spPr>
        <p:txBody>
          <a:bodyPr lIns="101578" tIns="101578" rIns="101578" bIns="101578" anchor="ctr"/>
          <a:lstStyle/>
          <a:p>
            <a:pPr defTabSz="914195" fontAlgn="auto">
              <a:spcBef>
                <a:spcPts val="0"/>
              </a:spcBef>
              <a:spcAft>
                <a:spcPts val="0"/>
              </a:spcAft>
              <a:defRPr/>
            </a:pPr>
            <a:endParaRPr lang="es-ES" sz="5800" dirty="0">
              <a:solidFill>
                <a:schemeClr val="bg1"/>
              </a:solidFill>
              <a:effectLst>
                <a:outerShdw blurRad="38100" dist="38100" dir="2700000" algn="tl">
                  <a:srgbClr val="000000"/>
                </a:outerShdw>
              </a:effectLst>
              <a:latin typeface="Gill Sans" charset="0"/>
              <a:ea typeface="+mn-ea"/>
              <a:cs typeface="Gill Sans" charset="0"/>
              <a:sym typeface="Gill Sans" charset="0"/>
            </a:endParaRPr>
          </a:p>
        </p:txBody>
      </p:sp>
      <p:sp>
        <p:nvSpPr>
          <p:cNvPr id="33808" name="Freeform 202"/>
          <p:cNvSpPr>
            <a:spLocks noChangeArrowheads="1"/>
          </p:cNvSpPr>
          <p:nvPr/>
        </p:nvSpPr>
        <p:spPr bwMode="auto">
          <a:xfrm>
            <a:off x="13371513" y="6235700"/>
            <a:ext cx="968375" cy="1042988"/>
          </a:xfrm>
          <a:custGeom>
            <a:avLst/>
            <a:gdLst>
              <a:gd name="T0" fmla="*/ 966722 w 520"/>
              <a:gd name="T1" fmla="*/ 249065 h 561"/>
              <a:gd name="T2" fmla="*/ 966722 w 520"/>
              <a:gd name="T3" fmla="*/ 249065 h 561"/>
              <a:gd name="T4" fmla="*/ 521546 w 520"/>
              <a:gd name="T5" fmla="*/ 0 h 561"/>
              <a:gd name="T6" fmla="*/ 0 w 520"/>
              <a:gd name="T7" fmla="*/ 520435 h 561"/>
              <a:gd name="T8" fmla="*/ 521546 w 520"/>
              <a:gd name="T9" fmla="*/ 1040869 h 561"/>
              <a:gd name="T10" fmla="*/ 955546 w 520"/>
              <a:gd name="T11" fmla="*/ 791804 h 561"/>
              <a:gd name="T12" fmla="*/ 510370 w 520"/>
              <a:gd name="T13" fmla="*/ 531587 h 561"/>
              <a:gd name="T14" fmla="*/ 966722 w 520"/>
              <a:gd name="T15" fmla="*/ 249065 h 561"/>
              <a:gd name="T16" fmla="*/ 609091 w 520"/>
              <a:gd name="T17" fmla="*/ 141261 h 561"/>
              <a:gd name="T18" fmla="*/ 609091 w 520"/>
              <a:gd name="T19" fmla="*/ 141261 h 561"/>
              <a:gd name="T20" fmla="*/ 694773 w 520"/>
              <a:gd name="T21" fmla="*/ 228620 h 561"/>
              <a:gd name="T22" fmla="*/ 609091 w 520"/>
              <a:gd name="T23" fmla="*/ 314119 h 561"/>
              <a:gd name="T24" fmla="*/ 521546 w 520"/>
              <a:gd name="T25" fmla="*/ 228620 h 561"/>
              <a:gd name="T26" fmla="*/ 609091 w 520"/>
              <a:gd name="T27" fmla="*/ 141261 h 56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0" h="561">
                <a:moveTo>
                  <a:pt x="519" y="134"/>
                </a:moveTo>
                <a:lnTo>
                  <a:pt x="519" y="134"/>
                </a:lnTo>
                <a:cubicBezTo>
                  <a:pt x="467" y="59"/>
                  <a:pt x="379" y="0"/>
                  <a:pt x="280" y="0"/>
                </a:cubicBezTo>
                <a:cubicBezTo>
                  <a:pt x="123" y="0"/>
                  <a:pt x="0" y="128"/>
                  <a:pt x="0" y="280"/>
                </a:cubicBezTo>
                <a:cubicBezTo>
                  <a:pt x="0" y="437"/>
                  <a:pt x="123" y="560"/>
                  <a:pt x="280" y="560"/>
                </a:cubicBezTo>
                <a:cubicBezTo>
                  <a:pt x="379" y="560"/>
                  <a:pt x="467" y="507"/>
                  <a:pt x="513" y="426"/>
                </a:cubicBezTo>
                <a:cubicBezTo>
                  <a:pt x="274" y="286"/>
                  <a:pt x="274" y="286"/>
                  <a:pt x="274" y="286"/>
                </a:cubicBezTo>
                <a:lnTo>
                  <a:pt x="519" y="134"/>
                </a:lnTo>
                <a:close/>
                <a:moveTo>
                  <a:pt x="327" y="76"/>
                </a:moveTo>
                <a:lnTo>
                  <a:pt x="327" y="76"/>
                </a:lnTo>
                <a:cubicBezTo>
                  <a:pt x="350" y="76"/>
                  <a:pt x="373" y="99"/>
                  <a:pt x="373" y="123"/>
                </a:cubicBezTo>
                <a:cubicBezTo>
                  <a:pt x="373" y="146"/>
                  <a:pt x="350" y="169"/>
                  <a:pt x="327" y="169"/>
                </a:cubicBezTo>
                <a:cubicBezTo>
                  <a:pt x="303" y="169"/>
                  <a:pt x="280" y="146"/>
                  <a:pt x="280" y="123"/>
                </a:cubicBezTo>
                <a:cubicBezTo>
                  <a:pt x="280" y="99"/>
                  <a:pt x="303" y="76"/>
                  <a:pt x="327" y="7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52366" tIns="76183" rIns="152366" bIns="76183" anchor="ctr"/>
          <a:lstStyle/>
          <a:p>
            <a:endParaRPr lang="es-MX"/>
          </a:p>
        </p:txBody>
      </p:sp>
      <p:sp>
        <p:nvSpPr>
          <p:cNvPr id="33809" name="Freeform 744"/>
          <p:cNvSpPr>
            <a:spLocks noChangeArrowheads="1"/>
          </p:cNvSpPr>
          <p:nvPr/>
        </p:nvSpPr>
        <p:spPr bwMode="auto">
          <a:xfrm>
            <a:off x="9983788" y="6169025"/>
            <a:ext cx="1111250" cy="1111250"/>
          </a:xfrm>
          <a:custGeom>
            <a:avLst/>
            <a:gdLst>
              <a:gd name="T0" fmla="*/ 554572 w 561"/>
              <a:gd name="T1" fmla="*/ 0 h 561"/>
              <a:gd name="T2" fmla="*/ 554572 w 561"/>
              <a:gd name="T3" fmla="*/ 0 h 561"/>
              <a:gd name="T4" fmla="*/ 0 w 561"/>
              <a:gd name="T5" fmla="*/ 554721 h 561"/>
              <a:gd name="T6" fmla="*/ 554572 w 561"/>
              <a:gd name="T7" fmla="*/ 1109443 h 561"/>
              <a:gd name="T8" fmla="*/ 1109143 w 561"/>
              <a:gd name="T9" fmla="*/ 554721 h 561"/>
              <a:gd name="T10" fmla="*/ 554572 w 561"/>
              <a:gd name="T11" fmla="*/ 0 h 561"/>
              <a:gd name="T12" fmla="*/ 485250 w 561"/>
              <a:gd name="T13" fmla="*/ 705289 h 561"/>
              <a:gd name="T14" fmla="*/ 485250 w 561"/>
              <a:gd name="T15" fmla="*/ 705289 h 561"/>
              <a:gd name="T16" fmla="*/ 554572 w 561"/>
              <a:gd name="T17" fmla="*/ 729062 h 561"/>
              <a:gd name="T18" fmla="*/ 715001 w 561"/>
              <a:gd name="T19" fmla="*/ 729062 h 561"/>
              <a:gd name="T20" fmla="*/ 784323 w 561"/>
              <a:gd name="T21" fmla="*/ 762742 h 561"/>
              <a:gd name="T22" fmla="*/ 808090 w 561"/>
              <a:gd name="T23" fmla="*/ 820195 h 561"/>
              <a:gd name="T24" fmla="*/ 784323 w 561"/>
              <a:gd name="T25" fmla="*/ 877649 h 561"/>
              <a:gd name="T26" fmla="*/ 715001 w 561"/>
              <a:gd name="T27" fmla="*/ 901422 h 561"/>
              <a:gd name="T28" fmla="*/ 554572 w 561"/>
              <a:gd name="T29" fmla="*/ 901422 h 561"/>
              <a:gd name="T30" fmla="*/ 370375 w 561"/>
              <a:gd name="T31" fmla="*/ 832082 h 561"/>
              <a:gd name="T32" fmla="*/ 289170 w 561"/>
              <a:gd name="T33" fmla="*/ 647835 h 561"/>
              <a:gd name="T34" fmla="*/ 289170 w 561"/>
              <a:gd name="T35" fmla="*/ 301134 h 561"/>
              <a:gd name="T36" fmla="*/ 310956 w 561"/>
              <a:gd name="T37" fmla="*/ 243681 h 561"/>
              <a:gd name="T38" fmla="*/ 380278 w 561"/>
              <a:gd name="T39" fmla="*/ 208021 h 561"/>
              <a:gd name="T40" fmla="*/ 439696 w 561"/>
              <a:gd name="T41" fmla="*/ 243681 h 561"/>
              <a:gd name="T42" fmla="*/ 461483 w 561"/>
              <a:gd name="T43" fmla="*/ 301134 h 561"/>
              <a:gd name="T44" fmla="*/ 461483 w 561"/>
              <a:gd name="T45" fmla="*/ 382362 h 561"/>
              <a:gd name="T46" fmla="*/ 715001 w 561"/>
              <a:gd name="T47" fmla="*/ 382362 h 561"/>
              <a:gd name="T48" fmla="*/ 784323 w 561"/>
              <a:gd name="T49" fmla="*/ 416041 h 561"/>
              <a:gd name="T50" fmla="*/ 808090 w 561"/>
              <a:gd name="T51" fmla="*/ 473494 h 561"/>
              <a:gd name="T52" fmla="*/ 784323 w 561"/>
              <a:gd name="T53" fmla="*/ 530948 h 561"/>
              <a:gd name="T54" fmla="*/ 715001 w 561"/>
              <a:gd name="T55" fmla="*/ 554721 h 561"/>
              <a:gd name="T56" fmla="*/ 461483 w 561"/>
              <a:gd name="T57" fmla="*/ 554721 h 561"/>
              <a:gd name="T58" fmla="*/ 461483 w 561"/>
              <a:gd name="T59" fmla="*/ 647835 h 561"/>
              <a:gd name="T60" fmla="*/ 485250 w 561"/>
              <a:gd name="T61" fmla="*/ 705289 h 56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61" h="561">
                <a:moveTo>
                  <a:pt x="280" y="0"/>
                </a:moveTo>
                <a:lnTo>
                  <a:pt x="280" y="0"/>
                </a:lnTo>
                <a:cubicBezTo>
                  <a:pt x="123" y="0"/>
                  <a:pt x="0" y="129"/>
                  <a:pt x="0" y="280"/>
                </a:cubicBezTo>
                <a:cubicBezTo>
                  <a:pt x="0" y="437"/>
                  <a:pt x="123" y="560"/>
                  <a:pt x="280" y="560"/>
                </a:cubicBezTo>
                <a:cubicBezTo>
                  <a:pt x="431" y="560"/>
                  <a:pt x="560" y="437"/>
                  <a:pt x="560" y="280"/>
                </a:cubicBezTo>
                <a:cubicBezTo>
                  <a:pt x="560" y="129"/>
                  <a:pt x="431" y="0"/>
                  <a:pt x="280" y="0"/>
                </a:cubicBezTo>
                <a:close/>
                <a:moveTo>
                  <a:pt x="245" y="356"/>
                </a:moveTo>
                <a:lnTo>
                  <a:pt x="245" y="356"/>
                </a:lnTo>
                <a:cubicBezTo>
                  <a:pt x="257" y="368"/>
                  <a:pt x="268" y="368"/>
                  <a:pt x="280" y="368"/>
                </a:cubicBezTo>
                <a:cubicBezTo>
                  <a:pt x="361" y="368"/>
                  <a:pt x="361" y="368"/>
                  <a:pt x="361" y="368"/>
                </a:cubicBezTo>
                <a:cubicBezTo>
                  <a:pt x="379" y="368"/>
                  <a:pt x="385" y="373"/>
                  <a:pt x="396" y="385"/>
                </a:cubicBezTo>
                <a:cubicBezTo>
                  <a:pt x="402" y="391"/>
                  <a:pt x="408" y="402"/>
                  <a:pt x="408" y="414"/>
                </a:cubicBezTo>
                <a:cubicBezTo>
                  <a:pt x="408" y="426"/>
                  <a:pt x="402" y="437"/>
                  <a:pt x="396" y="443"/>
                </a:cubicBezTo>
                <a:cubicBezTo>
                  <a:pt x="385" y="455"/>
                  <a:pt x="379" y="455"/>
                  <a:pt x="361" y="455"/>
                </a:cubicBezTo>
                <a:cubicBezTo>
                  <a:pt x="280" y="455"/>
                  <a:pt x="280" y="455"/>
                  <a:pt x="280" y="455"/>
                </a:cubicBezTo>
                <a:cubicBezTo>
                  <a:pt x="239" y="455"/>
                  <a:pt x="210" y="443"/>
                  <a:pt x="187" y="420"/>
                </a:cubicBezTo>
                <a:cubicBezTo>
                  <a:pt x="157" y="391"/>
                  <a:pt x="146" y="362"/>
                  <a:pt x="146" y="327"/>
                </a:cubicBezTo>
                <a:cubicBezTo>
                  <a:pt x="146" y="152"/>
                  <a:pt x="146" y="152"/>
                  <a:pt x="146" y="152"/>
                </a:cubicBezTo>
                <a:cubicBezTo>
                  <a:pt x="146" y="140"/>
                  <a:pt x="152" y="129"/>
                  <a:pt x="157" y="123"/>
                </a:cubicBezTo>
                <a:cubicBezTo>
                  <a:pt x="169" y="111"/>
                  <a:pt x="181" y="105"/>
                  <a:pt x="192" y="105"/>
                </a:cubicBezTo>
                <a:cubicBezTo>
                  <a:pt x="204" y="105"/>
                  <a:pt x="210" y="111"/>
                  <a:pt x="222" y="123"/>
                </a:cubicBezTo>
                <a:cubicBezTo>
                  <a:pt x="227" y="129"/>
                  <a:pt x="233" y="140"/>
                  <a:pt x="233" y="152"/>
                </a:cubicBezTo>
                <a:cubicBezTo>
                  <a:pt x="233" y="193"/>
                  <a:pt x="233" y="193"/>
                  <a:pt x="233" y="193"/>
                </a:cubicBezTo>
                <a:cubicBezTo>
                  <a:pt x="361" y="193"/>
                  <a:pt x="361" y="193"/>
                  <a:pt x="361" y="193"/>
                </a:cubicBezTo>
                <a:cubicBezTo>
                  <a:pt x="379" y="193"/>
                  <a:pt x="385" y="199"/>
                  <a:pt x="396" y="210"/>
                </a:cubicBezTo>
                <a:cubicBezTo>
                  <a:pt x="402" y="216"/>
                  <a:pt x="408" y="228"/>
                  <a:pt x="408" y="239"/>
                </a:cubicBezTo>
                <a:cubicBezTo>
                  <a:pt x="408" y="251"/>
                  <a:pt x="402" y="263"/>
                  <a:pt x="396" y="268"/>
                </a:cubicBezTo>
                <a:cubicBezTo>
                  <a:pt x="385" y="280"/>
                  <a:pt x="379" y="280"/>
                  <a:pt x="361" y="280"/>
                </a:cubicBezTo>
                <a:cubicBezTo>
                  <a:pt x="233" y="280"/>
                  <a:pt x="233" y="280"/>
                  <a:pt x="233" y="280"/>
                </a:cubicBezTo>
                <a:cubicBezTo>
                  <a:pt x="233" y="327"/>
                  <a:pt x="233" y="327"/>
                  <a:pt x="233" y="327"/>
                </a:cubicBezTo>
                <a:cubicBezTo>
                  <a:pt x="233" y="338"/>
                  <a:pt x="239" y="350"/>
                  <a:pt x="245" y="35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52366" tIns="76183" rIns="152366" bIns="76183" anchor="ctr"/>
          <a:lstStyle/>
          <a:p>
            <a:endParaRPr lang="es-MX"/>
          </a:p>
        </p:txBody>
      </p:sp>
      <p:sp>
        <p:nvSpPr>
          <p:cNvPr id="33810" name="Freeform 188"/>
          <p:cNvSpPr>
            <a:spLocks noChangeArrowheads="1"/>
          </p:cNvSpPr>
          <p:nvPr/>
        </p:nvSpPr>
        <p:spPr bwMode="auto">
          <a:xfrm>
            <a:off x="16598900" y="6343650"/>
            <a:ext cx="1301750" cy="912813"/>
          </a:xfrm>
          <a:custGeom>
            <a:avLst/>
            <a:gdLst>
              <a:gd name="T0" fmla="*/ 1149666 w 560"/>
              <a:gd name="T1" fmla="*/ 420969 h 392"/>
              <a:gd name="T2" fmla="*/ 1149666 w 560"/>
              <a:gd name="T3" fmla="*/ 420969 h 392"/>
              <a:gd name="T4" fmla="*/ 1149666 w 560"/>
              <a:gd name="T5" fmla="*/ 393060 h 392"/>
              <a:gd name="T6" fmla="*/ 757154 w 560"/>
              <a:gd name="T7" fmla="*/ 0 h 392"/>
              <a:gd name="T8" fmla="*/ 406448 w 560"/>
              <a:gd name="T9" fmla="*/ 230254 h 392"/>
              <a:gd name="T10" fmla="*/ 297287 w 560"/>
              <a:gd name="T11" fmla="*/ 190715 h 392"/>
              <a:gd name="T12" fmla="*/ 120773 w 560"/>
              <a:gd name="T13" fmla="*/ 367476 h 392"/>
              <a:gd name="T14" fmla="*/ 134708 w 560"/>
              <a:gd name="T15" fmla="*/ 420969 h 392"/>
              <a:gd name="T16" fmla="*/ 0 w 560"/>
              <a:gd name="T17" fmla="*/ 651223 h 392"/>
              <a:gd name="T18" fmla="*/ 257804 w 560"/>
              <a:gd name="T19" fmla="*/ 909386 h 392"/>
              <a:gd name="T20" fmla="*/ 257804 w 560"/>
              <a:gd name="T21" fmla="*/ 909386 h 392"/>
              <a:gd name="T22" fmla="*/ 257804 w 560"/>
              <a:gd name="T23" fmla="*/ 909386 h 392"/>
              <a:gd name="T24" fmla="*/ 269417 w 560"/>
              <a:gd name="T25" fmla="*/ 909386 h 392"/>
              <a:gd name="T26" fmla="*/ 269417 w 560"/>
              <a:gd name="T27" fmla="*/ 909386 h 392"/>
              <a:gd name="T28" fmla="*/ 569027 w 560"/>
              <a:gd name="T29" fmla="*/ 909386 h 392"/>
              <a:gd name="T30" fmla="*/ 569027 w 560"/>
              <a:gd name="T31" fmla="*/ 651223 h 392"/>
              <a:gd name="T32" fmla="*/ 527220 w 560"/>
              <a:gd name="T33" fmla="*/ 651223 h 392"/>
              <a:gd name="T34" fmla="*/ 406448 w 560"/>
              <a:gd name="T35" fmla="*/ 651223 h 392"/>
              <a:gd name="T36" fmla="*/ 392512 w 560"/>
              <a:gd name="T37" fmla="*/ 623313 h 392"/>
              <a:gd name="T38" fmla="*/ 622445 w 560"/>
              <a:gd name="T39" fmla="*/ 353521 h 392"/>
              <a:gd name="T40" fmla="*/ 675864 w 560"/>
              <a:gd name="T41" fmla="*/ 353521 h 392"/>
              <a:gd name="T42" fmla="*/ 905797 w 560"/>
              <a:gd name="T43" fmla="*/ 623313 h 392"/>
              <a:gd name="T44" fmla="*/ 894185 w 560"/>
              <a:gd name="T45" fmla="*/ 651223 h 392"/>
              <a:gd name="T46" fmla="*/ 771089 w 560"/>
              <a:gd name="T47" fmla="*/ 651223 h 392"/>
              <a:gd name="T48" fmla="*/ 717670 w 560"/>
              <a:gd name="T49" fmla="*/ 651223 h 392"/>
              <a:gd name="T50" fmla="*/ 717670 w 560"/>
              <a:gd name="T51" fmla="*/ 909386 h 392"/>
              <a:gd name="T52" fmla="*/ 1028893 w 560"/>
              <a:gd name="T53" fmla="*/ 909386 h 392"/>
              <a:gd name="T54" fmla="*/ 1042828 w 560"/>
              <a:gd name="T55" fmla="*/ 909386 h 392"/>
              <a:gd name="T56" fmla="*/ 1298309 w 560"/>
              <a:gd name="T57" fmla="*/ 651223 h 392"/>
              <a:gd name="T58" fmla="*/ 1149666 w 560"/>
              <a:gd name="T59" fmla="*/ 420969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0" h="392">
                <a:moveTo>
                  <a:pt x="495" y="181"/>
                </a:moveTo>
                <a:lnTo>
                  <a:pt x="495" y="181"/>
                </a:lnTo>
                <a:cubicBezTo>
                  <a:pt x="495" y="175"/>
                  <a:pt x="495" y="175"/>
                  <a:pt x="495" y="169"/>
                </a:cubicBezTo>
                <a:cubicBezTo>
                  <a:pt x="495" y="76"/>
                  <a:pt x="419" y="0"/>
                  <a:pt x="326" y="0"/>
                </a:cubicBezTo>
                <a:cubicBezTo>
                  <a:pt x="262" y="0"/>
                  <a:pt x="204" y="41"/>
                  <a:pt x="175" y="99"/>
                </a:cubicBezTo>
                <a:cubicBezTo>
                  <a:pt x="163" y="88"/>
                  <a:pt x="146" y="82"/>
                  <a:pt x="128" y="82"/>
                </a:cubicBezTo>
                <a:cubicBezTo>
                  <a:pt x="87" y="82"/>
                  <a:pt x="52" y="117"/>
                  <a:pt x="52" y="158"/>
                </a:cubicBezTo>
                <a:cubicBezTo>
                  <a:pt x="52" y="164"/>
                  <a:pt x="52" y="175"/>
                  <a:pt x="58" y="181"/>
                </a:cubicBezTo>
                <a:cubicBezTo>
                  <a:pt x="23" y="198"/>
                  <a:pt x="0" y="239"/>
                  <a:pt x="0" y="280"/>
                </a:cubicBezTo>
                <a:cubicBezTo>
                  <a:pt x="0" y="338"/>
                  <a:pt x="52" y="391"/>
                  <a:pt x="111" y="391"/>
                </a:cubicBezTo>
                <a:lnTo>
                  <a:pt x="116" y="391"/>
                </a:lnTo>
                <a:cubicBezTo>
                  <a:pt x="245" y="391"/>
                  <a:pt x="245" y="391"/>
                  <a:pt x="245" y="391"/>
                </a:cubicBezTo>
                <a:cubicBezTo>
                  <a:pt x="245" y="280"/>
                  <a:pt x="245" y="280"/>
                  <a:pt x="245" y="280"/>
                </a:cubicBezTo>
                <a:cubicBezTo>
                  <a:pt x="239" y="280"/>
                  <a:pt x="233" y="280"/>
                  <a:pt x="227" y="280"/>
                </a:cubicBezTo>
                <a:cubicBezTo>
                  <a:pt x="175" y="280"/>
                  <a:pt x="175" y="280"/>
                  <a:pt x="175" y="280"/>
                </a:cubicBezTo>
                <a:cubicBezTo>
                  <a:pt x="163" y="280"/>
                  <a:pt x="163" y="274"/>
                  <a:pt x="169" y="268"/>
                </a:cubicBezTo>
                <a:cubicBezTo>
                  <a:pt x="268" y="152"/>
                  <a:pt x="268" y="152"/>
                  <a:pt x="268" y="152"/>
                </a:cubicBezTo>
                <a:cubicBezTo>
                  <a:pt x="274" y="140"/>
                  <a:pt x="286" y="140"/>
                  <a:pt x="291" y="152"/>
                </a:cubicBezTo>
                <a:cubicBezTo>
                  <a:pt x="390" y="268"/>
                  <a:pt x="390" y="268"/>
                  <a:pt x="390" y="268"/>
                </a:cubicBezTo>
                <a:cubicBezTo>
                  <a:pt x="396" y="274"/>
                  <a:pt x="396" y="280"/>
                  <a:pt x="385" y="280"/>
                </a:cubicBezTo>
                <a:cubicBezTo>
                  <a:pt x="332" y="280"/>
                  <a:pt x="332" y="280"/>
                  <a:pt x="332" y="280"/>
                </a:cubicBezTo>
                <a:cubicBezTo>
                  <a:pt x="326" y="280"/>
                  <a:pt x="320" y="280"/>
                  <a:pt x="309" y="280"/>
                </a:cubicBezTo>
                <a:cubicBezTo>
                  <a:pt x="309" y="391"/>
                  <a:pt x="309" y="391"/>
                  <a:pt x="309" y="391"/>
                </a:cubicBezTo>
                <a:cubicBezTo>
                  <a:pt x="443" y="391"/>
                  <a:pt x="443" y="391"/>
                  <a:pt x="443" y="391"/>
                </a:cubicBezTo>
                <a:cubicBezTo>
                  <a:pt x="449" y="391"/>
                  <a:pt x="449" y="391"/>
                  <a:pt x="449" y="391"/>
                </a:cubicBezTo>
                <a:cubicBezTo>
                  <a:pt x="513" y="391"/>
                  <a:pt x="559" y="344"/>
                  <a:pt x="559" y="280"/>
                </a:cubicBezTo>
                <a:cubicBezTo>
                  <a:pt x="559" y="234"/>
                  <a:pt x="530" y="193"/>
                  <a:pt x="495" y="181"/>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52366" tIns="76183" rIns="152366" bIns="76183" anchor="ctr"/>
          <a:lstStyle/>
          <a:p>
            <a:endParaRPr lang="es-MX"/>
          </a:p>
        </p:txBody>
      </p:sp>
      <p:sp>
        <p:nvSpPr>
          <p:cNvPr id="33811" name="Freeform 537"/>
          <p:cNvSpPr>
            <a:spLocks noChangeArrowheads="1"/>
          </p:cNvSpPr>
          <p:nvPr/>
        </p:nvSpPr>
        <p:spPr bwMode="auto">
          <a:xfrm>
            <a:off x="19959638" y="6124575"/>
            <a:ext cx="1139825" cy="1216025"/>
          </a:xfrm>
          <a:custGeom>
            <a:avLst/>
            <a:gdLst>
              <a:gd name="T0" fmla="*/ 1087230 w 526"/>
              <a:gd name="T1" fmla="*/ 303486 h 561"/>
              <a:gd name="T2" fmla="*/ 771024 w 526"/>
              <a:gd name="T3" fmla="*/ 240621 h 561"/>
              <a:gd name="T4" fmla="*/ 355191 w 526"/>
              <a:gd name="T5" fmla="*/ 240621 h 561"/>
              <a:gd name="T6" fmla="*/ 114787 w 526"/>
              <a:gd name="T7" fmla="*/ 240621 h 561"/>
              <a:gd name="T8" fmla="*/ 151606 w 526"/>
              <a:gd name="T9" fmla="*/ 606972 h 561"/>
              <a:gd name="T10" fmla="*/ 214414 w 526"/>
              <a:gd name="T11" fmla="*/ 986330 h 561"/>
              <a:gd name="T12" fmla="*/ 569605 w 526"/>
              <a:gd name="T13" fmla="*/ 1213944 h 561"/>
              <a:gd name="T14" fmla="*/ 909635 w 526"/>
              <a:gd name="T15" fmla="*/ 986330 h 561"/>
              <a:gd name="T16" fmla="*/ 985437 w 526"/>
              <a:gd name="T17" fmla="*/ 606972 h 561"/>
              <a:gd name="T18" fmla="*/ 214414 w 526"/>
              <a:gd name="T19" fmla="*/ 923465 h 561"/>
              <a:gd name="T20" fmla="*/ 101792 w 526"/>
              <a:gd name="T21" fmla="*/ 871439 h 561"/>
              <a:gd name="T22" fmla="*/ 190590 w 526"/>
              <a:gd name="T23" fmla="*/ 656831 h 561"/>
              <a:gd name="T24" fmla="*/ 342196 w 526"/>
              <a:gd name="T25" fmla="*/ 897452 h 561"/>
              <a:gd name="T26" fmla="*/ 303212 w 526"/>
              <a:gd name="T27" fmla="*/ 656831 h 561"/>
              <a:gd name="T28" fmla="*/ 240403 w 526"/>
              <a:gd name="T29" fmla="*/ 606972 h 561"/>
              <a:gd name="T30" fmla="*/ 303212 w 526"/>
              <a:gd name="T31" fmla="*/ 606972 h 561"/>
              <a:gd name="T32" fmla="*/ 316206 w 526"/>
              <a:gd name="T33" fmla="*/ 455229 h 561"/>
              <a:gd name="T34" fmla="*/ 190590 w 526"/>
              <a:gd name="T35" fmla="*/ 557114 h 561"/>
              <a:gd name="T36" fmla="*/ 101792 w 526"/>
              <a:gd name="T37" fmla="*/ 342506 h 561"/>
              <a:gd name="T38" fmla="*/ 342196 w 526"/>
              <a:gd name="T39" fmla="*/ 303486 h 561"/>
              <a:gd name="T40" fmla="*/ 745034 w 526"/>
              <a:gd name="T41" fmla="*/ 405371 h 561"/>
              <a:gd name="T42" fmla="*/ 695221 w 526"/>
              <a:gd name="T43" fmla="*/ 379358 h 561"/>
              <a:gd name="T44" fmla="*/ 732039 w 526"/>
              <a:gd name="T45" fmla="*/ 329499 h 561"/>
              <a:gd name="T46" fmla="*/ 569605 w 526"/>
              <a:gd name="T47" fmla="*/ 62865 h 561"/>
              <a:gd name="T48" fmla="*/ 708215 w 526"/>
              <a:gd name="T49" fmla="*/ 264466 h 561"/>
              <a:gd name="T50" fmla="*/ 417999 w 526"/>
              <a:gd name="T51" fmla="*/ 264466 h 561"/>
              <a:gd name="T52" fmla="*/ 405004 w 526"/>
              <a:gd name="T53" fmla="*/ 329499 h 561"/>
              <a:gd name="T54" fmla="*/ 480807 w 526"/>
              <a:gd name="T55" fmla="*/ 353344 h 561"/>
              <a:gd name="T56" fmla="*/ 392009 w 526"/>
              <a:gd name="T57" fmla="*/ 405371 h 561"/>
              <a:gd name="T58" fmla="*/ 392009 w 526"/>
              <a:gd name="T59" fmla="*/ 795567 h 561"/>
              <a:gd name="T60" fmla="*/ 430994 w 526"/>
              <a:gd name="T61" fmla="*/ 834587 h 561"/>
              <a:gd name="T62" fmla="*/ 405004 w 526"/>
              <a:gd name="T63" fmla="*/ 884445 h 561"/>
              <a:gd name="T64" fmla="*/ 569605 w 526"/>
              <a:gd name="T65" fmla="*/ 1151079 h 561"/>
              <a:gd name="T66" fmla="*/ 417999 w 526"/>
              <a:gd name="T67" fmla="*/ 947310 h 561"/>
              <a:gd name="T68" fmla="*/ 708215 w 526"/>
              <a:gd name="T69" fmla="*/ 947310 h 561"/>
              <a:gd name="T70" fmla="*/ 732039 w 526"/>
              <a:gd name="T71" fmla="*/ 884445 h 561"/>
              <a:gd name="T72" fmla="*/ 645407 w 526"/>
              <a:gd name="T73" fmla="*/ 858432 h 561"/>
              <a:gd name="T74" fmla="*/ 745034 w 526"/>
              <a:gd name="T75" fmla="*/ 795567 h 561"/>
              <a:gd name="T76" fmla="*/ 758029 w 526"/>
              <a:gd name="T77" fmla="*/ 719696 h 561"/>
              <a:gd name="T78" fmla="*/ 658402 w 526"/>
              <a:gd name="T79" fmla="*/ 771722 h 561"/>
              <a:gd name="T80" fmla="*/ 467812 w 526"/>
              <a:gd name="T81" fmla="*/ 771722 h 561"/>
              <a:gd name="T82" fmla="*/ 366020 w 526"/>
              <a:gd name="T83" fmla="*/ 606972 h 561"/>
              <a:gd name="T84" fmla="*/ 467812 w 526"/>
              <a:gd name="T85" fmla="*/ 442223 h 561"/>
              <a:gd name="T86" fmla="*/ 658402 w 526"/>
              <a:gd name="T87" fmla="*/ 442223 h 561"/>
              <a:gd name="T88" fmla="*/ 758029 w 526"/>
              <a:gd name="T89" fmla="*/ 606972 h 561"/>
              <a:gd name="T90" fmla="*/ 909635 w 526"/>
              <a:gd name="T91" fmla="*/ 290480 h 561"/>
              <a:gd name="T92" fmla="*/ 1035251 w 526"/>
              <a:gd name="T93" fmla="*/ 342506 h 561"/>
              <a:gd name="T94" fmla="*/ 935624 w 526"/>
              <a:gd name="T95" fmla="*/ 557114 h 561"/>
              <a:gd name="T96" fmla="*/ 797013 w 526"/>
              <a:gd name="T97" fmla="*/ 303486 h 561"/>
              <a:gd name="T98" fmla="*/ 820837 w 526"/>
              <a:gd name="T99" fmla="*/ 544107 h 561"/>
              <a:gd name="T100" fmla="*/ 883645 w 526"/>
              <a:gd name="T101" fmla="*/ 606972 h 561"/>
              <a:gd name="T102" fmla="*/ 820837 w 526"/>
              <a:gd name="T103" fmla="*/ 606972 h 561"/>
              <a:gd name="T104" fmla="*/ 1035251 w 526"/>
              <a:gd name="T105" fmla="*/ 871439 h 561"/>
              <a:gd name="T106" fmla="*/ 909635 w 526"/>
              <a:gd name="T107" fmla="*/ 923465 h 561"/>
              <a:gd name="T108" fmla="*/ 820837 w 526"/>
              <a:gd name="T109" fmla="*/ 758715 h 561"/>
              <a:gd name="T110" fmla="*/ 972443 w 526"/>
              <a:gd name="T111" fmla="*/ 695850 h 5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26" h="561">
                <a:moveTo>
                  <a:pt x="502" y="140"/>
                </a:moveTo>
                <a:lnTo>
                  <a:pt x="502" y="140"/>
                </a:lnTo>
                <a:cubicBezTo>
                  <a:pt x="490" y="117"/>
                  <a:pt x="461" y="105"/>
                  <a:pt x="420" y="105"/>
                </a:cubicBezTo>
                <a:cubicBezTo>
                  <a:pt x="403" y="105"/>
                  <a:pt x="379" y="105"/>
                  <a:pt x="356" y="111"/>
                </a:cubicBezTo>
                <a:cubicBezTo>
                  <a:pt x="333" y="47"/>
                  <a:pt x="298" y="0"/>
                  <a:pt x="263" y="0"/>
                </a:cubicBezTo>
                <a:cubicBezTo>
                  <a:pt x="222" y="0"/>
                  <a:pt x="187" y="47"/>
                  <a:pt x="164" y="111"/>
                </a:cubicBezTo>
                <a:cubicBezTo>
                  <a:pt x="140" y="105"/>
                  <a:pt x="123" y="105"/>
                  <a:pt x="99" y="105"/>
                </a:cubicBezTo>
                <a:cubicBezTo>
                  <a:pt x="82" y="105"/>
                  <a:pt x="64" y="111"/>
                  <a:pt x="53" y="111"/>
                </a:cubicBezTo>
                <a:cubicBezTo>
                  <a:pt x="35" y="117"/>
                  <a:pt x="24" y="128"/>
                  <a:pt x="18" y="140"/>
                </a:cubicBezTo>
                <a:cubicBezTo>
                  <a:pt x="0" y="175"/>
                  <a:pt x="18" y="227"/>
                  <a:pt x="70" y="280"/>
                </a:cubicBezTo>
                <a:cubicBezTo>
                  <a:pt x="18" y="332"/>
                  <a:pt x="0" y="385"/>
                  <a:pt x="18" y="420"/>
                </a:cubicBezTo>
                <a:cubicBezTo>
                  <a:pt x="30" y="443"/>
                  <a:pt x="64" y="455"/>
                  <a:pt x="99" y="455"/>
                </a:cubicBezTo>
                <a:cubicBezTo>
                  <a:pt x="123" y="455"/>
                  <a:pt x="140" y="449"/>
                  <a:pt x="164" y="449"/>
                </a:cubicBezTo>
                <a:cubicBezTo>
                  <a:pt x="187" y="513"/>
                  <a:pt x="222" y="560"/>
                  <a:pt x="263" y="560"/>
                </a:cubicBezTo>
                <a:cubicBezTo>
                  <a:pt x="298" y="560"/>
                  <a:pt x="333" y="513"/>
                  <a:pt x="356" y="449"/>
                </a:cubicBezTo>
                <a:cubicBezTo>
                  <a:pt x="379" y="449"/>
                  <a:pt x="403" y="455"/>
                  <a:pt x="420" y="455"/>
                </a:cubicBezTo>
                <a:cubicBezTo>
                  <a:pt x="461" y="455"/>
                  <a:pt x="490" y="443"/>
                  <a:pt x="502" y="420"/>
                </a:cubicBezTo>
                <a:cubicBezTo>
                  <a:pt x="525" y="385"/>
                  <a:pt x="502" y="332"/>
                  <a:pt x="455" y="280"/>
                </a:cubicBezTo>
                <a:cubicBezTo>
                  <a:pt x="502" y="227"/>
                  <a:pt x="525" y="175"/>
                  <a:pt x="502" y="140"/>
                </a:cubicBezTo>
                <a:close/>
                <a:moveTo>
                  <a:pt x="99" y="426"/>
                </a:moveTo>
                <a:lnTo>
                  <a:pt x="99" y="426"/>
                </a:lnTo>
                <a:cubicBezTo>
                  <a:pt x="70" y="426"/>
                  <a:pt x="53" y="414"/>
                  <a:pt x="47" y="402"/>
                </a:cubicBezTo>
                <a:cubicBezTo>
                  <a:pt x="35" y="391"/>
                  <a:pt x="47" y="356"/>
                  <a:pt x="70" y="321"/>
                </a:cubicBezTo>
                <a:cubicBezTo>
                  <a:pt x="76" y="315"/>
                  <a:pt x="82" y="309"/>
                  <a:pt x="88" y="303"/>
                </a:cubicBezTo>
                <a:cubicBezTo>
                  <a:pt x="105" y="315"/>
                  <a:pt x="123" y="332"/>
                  <a:pt x="146" y="350"/>
                </a:cubicBezTo>
                <a:cubicBezTo>
                  <a:pt x="146" y="373"/>
                  <a:pt x="152" y="396"/>
                  <a:pt x="158" y="414"/>
                </a:cubicBezTo>
                <a:cubicBezTo>
                  <a:pt x="134" y="420"/>
                  <a:pt x="117" y="426"/>
                  <a:pt x="99" y="426"/>
                </a:cubicBezTo>
                <a:close/>
                <a:moveTo>
                  <a:pt x="140" y="303"/>
                </a:moveTo>
                <a:lnTo>
                  <a:pt x="140" y="303"/>
                </a:lnTo>
                <a:cubicBezTo>
                  <a:pt x="129" y="297"/>
                  <a:pt x="123" y="286"/>
                  <a:pt x="111" y="280"/>
                </a:cubicBezTo>
                <a:cubicBezTo>
                  <a:pt x="123" y="268"/>
                  <a:pt x="129" y="262"/>
                  <a:pt x="140" y="251"/>
                </a:cubicBezTo>
                <a:cubicBezTo>
                  <a:pt x="140" y="262"/>
                  <a:pt x="140" y="268"/>
                  <a:pt x="140" y="280"/>
                </a:cubicBezTo>
                <a:cubicBezTo>
                  <a:pt x="140" y="286"/>
                  <a:pt x="140" y="297"/>
                  <a:pt x="140" y="303"/>
                </a:cubicBezTo>
                <a:close/>
                <a:moveTo>
                  <a:pt x="146" y="210"/>
                </a:moveTo>
                <a:lnTo>
                  <a:pt x="146" y="210"/>
                </a:lnTo>
                <a:cubicBezTo>
                  <a:pt x="123" y="227"/>
                  <a:pt x="105" y="245"/>
                  <a:pt x="88" y="257"/>
                </a:cubicBezTo>
                <a:cubicBezTo>
                  <a:pt x="82" y="251"/>
                  <a:pt x="76" y="245"/>
                  <a:pt x="70" y="233"/>
                </a:cubicBezTo>
                <a:cubicBezTo>
                  <a:pt x="47" y="204"/>
                  <a:pt x="35" y="169"/>
                  <a:pt x="47" y="158"/>
                </a:cubicBezTo>
                <a:cubicBezTo>
                  <a:pt x="53" y="146"/>
                  <a:pt x="70" y="134"/>
                  <a:pt x="99" y="134"/>
                </a:cubicBezTo>
                <a:cubicBezTo>
                  <a:pt x="117" y="134"/>
                  <a:pt x="134" y="140"/>
                  <a:pt x="158" y="140"/>
                </a:cubicBezTo>
                <a:cubicBezTo>
                  <a:pt x="152" y="163"/>
                  <a:pt x="146" y="187"/>
                  <a:pt x="146" y="210"/>
                </a:cubicBezTo>
                <a:close/>
                <a:moveTo>
                  <a:pt x="344" y="187"/>
                </a:moveTo>
                <a:lnTo>
                  <a:pt x="344" y="187"/>
                </a:lnTo>
                <a:cubicBezTo>
                  <a:pt x="338" y="187"/>
                  <a:pt x="327" y="181"/>
                  <a:pt x="321" y="175"/>
                </a:cubicBezTo>
                <a:cubicBezTo>
                  <a:pt x="315" y="169"/>
                  <a:pt x="304" y="169"/>
                  <a:pt x="298" y="163"/>
                </a:cubicBezTo>
                <a:cubicBezTo>
                  <a:pt x="309" y="158"/>
                  <a:pt x="321" y="152"/>
                  <a:pt x="338" y="152"/>
                </a:cubicBezTo>
                <a:cubicBezTo>
                  <a:pt x="338" y="163"/>
                  <a:pt x="338" y="175"/>
                  <a:pt x="344" y="187"/>
                </a:cubicBezTo>
                <a:close/>
                <a:moveTo>
                  <a:pt x="263" y="29"/>
                </a:moveTo>
                <a:lnTo>
                  <a:pt x="263" y="29"/>
                </a:lnTo>
                <a:cubicBezTo>
                  <a:pt x="280" y="29"/>
                  <a:pt x="309" y="64"/>
                  <a:pt x="327" y="122"/>
                </a:cubicBezTo>
                <a:cubicBezTo>
                  <a:pt x="304" y="128"/>
                  <a:pt x="286" y="134"/>
                  <a:pt x="263" y="146"/>
                </a:cubicBezTo>
                <a:cubicBezTo>
                  <a:pt x="239" y="134"/>
                  <a:pt x="216" y="128"/>
                  <a:pt x="193" y="122"/>
                </a:cubicBezTo>
                <a:cubicBezTo>
                  <a:pt x="216" y="64"/>
                  <a:pt x="239" y="29"/>
                  <a:pt x="263" y="29"/>
                </a:cubicBezTo>
                <a:close/>
                <a:moveTo>
                  <a:pt x="187" y="152"/>
                </a:moveTo>
                <a:lnTo>
                  <a:pt x="187" y="152"/>
                </a:lnTo>
                <a:cubicBezTo>
                  <a:pt x="199" y="152"/>
                  <a:pt x="210" y="158"/>
                  <a:pt x="222" y="163"/>
                </a:cubicBezTo>
                <a:cubicBezTo>
                  <a:pt x="216" y="169"/>
                  <a:pt x="210" y="169"/>
                  <a:pt x="199" y="175"/>
                </a:cubicBezTo>
                <a:cubicBezTo>
                  <a:pt x="193" y="181"/>
                  <a:pt x="187" y="187"/>
                  <a:pt x="181" y="187"/>
                </a:cubicBezTo>
                <a:cubicBezTo>
                  <a:pt x="181" y="175"/>
                  <a:pt x="181" y="163"/>
                  <a:pt x="187" y="152"/>
                </a:cubicBezTo>
                <a:close/>
                <a:moveTo>
                  <a:pt x="181" y="367"/>
                </a:moveTo>
                <a:lnTo>
                  <a:pt x="181" y="367"/>
                </a:lnTo>
                <a:cubicBezTo>
                  <a:pt x="187" y="373"/>
                  <a:pt x="193" y="379"/>
                  <a:pt x="199" y="385"/>
                </a:cubicBezTo>
                <a:cubicBezTo>
                  <a:pt x="210" y="391"/>
                  <a:pt x="216" y="391"/>
                  <a:pt x="222" y="396"/>
                </a:cubicBezTo>
                <a:cubicBezTo>
                  <a:pt x="210" y="402"/>
                  <a:pt x="199" y="408"/>
                  <a:pt x="187" y="408"/>
                </a:cubicBezTo>
                <a:cubicBezTo>
                  <a:pt x="181" y="396"/>
                  <a:pt x="181" y="385"/>
                  <a:pt x="181" y="367"/>
                </a:cubicBezTo>
                <a:close/>
                <a:moveTo>
                  <a:pt x="263" y="531"/>
                </a:moveTo>
                <a:lnTo>
                  <a:pt x="263" y="531"/>
                </a:lnTo>
                <a:cubicBezTo>
                  <a:pt x="239" y="531"/>
                  <a:pt x="216" y="495"/>
                  <a:pt x="193" y="437"/>
                </a:cubicBezTo>
                <a:cubicBezTo>
                  <a:pt x="216" y="432"/>
                  <a:pt x="239" y="426"/>
                  <a:pt x="263" y="414"/>
                </a:cubicBezTo>
                <a:cubicBezTo>
                  <a:pt x="286" y="426"/>
                  <a:pt x="304" y="432"/>
                  <a:pt x="327" y="437"/>
                </a:cubicBezTo>
                <a:cubicBezTo>
                  <a:pt x="309" y="495"/>
                  <a:pt x="280" y="531"/>
                  <a:pt x="263" y="531"/>
                </a:cubicBezTo>
                <a:close/>
                <a:moveTo>
                  <a:pt x="338" y="408"/>
                </a:moveTo>
                <a:lnTo>
                  <a:pt x="338" y="408"/>
                </a:lnTo>
                <a:cubicBezTo>
                  <a:pt x="321" y="408"/>
                  <a:pt x="309" y="402"/>
                  <a:pt x="298" y="396"/>
                </a:cubicBezTo>
                <a:cubicBezTo>
                  <a:pt x="304" y="391"/>
                  <a:pt x="315" y="391"/>
                  <a:pt x="321" y="385"/>
                </a:cubicBezTo>
                <a:cubicBezTo>
                  <a:pt x="327" y="379"/>
                  <a:pt x="338" y="373"/>
                  <a:pt x="344" y="367"/>
                </a:cubicBezTo>
                <a:cubicBezTo>
                  <a:pt x="338" y="385"/>
                  <a:pt x="338" y="396"/>
                  <a:pt x="338" y="408"/>
                </a:cubicBezTo>
                <a:close/>
                <a:moveTo>
                  <a:pt x="350" y="332"/>
                </a:moveTo>
                <a:lnTo>
                  <a:pt x="350" y="332"/>
                </a:lnTo>
                <a:cubicBezTo>
                  <a:pt x="333" y="338"/>
                  <a:pt x="321" y="350"/>
                  <a:pt x="304" y="356"/>
                </a:cubicBezTo>
                <a:cubicBezTo>
                  <a:pt x="292" y="367"/>
                  <a:pt x="274" y="373"/>
                  <a:pt x="263" y="379"/>
                </a:cubicBezTo>
                <a:cubicBezTo>
                  <a:pt x="245" y="373"/>
                  <a:pt x="234" y="367"/>
                  <a:pt x="216" y="356"/>
                </a:cubicBezTo>
                <a:cubicBezTo>
                  <a:pt x="199" y="350"/>
                  <a:pt x="187" y="338"/>
                  <a:pt x="175" y="332"/>
                </a:cubicBezTo>
                <a:cubicBezTo>
                  <a:pt x="175" y="315"/>
                  <a:pt x="169" y="297"/>
                  <a:pt x="169" y="280"/>
                </a:cubicBezTo>
                <a:cubicBezTo>
                  <a:pt x="169" y="262"/>
                  <a:pt x="175" y="245"/>
                  <a:pt x="175" y="227"/>
                </a:cubicBezTo>
                <a:cubicBezTo>
                  <a:pt x="187" y="222"/>
                  <a:pt x="199" y="210"/>
                  <a:pt x="216" y="204"/>
                </a:cubicBezTo>
                <a:cubicBezTo>
                  <a:pt x="234" y="192"/>
                  <a:pt x="245" y="187"/>
                  <a:pt x="263" y="181"/>
                </a:cubicBezTo>
                <a:cubicBezTo>
                  <a:pt x="274" y="187"/>
                  <a:pt x="292" y="192"/>
                  <a:pt x="304" y="204"/>
                </a:cubicBezTo>
                <a:cubicBezTo>
                  <a:pt x="321" y="210"/>
                  <a:pt x="333" y="222"/>
                  <a:pt x="350" y="227"/>
                </a:cubicBezTo>
                <a:cubicBezTo>
                  <a:pt x="350" y="245"/>
                  <a:pt x="350" y="262"/>
                  <a:pt x="350" y="280"/>
                </a:cubicBezTo>
                <a:cubicBezTo>
                  <a:pt x="350" y="297"/>
                  <a:pt x="350" y="315"/>
                  <a:pt x="350" y="332"/>
                </a:cubicBezTo>
                <a:close/>
                <a:moveTo>
                  <a:pt x="420" y="134"/>
                </a:moveTo>
                <a:lnTo>
                  <a:pt x="420" y="134"/>
                </a:lnTo>
                <a:cubicBezTo>
                  <a:pt x="449" y="134"/>
                  <a:pt x="467" y="146"/>
                  <a:pt x="478" y="158"/>
                </a:cubicBezTo>
                <a:cubicBezTo>
                  <a:pt x="484" y="169"/>
                  <a:pt x="473" y="204"/>
                  <a:pt x="449" y="233"/>
                </a:cubicBezTo>
                <a:cubicBezTo>
                  <a:pt x="443" y="245"/>
                  <a:pt x="437" y="251"/>
                  <a:pt x="432" y="257"/>
                </a:cubicBezTo>
                <a:cubicBezTo>
                  <a:pt x="414" y="245"/>
                  <a:pt x="397" y="227"/>
                  <a:pt x="379" y="210"/>
                </a:cubicBezTo>
                <a:cubicBezTo>
                  <a:pt x="373" y="187"/>
                  <a:pt x="373" y="163"/>
                  <a:pt x="368" y="140"/>
                </a:cubicBezTo>
                <a:cubicBezTo>
                  <a:pt x="385" y="140"/>
                  <a:pt x="403" y="134"/>
                  <a:pt x="420" y="134"/>
                </a:cubicBezTo>
                <a:close/>
                <a:moveTo>
                  <a:pt x="379" y="251"/>
                </a:moveTo>
                <a:lnTo>
                  <a:pt x="379" y="251"/>
                </a:lnTo>
                <a:cubicBezTo>
                  <a:pt x="391" y="262"/>
                  <a:pt x="403" y="268"/>
                  <a:pt x="408" y="280"/>
                </a:cubicBezTo>
                <a:cubicBezTo>
                  <a:pt x="403" y="286"/>
                  <a:pt x="391" y="297"/>
                  <a:pt x="379" y="303"/>
                </a:cubicBezTo>
                <a:cubicBezTo>
                  <a:pt x="379" y="297"/>
                  <a:pt x="379" y="286"/>
                  <a:pt x="379" y="280"/>
                </a:cubicBezTo>
                <a:cubicBezTo>
                  <a:pt x="379" y="268"/>
                  <a:pt x="379" y="262"/>
                  <a:pt x="379" y="251"/>
                </a:cubicBezTo>
                <a:close/>
                <a:moveTo>
                  <a:pt x="478" y="402"/>
                </a:moveTo>
                <a:lnTo>
                  <a:pt x="478" y="402"/>
                </a:lnTo>
                <a:cubicBezTo>
                  <a:pt x="467" y="414"/>
                  <a:pt x="449" y="426"/>
                  <a:pt x="420" y="426"/>
                </a:cubicBezTo>
                <a:cubicBezTo>
                  <a:pt x="403" y="426"/>
                  <a:pt x="385" y="420"/>
                  <a:pt x="368" y="414"/>
                </a:cubicBezTo>
                <a:cubicBezTo>
                  <a:pt x="373" y="396"/>
                  <a:pt x="373" y="373"/>
                  <a:pt x="379" y="350"/>
                </a:cubicBezTo>
                <a:cubicBezTo>
                  <a:pt x="397" y="332"/>
                  <a:pt x="414" y="315"/>
                  <a:pt x="432" y="303"/>
                </a:cubicBezTo>
                <a:cubicBezTo>
                  <a:pt x="437" y="309"/>
                  <a:pt x="443" y="315"/>
                  <a:pt x="449" y="321"/>
                </a:cubicBezTo>
                <a:cubicBezTo>
                  <a:pt x="473" y="356"/>
                  <a:pt x="484" y="391"/>
                  <a:pt x="478" y="40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52366" tIns="76183" rIns="152366" bIns="76183" anchor="ctr"/>
          <a:lstStyle/>
          <a:p>
            <a:endParaRPr lang="es-MX"/>
          </a:p>
        </p:txBody>
      </p:sp>
      <p:sp>
        <p:nvSpPr>
          <p:cNvPr id="33812" name="TextBox 32"/>
          <p:cNvSpPr txBox="1">
            <a:spLocks noChangeArrowheads="1"/>
          </p:cNvSpPr>
          <p:nvPr/>
        </p:nvSpPr>
        <p:spPr bwMode="auto">
          <a:xfrm>
            <a:off x="1614488" y="955675"/>
            <a:ext cx="71183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Our Great Services</a:t>
            </a:r>
          </a:p>
        </p:txBody>
      </p:sp>
      <p:sp>
        <p:nvSpPr>
          <p:cNvPr id="34" name="TextBox 33"/>
          <p:cNvSpPr txBox="1"/>
          <p:nvPr/>
        </p:nvSpPr>
        <p:spPr>
          <a:xfrm>
            <a:off x="1677988" y="671513"/>
            <a:ext cx="332655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Changing Slides</a:t>
            </a:r>
          </a:p>
        </p:txBody>
      </p:sp>
      <p:grpSp>
        <p:nvGrpSpPr>
          <p:cNvPr id="33814" name="Group 59"/>
          <p:cNvGrpSpPr>
            <a:grpSpLocks/>
          </p:cNvGrpSpPr>
          <p:nvPr/>
        </p:nvGrpSpPr>
        <p:grpSpPr bwMode="auto">
          <a:xfrm>
            <a:off x="1744663" y="2152650"/>
            <a:ext cx="1477962" cy="258763"/>
            <a:chOff x="1703388" y="2006913"/>
            <a:chExt cx="1478230" cy="258682"/>
          </a:xfrm>
        </p:grpSpPr>
        <p:sp>
          <p:nvSpPr>
            <p:cNvPr id="36" name="Oval 35"/>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7" name="Oval 36"/>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8" name="Oval 37"/>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9" name="Oval 38"/>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0" name="Oval 39"/>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4064000" y="7327900"/>
            <a:ext cx="4275138" cy="1098550"/>
          </a:xfrm>
          <a:custGeom>
            <a:avLst/>
            <a:gdLst>
              <a:gd name="connsiteX0" fmla="*/ 0 w 4276588"/>
              <a:gd name="connsiteY0" fmla="*/ 213829 h 2138294"/>
              <a:gd name="connsiteX1" fmla="*/ 213829 w 4276588"/>
              <a:gd name="connsiteY1" fmla="*/ 0 h 2138294"/>
              <a:gd name="connsiteX2" fmla="*/ 4062759 w 4276588"/>
              <a:gd name="connsiteY2" fmla="*/ 0 h 2138294"/>
              <a:gd name="connsiteX3" fmla="*/ 4276588 w 4276588"/>
              <a:gd name="connsiteY3" fmla="*/ 213829 h 2138294"/>
              <a:gd name="connsiteX4" fmla="*/ 4276588 w 4276588"/>
              <a:gd name="connsiteY4" fmla="*/ 1924465 h 2138294"/>
              <a:gd name="connsiteX5" fmla="*/ 4062759 w 4276588"/>
              <a:gd name="connsiteY5" fmla="*/ 2138294 h 2138294"/>
              <a:gd name="connsiteX6" fmla="*/ 213829 w 4276588"/>
              <a:gd name="connsiteY6" fmla="*/ 2138294 h 2138294"/>
              <a:gd name="connsiteX7" fmla="*/ 0 w 4276588"/>
              <a:gd name="connsiteY7" fmla="*/ 1924465 h 2138294"/>
              <a:gd name="connsiteX8" fmla="*/ 0 w 4276588"/>
              <a:gd name="connsiteY8" fmla="*/ 213829 h 2138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76588" h="2138294">
                <a:moveTo>
                  <a:pt x="0" y="213829"/>
                </a:moveTo>
                <a:cubicBezTo>
                  <a:pt x="0" y="95735"/>
                  <a:pt x="95735" y="0"/>
                  <a:pt x="213829" y="0"/>
                </a:cubicBezTo>
                <a:lnTo>
                  <a:pt x="4062759" y="0"/>
                </a:lnTo>
                <a:cubicBezTo>
                  <a:pt x="4180853" y="0"/>
                  <a:pt x="4276588" y="95735"/>
                  <a:pt x="4276588" y="213829"/>
                </a:cubicBezTo>
                <a:lnTo>
                  <a:pt x="4276588" y="1924465"/>
                </a:lnTo>
                <a:cubicBezTo>
                  <a:pt x="4276588" y="2042559"/>
                  <a:pt x="4180853" y="2138294"/>
                  <a:pt x="4062759" y="2138294"/>
                </a:cubicBezTo>
                <a:lnTo>
                  <a:pt x="213829" y="2138294"/>
                </a:lnTo>
                <a:cubicBezTo>
                  <a:pt x="95735" y="2138294"/>
                  <a:pt x="0" y="2042559"/>
                  <a:pt x="0" y="1924465"/>
                </a:cubicBezTo>
                <a:lnTo>
                  <a:pt x="0" y="213829"/>
                </a:lnTo>
                <a:close/>
              </a:path>
            </a:pathLst>
          </a:custGeom>
          <a:solidFill>
            <a:schemeClr val="accent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03903" tIns="103903" rIns="103903" bIns="103903" spcCol="1270" anchor="ctr"/>
          <a:lstStyle/>
          <a:p>
            <a:pPr algn="ctr" defTabSz="2889250" fontAlgn="auto">
              <a:lnSpc>
                <a:spcPct val="90000"/>
              </a:lnSpc>
              <a:spcAft>
                <a:spcPct val="35000"/>
              </a:spcAft>
              <a:defRPr/>
            </a:pPr>
            <a:endParaRPr lang="en-US" sz="6500">
              <a:latin typeface="Calibri Light"/>
            </a:endParaRPr>
          </a:p>
        </p:txBody>
      </p:sp>
      <p:sp>
        <p:nvSpPr>
          <p:cNvPr id="9" name="Freeform 8"/>
          <p:cNvSpPr/>
          <p:nvPr/>
        </p:nvSpPr>
        <p:spPr>
          <a:xfrm rot="18770822">
            <a:off x="7937500" y="6943725"/>
            <a:ext cx="2514600" cy="38100"/>
          </a:xfrm>
          <a:custGeom>
            <a:avLst/>
            <a:gdLst>
              <a:gd name="connsiteX0" fmla="*/ 0 w 2515479"/>
              <a:gd name="connsiteY0" fmla="*/ 19226 h 38452"/>
              <a:gd name="connsiteX1" fmla="*/ 2515479 w 2515479"/>
              <a:gd name="connsiteY1" fmla="*/ 19226 h 38452"/>
            </a:gdLst>
            <a:ahLst/>
            <a:cxnLst>
              <a:cxn ang="0">
                <a:pos x="connsiteX0" y="connsiteY0"/>
              </a:cxn>
              <a:cxn ang="0">
                <a:pos x="connsiteX1" y="connsiteY1"/>
              </a:cxn>
            </a:cxnLst>
            <a:rect l="l" t="t" r="r" b="b"/>
            <a:pathLst>
              <a:path w="2515479" h="38452">
                <a:moveTo>
                  <a:pt x="0" y="19226"/>
                </a:moveTo>
                <a:lnTo>
                  <a:pt x="2515479" y="19226"/>
                </a:lnTo>
              </a:path>
            </a:pathLst>
          </a:custGeom>
          <a:noFill/>
          <a:ln>
            <a:solidFill>
              <a:schemeClr val="bg1">
                <a:lumMod val="65000"/>
              </a:schemeClr>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lIns="1207552" tIns="-43662" rIns="1207553" bIns="-43660" spcCol="1270" anchor="ctr"/>
          <a:lstStyle/>
          <a:p>
            <a:pPr algn="ctr" defTabSz="400050" fontAlgn="auto">
              <a:lnSpc>
                <a:spcPct val="90000"/>
              </a:lnSpc>
              <a:spcAft>
                <a:spcPct val="35000"/>
              </a:spcAft>
              <a:defRPr/>
            </a:pPr>
            <a:endParaRPr lang="en-US" sz="900">
              <a:latin typeface="Calibri Light"/>
            </a:endParaRPr>
          </a:p>
        </p:txBody>
      </p:sp>
      <p:sp>
        <p:nvSpPr>
          <p:cNvPr id="10" name="Freeform 9"/>
          <p:cNvSpPr/>
          <p:nvPr/>
        </p:nvSpPr>
        <p:spPr>
          <a:xfrm>
            <a:off x="10050463" y="5484813"/>
            <a:ext cx="4276725" cy="1096962"/>
          </a:xfrm>
          <a:custGeom>
            <a:avLst/>
            <a:gdLst>
              <a:gd name="connsiteX0" fmla="*/ 0 w 4276588"/>
              <a:gd name="connsiteY0" fmla="*/ 213829 h 2138294"/>
              <a:gd name="connsiteX1" fmla="*/ 213829 w 4276588"/>
              <a:gd name="connsiteY1" fmla="*/ 0 h 2138294"/>
              <a:gd name="connsiteX2" fmla="*/ 4062759 w 4276588"/>
              <a:gd name="connsiteY2" fmla="*/ 0 h 2138294"/>
              <a:gd name="connsiteX3" fmla="*/ 4276588 w 4276588"/>
              <a:gd name="connsiteY3" fmla="*/ 213829 h 2138294"/>
              <a:gd name="connsiteX4" fmla="*/ 4276588 w 4276588"/>
              <a:gd name="connsiteY4" fmla="*/ 1924465 h 2138294"/>
              <a:gd name="connsiteX5" fmla="*/ 4062759 w 4276588"/>
              <a:gd name="connsiteY5" fmla="*/ 2138294 h 2138294"/>
              <a:gd name="connsiteX6" fmla="*/ 213829 w 4276588"/>
              <a:gd name="connsiteY6" fmla="*/ 2138294 h 2138294"/>
              <a:gd name="connsiteX7" fmla="*/ 0 w 4276588"/>
              <a:gd name="connsiteY7" fmla="*/ 1924465 h 2138294"/>
              <a:gd name="connsiteX8" fmla="*/ 0 w 4276588"/>
              <a:gd name="connsiteY8" fmla="*/ 213829 h 2138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76588" h="2138294">
                <a:moveTo>
                  <a:pt x="0" y="213829"/>
                </a:moveTo>
                <a:cubicBezTo>
                  <a:pt x="0" y="95735"/>
                  <a:pt x="95735" y="0"/>
                  <a:pt x="213829" y="0"/>
                </a:cubicBezTo>
                <a:lnTo>
                  <a:pt x="4062759" y="0"/>
                </a:lnTo>
                <a:cubicBezTo>
                  <a:pt x="4180853" y="0"/>
                  <a:pt x="4276588" y="95735"/>
                  <a:pt x="4276588" y="213829"/>
                </a:cubicBezTo>
                <a:lnTo>
                  <a:pt x="4276588" y="1924465"/>
                </a:lnTo>
                <a:cubicBezTo>
                  <a:pt x="4276588" y="2042559"/>
                  <a:pt x="4180853" y="2138294"/>
                  <a:pt x="4062759" y="2138294"/>
                </a:cubicBezTo>
                <a:lnTo>
                  <a:pt x="213829" y="2138294"/>
                </a:lnTo>
                <a:cubicBezTo>
                  <a:pt x="95735" y="2138294"/>
                  <a:pt x="0" y="2042559"/>
                  <a:pt x="0" y="1924465"/>
                </a:cubicBezTo>
                <a:lnTo>
                  <a:pt x="0" y="213829"/>
                </a:lnTo>
                <a:close/>
              </a:path>
            </a:pathLst>
          </a:custGeom>
          <a:solidFill>
            <a:schemeClr val="accent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03903" tIns="103903" rIns="103903" bIns="103903" spcCol="1270" anchor="ctr"/>
          <a:lstStyle/>
          <a:p>
            <a:pPr algn="ctr" defTabSz="2889250" fontAlgn="auto">
              <a:lnSpc>
                <a:spcPct val="90000"/>
              </a:lnSpc>
              <a:spcAft>
                <a:spcPct val="35000"/>
              </a:spcAft>
              <a:defRPr/>
            </a:pPr>
            <a:endParaRPr lang="en-US" sz="6500">
              <a:latin typeface="Calibri Light"/>
            </a:endParaRPr>
          </a:p>
        </p:txBody>
      </p:sp>
      <p:sp>
        <p:nvSpPr>
          <p:cNvPr id="11" name="Freeform 10"/>
          <p:cNvSpPr/>
          <p:nvPr/>
        </p:nvSpPr>
        <p:spPr>
          <a:xfrm rot="19457599">
            <a:off x="14128750" y="5407025"/>
            <a:ext cx="2106613" cy="38100"/>
          </a:xfrm>
          <a:custGeom>
            <a:avLst/>
            <a:gdLst>
              <a:gd name="connsiteX0" fmla="*/ 0 w 2106653"/>
              <a:gd name="connsiteY0" fmla="*/ 19226 h 38452"/>
              <a:gd name="connsiteX1" fmla="*/ 2106653 w 2106653"/>
              <a:gd name="connsiteY1" fmla="*/ 19226 h 38452"/>
            </a:gdLst>
            <a:ahLst/>
            <a:cxnLst>
              <a:cxn ang="0">
                <a:pos x="connsiteX0" y="connsiteY0"/>
              </a:cxn>
              <a:cxn ang="0">
                <a:pos x="connsiteX1" y="connsiteY1"/>
              </a:cxn>
            </a:cxnLst>
            <a:rect l="l" t="t" r="r" b="b"/>
            <a:pathLst>
              <a:path w="2106653" h="38452">
                <a:moveTo>
                  <a:pt x="0" y="19226"/>
                </a:moveTo>
                <a:lnTo>
                  <a:pt x="2106653" y="19226"/>
                </a:lnTo>
              </a:path>
            </a:pathLst>
          </a:custGeom>
          <a:noFill/>
          <a:ln>
            <a:solidFill>
              <a:schemeClr val="bg1">
                <a:lumMod val="65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lIns="1013360" tIns="-33441" rIns="1013361" bIns="-33440" spcCol="1270" anchor="ctr"/>
          <a:lstStyle/>
          <a:p>
            <a:pPr algn="ctr" defTabSz="311150" fontAlgn="auto">
              <a:lnSpc>
                <a:spcPct val="90000"/>
              </a:lnSpc>
              <a:spcAft>
                <a:spcPct val="35000"/>
              </a:spcAft>
              <a:defRPr/>
            </a:pPr>
            <a:endParaRPr lang="en-US" sz="700">
              <a:latin typeface="Calibri Light"/>
            </a:endParaRPr>
          </a:p>
        </p:txBody>
      </p:sp>
      <p:sp>
        <p:nvSpPr>
          <p:cNvPr id="12" name="Freeform 11"/>
          <p:cNvSpPr/>
          <p:nvPr/>
        </p:nvSpPr>
        <p:spPr>
          <a:xfrm>
            <a:off x="16038513" y="4254500"/>
            <a:ext cx="4275137" cy="1096963"/>
          </a:xfrm>
          <a:custGeom>
            <a:avLst/>
            <a:gdLst>
              <a:gd name="connsiteX0" fmla="*/ 0 w 4276588"/>
              <a:gd name="connsiteY0" fmla="*/ 213829 h 2138294"/>
              <a:gd name="connsiteX1" fmla="*/ 213829 w 4276588"/>
              <a:gd name="connsiteY1" fmla="*/ 0 h 2138294"/>
              <a:gd name="connsiteX2" fmla="*/ 4062759 w 4276588"/>
              <a:gd name="connsiteY2" fmla="*/ 0 h 2138294"/>
              <a:gd name="connsiteX3" fmla="*/ 4276588 w 4276588"/>
              <a:gd name="connsiteY3" fmla="*/ 213829 h 2138294"/>
              <a:gd name="connsiteX4" fmla="*/ 4276588 w 4276588"/>
              <a:gd name="connsiteY4" fmla="*/ 1924465 h 2138294"/>
              <a:gd name="connsiteX5" fmla="*/ 4062759 w 4276588"/>
              <a:gd name="connsiteY5" fmla="*/ 2138294 h 2138294"/>
              <a:gd name="connsiteX6" fmla="*/ 213829 w 4276588"/>
              <a:gd name="connsiteY6" fmla="*/ 2138294 h 2138294"/>
              <a:gd name="connsiteX7" fmla="*/ 0 w 4276588"/>
              <a:gd name="connsiteY7" fmla="*/ 1924465 h 2138294"/>
              <a:gd name="connsiteX8" fmla="*/ 0 w 4276588"/>
              <a:gd name="connsiteY8" fmla="*/ 213829 h 2138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76588" h="2138294">
                <a:moveTo>
                  <a:pt x="0" y="213829"/>
                </a:moveTo>
                <a:cubicBezTo>
                  <a:pt x="0" y="95735"/>
                  <a:pt x="95735" y="0"/>
                  <a:pt x="213829" y="0"/>
                </a:cubicBezTo>
                <a:lnTo>
                  <a:pt x="4062759" y="0"/>
                </a:lnTo>
                <a:cubicBezTo>
                  <a:pt x="4180853" y="0"/>
                  <a:pt x="4276588" y="95735"/>
                  <a:pt x="4276588" y="213829"/>
                </a:cubicBezTo>
                <a:lnTo>
                  <a:pt x="4276588" y="1924465"/>
                </a:lnTo>
                <a:cubicBezTo>
                  <a:pt x="4276588" y="2042559"/>
                  <a:pt x="4180853" y="2138294"/>
                  <a:pt x="4062759" y="2138294"/>
                </a:cubicBezTo>
                <a:lnTo>
                  <a:pt x="213829" y="2138294"/>
                </a:lnTo>
                <a:cubicBezTo>
                  <a:pt x="95735" y="2138294"/>
                  <a:pt x="0" y="2042559"/>
                  <a:pt x="0" y="1924465"/>
                </a:cubicBezTo>
                <a:lnTo>
                  <a:pt x="0" y="213829"/>
                </a:lnTo>
                <a:close/>
              </a:path>
            </a:pathLst>
          </a:custGeom>
          <a:solidFill>
            <a:schemeClr val="accent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03903" tIns="103903" rIns="103903" bIns="103903" spcCol="1270" anchor="ctr"/>
          <a:lstStyle/>
          <a:p>
            <a:pPr algn="ctr" defTabSz="2889250" fontAlgn="auto">
              <a:lnSpc>
                <a:spcPct val="90000"/>
              </a:lnSpc>
              <a:spcAft>
                <a:spcPct val="35000"/>
              </a:spcAft>
              <a:defRPr/>
            </a:pPr>
            <a:endParaRPr lang="en-US" sz="6500">
              <a:latin typeface="Calibri Light"/>
            </a:endParaRPr>
          </a:p>
        </p:txBody>
      </p:sp>
      <p:sp>
        <p:nvSpPr>
          <p:cNvPr id="13" name="Freeform 12"/>
          <p:cNvSpPr/>
          <p:nvPr/>
        </p:nvSpPr>
        <p:spPr>
          <a:xfrm rot="2142401">
            <a:off x="14128750" y="6635750"/>
            <a:ext cx="2106613" cy="39688"/>
          </a:xfrm>
          <a:custGeom>
            <a:avLst/>
            <a:gdLst>
              <a:gd name="connsiteX0" fmla="*/ 0 w 2106653"/>
              <a:gd name="connsiteY0" fmla="*/ 19226 h 38452"/>
              <a:gd name="connsiteX1" fmla="*/ 2106653 w 2106653"/>
              <a:gd name="connsiteY1" fmla="*/ 19226 h 38452"/>
            </a:gdLst>
            <a:ahLst/>
            <a:cxnLst>
              <a:cxn ang="0">
                <a:pos x="connsiteX0" y="connsiteY0"/>
              </a:cxn>
              <a:cxn ang="0">
                <a:pos x="connsiteX1" y="connsiteY1"/>
              </a:cxn>
            </a:cxnLst>
            <a:rect l="l" t="t" r="r" b="b"/>
            <a:pathLst>
              <a:path w="2106653" h="38452">
                <a:moveTo>
                  <a:pt x="0" y="19226"/>
                </a:moveTo>
                <a:lnTo>
                  <a:pt x="2106653" y="19226"/>
                </a:lnTo>
              </a:path>
            </a:pathLst>
          </a:custGeom>
          <a:noFill/>
          <a:ln>
            <a:solidFill>
              <a:schemeClr val="bg1">
                <a:lumMod val="65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lIns="1013360" tIns="-33440" rIns="1013360" bIns="-33440" spcCol="1270" anchor="ctr"/>
          <a:lstStyle/>
          <a:p>
            <a:pPr algn="ctr" defTabSz="311150" fontAlgn="auto">
              <a:lnSpc>
                <a:spcPct val="90000"/>
              </a:lnSpc>
              <a:spcAft>
                <a:spcPct val="35000"/>
              </a:spcAft>
              <a:defRPr/>
            </a:pPr>
            <a:endParaRPr lang="en-US" sz="700">
              <a:latin typeface="Calibri Light"/>
            </a:endParaRPr>
          </a:p>
        </p:txBody>
      </p:sp>
      <p:sp>
        <p:nvSpPr>
          <p:cNvPr id="15" name="Freeform 14"/>
          <p:cNvSpPr/>
          <p:nvPr/>
        </p:nvSpPr>
        <p:spPr>
          <a:xfrm>
            <a:off x="16038513" y="6713538"/>
            <a:ext cx="4275137" cy="1096962"/>
          </a:xfrm>
          <a:custGeom>
            <a:avLst/>
            <a:gdLst>
              <a:gd name="connsiteX0" fmla="*/ 0 w 4276588"/>
              <a:gd name="connsiteY0" fmla="*/ 213829 h 2138294"/>
              <a:gd name="connsiteX1" fmla="*/ 213829 w 4276588"/>
              <a:gd name="connsiteY1" fmla="*/ 0 h 2138294"/>
              <a:gd name="connsiteX2" fmla="*/ 4062759 w 4276588"/>
              <a:gd name="connsiteY2" fmla="*/ 0 h 2138294"/>
              <a:gd name="connsiteX3" fmla="*/ 4276588 w 4276588"/>
              <a:gd name="connsiteY3" fmla="*/ 213829 h 2138294"/>
              <a:gd name="connsiteX4" fmla="*/ 4276588 w 4276588"/>
              <a:gd name="connsiteY4" fmla="*/ 1924465 h 2138294"/>
              <a:gd name="connsiteX5" fmla="*/ 4062759 w 4276588"/>
              <a:gd name="connsiteY5" fmla="*/ 2138294 h 2138294"/>
              <a:gd name="connsiteX6" fmla="*/ 213829 w 4276588"/>
              <a:gd name="connsiteY6" fmla="*/ 2138294 h 2138294"/>
              <a:gd name="connsiteX7" fmla="*/ 0 w 4276588"/>
              <a:gd name="connsiteY7" fmla="*/ 1924465 h 2138294"/>
              <a:gd name="connsiteX8" fmla="*/ 0 w 4276588"/>
              <a:gd name="connsiteY8" fmla="*/ 213829 h 2138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76588" h="2138294">
                <a:moveTo>
                  <a:pt x="0" y="213829"/>
                </a:moveTo>
                <a:cubicBezTo>
                  <a:pt x="0" y="95735"/>
                  <a:pt x="95735" y="0"/>
                  <a:pt x="213829" y="0"/>
                </a:cubicBezTo>
                <a:lnTo>
                  <a:pt x="4062759" y="0"/>
                </a:lnTo>
                <a:cubicBezTo>
                  <a:pt x="4180853" y="0"/>
                  <a:pt x="4276588" y="95735"/>
                  <a:pt x="4276588" y="213829"/>
                </a:cubicBezTo>
                <a:lnTo>
                  <a:pt x="4276588" y="1924465"/>
                </a:lnTo>
                <a:cubicBezTo>
                  <a:pt x="4276588" y="2042559"/>
                  <a:pt x="4180853" y="2138294"/>
                  <a:pt x="4062759" y="2138294"/>
                </a:cubicBezTo>
                <a:lnTo>
                  <a:pt x="213829" y="2138294"/>
                </a:lnTo>
                <a:cubicBezTo>
                  <a:pt x="95735" y="2138294"/>
                  <a:pt x="0" y="2042559"/>
                  <a:pt x="0" y="1924465"/>
                </a:cubicBezTo>
                <a:lnTo>
                  <a:pt x="0" y="213829"/>
                </a:lnTo>
                <a:close/>
              </a:path>
            </a:pathLst>
          </a:custGeom>
          <a:solidFill>
            <a:schemeClr val="accent4"/>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03903" tIns="103903" rIns="103903" bIns="103903" spcCol="1270" anchor="ctr"/>
          <a:lstStyle/>
          <a:p>
            <a:pPr algn="ctr" defTabSz="2889250" fontAlgn="auto">
              <a:lnSpc>
                <a:spcPct val="90000"/>
              </a:lnSpc>
              <a:spcAft>
                <a:spcPct val="35000"/>
              </a:spcAft>
              <a:defRPr/>
            </a:pPr>
            <a:endParaRPr lang="en-US" sz="6500">
              <a:latin typeface="Calibri Light"/>
            </a:endParaRPr>
          </a:p>
        </p:txBody>
      </p:sp>
      <p:sp>
        <p:nvSpPr>
          <p:cNvPr id="16" name="Freeform 15"/>
          <p:cNvSpPr/>
          <p:nvPr/>
        </p:nvSpPr>
        <p:spPr>
          <a:xfrm rot="2829178">
            <a:off x="7937500" y="8788400"/>
            <a:ext cx="2514600" cy="38100"/>
          </a:xfrm>
          <a:custGeom>
            <a:avLst/>
            <a:gdLst>
              <a:gd name="connsiteX0" fmla="*/ 0 w 2515479"/>
              <a:gd name="connsiteY0" fmla="*/ 19226 h 38452"/>
              <a:gd name="connsiteX1" fmla="*/ 2515479 w 2515479"/>
              <a:gd name="connsiteY1" fmla="*/ 19226 h 38452"/>
            </a:gdLst>
            <a:ahLst/>
            <a:cxnLst>
              <a:cxn ang="0">
                <a:pos x="connsiteX0" y="connsiteY0"/>
              </a:cxn>
              <a:cxn ang="0">
                <a:pos x="connsiteX1" y="connsiteY1"/>
              </a:cxn>
            </a:cxnLst>
            <a:rect l="l" t="t" r="r" b="b"/>
            <a:pathLst>
              <a:path w="2515479" h="38452">
                <a:moveTo>
                  <a:pt x="0" y="19226"/>
                </a:moveTo>
                <a:lnTo>
                  <a:pt x="2515479" y="19226"/>
                </a:lnTo>
              </a:path>
            </a:pathLst>
          </a:custGeom>
          <a:noFill/>
          <a:ln>
            <a:solidFill>
              <a:schemeClr val="bg1">
                <a:lumMod val="65000"/>
              </a:schemeClr>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lIns="1207551" tIns="-43661" rIns="1207554" bIns="-43661" spcCol="1270" anchor="ctr"/>
          <a:lstStyle/>
          <a:p>
            <a:pPr algn="ctr" defTabSz="400050" fontAlgn="auto">
              <a:lnSpc>
                <a:spcPct val="90000"/>
              </a:lnSpc>
              <a:spcAft>
                <a:spcPct val="35000"/>
              </a:spcAft>
              <a:defRPr/>
            </a:pPr>
            <a:endParaRPr lang="en-US" sz="900">
              <a:latin typeface="Calibri Light"/>
            </a:endParaRPr>
          </a:p>
        </p:txBody>
      </p:sp>
      <p:sp>
        <p:nvSpPr>
          <p:cNvPr id="17" name="Freeform 16"/>
          <p:cNvSpPr/>
          <p:nvPr/>
        </p:nvSpPr>
        <p:spPr>
          <a:xfrm>
            <a:off x="10050463" y="9172575"/>
            <a:ext cx="4276725" cy="1096963"/>
          </a:xfrm>
          <a:custGeom>
            <a:avLst/>
            <a:gdLst>
              <a:gd name="connsiteX0" fmla="*/ 0 w 4276588"/>
              <a:gd name="connsiteY0" fmla="*/ 213829 h 2138294"/>
              <a:gd name="connsiteX1" fmla="*/ 213829 w 4276588"/>
              <a:gd name="connsiteY1" fmla="*/ 0 h 2138294"/>
              <a:gd name="connsiteX2" fmla="*/ 4062759 w 4276588"/>
              <a:gd name="connsiteY2" fmla="*/ 0 h 2138294"/>
              <a:gd name="connsiteX3" fmla="*/ 4276588 w 4276588"/>
              <a:gd name="connsiteY3" fmla="*/ 213829 h 2138294"/>
              <a:gd name="connsiteX4" fmla="*/ 4276588 w 4276588"/>
              <a:gd name="connsiteY4" fmla="*/ 1924465 h 2138294"/>
              <a:gd name="connsiteX5" fmla="*/ 4062759 w 4276588"/>
              <a:gd name="connsiteY5" fmla="*/ 2138294 h 2138294"/>
              <a:gd name="connsiteX6" fmla="*/ 213829 w 4276588"/>
              <a:gd name="connsiteY6" fmla="*/ 2138294 h 2138294"/>
              <a:gd name="connsiteX7" fmla="*/ 0 w 4276588"/>
              <a:gd name="connsiteY7" fmla="*/ 1924465 h 2138294"/>
              <a:gd name="connsiteX8" fmla="*/ 0 w 4276588"/>
              <a:gd name="connsiteY8" fmla="*/ 213829 h 2138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76588" h="2138294">
                <a:moveTo>
                  <a:pt x="0" y="213829"/>
                </a:moveTo>
                <a:cubicBezTo>
                  <a:pt x="0" y="95735"/>
                  <a:pt x="95735" y="0"/>
                  <a:pt x="213829" y="0"/>
                </a:cubicBezTo>
                <a:lnTo>
                  <a:pt x="4062759" y="0"/>
                </a:lnTo>
                <a:cubicBezTo>
                  <a:pt x="4180853" y="0"/>
                  <a:pt x="4276588" y="95735"/>
                  <a:pt x="4276588" y="213829"/>
                </a:cubicBezTo>
                <a:lnTo>
                  <a:pt x="4276588" y="1924465"/>
                </a:lnTo>
                <a:cubicBezTo>
                  <a:pt x="4276588" y="2042559"/>
                  <a:pt x="4180853" y="2138294"/>
                  <a:pt x="4062759" y="2138294"/>
                </a:cubicBezTo>
                <a:lnTo>
                  <a:pt x="213829" y="2138294"/>
                </a:lnTo>
                <a:cubicBezTo>
                  <a:pt x="95735" y="2138294"/>
                  <a:pt x="0" y="2042559"/>
                  <a:pt x="0" y="1924465"/>
                </a:cubicBezTo>
                <a:lnTo>
                  <a:pt x="0" y="213829"/>
                </a:lnTo>
                <a:close/>
              </a:path>
            </a:pathLst>
          </a:custGeom>
          <a:solidFill>
            <a:schemeClr val="accent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03903" tIns="103903" rIns="103903" bIns="103903" spcCol="1270" anchor="ctr"/>
          <a:lstStyle/>
          <a:p>
            <a:pPr algn="ctr" defTabSz="2889250" fontAlgn="auto">
              <a:lnSpc>
                <a:spcPct val="90000"/>
              </a:lnSpc>
              <a:spcAft>
                <a:spcPct val="35000"/>
              </a:spcAft>
              <a:defRPr/>
            </a:pPr>
            <a:endParaRPr lang="en-US" sz="6500">
              <a:latin typeface="Calibri Light"/>
            </a:endParaRPr>
          </a:p>
        </p:txBody>
      </p:sp>
      <p:sp>
        <p:nvSpPr>
          <p:cNvPr id="18" name="Freeform 17"/>
          <p:cNvSpPr/>
          <p:nvPr/>
        </p:nvSpPr>
        <p:spPr>
          <a:xfrm>
            <a:off x="14327188" y="9710738"/>
            <a:ext cx="1711325" cy="38100"/>
          </a:xfrm>
          <a:custGeom>
            <a:avLst/>
            <a:gdLst>
              <a:gd name="connsiteX0" fmla="*/ 0 w 1710635"/>
              <a:gd name="connsiteY0" fmla="*/ 19226 h 38452"/>
              <a:gd name="connsiteX1" fmla="*/ 1710635 w 1710635"/>
              <a:gd name="connsiteY1" fmla="*/ 19226 h 38452"/>
            </a:gdLst>
            <a:ahLst/>
            <a:cxnLst>
              <a:cxn ang="0">
                <a:pos x="connsiteX0" y="connsiteY0"/>
              </a:cxn>
              <a:cxn ang="0">
                <a:pos x="connsiteX1" y="connsiteY1"/>
              </a:cxn>
            </a:cxnLst>
            <a:rect l="l" t="t" r="r" b="b"/>
            <a:pathLst>
              <a:path w="1710635" h="38452">
                <a:moveTo>
                  <a:pt x="0" y="19226"/>
                </a:moveTo>
                <a:lnTo>
                  <a:pt x="1710635" y="19226"/>
                </a:lnTo>
              </a:path>
            </a:pathLst>
          </a:custGeom>
          <a:noFill/>
          <a:ln>
            <a:solidFill>
              <a:schemeClr val="bg1">
                <a:lumMod val="65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lIns="825252" tIns="-23540" rIns="825252" bIns="-23539" spcCol="1270" anchor="ctr"/>
          <a:lstStyle/>
          <a:p>
            <a:pPr algn="ctr" defTabSz="266700" fontAlgn="auto">
              <a:lnSpc>
                <a:spcPct val="90000"/>
              </a:lnSpc>
              <a:spcAft>
                <a:spcPct val="35000"/>
              </a:spcAft>
              <a:defRPr/>
            </a:pPr>
            <a:endParaRPr lang="en-US" sz="600">
              <a:latin typeface="Calibri Light"/>
            </a:endParaRPr>
          </a:p>
        </p:txBody>
      </p:sp>
      <p:sp>
        <p:nvSpPr>
          <p:cNvPr id="19" name="Freeform 18"/>
          <p:cNvSpPr/>
          <p:nvPr/>
        </p:nvSpPr>
        <p:spPr>
          <a:xfrm>
            <a:off x="16038513" y="9172575"/>
            <a:ext cx="4275137" cy="1096963"/>
          </a:xfrm>
          <a:custGeom>
            <a:avLst/>
            <a:gdLst>
              <a:gd name="connsiteX0" fmla="*/ 0 w 4276588"/>
              <a:gd name="connsiteY0" fmla="*/ 213829 h 2138294"/>
              <a:gd name="connsiteX1" fmla="*/ 213829 w 4276588"/>
              <a:gd name="connsiteY1" fmla="*/ 0 h 2138294"/>
              <a:gd name="connsiteX2" fmla="*/ 4062759 w 4276588"/>
              <a:gd name="connsiteY2" fmla="*/ 0 h 2138294"/>
              <a:gd name="connsiteX3" fmla="*/ 4276588 w 4276588"/>
              <a:gd name="connsiteY3" fmla="*/ 213829 h 2138294"/>
              <a:gd name="connsiteX4" fmla="*/ 4276588 w 4276588"/>
              <a:gd name="connsiteY4" fmla="*/ 1924465 h 2138294"/>
              <a:gd name="connsiteX5" fmla="*/ 4062759 w 4276588"/>
              <a:gd name="connsiteY5" fmla="*/ 2138294 h 2138294"/>
              <a:gd name="connsiteX6" fmla="*/ 213829 w 4276588"/>
              <a:gd name="connsiteY6" fmla="*/ 2138294 h 2138294"/>
              <a:gd name="connsiteX7" fmla="*/ 0 w 4276588"/>
              <a:gd name="connsiteY7" fmla="*/ 1924465 h 2138294"/>
              <a:gd name="connsiteX8" fmla="*/ 0 w 4276588"/>
              <a:gd name="connsiteY8" fmla="*/ 213829 h 2138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76588" h="2138294">
                <a:moveTo>
                  <a:pt x="0" y="213829"/>
                </a:moveTo>
                <a:cubicBezTo>
                  <a:pt x="0" y="95735"/>
                  <a:pt x="95735" y="0"/>
                  <a:pt x="213829" y="0"/>
                </a:cubicBezTo>
                <a:lnTo>
                  <a:pt x="4062759" y="0"/>
                </a:lnTo>
                <a:cubicBezTo>
                  <a:pt x="4180853" y="0"/>
                  <a:pt x="4276588" y="95735"/>
                  <a:pt x="4276588" y="213829"/>
                </a:cubicBezTo>
                <a:lnTo>
                  <a:pt x="4276588" y="1924465"/>
                </a:lnTo>
                <a:cubicBezTo>
                  <a:pt x="4276588" y="2042559"/>
                  <a:pt x="4180853" y="2138294"/>
                  <a:pt x="4062759" y="2138294"/>
                </a:cubicBezTo>
                <a:lnTo>
                  <a:pt x="213829" y="2138294"/>
                </a:lnTo>
                <a:cubicBezTo>
                  <a:pt x="95735" y="2138294"/>
                  <a:pt x="0" y="2042559"/>
                  <a:pt x="0" y="1924465"/>
                </a:cubicBezTo>
                <a:lnTo>
                  <a:pt x="0" y="213829"/>
                </a:lnTo>
                <a:close/>
              </a:path>
            </a:pathLst>
          </a:custGeom>
          <a:solidFill>
            <a:schemeClr val="accent5"/>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03903" tIns="103903" rIns="103903" bIns="103903" spcCol="1270" anchor="ctr"/>
          <a:lstStyle/>
          <a:p>
            <a:pPr algn="ctr" defTabSz="2889250" fontAlgn="auto">
              <a:lnSpc>
                <a:spcPct val="90000"/>
              </a:lnSpc>
              <a:spcAft>
                <a:spcPct val="35000"/>
              </a:spcAft>
              <a:defRPr/>
            </a:pPr>
            <a:endParaRPr lang="en-US" sz="6500">
              <a:latin typeface="Calibri Light"/>
            </a:endParaRPr>
          </a:p>
        </p:txBody>
      </p:sp>
      <p:sp>
        <p:nvSpPr>
          <p:cNvPr id="34828" name="TextBox 37"/>
          <p:cNvSpPr txBox="1">
            <a:spLocks noChangeArrowheads="1"/>
          </p:cNvSpPr>
          <p:nvPr/>
        </p:nvSpPr>
        <p:spPr bwMode="auto">
          <a:xfrm>
            <a:off x="4421188" y="7537450"/>
            <a:ext cx="35496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General Manager</a:t>
            </a:r>
          </a:p>
        </p:txBody>
      </p:sp>
      <p:sp>
        <p:nvSpPr>
          <p:cNvPr id="34829" name="TextBox 38"/>
          <p:cNvSpPr txBox="1">
            <a:spLocks noChangeArrowheads="1"/>
          </p:cNvSpPr>
          <p:nvPr/>
        </p:nvSpPr>
        <p:spPr bwMode="auto">
          <a:xfrm>
            <a:off x="11182350" y="5686425"/>
            <a:ext cx="201295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Manager</a:t>
            </a:r>
          </a:p>
        </p:txBody>
      </p:sp>
      <p:sp>
        <p:nvSpPr>
          <p:cNvPr id="34830" name="TextBox 39"/>
          <p:cNvSpPr txBox="1">
            <a:spLocks noChangeArrowheads="1"/>
          </p:cNvSpPr>
          <p:nvPr/>
        </p:nvSpPr>
        <p:spPr bwMode="auto">
          <a:xfrm>
            <a:off x="11182350" y="9371013"/>
            <a:ext cx="201295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Manager</a:t>
            </a:r>
          </a:p>
        </p:txBody>
      </p:sp>
      <p:sp>
        <p:nvSpPr>
          <p:cNvPr id="34831" name="TextBox 40"/>
          <p:cNvSpPr txBox="1">
            <a:spLocks noChangeArrowheads="1"/>
          </p:cNvSpPr>
          <p:nvPr/>
        </p:nvSpPr>
        <p:spPr bwMode="auto">
          <a:xfrm>
            <a:off x="17175163" y="4457700"/>
            <a:ext cx="20129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Manager</a:t>
            </a:r>
          </a:p>
        </p:txBody>
      </p:sp>
      <p:sp>
        <p:nvSpPr>
          <p:cNvPr id="34832" name="TextBox 41"/>
          <p:cNvSpPr txBox="1">
            <a:spLocks noChangeArrowheads="1"/>
          </p:cNvSpPr>
          <p:nvPr/>
        </p:nvSpPr>
        <p:spPr bwMode="auto">
          <a:xfrm>
            <a:off x="17175163" y="6915150"/>
            <a:ext cx="20129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Manager</a:t>
            </a:r>
          </a:p>
        </p:txBody>
      </p:sp>
      <p:sp>
        <p:nvSpPr>
          <p:cNvPr id="34833" name="TextBox 42"/>
          <p:cNvSpPr txBox="1">
            <a:spLocks noChangeArrowheads="1"/>
          </p:cNvSpPr>
          <p:nvPr/>
        </p:nvSpPr>
        <p:spPr bwMode="auto">
          <a:xfrm>
            <a:off x="17175163" y="9371013"/>
            <a:ext cx="201295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Manager</a:t>
            </a:r>
          </a:p>
        </p:txBody>
      </p:sp>
      <p:sp>
        <p:nvSpPr>
          <p:cNvPr id="34834" name="TextBox 26"/>
          <p:cNvSpPr txBox="1">
            <a:spLocks noChangeArrowheads="1"/>
          </p:cNvSpPr>
          <p:nvPr/>
        </p:nvSpPr>
        <p:spPr bwMode="auto">
          <a:xfrm>
            <a:off x="1614488" y="955675"/>
            <a:ext cx="72485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Hierarchy Example</a:t>
            </a:r>
          </a:p>
        </p:txBody>
      </p:sp>
      <p:sp>
        <p:nvSpPr>
          <p:cNvPr id="28" name="TextBox 27"/>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34836" name="Group 59"/>
          <p:cNvGrpSpPr>
            <a:grpSpLocks/>
          </p:cNvGrpSpPr>
          <p:nvPr/>
        </p:nvGrpSpPr>
        <p:grpSpPr bwMode="auto">
          <a:xfrm>
            <a:off x="1744663" y="2152650"/>
            <a:ext cx="1477962" cy="258763"/>
            <a:chOff x="1703388" y="2006913"/>
            <a:chExt cx="1478230" cy="258682"/>
          </a:xfrm>
        </p:grpSpPr>
        <p:sp>
          <p:nvSpPr>
            <p:cNvPr id="30" name="Oval 29"/>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5" name="Oval 34"/>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6" name="Oval 35"/>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7" name="Oval 36"/>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4" name="Oval 43"/>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32"/>
          <p:cNvSpPr/>
          <p:nvPr/>
        </p:nvSpPr>
        <p:spPr>
          <a:xfrm>
            <a:off x="17818100" y="8370888"/>
            <a:ext cx="90488" cy="630237"/>
          </a:xfrm>
          <a:custGeom>
            <a:avLst/>
            <a:gdLst/>
            <a:ahLst/>
            <a:cxnLst/>
            <a:rect l="0" t="0" r="0" b="0"/>
            <a:pathLst>
              <a:path>
                <a:moveTo>
                  <a:pt x="45720" y="0"/>
                </a:moveTo>
                <a:lnTo>
                  <a:pt x="45720" y="639913"/>
                </a:lnTo>
              </a:path>
            </a:pathLst>
          </a:custGeom>
          <a:noFill/>
          <a:ln w="38100" cmpd="sng">
            <a:solidFill>
              <a:schemeClr val="bg1">
                <a:lumMod val="75000"/>
              </a:schemeClr>
            </a:solidFill>
          </a:ln>
        </p:spPr>
        <p:style>
          <a:lnRef idx="1">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34" name="Freeform 33"/>
          <p:cNvSpPr/>
          <p:nvPr/>
        </p:nvSpPr>
        <p:spPr>
          <a:xfrm>
            <a:off x="13665200" y="5734050"/>
            <a:ext cx="4133850" cy="631825"/>
          </a:xfrm>
          <a:custGeom>
            <a:avLst/>
            <a:gdLst/>
            <a:ahLst/>
            <a:cxnLst/>
            <a:rect l="0" t="0" r="0" b="0"/>
            <a:pathLst>
              <a:path>
                <a:moveTo>
                  <a:pt x="0" y="0"/>
                </a:moveTo>
                <a:lnTo>
                  <a:pt x="0" y="322496"/>
                </a:lnTo>
                <a:lnTo>
                  <a:pt x="4189908" y="322496"/>
                </a:lnTo>
                <a:lnTo>
                  <a:pt x="4189908" y="639913"/>
                </a:lnTo>
              </a:path>
            </a:pathLst>
          </a:custGeom>
          <a:noFill/>
          <a:ln w="38100" cmpd="sng">
            <a:solidFill>
              <a:schemeClr val="bg1">
                <a:lumMod val="75000"/>
              </a:schemeClr>
            </a:solidFill>
          </a:ln>
        </p:spPr>
        <p:style>
          <a:lnRef idx="1">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36" name="Freeform 35"/>
          <p:cNvSpPr/>
          <p:nvPr/>
        </p:nvSpPr>
        <p:spPr>
          <a:xfrm>
            <a:off x="9464675" y="8370888"/>
            <a:ext cx="2755900" cy="630237"/>
          </a:xfrm>
          <a:custGeom>
            <a:avLst/>
            <a:gdLst/>
            <a:ahLst/>
            <a:cxnLst/>
            <a:rect l="0" t="0" r="0" b="0"/>
            <a:pathLst>
              <a:path>
                <a:moveTo>
                  <a:pt x="0" y="0"/>
                </a:moveTo>
                <a:lnTo>
                  <a:pt x="0" y="322496"/>
                </a:lnTo>
                <a:lnTo>
                  <a:pt x="2793272" y="322496"/>
                </a:lnTo>
                <a:lnTo>
                  <a:pt x="2793272" y="639913"/>
                </a:lnTo>
              </a:path>
            </a:pathLst>
          </a:custGeom>
          <a:noFill/>
          <a:ln w="38100" cmpd="sng">
            <a:solidFill>
              <a:schemeClr val="bg1">
                <a:lumMod val="75000"/>
              </a:schemeClr>
            </a:solidFill>
          </a:ln>
        </p:spPr>
        <p:style>
          <a:lnRef idx="1">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37" name="Freeform 36"/>
          <p:cNvSpPr/>
          <p:nvPr/>
        </p:nvSpPr>
        <p:spPr>
          <a:xfrm>
            <a:off x="6664325" y="8370888"/>
            <a:ext cx="2755900" cy="630237"/>
          </a:xfrm>
          <a:custGeom>
            <a:avLst/>
            <a:gdLst/>
            <a:ahLst/>
            <a:cxnLst/>
            <a:rect l="0" t="0" r="0" b="0"/>
            <a:pathLst>
              <a:path>
                <a:moveTo>
                  <a:pt x="2793272" y="0"/>
                </a:moveTo>
                <a:lnTo>
                  <a:pt x="2793272" y="322496"/>
                </a:lnTo>
                <a:lnTo>
                  <a:pt x="0" y="322496"/>
                </a:lnTo>
                <a:lnTo>
                  <a:pt x="0" y="639913"/>
                </a:lnTo>
              </a:path>
            </a:pathLst>
          </a:custGeom>
          <a:noFill/>
          <a:ln w="38100" cmpd="sng">
            <a:solidFill>
              <a:schemeClr val="bg1">
                <a:lumMod val="75000"/>
              </a:schemeClr>
            </a:solidFill>
          </a:ln>
        </p:spPr>
        <p:style>
          <a:lnRef idx="1">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38" name="Freeform 37"/>
          <p:cNvSpPr/>
          <p:nvPr/>
        </p:nvSpPr>
        <p:spPr>
          <a:xfrm>
            <a:off x="9464675" y="5734050"/>
            <a:ext cx="4133850" cy="631825"/>
          </a:xfrm>
          <a:custGeom>
            <a:avLst/>
            <a:gdLst/>
            <a:ahLst/>
            <a:cxnLst/>
            <a:rect l="0" t="0" r="0" b="0"/>
            <a:pathLst>
              <a:path>
                <a:moveTo>
                  <a:pt x="4189908" y="0"/>
                </a:moveTo>
                <a:lnTo>
                  <a:pt x="4189908" y="322496"/>
                </a:lnTo>
                <a:lnTo>
                  <a:pt x="0" y="322496"/>
                </a:lnTo>
                <a:lnTo>
                  <a:pt x="0" y="639913"/>
                </a:lnTo>
              </a:path>
            </a:pathLst>
          </a:custGeom>
          <a:noFill/>
          <a:ln w="38100" cmpd="sng">
            <a:solidFill>
              <a:schemeClr val="bg1">
                <a:lumMod val="75000"/>
              </a:schemeClr>
            </a:solidFill>
          </a:ln>
        </p:spPr>
        <p:style>
          <a:lnRef idx="1">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60" name="Oval 59"/>
          <p:cNvSpPr/>
          <p:nvPr/>
        </p:nvSpPr>
        <p:spPr>
          <a:xfrm>
            <a:off x="12596813" y="3730625"/>
            <a:ext cx="2003425" cy="2003425"/>
          </a:xfrm>
          <a:prstGeom prst="ellipse">
            <a:avLst/>
          </a:prstGeom>
          <a:solidFill>
            <a:schemeClr val="accent1"/>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es-CO"/>
          </a:p>
        </p:txBody>
      </p:sp>
      <p:sp>
        <p:nvSpPr>
          <p:cNvPr id="61" name="Oval 60"/>
          <p:cNvSpPr/>
          <p:nvPr/>
        </p:nvSpPr>
        <p:spPr>
          <a:xfrm>
            <a:off x="8462963" y="6365875"/>
            <a:ext cx="2003425" cy="2005013"/>
          </a:xfrm>
          <a:prstGeom prst="ellipse">
            <a:avLst/>
          </a:prstGeom>
          <a:solidFill>
            <a:schemeClr val="accent2"/>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es-CO"/>
          </a:p>
        </p:txBody>
      </p:sp>
      <p:sp>
        <p:nvSpPr>
          <p:cNvPr id="62" name="Oval 61"/>
          <p:cNvSpPr/>
          <p:nvPr/>
        </p:nvSpPr>
        <p:spPr>
          <a:xfrm>
            <a:off x="5662613" y="9001125"/>
            <a:ext cx="2003425" cy="2005013"/>
          </a:xfrm>
          <a:prstGeom prst="ellipse">
            <a:avLst/>
          </a:prstGeom>
          <a:solidFill>
            <a:schemeClr val="accent4"/>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es-CO"/>
          </a:p>
        </p:txBody>
      </p:sp>
      <p:sp>
        <p:nvSpPr>
          <p:cNvPr id="63" name="Oval 62"/>
          <p:cNvSpPr/>
          <p:nvPr/>
        </p:nvSpPr>
        <p:spPr>
          <a:xfrm>
            <a:off x="11218863" y="9001125"/>
            <a:ext cx="2003425" cy="2005013"/>
          </a:xfrm>
          <a:prstGeom prst="ellipse">
            <a:avLst/>
          </a:prstGeom>
          <a:solidFill>
            <a:schemeClr val="accent5"/>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es-CO"/>
          </a:p>
        </p:txBody>
      </p:sp>
      <p:sp>
        <p:nvSpPr>
          <p:cNvPr id="64" name="Oval 63"/>
          <p:cNvSpPr/>
          <p:nvPr/>
        </p:nvSpPr>
        <p:spPr>
          <a:xfrm>
            <a:off x="16864013" y="6365875"/>
            <a:ext cx="2005012" cy="2005013"/>
          </a:xfrm>
          <a:prstGeom prst="ellipse">
            <a:avLst/>
          </a:prstGeom>
          <a:solidFill>
            <a:schemeClr val="accent3"/>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es-CO"/>
          </a:p>
        </p:txBody>
      </p:sp>
      <p:sp>
        <p:nvSpPr>
          <p:cNvPr id="65" name="Oval 64"/>
          <p:cNvSpPr/>
          <p:nvPr/>
        </p:nvSpPr>
        <p:spPr>
          <a:xfrm>
            <a:off x="16886238" y="9001125"/>
            <a:ext cx="2005012" cy="2005013"/>
          </a:xfrm>
          <a:prstGeom prst="ellipse">
            <a:avLst/>
          </a:prstGeom>
          <a:solidFill>
            <a:schemeClr val="accent6"/>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es-CO"/>
          </a:p>
        </p:txBody>
      </p:sp>
      <p:sp>
        <p:nvSpPr>
          <p:cNvPr id="35852" name="TextBox 65"/>
          <p:cNvSpPr txBox="1">
            <a:spLocks noChangeArrowheads="1"/>
          </p:cNvSpPr>
          <p:nvPr/>
        </p:nvSpPr>
        <p:spPr bwMode="auto">
          <a:xfrm>
            <a:off x="12793663" y="4329113"/>
            <a:ext cx="1655762"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a:solidFill>
                  <a:schemeClr val="bg1"/>
                </a:solidFill>
                <a:latin typeface="Source Sans Pro" panose="020B0503030403020204" pitchFamily="34" charset="0"/>
              </a:rPr>
              <a:t>Energy</a:t>
            </a:r>
            <a:endParaRPr lang="id-ID" altLang="es-MX" sz="3200" b="1">
              <a:solidFill>
                <a:schemeClr val="bg1"/>
              </a:solidFill>
              <a:latin typeface="Source Sans Pro" panose="020B0503030403020204" pitchFamily="34" charset="0"/>
            </a:endParaRPr>
          </a:p>
        </p:txBody>
      </p:sp>
      <p:sp>
        <p:nvSpPr>
          <p:cNvPr id="35853" name="TextBox 66"/>
          <p:cNvSpPr txBox="1">
            <a:spLocks noChangeArrowheads="1"/>
          </p:cNvSpPr>
          <p:nvPr/>
        </p:nvSpPr>
        <p:spPr bwMode="auto">
          <a:xfrm>
            <a:off x="17110075" y="7002463"/>
            <a:ext cx="1512888"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a:solidFill>
                  <a:schemeClr val="bg1"/>
                </a:solidFill>
                <a:latin typeface="Source Sans Pro" panose="020B0503030403020204" pitchFamily="34" charset="0"/>
              </a:rPr>
              <a:t>Dollar</a:t>
            </a:r>
            <a:endParaRPr lang="id-ID" altLang="es-MX" sz="3200" b="1">
              <a:solidFill>
                <a:schemeClr val="bg1"/>
              </a:solidFill>
              <a:latin typeface="Source Sans Pro" panose="020B0503030403020204" pitchFamily="34" charset="0"/>
            </a:endParaRPr>
          </a:p>
        </p:txBody>
      </p:sp>
      <p:sp>
        <p:nvSpPr>
          <p:cNvPr id="35854" name="TextBox 67"/>
          <p:cNvSpPr txBox="1">
            <a:spLocks noChangeArrowheads="1"/>
          </p:cNvSpPr>
          <p:nvPr/>
        </p:nvSpPr>
        <p:spPr bwMode="auto">
          <a:xfrm>
            <a:off x="8516938" y="7046913"/>
            <a:ext cx="1806575"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a:solidFill>
                  <a:schemeClr val="bg1"/>
                </a:solidFill>
                <a:latin typeface="Source Sans Pro" panose="020B0503030403020204" pitchFamily="34" charset="0"/>
              </a:rPr>
              <a:t>Finance</a:t>
            </a:r>
            <a:endParaRPr lang="id-ID" altLang="es-MX" sz="3200" b="1">
              <a:solidFill>
                <a:schemeClr val="bg1"/>
              </a:solidFill>
              <a:latin typeface="Source Sans Pro" panose="020B0503030403020204" pitchFamily="34" charset="0"/>
            </a:endParaRPr>
          </a:p>
        </p:txBody>
      </p:sp>
      <p:sp>
        <p:nvSpPr>
          <p:cNvPr id="35855" name="TextBox 68"/>
          <p:cNvSpPr txBox="1">
            <a:spLocks noChangeArrowheads="1"/>
          </p:cNvSpPr>
          <p:nvPr/>
        </p:nvSpPr>
        <p:spPr bwMode="auto">
          <a:xfrm>
            <a:off x="11718925" y="9675813"/>
            <a:ext cx="1004888"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a:solidFill>
                  <a:schemeClr val="bg1"/>
                </a:solidFill>
                <a:latin typeface="Source Sans Pro" panose="020B0503030403020204" pitchFamily="34" charset="0"/>
              </a:rPr>
              <a:t>A/B</a:t>
            </a:r>
            <a:endParaRPr lang="id-ID" altLang="es-MX" sz="3200" b="1">
              <a:solidFill>
                <a:schemeClr val="bg1"/>
              </a:solidFill>
              <a:latin typeface="Source Sans Pro" panose="020B0503030403020204" pitchFamily="34" charset="0"/>
            </a:endParaRPr>
          </a:p>
        </p:txBody>
      </p:sp>
      <p:sp>
        <p:nvSpPr>
          <p:cNvPr id="35856" name="TextBox 69"/>
          <p:cNvSpPr txBox="1">
            <a:spLocks noChangeArrowheads="1"/>
          </p:cNvSpPr>
          <p:nvPr/>
        </p:nvSpPr>
        <p:spPr bwMode="auto">
          <a:xfrm>
            <a:off x="17295813" y="9675813"/>
            <a:ext cx="1185862"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a:solidFill>
                  <a:schemeClr val="bg1"/>
                </a:solidFill>
                <a:latin typeface="Source Sans Pro" panose="020B0503030403020204" pitchFamily="34" charset="0"/>
              </a:rPr>
              <a:t>Zero</a:t>
            </a:r>
            <a:endParaRPr lang="id-ID" altLang="es-MX" sz="3200" b="1">
              <a:solidFill>
                <a:schemeClr val="bg1"/>
              </a:solidFill>
              <a:latin typeface="Source Sans Pro" panose="020B0503030403020204" pitchFamily="34" charset="0"/>
            </a:endParaRPr>
          </a:p>
        </p:txBody>
      </p:sp>
      <p:sp>
        <p:nvSpPr>
          <p:cNvPr id="35857" name="TextBox 70"/>
          <p:cNvSpPr txBox="1">
            <a:spLocks noChangeArrowheads="1"/>
          </p:cNvSpPr>
          <p:nvPr/>
        </p:nvSpPr>
        <p:spPr bwMode="auto">
          <a:xfrm>
            <a:off x="6067425" y="9675813"/>
            <a:ext cx="1103313"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a:solidFill>
                  <a:schemeClr val="bg1"/>
                </a:solidFill>
                <a:latin typeface="Source Sans Pro" panose="020B0503030403020204" pitchFamily="34" charset="0"/>
              </a:rPr>
              <a:t>SEO</a:t>
            </a:r>
            <a:endParaRPr lang="id-ID" altLang="es-MX" sz="3200" b="1">
              <a:solidFill>
                <a:schemeClr val="bg1"/>
              </a:solidFill>
              <a:latin typeface="Source Sans Pro" panose="020B0503030403020204" pitchFamily="34" charset="0"/>
            </a:endParaRPr>
          </a:p>
        </p:txBody>
      </p:sp>
      <p:sp>
        <p:nvSpPr>
          <p:cNvPr id="35858" name="Rectangle 1"/>
          <p:cNvSpPr>
            <a:spLocks/>
          </p:cNvSpPr>
          <p:nvPr/>
        </p:nvSpPr>
        <p:spPr bwMode="auto">
          <a:xfrm>
            <a:off x="1765300" y="3716338"/>
            <a:ext cx="4824413" cy="890587"/>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400">
              <a:latin typeface="Calibri Light" panose="020F0302020204030204" pitchFamily="34" charset="0"/>
            </a:endParaRPr>
          </a:p>
        </p:txBody>
      </p:sp>
      <p:sp>
        <p:nvSpPr>
          <p:cNvPr id="73" name="Rectangle 1"/>
          <p:cNvSpPr>
            <a:spLocks/>
          </p:cNvSpPr>
          <p:nvPr/>
        </p:nvSpPr>
        <p:spPr bwMode="auto">
          <a:xfrm>
            <a:off x="1765300" y="4606925"/>
            <a:ext cx="4824413" cy="2736850"/>
          </a:xfrm>
          <a:prstGeom prst="rect">
            <a:avLst/>
          </a:prstGeom>
          <a:solidFill>
            <a:schemeClr val="bg1">
              <a:lumMod val="85000"/>
            </a:schemeClr>
          </a:solidFill>
          <a:ln w="25400">
            <a:noFill/>
            <a:miter lim="800000"/>
            <a:headEnd/>
            <a:tailEnd/>
          </a:ln>
        </p:spPr>
        <p:txBody>
          <a:bodyPr lIns="0" tIns="0" rIns="0" bIns="0"/>
          <a:lstStyle/>
          <a:p>
            <a:pPr defTabSz="1828434" fontAlgn="auto">
              <a:spcBef>
                <a:spcPts val="0"/>
              </a:spcBef>
              <a:spcAft>
                <a:spcPts val="0"/>
              </a:spcAft>
              <a:defRPr/>
            </a:pPr>
            <a:endParaRPr lang="en-US" sz="1400">
              <a:solidFill>
                <a:schemeClr val="tx2"/>
              </a:solidFill>
              <a:latin typeface="Calibri Light"/>
              <a:ea typeface="+mn-ea"/>
            </a:endParaRPr>
          </a:p>
        </p:txBody>
      </p:sp>
      <p:sp>
        <p:nvSpPr>
          <p:cNvPr id="35860" name="TextBox 73"/>
          <p:cNvSpPr txBox="1">
            <a:spLocks noChangeArrowheads="1"/>
          </p:cNvSpPr>
          <p:nvPr/>
        </p:nvSpPr>
        <p:spPr bwMode="auto">
          <a:xfrm>
            <a:off x="2933700" y="3776663"/>
            <a:ext cx="22955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000">
                <a:solidFill>
                  <a:schemeClr val="bg1"/>
                </a:solidFill>
                <a:latin typeface="Source Sans Pro" panose="020B0503030403020204" pitchFamily="34" charset="0"/>
              </a:rPr>
              <a:t>Definition</a:t>
            </a:r>
          </a:p>
        </p:txBody>
      </p:sp>
      <p:sp>
        <p:nvSpPr>
          <p:cNvPr id="35861" name="TextBox 74"/>
          <p:cNvSpPr txBox="1">
            <a:spLocks noChangeArrowheads="1"/>
          </p:cNvSpPr>
          <p:nvPr/>
        </p:nvSpPr>
        <p:spPr bwMode="auto">
          <a:xfrm>
            <a:off x="1822450" y="4646613"/>
            <a:ext cx="4700588" cy="183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2400">
                <a:latin typeface="Calibri Light" panose="020F0302020204030204" pitchFamily="34" charset="0"/>
                <a:cs typeface="Calibri Light" panose="020F0302020204030204" pitchFamily="34" charset="0"/>
              </a:rPr>
              <a:t>Creativity is the key to success in the future, and primary education where our teachers can bring lorem ipsum dolor</a:t>
            </a:r>
          </a:p>
        </p:txBody>
      </p:sp>
      <p:sp>
        <p:nvSpPr>
          <p:cNvPr id="35862" name="TextBox 43"/>
          <p:cNvSpPr txBox="1">
            <a:spLocks noChangeArrowheads="1"/>
          </p:cNvSpPr>
          <p:nvPr/>
        </p:nvSpPr>
        <p:spPr bwMode="auto">
          <a:xfrm>
            <a:off x="1614488" y="955675"/>
            <a:ext cx="72485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Hierarchy Example</a:t>
            </a:r>
          </a:p>
        </p:txBody>
      </p:sp>
      <p:sp>
        <p:nvSpPr>
          <p:cNvPr id="45" name="TextBox 44"/>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35864" name="Group 59"/>
          <p:cNvGrpSpPr>
            <a:grpSpLocks/>
          </p:cNvGrpSpPr>
          <p:nvPr/>
        </p:nvGrpSpPr>
        <p:grpSpPr bwMode="auto">
          <a:xfrm>
            <a:off x="1744663" y="2152650"/>
            <a:ext cx="1477962" cy="258763"/>
            <a:chOff x="1703388" y="2006913"/>
            <a:chExt cx="1478230" cy="258682"/>
          </a:xfrm>
        </p:grpSpPr>
        <p:sp>
          <p:nvSpPr>
            <p:cNvPr id="47" name="Oval 46"/>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8" name="Oval 47"/>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9" name="Oval 48"/>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50" name="Oval 49"/>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51" name="Oval 50"/>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5" name="Group 13"/>
          <p:cNvGrpSpPr>
            <a:grpSpLocks/>
          </p:cNvGrpSpPr>
          <p:nvPr/>
        </p:nvGrpSpPr>
        <p:grpSpPr bwMode="auto">
          <a:xfrm>
            <a:off x="6529388" y="4649788"/>
            <a:ext cx="11498262" cy="4371975"/>
            <a:chOff x="6528822" y="4650102"/>
            <a:chExt cx="11498244" cy="4371233"/>
          </a:xfrm>
        </p:grpSpPr>
        <p:sp>
          <p:nvSpPr>
            <p:cNvPr id="5" name="Freeform 4"/>
            <p:cNvSpPr/>
            <p:nvPr/>
          </p:nvSpPr>
          <p:spPr>
            <a:xfrm>
              <a:off x="11778676" y="4650102"/>
              <a:ext cx="498474" cy="2185616"/>
            </a:xfrm>
            <a:custGeom>
              <a:avLst/>
              <a:gdLst/>
              <a:ahLst/>
              <a:cxnLst/>
              <a:rect l="0" t="0" r="0" b="0"/>
              <a:pathLst>
                <a:path>
                  <a:moveTo>
                    <a:pt x="498890" y="0"/>
                  </a:moveTo>
                  <a:lnTo>
                    <a:pt x="498890" y="2185616"/>
                  </a:lnTo>
                  <a:lnTo>
                    <a:pt x="0" y="2185616"/>
                  </a:lnTo>
                </a:path>
              </a:pathLst>
            </a:custGeom>
            <a:noFill/>
            <a:ln>
              <a:solidFill>
                <a:schemeClr val="bg1">
                  <a:lumMod val="65000"/>
                </a:schemeClr>
              </a:solidFill>
            </a:ln>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6" name="Freeform 5"/>
            <p:cNvSpPr/>
            <p:nvPr/>
          </p:nvSpPr>
          <p:spPr>
            <a:xfrm>
              <a:off x="12278738" y="4650102"/>
              <a:ext cx="5748328" cy="4371233"/>
            </a:xfrm>
            <a:custGeom>
              <a:avLst/>
              <a:gdLst/>
              <a:ahLst/>
              <a:cxnLst/>
              <a:rect l="0" t="0" r="0" b="0"/>
              <a:pathLst>
                <a:path>
                  <a:moveTo>
                    <a:pt x="0" y="0"/>
                  </a:moveTo>
                  <a:lnTo>
                    <a:pt x="0" y="3872342"/>
                  </a:lnTo>
                  <a:lnTo>
                    <a:pt x="5749122" y="3872342"/>
                  </a:lnTo>
                  <a:lnTo>
                    <a:pt x="5749122" y="4371233"/>
                  </a:lnTo>
                </a:path>
              </a:pathLst>
            </a:custGeom>
            <a:noFill/>
            <a:ln>
              <a:solidFill>
                <a:schemeClr val="bg1">
                  <a:lumMod val="65000"/>
                </a:schemeClr>
              </a:solidFill>
            </a:ln>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7" name="Freeform 6"/>
            <p:cNvSpPr/>
            <p:nvPr/>
          </p:nvSpPr>
          <p:spPr>
            <a:xfrm>
              <a:off x="12232700" y="4650102"/>
              <a:ext cx="90488" cy="4371233"/>
            </a:xfrm>
            <a:custGeom>
              <a:avLst/>
              <a:gdLst/>
              <a:ahLst/>
              <a:cxnLst/>
              <a:rect l="0" t="0" r="0" b="0"/>
              <a:pathLst>
                <a:path>
                  <a:moveTo>
                    <a:pt x="45720" y="0"/>
                  </a:moveTo>
                  <a:lnTo>
                    <a:pt x="45720" y="4371233"/>
                  </a:lnTo>
                </a:path>
              </a:pathLst>
            </a:custGeom>
            <a:noFill/>
            <a:ln>
              <a:solidFill>
                <a:schemeClr val="bg1">
                  <a:lumMod val="65000"/>
                </a:schemeClr>
              </a:solidFill>
            </a:ln>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8" name="Freeform 7"/>
            <p:cNvSpPr/>
            <p:nvPr/>
          </p:nvSpPr>
          <p:spPr>
            <a:xfrm>
              <a:off x="6528822" y="4650102"/>
              <a:ext cx="5749916" cy="4371233"/>
            </a:xfrm>
            <a:custGeom>
              <a:avLst/>
              <a:gdLst/>
              <a:ahLst/>
              <a:cxnLst/>
              <a:rect l="0" t="0" r="0" b="0"/>
              <a:pathLst>
                <a:path>
                  <a:moveTo>
                    <a:pt x="5749122" y="0"/>
                  </a:moveTo>
                  <a:lnTo>
                    <a:pt x="5749122" y="3872342"/>
                  </a:lnTo>
                  <a:lnTo>
                    <a:pt x="0" y="3872342"/>
                  </a:lnTo>
                  <a:lnTo>
                    <a:pt x="0" y="4371233"/>
                  </a:lnTo>
                </a:path>
              </a:pathLst>
            </a:custGeom>
            <a:noFill/>
            <a:ln>
              <a:solidFill>
                <a:schemeClr val="bg1">
                  <a:lumMod val="65000"/>
                </a:schemeClr>
              </a:solidFill>
            </a:ln>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a:lstStyle/>
            <a:p>
              <a:endParaRPr lang="es-CO"/>
            </a:p>
          </p:txBody>
        </p:sp>
      </p:grpSp>
      <p:sp>
        <p:nvSpPr>
          <p:cNvPr id="80" name="Freeform 79"/>
          <p:cNvSpPr/>
          <p:nvPr/>
        </p:nvSpPr>
        <p:spPr>
          <a:xfrm>
            <a:off x="9902825" y="3611563"/>
            <a:ext cx="4751388" cy="1096962"/>
          </a:xfrm>
          <a:custGeom>
            <a:avLst/>
            <a:gdLst>
              <a:gd name="connsiteX0" fmla="*/ 0 w 4751340"/>
              <a:gd name="connsiteY0" fmla="*/ 0 h 2375670"/>
              <a:gd name="connsiteX1" fmla="*/ 4751340 w 4751340"/>
              <a:gd name="connsiteY1" fmla="*/ 0 h 2375670"/>
              <a:gd name="connsiteX2" fmla="*/ 4751340 w 4751340"/>
              <a:gd name="connsiteY2" fmla="*/ 2375670 h 2375670"/>
              <a:gd name="connsiteX3" fmla="*/ 0 w 4751340"/>
              <a:gd name="connsiteY3" fmla="*/ 2375670 h 2375670"/>
              <a:gd name="connsiteX4" fmla="*/ 0 w 4751340"/>
              <a:gd name="connsiteY4" fmla="*/ 0 h 23756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51340" h="2375670">
                <a:moveTo>
                  <a:pt x="0" y="0"/>
                </a:moveTo>
                <a:lnTo>
                  <a:pt x="4751340" y="0"/>
                </a:lnTo>
                <a:lnTo>
                  <a:pt x="4751340" y="2375670"/>
                </a:lnTo>
                <a:lnTo>
                  <a:pt x="0" y="2375670"/>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41275" tIns="41275" rIns="41275" bIns="41275" spcCol="1270" anchor="ctr"/>
          <a:lstStyle/>
          <a:p>
            <a:pPr algn="ctr" defTabSz="2889250" fontAlgn="auto">
              <a:lnSpc>
                <a:spcPct val="90000"/>
              </a:lnSpc>
              <a:spcAft>
                <a:spcPct val="35000"/>
              </a:spcAft>
              <a:defRPr/>
            </a:pPr>
            <a:endParaRPr lang="en-US" sz="6500">
              <a:latin typeface="Calibri Light"/>
            </a:endParaRPr>
          </a:p>
        </p:txBody>
      </p:sp>
      <p:sp>
        <p:nvSpPr>
          <p:cNvPr id="81" name="Freeform 80"/>
          <p:cNvSpPr/>
          <p:nvPr/>
        </p:nvSpPr>
        <p:spPr>
          <a:xfrm>
            <a:off x="4152900" y="9021763"/>
            <a:ext cx="4751388" cy="1096962"/>
          </a:xfrm>
          <a:custGeom>
            <a:avLst/>
            <a:gdLst>
              <a:gd name="connsiteX0" fmla="*/ 0 w 4751340"/>
              <a:gd name="connsiteY0" fmla="*/ 0 h 2375670"/>
              <a:gd name="connsiteX1" fmla="*/ 4751340 w 4751340"/>
              <a:gd name="connsiteY1" fmla="*/ 0 h 2375670"/>
              <a:gd name="connsiteX2" fmla="*/ 4751340 w 4751340"/>
              <a:gd name="connsiteY2" fmla="*/ 2375670 h 2375670"/>
              <a:gd name="connsiteX3" fmla="*/ 0 w 4751340"/>
              <a:gd name="connsiteY3" fmla="*/ 2375670 h 2375670"/>
              <a:gd name="connsiteX4" fmla="*/ 0 w 4751340"/>
              <a:gd name="connsiteY4" fmla="*/ 0 h 23756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51340" h="2375670">
                <a:moveTo>
                  <a:pt x="0" y="0"/>
                </a:moveTo>
                <a:lnTo>
                  <a:pt x="4751340" y="0"/>
                </a:lnTo>
                <a:lnTo>
                  <a:pt x="4751340" y="2375670"/>
                </a:lnTo>
                <a:lnTo>
                  <a:pt x="0" y="2375670"/>
                </a:lnTo>
                <a:lnTo>
                  <a:pt x="0" y="0"/>
                </a:lnTo>
                <a:close/>
              </a:path>
            </a:pathLst>
          </a:custGeom>
          <a:solidFill>
            <a:schemeClr val="accent3"/>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lIns="41275" tIns="41275" rIns="41275" bIns="41275" spcCol="1270" anchor="ctr"/>
          <a:lstStyle/>
          <a:p>
            <a:pPr algn="ctr" defTabSz="2889250" fontAlgn="auto">
              <a:lnSpc>
                <a:spcPct val="90000"/>
              </a:lnSpc>
              <a:spcAft>
                <a:spcPct val="35000"/>
              </a:spcAft>
              <a:defRPr/>
            </a:pPr>
            <a:endParaRPr lang="en-US" sz="6500">
              <a:latin typeface="Calibri Light"/>
            </a:endParaRPr>
          </a:p>
        </p:txBody>
      </p:sp>
      <p:sp>
        <p:nvSpPr>
          <p:cNvPr id="82" name="Freeform 81"/>
          <p:cNvSpPr/>
          <p:nvPr/>
        </p:nvSpPr>
        <p:spPr>
          <a:xfrm>
            <a:off x="9902825" y="9021763"/>
            <a:ext cx="4751388" cy="1096962"/>
          </a:xfrm>
          <a:custGeom>
            <a:avLst/>
            <a:gdLst>
              <a:gd name="connsiteX0" fmla="*/ 0 w 4751340"/>
              <a:gd name="connsiteY0" fmla="*/ 0 h 2375670"/>
              <a:gd name="connsiteX1" fmla="*/ 4751340 w 4751340"/>
              <a:gd name="connsiteY1" fmla="*/ 0 h 2375670"/>
              <a:gd name="connsiteX2" fmla="*/ 4751340 w 4751340"/>
              <a:gd name="connsiteY2" fmla="*/ 2375670 h 2375670"/>
              <a:gd name="connsiteX3" fmla="*/ 0 w 4751340"/>
              <a:gd name="connsiteY3" fmla="*/ 2375670 h 2375670"/>
              <a:gd name="connsiteX4" fmla="*/ 0 w 4751340"/>
              <a:gd name="connsiteY4" fmla="*/ 0 h 23756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51340" h="2375670">
                <a:moveTo>
                  <a:pt x="0" y="0"/>
                </a:moveTo>
                <a:lnTo>
                  <a:pt x="4751340" y="0"/>
                </a:lnTo>
                <a:lnTo>
                  <a:pt x="4751340" y="2375670"/>
                </a:lnTo>
                <a:lnTo>
                  <a:pt x="0" y="2375670"/>
                </a:lnTo>
                <a:lnTo>
                  <a:pt x="0" y="0"/>
                </a:lnTo>
                <a:close/>
              </a:path>
            </a:pathLst>
          </a:custGeom>
          <a:solidFill>
            <a:schemeClr val="accent4"/>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lIns="41275" tIns="41275" rIns="41275" bIns="41275" spcCol="1270" anchor="ctr"/>
          <a:lstStyle/>
          <a:p>
            <a:pPr algn="ctr" defTabSz="2889250" fontAlgn="auto">
              <a:lnSpc>
                <a:spcPct val="90000"/>
              </a:lnSpc>
              <a:spcAft>
                <a:spcPct val="35000"/>
              </a:spcAft>
              <a:defRPr/>
            </a:pPr>
            <a:endParaRPr lang="en-US" sz="6500">
              <a:latin typeface="Calibri Light"/>
            </a:endParaRPr>
          </a:p>
        </p:txBody>
      </p:sp>
      <p:sp>
        <p:nvSpPr>
          <p:cNvPr id="83" name="Freeform 82"/>
          <p:cNvSpPr/>
          <p:nvPr/>
        </p:nvSpPr>
        <p:spPr>
          <a:xfrm>
            <a:off x="15651163" y="9021763"/>
            <a:ext cx="4751387" cy="1096962"/>
          </a:xfrm>
          <a:custGeom>
            <a:avLst/>
            <a:gdLst>
              <a:gd name="connsiteX0" fmla="*/ 0 w 4751340"/>
              <a:gd name="connsiteY0" fmla="*/ 0 h 2375670"/>
              <a:gd name="connsiteX1" fmla="*/ 4751340 w 4751340"/>
              <a:gd name="connsiteY1" fmla="*/ 0 h 2375670"/>
              <a:gd name="connsiteX2" fmla="*/ 4751340 w 4751340"/>
              <a:gd name="connsiteY2" fmla="*/ 2375670 h 2375670"/>
              <a:gd name="connsiteX3" fmla="*/ 0 w 4751340"/>
              <a:gd name="connsiteY3" fmla="*/ 2375670 h 2375670"/>
              <a:gd name="connsiteX4" fmla="*/ 0 w 4751340"/>
              <a:gd name="connsiteY4" fmla="*/ 0 h 23756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51340" h="2375670">
                <a:moveTo>
                  <a:pt x="0" y="0"/>
                </a:moveTo>
                <a:lnTo>
                  <a:pt x="4751340" y="0"/>
                </a:lnTo>
                <a:lnTo>
                  <a:pt x="4751340" y="2375670"/>
                </a:lnTo>
                <a:lnTo>
                  <a:pt x="0" y="2375670"/>
                </a:lnTo>
                <a:lnTo>
                  <a:pt x="0" y="0"/>
                </a:lnTo>
                <a:close/>
              </a:path>
            </a:pathLst>
          </a:custGeom>
          <a:solidFill>
            <a:schemeClr val="accent5"/>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lIns="41275" tIns="41275" rIns="41275" bIns="41275" spcCol="1270" anchor="ctr"/>
          <a:lstStyle/>
          <a:p>
            <a:pPr algn="ctr" defTabSz="2889250" fontAlgn="auto">
              <a:lnSpc>
                <a:spcPct val="90000"/>
              </a:lnSpc>
              <a:spcAft>
                <a:spcPct val="35000"/>
              </a:spcAft>
              <a:defRPr/>
            </a:pPr>
            <a:endParaRPr lang="en-US" sz="6500">
              <a:latin typeface="Calibri Light"/>
            </a:endParaRPr>
          </a:p>
        </p:txBody>
      </p:sp>
      <p:sp>
        <p:nvSpPr>
          <p:cNvPr id="84" name="Freeform 83"/>
          <p:cNvSpPr/>
          <p:nvPr/>
        </p:nvSpPr>
        <p:spPr>
          <a:xfrm>
            <a:off x="7027863" y="6272213"/>
            <a:ext cx="4751387" cy="1096962"/>
          </a:xfrm>
          <a:custGeom>
            <a:avLst/>
            <a:gdLst>
              <a:gd name="connsiteX0" fmla="*/ 0 w 4751340"/>
              <a:gd name="connsiteY0" fmla="*/ 0 h 2375670"/>
              <a:gd name="connsiteX1" fmla="*/ 4751340 w 4751340"/>
              <a:gd name="connsiteY1" fmla="*/ 0 h 2375670"/>
              <a:gd name="connsiteX2" fmla="*/ 4751340 w 4751340"/>
              <a:gd name="connsiteY2" fmla="*/ 2375670 h 2375670"/>
              <a:gd name="connsiteX3" fmla="*/ 0 w 4751340"/>
              <a:gd name="connsiteY3" fmla="*/ 2375670 h 2375670"/>
              <a:gd name="connsiteX4" fmla="*/ 0 w 4751340"/>
              <a:gd name="connsiteY4" fmla="*/ 0 h 23756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51340" h="2375670">
                <a:moveTo>
                  <a:pt x="0" y="0"/>
                </a:moveTo>
                <a:lnTo>
                  <a:pt x="4751340" y="0"/>
                </a:lnTo>
                <a:lnTo>
                  <a:pt x="4751340" y="2375670"/>
                </a:lnTo>
                <a:lnTo>
                  <a:pt x="0" y="2375670"/>
                </a:lnTo>
                <a:lnTo>
                  <a:pt x="0" y="0"/>
                </a:lnTo>
                <a:close/>
              </a:path>
            </a:pathLst>
          </a:custGeom>
          <a:solidFill>
            <a:schemeClr val="accent2"/>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lIns="41275" tIns="41275" rIns="41275" bIns="41275" spcCol="1270" anchor="ctr"/>
          <a:lstStyle/>
          <a:p>
            <a:pPr algn="ctr" defTabSz="2889250" fontAlgn="auto">
              <a:lnSpc>
                <a:spcPct val="90000"/>
              </a:lnSpc>
              <a:spcAft>
                <a:spcPct val="35000"/>
              </a:spcAft>
              <a:defRPr/>
            </a:pPr>
            <a:endParaRPr lang="en-US" sz="6500">
              <a:latin typeface="Calibri Light"/>
            </a:endParaRPr>
          </a:p>
        </p:txBody>
      </p:sp>
      <p:sp>
        <p:nvSpPr>
          <p:cNvPr id="36871" name="TextBox 84"/>
          <p:cNvSpPr txBox="1">
            <a:spLocks noChangeArrowheads="1"/>
          </p:cNvSpPr>
          <p:nvPr/>
        </p:nvSpPr>
        <p:spPr bwMode="auto">
          <a:xfrm>
            <a:off x="10502900" y="3811588"/>
            <a:ext cx="354965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General Manager</a:t>
            </a:r>
          </a:p>
        </p:txBody>
      </p:sp>
      <p:sp>
        <p:nvSpPr>
          <p:cNvPr id="36872" name="TextBox 85"/>
          <p:cNvSpPr txBox="1">
            <a:spLocks noChangeArrowheads="1"/>
          </p:cNvSpPr>
          <p:nvPr/>
        </p:nvSpPr>
        <p:spPr bwMode="auto">
          <a:xfrm>
            <a:off x="8239125" y="6497638"/>
            <a:ext cx="23304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Manager 1</a:t>
            </a:r>
          </a:p>
        </p:txBody>
      </p:sp>
      <p:sp>
        <p:nvSpPr>
          <p:cNvPr id="36873" name="TextBox 86"/>
          <p:cNvSpPr txBox="1">
            <a:spLocks noChangeArrowheads="1"/>
          </p:cNvSpPr>
          <p:nvPr/>
        </p:nvSpPr>
        <p:spPr bwMode="auto">
          <a:xfrm>
            <a:off x="5364163" y="9215438"/>
            <a:ext cx="23304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Manager 1</a:t>
            </a:r>
          </a:p>
        </p:txBody>
      </p:sp>
      <p:sp>
        <p:nvSpPr>
          <p:cNvPr id="36874" name="TextBox 87"/>
          <p:cNvSpPr txBox="1">
            <a:spLocks noChangeArrowheads="1"/>
          </p:cNvSpPr>
          <p:nvPr/>
        </p:nvSpPr>
        <p:spPr bwMode="auto">
          <a:xfrm>
            <a:off x="11112500" y="9215438"/>
            <a:ext cx="23304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Manager 1</a:t>
            </a:r>
          </a:p>
        </p:txBody>
      </p:sp>
      <p:sp>
        <p:nvSpPr>
          <p:cNvPr id="36875" name="TextBox 88"/>
          <p:cNvSpPr txBox="1">
            <a:spLocks noChangeArrowheads="1"/>
          </p:cNvSpPr>
          <p:nvPr/>
        </p:nvSpPr>
        <p:spPr bwMode="auto">
          <a:xfrm>
            <a:off x="16862425" y="9259888"/>
            <a:ext cx="233045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Manager 1</a:t>
            </a:r>
          </a:p>
        </p:txBody>
      </p:sp>
      <p:sp>
        <p:nvSpPr>
          <p:cNvPr id="36876" name="TextBox 24"/>
          <p:cNvSpPr txBox="1">
            <a:spLocks noChangeArrowheads="1"/>
          </p:cNvSpPr>
          <p:nvPr/>
        </p:nvSpPr>
        <p:spPr bwMode="auto">
          <a:xfrm>
            <a:off x="1614488" y="955675"/>
            <a:ext cx="72485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Hierarchy Example</a:t>
            </a:r>
          </a:p>
        </p:txBody>
      </p:sp>
      <p:sp>
        <p:nvSpPr>
          <p:cNvPr id="26" name="TextBox 25"/>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36878" name="Group 59"/>
          <p:cNvGrpSpPr>
            <a:grpSpLocks/>
          </p:cNvGrpSpPr>
          <p:nvPr/>
        </p:nvGrpSpPr>
        <p:grpSpPr bwMode="auto">
          <a:xfrm>
            <a:off x="1744663" y="2152650"/>
            <a:ext cx="1477962" cy="258763"/>
            <a:chOff x="1703388" y="2006913"/>
            <a:chExt cx="1478230" cy="258682"/>
          </a:xfrm>
        </p:grpSpPr>
        <p:sp>
          <p:nvSpPr>
            <p:cNvPr id="28" name="Oval 27"/>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3" name="Oval 32"/>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4" name="Oval 33"/>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5" name="Oval 34"/>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36" name="Oval 35"/>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 name="Freeform 258"/>
          <p:cNvSpPr>
            <a:spLocks noChangeArrowheads="1"/>
          </p:cNvSpPr>
          <p:nvPr/>
        </p:nvSpPr>
        <p:spPr bwMode="auto">
          <a:xfrm>
            <a:off x="7872413" y="7351713"/>
            <a:ext cx="636587" cy="1423987"/>
          </a:xfrm>
          <a:custGeom>
            <a:avLst/>
            <a:gdLst>
              <a:gd name="T0" fmla="*/ 30753 w 829"/>
              <a:gd name="T1" fmla="*/ 1422972 h 1846"/>
              <a:gd name="T2" fmla="*/ 4613 w 829"/>
              <a:gd name="T3" fmla="*/ 1392121 h 1846"/>
              <a:gd name="T4" fmla="*/ 43823 w 829"/>
              <a:gd name="T5" fmla="*/ 1343532 h 1846"/>
              <a:gd name="T6" fmla="*/ 56894 w 829"/>
              <a:gd name="T7" fmla="*/ 1406004 h 1846"/>
              <a:gd name="T8" fmla="*/ 66119 w 829"/>
              <a:gd name="T9" fmla="*/ 1295714 h 1846"/>
              <a:gd name="T10" fmla="*/ 56894 w 829"/>
              <a:gd name="T11" fmla="*/ 1295714 h 1846"/>
              <a:gd name="T12" fmla="*/ 43823 w 829"/>
              <a:gd name="T13" fmla="*/ 1234013 h 1846"/>
              <a:gd name="T14" fmla="*/ 96873 w 829"/>
              <a:gd name="T15" fmla="*/ 1251752 h 1846"/>
              <a:gd name="T16" fmla="*/ 66119 w 829"/>
              <a:gd name="T17" fmla="*/ 1295714 h 1846"/>
              <a:gd name="T18" fmla="*/ 100717 w 829"/>
              <a:gd name="T19" fmla="*/ 1167685 h 1846"/>
              <a:gd name="T20" fmla="*/ 74577 w 829"/>
              <a:gd name="T21" fmla="*/ 1132207 h 1846"/>
              <a:gd name="T22" fmla="*/ 113787 w 829"/>
              <a:gd name="T23" fmla="*/ 1088246 h 1846"/>
              <a:gd name="T24" fmla="*/ 127626 w 829"/>
              <a:gd name="T25" fmla="*/ 1149946 h 1846"/>
              <a:gd name="T26" fmla="*/ 140696 w 829"/>
              <a:gd name="T27" fmla="*/ 1039656 h 1846"/>
              <a:gd name="T28" fmla="*/ 131470 w 829"/>
              <a:gd name="T29" fmla="*/ 1039656 h 1846"/>
              <a:gd name="T30" fmla="*/ 123013 w 829"/>
              <a:gd name="T31" fmla="*/ 977956 h 1846"/>
              <a:gd name="T32" fmla="*/ 176062 w 829"/>
              <a:gd name="T33" fmla="*/ 995695 h 1846"/>
              <a:gd name="T34" fmla="*/ 140696 w 829"/>
              <a:gd name="T35" fmla="*/ 1039656 h 1846"/>
              <a:gd name="T36" fmla="*/ 184519 w 829"/>
              <a:gd name="T37" fmla="*/ 916255 h 1846"/>
              <a:gd name="T38" fmla="*/ 158379 w 829"/>
              <a:gd name="T39" fmla="*/ 876921 h 1846"/>
              <a:gd name="T40" fmla="*/ 202203 w 829"/>
              <a:gd name="T41" fmla="*/ 836815 h 1846"/>
              <a:gd name="T42" fmla="*/ 210660 w 829"/>
              <a:gd name="T43" fmla="*/ 898516 h 1846"/>
              <a:gd name="T44" fmla="*/ 228343 w 829"/>
              <a:gd name="T45" fmla="*/ 788997 h 1846"/>
              <a:gd name="T46" fmla="*/ 219886 w 829"/>
              <a:gd name="T47" fmla="*/ 788997 h 1846"/>
              <a:gd name="T48" fmla="*/ 215273 w 829"/>
              <a:gd name="T49" fmla="*/ 727297 h 1846"/>
              <a:gd name="T50" fmla="*/ 263709 w 829"/>
              <a:gd name="T51" fmla="*/ 748892 h 1846"/>
              <a:gd name="T52" fmla="*/ 228343 w 829"/>
              <a:gd name="T53" fmla="*/ 788997 h 1846"/>
              <a:gd name="T54" fmla="*/ 281392 w 829"/>
              <a:gd name="T55" fmla="*/ 669452 h 1846"/>
              <a:gd name="T56" fmla="*/ 254483 w 829"/>
              <a:gd name="T57" fmla="*/ 630118 h 1846"/>
              <a:gd name="T58" fmla="*/ 302919 w 829"/>
              <a:gd name="T59" fmla="*/ 590784 h 1846"/>
              <a:gd name="T60" fmla="*/ 307532 w 829"/>
              <a:gd name="T61" fmla="*/ 652485 h 1846"/>
              <a:gd name="T62" fmla="*/ 338286 w 829"/>
              <a:gd name="T63" fmla="*/ 546051 h 1846"/>
              <a:gd name="T64" fmla="*/ 325216 w 829"/>
              <a:gd name="T65" fmla="*/ 546051 h 1846"/>
              <a:gd name="T66" fmla="*/ 325216 w 829"/>
              <a:gd name="T67" fmla="*/ 484350 h 1846"/>
              <a:gd name="T68" fmla="*/ 373652 w 829"/>
              <a:gd name="T69" fmla="*/ 506717 h 1846"/>
              <a:gd name="T70" fmla="*/ 338286 w 829"/>
              <a:gd name="T71" fmla="*/ 546051 h 1846"/>
              <a:gd name="T72" fmla="*/ 395179 w 829"/>
              <a:gd name="T73" fmla="*/ 427277 h 1846"/>
              <a:gd name="T74" fmla="*/ 369039 w 829"/>
              <a:gd name="T75" fmla="*/ 387943 h 1846"/>
              <a:gd name="T76" fmla="*/ 417475 w 829"/>
              <a:gd name="T77" fmla="*/ 352465 h 1846"/>
              <a:gd name="T78" fmla="*/ 417475 w 829"/>
              <a:gd name="T79" fmla="*/ 414166 h 1846"/>
              <a:gd name="T80" fmla="*/ 456686 w 829"/>
              <a:gd name="T81" fmla="*/ 308503 h 1846"/>
              <a:gd name="T82" fmla="*/ 443616 w 829"/>
              <a:gd name="T83" fmla="*/ 308503 h 1846"/>
              <a:gd name="T84" fmla="*/ 443616 w 829"/>
              <a:gd name="T85" fmla="*/ 246803 h 1846"/>
              <a:gd name="T86" fmla="*/ 492052 w 829"/>
              <a:gd name="T87" fmla="*/ 273025 h 1846"/>
              <a:gd name="T88" fmla="*/ 456686 w 829"/>
              <a:gd name="T89" fmla="*/ 308503 h 1846"/>
              <a:gd name="T90" fmla="*/ 522805 w 829"/>
              <a:gd name="T91" fmla="*/ 193586 h 1846"/>
              <a:gd name="T92" fmla="*/ 496665 w 829"/>
              <a:gd name="T93" fmla="*/ 154252 h 1846"/>
              <a:gd name="T94" fmla="*/ 548945 w 829"/>
              <a:gd name="T95" fmla="*/ 118774 h 1846"/>
              <a:gd name="T96" fmla="*/ 544332 w 829"/>
              <a:gd name="T97" fmla="*/ 180474 h 1846"/>
              <a:gd name="T98" fmla="*/ 588156 w 829"/>
              <a:gd name="T99" fmla="*/ 79440 h 1846"/>
              <a:gd name="T100" fmla="*/ 575086 w 829"/>
              <a:gd name="T101" fmla="*/ 74812 h 1846"/>
              <a:gd name="T102" fmla="*/ 579699 w 829"/>
              <a:gd name="T103" fmla="*/ 17739 h 1846"/>
              <a:gd name="T104" fmla="*/ 628135 w 829"/>
              <a:gd name="T105" fmla="*/ 43962 h 1846"/>
              <a:gd name="T106" fmla="*/ 588156 w 829"/>
              <a:gd name="T107" fmla="*/ 79440 h 184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829" h="1846">
                <a:moveTo>
                  <a:pt x="40" y="1845"/>
                </a:moveTo>
                <a:lnTo>
                  <a:pt x="40" y="1845"/>
                </a:lnTo>
                <a:lnTo>
                  <a:pt x="34" y="1845"/>
                </a:lnTo>
                <a:cubicBezTo>
                  <a:pt x="17" y="1840"/>
                  <a:pt x="0" y="1823"/>
                  <a:pt x="6" y="1805"/>
                </a:cubicBezTo>
                <a:cubicBezTo>
                  <a:pt x="17" y="1771"/>
                  <a:pt x="17" y="1771"/>
                  <a:pt x="17" y="1771"/>
                </a:cubicBezTo>
                <a:cubicBezTo>
                  <a:pt x="17" y="1748"/>
                  <a:pt x="40" y="1737"/>
                  <a:pt x="57" y="1742"/>
                </a:cubicBezTo>
                <a:cubicBezTo>
                  <a:pt x="74" y="1748"/>
                  <a:pt x="86" y="1765"/>
                  <a:pt x="86" y="1788"/>
                </a:cubicBezTo>
                <a:cubicBezTo>
                  <a:pt x="74" y="1823"/>
                  <a:pt x="74" y="1823"/>
                  <a:pt x="74" y="1823"/>
                </a:cubicBezTo>
                <a:cubicBezTo>
                  <a:pt x="74" y="1834"/>
                  <a:pt x="57" y="1845"/>
                  <a:pt x="40" y="1845"/>
                </a:cubicBezTo>
                <a:close/>
                <a:moveTo>
                  <a:pt x="86" y="1680"/>
                </a:moveTo>
                <a:lnTo>
                  <a:pt x="86" y="1680"/>
                </a:lnTo>
                <a:cubicBezTo>
                  <a:pt x="80" y="1680"/>
                  <a:pt x="80" y="1680"/>
                  <a:pt x="74" y="1680"/>
                </a:cubicBezTo>
                <a:cubicBezTo>
                  <a:pt x="57" y="1674"/>
                  <a:pt x="46" y="1657"/>
                  <a:pt x="51" y="1634"/>
                </a:cubicBezTo>
                <a:cubicBezTo>
                  <a:pt x="57" y="1600"/>
                  <a:pt x="57" y="1600"/>
                  <a:pt x="57" y="1600"/>
                </a:cubicBezTo>
                <a:cubicBezTo>
                  <a:pt x="63" y="1582"/>
                  <a:pt x="80" y="1571"/>
                  <a:pt x="103" y="1577"/>
                </a:cubicBezTo>
                <a:cubicBezTo>
                  <a:pt x="120" y="1582"/>
                  <a:pt x="131" y="1600"/>
                  <a:pt x="126" y="1623"/>
                </a:cubicBezTo>
                <a:cubicBezTo>
                  <a:pt x="120" y="1651"/>
                  <a:pt x="120" y="1651"/>
                  <a:pt x="120" y="1651"/>
                </a:cubicBezTo>
                <a:cubicBezTo>
                  <a:pt x="114" y="1668"/>
                  <a:pt x="97" y="1680"/>
                  <a:pt x="86" y="1680"/>
                </a:cubicBezTo>
                <a:close/>
                <a:moveTo>
                  <a:pt x="131" y="1514"/>
                </a:moveTo>
                <a:lnTo>
                  <a:pt x="131" y="1514"/>
                </a:lnTo>
                <a:cubicBezTo>
                  <a:pt x="126" y="1514"/>
                  <a:pt x="126" y="1514"/>
                  <a:pt x="120" y="1514"/>
                </a:cubicBezTo>
                <a:cubicBezTo>
                  <a:pt x="103" y="1508"/>
                  <a:pt x="91" y="1485"/>
                  <a:pt x="97" y="1468"/>
                </a:cubicBezTo>
                <a:cubicBezTo>
                  <a:pt x="108" y="1434"/>
                  <a:pt x="108" y="1434"/>
                  <a:pt x="108" y="1434"/>
                </a:cubicBezTo>
                <a:cubicBezTo>
                  <a:pt x="114" y="1417"/>
                  <a:pt x="131" y="1405"/>
                  <a:pt x="148" y="1411"/>
                </a:cubicBezTo>
                <a:cubicBezTo>
                  <a:pt x="171" y="1417"/>
                  <a:pt x="177" y="1440"/>
                  <a:pt x="171" y="1457"/>
                </a:cubicBezTo>
                <a:cubicBezTo>
                  <a:pt x="166" y="1491"/>
                  <a:pt x="166" y="1491"/>
                  <a:pt x="166" y="1491"/>
                </a:cubicBezTo>
                <a:cubicBezTo>
                  <a:pt x="160" y="1503"/>
                  <a:pt x="143" y="1514"/>
                  <a:pt x="131" y="1514"/>
                </a:cubicBezTo>
                <a:close/>
                <a:moveTo>
                  <a:pt x="183" y="1348"/>
                </a:moveTo>
                <a:lnTo>
                  <a:pt x="183" y="1348"/>
                </a:lnTo>
                <a:cubicBezTo>
                  <a:pt x="177" y="1348"/>
                  <a:pt x="171" y="1348"/>
                  <a:pt x="171" y="1348"/>
                </a:cubicBezTo>
                <a:cubicBezTo>
                  <a:pt x="154" y="1343"/>
                  <a:pt x="143" y="1320"/>
                  <a:pt x="148" y="1303"/>
                </a:cubicBezTo>
                <a:cubicBezTo>
                  <a:pt x="160" y="1268"/>
                  <a:pt x="160" y="1268"/>
                  <a:pt x="160" y="1268"/>
                </a:cubicBezTo>
                <a:cubicBezTo>
                  <a:pt x="166" y="1251"/>
                  <a:pt x="183" y="1240"/>
                  <a:pt x="206" y="1245"/>
                </a:cubicBezTo>
                <a:cubicBezTo>
                  <a:pt x="223" y="1251"/>
                  <a:pt x="234" y="1274"/>
                  <a:pt x="229" y="1291"/>
                </a:cubicBezTo>
                <a:cubicBezTo>
                  <a:pt x="217" y="1325"/>
                  <a:pt x="217" y="1325"/>
                  <a:pt x="217" y="1325"/>
                </a:cubicBezTo>
                <a:cubicBezTo>
                  <a:pt x="211" y="1343"/>
                  <a:pt x="194" y="1348"/>
                  <a:pt x="183" y="1348"/>
                </a:cubicBezTo>
                <a:close/>
                <a:moveTo>
                  <a:pt x="240" y="1188"/>
                </a:moveTo>
                <a:lnTo>
                  <a:pt x="240" y="1188"/>
                </a:lnTo>
                <a:cubicBezTo>
                  <a:pt x="234" y="1188"/>
                  <a:pt x="229" y="1188"/>
                  <a:pt x="229" y="1183"/>
                </a:cubicBezTo>
                <a:cubicBezTo>
                  <a:pt x="206" y="1177"/>
                  <a:pt x="200" y="1160"/>
                  <a:pt x="206" y="1137"/>
                </a:cubicBezTo>
                <a:cubicBezTo>
                  <a:pt x="217" y="1108"/>
                  <a:pt x="217" y="1108"/>
                  <a:pt x="217" y="1108"/>
                </a:cubicBezTo>
                <a:cubicBezTo>
                  <a:pt x="223" y="1085"/>
                  <a:pt x="246" y="1080"/>
                  <a:pt x="263" y="1085"/>
                </a:cubicBezTo>
                <a:cubicBezTo>
                  <a:pt x="280" y="1091"/>
                  <a:pt x="291" y="1114"/>
                  <a:pt x="286" y="1131"/>
                </a:cubicBezTo>
                <a:cubicBezTo>
                  <a:pt x="274" y="1165"/>
                  <a:pt x="274" y="1165"/>
                  <a:pt x="274" y="1165"/>
                </a:cubicBezTo>
                <a:cubicBezTo>
                  <a:pt x="268" y="1177"/>
                  <a:pt x="251" y="1188"/>
                  <a:pt x="240" y="1188"/>
                </a:cubicBezTo>
                <a:close/>
                <a:moveTo>
                  <a:pt x="297" y="1023"/>
                </a:moveTo>
                <a:lnTo>
                  <a:pt x="297" y="1023"/>
                </a:lnTo>
                <a:cubicBezTo>
                  <a:pt x="297" y="1023"/>
                  <a:pt x="291" y="1023"/>
                  <a:pt x="286" y="1023"/>
                </a:cubicBezTo>
                <a:cubicBezTo>
                  <a:pt x="268" y="1017"/>
                  <a:pt x="257" y="994"/>
                  <a:pt x="268" y="977"/>
                </a:cubicBezTo>
                <a:cubicBezTo>
                  <a:pt x="280" y="943"/>
                  <a:pt x="280" y="943"/>
                  <a:pt x="280" y="943"/>
                </a:cubicBezTo>
                <a:cubicBezTo>
                  <a:pt x="286" y="925"/>
                  <a:pt x="308" y="920"/>
                  <a:pt x="326" y="925"/>
                </a:cubicBezTo>
                <a:cubicBezTo>
                  <a:pt x="343" y="931"/>
                  <a:pt x="354" y="954"/>
                  <a:pt x="343" y="971"/>
                </a:cubicBezTo>
                <a:cubicBezTo>
                  <a:pt x="331" y="1006"/>
                  <a:pt x="331" y="1006"/>
                  <a:pt x="331" y="1006"/>
                </a:cubicBezTo>
                <a:cubicBezTo>
                  <a:pt x="326" y="1017"/>
                  <a:pt x="314" y="1023"/>
                  <a:pt x="297" y="1023"/>
                </a:cubicBezTo>
                <a:close/>
                <a:moveTo>
                  <a:pt x="366" y="868"/>
                </a:moveTo>
                <a:lnTo>
                  <a:pt x="366" y="868"/>
                </a:lnTo>
                <a:cubicBezTo>
                  <a:pt x="360" y="868"/>
                  <a:pt x="354" y="863"/>
                  <a:pt x="354" y="863"/>
                </a:cubicBezTo>
                <a:cubicBezTo>
                  <a:pt x="331" y="857"/>
                  <a:pt x="326" y="834"/>
                  <a:pt x="331" y="817"/>
                </a:cubicBezTo>
                <a:cubicBezTo>
                  <a:pt x="348" y="783"/>
                  <a:pt x="348" y="783"/>
                  <a:pt x="348" y="783"/>
                </a:cubicBezTo>
                <a:cubicBezTo>
                  <a:pt x="354" y="766"/>
                  <a:pt x="377" y="760"/>
                  <a:pt x="394" y="766"/>
                </a:cubicBezTo>
                <a:cubicBezTo>
                  <a:pt x="411" y="777"/>
                  <a:pt x="423" y="794"/>
                  <a:pt x="411" y="811"/>
                </a:cubicBezTo>
                <a:cubicBezTo>
                  <a:pt x="400" y="846"/>
                  <a:pt x="400" y="846"/>
                  <a:pt x="400" y="846"/>
                </a:cubicBezTo>
                <a:cubicBezTo>
                  <a:pt x="394" y="857"/>
                  <a:pt x="377" y="868"/>
                  <a:pt x="366" y="868"/>
                </a:cubicBezTo>
                <a:close/>
                <a:moveTo>
                  <a:pt x="440" y="708"/>
                </a:moveTo>
                <a:lnTo>
                  <a:pt x="440" y="708"/>
                </a:lnTo>
                <a:cubicBezTo>
                  <a:pt x="434" y="708"/>
                  <a:pt x="428" y="708"/>
                  <a:pt x="423" y="708"/>
                </a:cubicBezTo>
                <a:cubicBezTo>
                  <a:pt x="406" y="697"/>
                  <a:pt x="394" y="674"/>
                  <a:pt x="406" y="657"/>
                </a:cubicBezTo>
                <a:cubicBezTo>
                  <a:pt x="423" y="628"/>
                  <a:pt x="423" y="628"/>
                  <a:pt x="423" y="628"/>
                </a:cubicBezTo>
                <a:cubicBezTo>
                  <a:pt x="428" y="611"/>
                  <a:pt x="451" y="600"/>
                  <a:pt x="468" y="611"/>
                </a:cubicBezTo>
                <a:cubicBezTo>
                  <a:pt x="486" y="617"/>
                  <a:pt x="491" y="640"/>
                  <a:pt x="486" y="657"/>
                </a:cubicBezTo>
                <a:cubicBezTo>
                  <a:pt x="468" y="691"/>
                  <a:pt x="468" y="691"/>
                  <a:pt x="468" y="691"/>
                </a:cubicBezTo>
                <a:cubicBezTo>
                  <a:pt x="463" y="703"/>
                  <a:pt x="451" y="708"/>
                  <a:pt x="440" y="708"/>
                </a:cubicBezTo>
                <a:close/>
                <a:moveTo>
                  <a:pt x="514" y="554"/>
                </a:moveTo>
                <a:lnTo>
                  <a:pt x="514" y="554"/>
                </a:lnTo>
                <a:cubicBezTo>
                  <a:pt x="508" y="554"/>
                  <a:pt x="503" y="554"/>
                  <a:pt x="497" y="549"/>
                </a:cubicBezTo>
                <a:cubicBezTo>
                  <a:pt x="480" y="543"/>
                  <a:pt x="474" y="520"/>
                  <a:pt x="480" y="503"/>
                </a:cubicBezTo>
                <a:cubicBezTo>
                  <a:pt x="497" y="474"/>
                  <a:pt x="497" y="474"/>
                  <a:pt x="497" y="474"/>
                </a:cubicBezTo>
                <a:cubicBezTo>
                  <a:pt x="508" y="457"/>
                  <a:pt x="526" y="446"/>
                  <a:pt x="543" y="457"/>
                </a:cubicBezTo>
                <a:cubicBezTo>
                  <a:pt x="560" y="463"/>
                  <a:pt x="571" y="486"/>
                  <a:pt x="560" y="503"/>
                </a:cubicBezTo>
                <a:cubicBezTo>
                  <a:pt x="543" y="537"/>
                  <a:pt x="543" y="537"/>
                  <a:pt x="543" y="537"/>
                </a:cubicBezTo>
                <a:cubicBezTo>
                  <a:pt x="537" y="549"/>
                  <a:pt x="526" y="554"/>
                  <a:pt x="514" y="554"/>
                </a:cubicBezTo>
                <a:close/>
                <a:moveTo>
                  <a:pt x="594" y="400"/>
                </a:moveTo>
                <a:lnTo>
                  <a:pt x="594" y="400"/>
                </a:lnTo>
                <a:cubicBezTo>
                  <a:pt x="588" y="400"/>
                  <a:pt x="583" y="400"/>
                  <a:pt x="577" y="400"/>
                </a:cubicBezTo>
                <a:cubicBezTo>
                  <a:pt x="560" y="389"/>
                  <a:pt x="554" y="366"/>
                  <a:pt x="560" y="349"/>
                </a:cubicBezTo>
                <a:cubicBezTo>
                  <a:pt x="577" y="320"/>
                  <a:pt x="577" y="320"/>
                  <a:pt x="577" y="320"/>
                </a:cubicBezTo>
                <a:cubicBezTo>
                  <a:pt x="588" y="303"/>
                  <a:pt x="611" y="297"/>
                  <a:pt x="628" y="303"/>
                </a:cubicBezTo>
                <a:cubicBezTo>
                  <a:pt x="646" y="314"/>
                  <a:pt x="651" y="337"/>
                  <a:pt x="640" y="354"/>
                </a:cubicBezTo>
                <a:cubicBezTo>
                  <a:pt x="623" y="383"/>
                  <a:pt x="623" y="383"/>
                  <a:pt x="623" y="383"/>
                </a:cubicBezTo>
                <a:cubicBezTo>
                  <a:pt x="617" y="394"/>
                  <a:pt x="606" y="400"/>
                  <a:pt x="594" y="400"/>
                </a:cubicBezTo>
                <a:close/>
                <a:moveTo>
                  <a:pt x="680" y="251"/>
                </a:moveTo>
                <a:lnTo>
                  <a:pt x="680" y="251"/>
                </a:lnTo>
                <a:cubicBezTo>
                  <a:pt x="674" y="251"/>
                  <a:pt x="668" y="251"/>
                  <a:pt x="663" y="246"/>
                </a:cubicBezTo>
                <a:cubicBezTo>
                  <a:pt x="646" y="234"/>
                  <a:pt x="640" y="217"/>
                  <a:pt x="646" y="200"/>
                </a:cubicBezTo>
                <a:cubicBezTo>
                  <a:pt x="663" y="166"/>
                  <a:pt x="663" y="166"/>
                  <a:pt x="663" y="166"/>
                </a:cubicBezTo>
                <a:cubicBezTo>
                  <a:pt x="674" y="154"/>
                  <a:pt x="697" y="149"/>
                  <a:pt x="714" y="154"/>
                </a:cubicBezTo>
                <a:cubicBezTo>
                  <a:pt x="731" y="166"/>
                  <a:pt x="737" y="189"/>
                  <a:pt x="725" y="206"/>
                </a:cubicBezTo>
                <a:cubicBezTo>
                  <a:pt x="708" y="234"/>
                  <a:pt x="708" y="234"/>
                  <a:pt x="708" y="234"/>
                </a:cubicBezTo>
                <a:cubicBezTo>
                  <a:pt x="703" y="246"/>
                  <a:pt x="691" y="251"/>
                  <a:pt x="680" y="251"/>
                </a:cubicBezTo>
                <a:close/>
                <a:moveTo>
                  <a:pt x="765" y="103"/>
                </a:moveTo>
                <a:lnTo>
                  <a:pt x="765" y="103"/>
                </a:lnTo>
                <a:cubicBezTo>
                  <a:pt x="760" y="103"/>
                  <a:pt x="754" y="103"/>
                  <a:pt x="748" y="97"/>
                </a:cubicBezTo>
                <a:cubicBezTo>
                  <a:pt x="731" y="86"/>
                  <a:pt x="725" y="69"/>
                  <a:pt x="737" y="51"/>
                </a:cubicBezTo>
                <a:cubicBezTo>
                  <a:pt x="754" y="23"/>
                  <a:pt x="754" y="23"/>
                  <a:pt x="754" y="23"/>
                </a:cubicBezTo>
                <a:cubicBezTo>
                  <a:pt x="765" y="6"/>
                  <a:pt x="788" y="0"/>
                  <a:pt x="805" y="11"/>
                </a:cubicBezTo>
                <a:cubicBezTo>
                  <a:pt x="823" y="23"/>
                  <a:pt x="828" y="40"/>
                  <a:pt x="817" y="57"/>
                </a:cubicBezTo>
                <a:cubicBezTo>
                  <a:pt x="800" y="86"/>
                  <a:pt x="800" y="86"/>
                  <a:pt x="800" y="86"/>
                </a:cubicBezTo>
                <a:cubicBezTo>
                  <a:pt x="788" y="97"/>
                  <a:pt x="777" y="103"/>
                  <a:pt x="765" y="103"/>
                </a:cubicBezTo>
                <a:close/>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51" name="Freeform 261"/>
          <p:cNvSpPr>
            <a:spLocks noChangeArrowheads="1"/>
          </p:cNvSpPr>
          <p:nvPr/>
        </p:nvSpPr>
        <p:spPr bwMode="auto">
          <a:xfrm>
            <a:off x="9828213" y="5392738"/>
            <a:ext cx="1462087" cy="638175"/>
          </a:xfrm>
          <a:custGeom>
            <a:avLst/>
            <a:gdLst>
              <a:gd name="T0" fmla="*/ 30831 w 1897"/>
              <a:gd name="T1" fmla="*/ 636171 h 829"/>
              <a:gd name="T2" fmla="*/ 17728 w 1897"/>
              <a:gd name="T3" fmla="*/ 583156 h 829"/>
              <a:gd name="T4" fmla="*/ 74766 w 1897"/>
              <a:gd name="T5" fmla="*/ 579315 h 829"/>
              <a:gd name="T6" fmla="*/ 43935 w 1897"/>
              <a:gd name="T7" fmla="*/ 631561 h 829"/>
              <a:gd name="T8" fmla="*/ 144908 w 1897"/>
              <a:gd name="T9" fmla="*/ 565485 h 829"/>
              <a:gd name="T10" fmla="*/ 123326 w 1897"/>
              <a:gd name="T11" fmla="*/ 552424 h 829"/>
              <a:gd name="T12" fmla="*/ 154157 w 1897"/>
              <a:gd name="T13" fmla="*/ 500178 h 829"/>
              <a:gd name="T14" fmla="*/ 184989 w 1897"/>
              <a:gd name="T15" fmla="*/ 548582 h 829"/>
              <a:gd name="T16" fmla="*/ 144908 w 1897"/>
              <a:gd name="T17" fmla="*/ 565485 h 829"/>
              <a:gd name="T18" fmla="*/ 263609 w 1897"/>
              <a:gd name="T19" fmla="*/ 495568 h 829"/>
              <a:gd name="T20" fmla="*/ 250506 w 1897"/>
              <a:gd name="T21" fmla="*/ 447163 h 829"/>
              <a:gd name="T22" fmla="*/ 312169 w 1897"/>
              <a:gd name="T23" fmla="*/ 442554 h 829"/>
              <a:gd name="T24" fmla="*/ 277483 w 1897"/>
              <a:gd name="T25" fmla="*/ 495568 h 829"/>
              <a:gd name="T26" fmla="*/ 383081 w 1897"/>
              <a:gd name="T27" fmla="*/ 434102 h 829"/>
              <a:gd name="T28" fmla="*/ 360728 w 1897"/>
              <a:gd name="T29" fmla="*/ 421040 h 829"/>
              <a:gd name="T30" fmla="*/ 396185 w 1897"/>
              <a:gd name="T31" fmla="*/ 368026 h 829"/>
              <a:gd name="T32" fmla="*/ 422391 w 1897"/>
              <a:gd name="T33" fmla="*/ 416431 h 829"/>
              <a:gd name="T34" fmla="*/ 383081 w 1897"/>
              <a:gd name="T35" fmla="*/ 434102 h 829"/>
              <a:gd name="T36" fmla="*/ 506407 w 1897"/>
              <a:gd name="T37" fmla="*/ 372636 h 829"/>
              <a:gd name="T38" fmla="*/ 493304 w 1897"/>
              <a:gd name="T39" fmla="*/ 320390 h 829"/>
              <a:gd name="T40" fmla="*/ 554967 w 1897"/>
              <a:gd name="T41" fmla="*/ 324232 h 829"/>
              <a:gd name="T42" fmla="*/ 519510 w 1897"/>
              <a:gd name="T43" fmla="*/ 372636 h 829"/>
              <a:gd name="T44" fmla="*/ 629733 w 1897"/>
              <a:gd name="T45" fmla="*/ 315780 h 829"/>
              <a:gd name="T46" fmla="*/ 603526 w 1897"/>
              <a:gd name="T47" fmla="*/ 302719 h 829"/>
              <a:gd name="T48" fmla="*/ 642836 w 1897"/>
              <a:gd name="T49" fmla="*/ 254315 h 829"/>
              <a:gd name="T50" fmla="*/ 664418 w 1897"/>
              <a:gd name="T51" fmla="*/ 302719 h 829"/>
              <a:gd name="T52" fmla="*/ 629733 w 1897"/>
              <a:gd name="T53" fmla="*/ 315780 h 829"/>
              <a:gd name="T54" fmla="*/ 756913 w 1897"/>
              <a:gd name="T55" fmla="*/ 267376 h 829"/>
              <a:gd name="T56" fmla="*/ 743809 w 1897"/>
              <a:gd name="T57" fmla="*/ 214362 h 829"/>
              <a:gd name="T58" fmla="*/ 805472 w 1897"/>
              <a:gd name="T59" fmla="*/ 218972 h 829"/>
              <a:gd name="T60" fmla="*/ 766162 w 1897"/>
              <a:gd name="T61" fmla="*/ 262766 h 829"/>
              <a:gd name="T62" fmla="*/ 880239 w 1897"/>
              <a:gd name="T63" fmla="*/ 214362 h 829"/>
              <a:gd name="T64" fmla="*/ 858657 w 1897"/>
              <a:gd name="T65" fmla="*/ 197459 h 829"/>
              <a:gd name="T66" fmla="*/ 897967 w 1897"/>
              <a:gd name="T67" fmla="*/ 153664 h 829"/>
              <a:gd name="T68" fmla="*/ 915695 w 1897"/>
              <a:gd name="T69" fmla="*/ 205910 h 829"/>
              <a:gd name="T70" fmla="*/ 880239 w 1897"/>
              <a:gd name="T71" fmla="*/ 214362 h 829"/>
              <a:gd name="T72" fmla="*/ 1012814 w 1897"/>
              <a:gd name="T73" fmla="*/ 170568 h 829"/>
              <a:gd name="T74" fmla="*/ 1003565 w 1897"/>
              <a:gd name="T75" fmla="*/ 118322 h 829"/>
              <a:gd name="T76" fmla="*/ 1061374 w 1897"/>
              <a:gd name="T77" fmla="*/ 126773 h 829"/>
              <a:gd name="T78" fmla="*/ 1016668 w 1897"/>
              <a:gd name="T79" fmla="*/ 170568 h 829"/>
              <a:gd name="T80" fmla="*/ 1139994 w 1897"/>
              <a:gd name="T81" fmla="*/ 131383 h 829"/>
              <a:gd name="T82" fmla="*/ 1113787 w 1897"/>
              <a:gd name="T83" fmla="*/ 113712 h 829"/>
              <a:gd name="T84" fmla="*/ 1157722 w 1897"/>
              <a:gd name="T85" fmla="*/ 69917 h 829"/>
              <a:gd name="T86" fmla="*/ 1175450 w 1897"/>
              <a:gd name="T87" fmla="*/ 122163 h 829"/>
              <a:gd name="T88" fmla="*/ 1139994 w 1897"/>
              <a:gd name="T89" fmla="*/ 131383 h 829"/>
              <a:gd name="T90" fmla="*/ 1272569 w 1897"/>
              <a:gd name="T91" fmla="*/ 96040 h 829"/>
              <a:gd name="T92" fmla="*/ 1263320 w 1897"/>
              <a:gd name="T93" fmla="*/ 39184 h 829"/>
              <a:gd name="T94" fmla="*/ 1324983 w 1897"/>
              <a:gd name="T95" fmla="*/ 52246 h 829"/>
              <a:gd name="T96" fmla="*/ 1277194 w 1897"/>
              <a:gd name="T97" fmla="*/ 96040 h 829"/>
              <a:gd name="T98" fmla="*/ 1404374 w 1897"/>
              <a:gd name="T99" fmla="*/ 60697 h 829"/>
              <a:gd name="T100" fmla="*/ 1378167 w 1897"/>
              <a:gd name="T101" fmla="*/ 39184 h 829"/>
              <a:gd name="T102" fmla="*/ 1422102 w 1897"/>
              <a:gd name="T103" fmla="*/ 3842 h 829"/>
              <a:gd name="T104" fmla="*/ 1435205 w 1897"/>
              <a:gd name="T105" fmla="*/ 56856 h 829"/>
              <a:gd name="T106" fmla="*/ 1404374 w 1897"/>
              <a:gd name="T107" fmla="*/ 60697 h 82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897" h="829">
                <a:moveTo>
                  <a:pt x="40" y="828"/>
                </a:moveTo>
                <a:lnTo>
                  <a:pt x="40" y="828"/>
                </a:lnTo>
                <a:cubicBezTo>
                  <a:pt x="28" y="828"/>
                  <a:pt x="17" y="822"/>
                  <a:pt x="11" y="811"/>
                </a:cubicBezTo>
                <a:cubicBezTo>
                  <a:pt x="0" y="794"/>
                  <a:pt x="6" y="771"/>
                  <a:pt x="23" y="759"/>
                </a:cubicBezTo>
                <a:cubicBezTo>
                  <a:pt x="51" y="742"/>
                  <a:pt x="51" y="742"/>
                  <a:pt x="51" y="742"/>
                </a:cubicBezTo>
                <a:cubicBezTo>
                  <a:pt x="68" y="731"/>
                  <a:pt x="91" y="736"/>
                  <a:pt x="97" y="754"/>
                </a:cubicBezTo>
                <a:cubicBezTo>
                  <a:pt x="108" y="771"/>
                  <a:pt x="103" y="794"/>
                  <a:pt x="85" y="805"/>
                </a:cubicBezTo>
                <a:cubicBezTo>
                  <a:pt x="57" y="822"/>
                  <a:pt x="57" y="822"/>
                  <a:pt x="57" y="822"/>
                </a:cubicBezTo>
                <a:cubicBezTo>
                  <a:pt x="51" y="828"/>
                  <a:pt x="45" y="828"/>
                  <a:pt x="40" y="828"/>
                </a:cubicBezTo>
                <a:close/>
                <a:moveTo>
                  <a:pt x="188" y="736"/>
                </a:moveTo>
                <a:lnTo>
                  <a:pt x="188" y="736"/>
                </a:lnTo>
                <a:cubicBezTo>
                  <a:pt x="177" y="736"/>
                  <a:pt x="166" y="731"/>
                  <a:pt x="160" y="719"/>
                </a:cubicBezTo>
                <a:cubicBezTo>
                  <a:pt x="148" y="702"/>
                  <a:pt x="154" y="679"/>
                  <a:pt x="171" y="668"/>
                </a:cubicBezTo>
                <a:cubicBezTo>
                  <a:pt x="200" y="651"/>
                  <a:pt x="200" y="651"/>
                  <a:pt x="200" y="651"/>
                </a:cubicBezTo>
                <a:cubicBezTo>
                  <a:pt x="217" y="639"/>
                  <a:pt x="240" y="645"/>
                  <a:pt x="251" y="662"/>
                </a:cubicBezTo>
                <a:cubicBezTo>
                  <a:pt x="263" y="679"/>
                  <a:pt x="257" y="702"/>
                  <a:pt x="240" y="714"/>
                </a:cubicBezTo>
                <a:cubicBezTo>
                  <a:pt x="205" y="731"/>
                  <a:pt x="205" y="731"/>
                  <a:pt x="205" y="731"/>
                </a:cubicBezTo>
                <a:cubicBezTo>
                  <a:pt x="200" y="736"/>
                  <a:pt x="194" y="736"/>
                  <a:pt x="188" y="736"/>
                </a:cubicBezTo>
                <a:close/>
                <a:moveTo>
                  <a:pt x="342" y="645"/>
                </a:moveTo>
                <a:lnTo>
                  <a:pt x="342" y="645"/>
                </a:lnTo>
                <a:cubicBezTo>
                  <a:pt x="331" y="645"/>
                  <a:pt x="320" y="639"/>
                  <a:pt x="314" y="628"/>
                </a:cubicBezTo>
                <a:cubicBezTo>
                  <a:pt x="303" y="611"/>
                  <a:pt x="308" y="588"/>
                  <a:pt x="325" y="582"/>
                </a:cubicBezTo>
                <a:cubicBezTo>
                  <a:pt x="354" y="565"/>
                  <a:pt x="354" y="565"/>
                  <a:pt x="354" y="565"/>
                </a:cubicBezTo>
                <a:cubicBezTo>
                  <a:pt x="371" y="554"/>
                  <a:pt x="394" y="559"/>
                  <a:pt x="405" y="576"/>
                </a:cubicBezTo>
                <a:cubicBezTo>
                  <a:pt x="417" y="594"/>
                  <a:pt x="405" y="617"/>
                  <a:pt x="388" y="628"/>
                </a:cubicBezTo>
                <a:cubicBezTo>
                  <a:pt x="360" y="645"/>
                  <a:pt x="360" y="645"/>
                  <a:pt x="360" y="645"/>
                </a:cubicBezTo>
                <a:cubicBezTo>
                  <a:pt x="354" y="645"/>
                  <a:pt x="348" y="645"/>
                  <a:pt x="342" y="645"/>
                </a:cubicBezTo>
                <a:close/>
                <a:moveTo>
                  <a:pt x="497" y="565"/>
                </a:moveTo>
                <a:lnTo>
                  <a:pt x="497" y="565"/>
                </a:lnTo>
                <a:cubicBezTo>
                  <a:pt x="485" y="565"/>
                  <a:pt x="474" y="559"/>
                  <a:pt x="468" y="548"/>
                </a:cubicBezTo>
                <a:cubicBezTo>
                  <a:pt x="457" y="531"/>
                  <a:pt x="463" y="508"/>
                  <a:pt x="480" y="497"/>
                </a:cubicBezTo>
                <a:cubicBezTo>
                  <a:pt x="514" y="479"/>
                  <a:pt x="514" y="479"/>
                  <a:pt x="514" y="479"/>
                </a:cubicBezTo>
                <a:cubicBezTo>
                  <a:pt x="531" y="474"/>
                  <a:pt x="554" y="479"/>
                  <a:pt x="560" y="497"/>
                </a:cubicBezTo>
                <a:cubicBezTo>
                  <a:pt x="571" y="514"/>
                  <a:pt x="565" y="536"/>
                  <a:pt x="548" y="542"/>
                </a:cubicBezTo>
                <a:cubicBezTo>
                  <a:pt x="514" y="559"/>
                  <a:pt x="514" y="559"/>
                  <a:pt x="514" y="559"/>
                </a:cubicBezTo>
                <a:cubicBezTo>
                  <a:pt x="508" y="565"/>
                  <a:pt x="502" y="565"/>
                  <a:pt x="497" y="565"/>
                </a:cubicBezTo>
                <a:close/>
                <a:moveTo>
                  <a:pt x="657" y="485"/>
                </a:moveTo>
                <a:lnTo>
                  <a:pt x="657" y="485"/>
                </a:lnTo>
                <a:cubicBezTo>
                  <a:pt x="645" y="485"/>
                  <a:pt x="628" y="479"/>
                  <a:pt x="623" y="468"/>
                </a:cubicBezTo>
                <a:cubicBezTo>
                  <a:pt x="617" y="451"/>
                  <a:pt x="623" y="428"/>
                  <a:pt x="640" y="417"/>
                </a:cubicBezTo>
                <a:cubicBezTo>
                  <a:pt x="674" y="405"/>
                  <a:pt x="674" y="405"/>
                  <a:pt x="674" y="405"/>
                </a:cubicBezTo>
                <a:cubicBezTo>
                  <a:pt x="691" y="394"/>
                  <a:pt x="714" y="405"/>
                  <a:pt x="720" y="422"/>
                </a:cubicBezTo>
                <a:cubicBezTo>
                  <a:pt x="731" y="439"/>
                  <a:pt x="720" y="462"/>
                  <a:pt x="702" y="468"/>
                </a:cubicBezTo>
                <a:cubicBezTo>
                  <a:pt x="674" y="485"/>
                  <a:pt x="674" y="485"/>
                  <a:pt x="674" y="485"/>
                </a:cubicBezTo>
                <a:cubicBezTo>
                  <a:pt x="668" y="485"/>
                  <a:pt x="662" y="485"/>
                  <a:pt x="657" y="485"/>
                </a:cubicBezTo>
                <a:close/>
                <a:moveTo>
                  <a:pt x="817" y="411"/>
                </a:moveTo>
                <a:lnTo>
                  <a:pt x="817" y="411"/>
                </a:lnTo>
                <a:cubicBezTo>
                  <a:pt x="805" y="411"/>
                  <a:pt x="788" y="405"/>
                  <a:pt x="783" y="394"/>
                </a:cubicBezTo>
                <a:cubicBezTo>
                  <a:pt x="777" y="376"/>
                  <a:pt x="783" y="354"/>
                  <a:pt x="805" y="348"/>
                </a:cubicBezTo>
                <a:cubicBezTo>
                  <a:pt x="834" y="331"/>
                  <a:pt x="834" y="331"/>
                  <a:pt x="834" y="331"/>
                </a:cubicBezTo>
                <a:cubicBezTo>
                  <a:pt x="851" y="325"/>
                  <a:pt x="874" y="331"/>
                  <a:pt x="880" y="348"/>
                </a:cubicBezTo>
                <a:cubicBezTo>
                  <a:pt x="891" y="365"/>
                  <a:pt x="880" y="388"/>
                  <a:pt x="862" y="394"/>
                </a:cubicBezTo>
                <a:cubicBezTo>
                  <a:pt x="834" y="411"/>
                  <a:pt x="834" y="411"/>
                  <a:pt x="834" y="411"/>
                </a:cubicBezTo>
                <a:cubicBezTo>
                  <a:pt x="828" y="411"/>
                  <a:pt x="822" y="411"/>
                  <a:pt x="817" y="411"/>
                </a:cubicBezTo>
                <a:close/>
                <a:moveTo>
                  <a:pt x="982" y="348"/>
                </a:moveTo>
                <a:lnTo>
                  <a:pt x="982" y="348"/>
                </a:lnTo>
                <a:cubicBezTo>
                  <a:pt x="965" y="348"/>
                  <a:pt x="954" y="337"/>
                  <a:pt x="948" y="325"/>
                </a:cubicBezTo>
                <a:cubicBezTo>
                  <a:pt x="937" y="302"/>
                  <a:pt x="948" y="285"/>
                  <a:pt x="965" y="279"/>
                </a:cubicBezTo>
                <a:cubicBezTo>
                  <a:pt x="1000" y="262"/>
                  <a:pt x="1000" y="262"/>
                  <a:pt x="1000" y="262"/>
                </a:cubicBezTo>
                <a:cubicBezTo>
                  <a:pt x="1017" y="257"/>
                  <a:pt x="1040" y="268"/>
                  <a:pt x="1045" y="285"/>
                </a:cubicBezTo>
                <a:cubicBezTo>
                  <a:pt x="1051" y="302"/>
                  <a:pt x="1045" y="325"/>
                  <a:pt x="1028" y="331"/>
                </a:cubicBezTo>
                <a:cubicBezTo>
                  <a:pt x="994" y="342"/>
                  <a:pt x="994" y="342"/>
                  <a:pt x="994" y="342"/>
                </a:cubicBezTo>
                <a:cubicBezTo>
                  <a:pt x="988" y="342"/>
                  <a:pt x="982" y="348"/>
                  <a:pt x="982" y="348"/>
                </a:cubicBezTo>
                <a:close/>
                <a:moveTo>
                  <a:pt x="1142" y="279"/>
                </a:moveTo>
                <a:lnTo>
                  <a:pt x="1142" y="279"/>
                </a:lnTo>
                <a:cubicBezTo>
                  <a:pt x="1131" y="279"/>
                  <a:pt x="1114" y="274"/>
                  <a:pt x="1114" y="257"/>
                </a:cubicBezTo>
                <a:cubicBezTo>
                  <a:pt x="1102" y="239"/>
                  <a:pt x="1114" y="222"/>
                  <a:pt x="1131" y="211"/>
                </a:cubicBezTo>
                <a:cubicBezTo>
                  <a:pt x="1165" y="200"/>
                  <a:pt x="1165" y="200"/>
                  <a:pt x="1165" y="200"/>
                </a:cubicBezTo>
                <a:cubicBezTo>
                  <a:pt x="1182" y="194"/>
                  <a:pt x="1205" y="205"/>
                  <a:pt x="1211" y="222"/>
                </a:cubicBezTo>
                <a:cubicBezTo>
                  <a:pt x="1217" y="239"/>
                  <a:pt x="1211" y="262"/>
                  <a:pt x="1188" y="268"/>
                </a:cubicBezTo>
                <a:cubicBezTo>
                  <a:pt x="1159" y="279"/>
                  <a:pt x="1159" y="279"/>
                  <a:pt x="1159" y="279"/>
                </a:cubicBezTo>
                <a:cubicBezTo>
                  <a:pt x="1154" y="279"/>
                  <a:pt x="1148" y="279"/>
                  <a:pt x="1142" y="279"/>
                </a:cubicBezTo>
                <a:close/>
                <a:moveTo>
                  <a:pt x="1314" y="222"/>
                </a:moveTo>
                <a:lnTo>
                  <a:pt x="1314" y="222"/>
                </a:lnTo>
                <a:cubicBezTo>
                  <a:pt x="1297" y="222"/>
                  <a:pt x="1285" y="217"/>
                  <a:pt x="1279" y="200"/>
                </a:cubicBezTo>
                <a:cubicBezTo>
                  <a:pt x="1274" y="182"/>
                  <a:pt x="1279" y="159"/>
                  <a:pt x="1302" y="154"/>
                </a:cubicBezTo>
                <a:cubicBezTo>
                  <a:pt x="1337" y="142"/>
                  <a:pt x="1337" y="142"/>
                  <a:pt x="1337" y="142"/>
                </a:cubicBezTo>
                <a:cubicBezTo>
                  <a:pt x="1354" y="137"/>
                  <a:pt x="1371" y="148"/>
                  <a:pt x="1377" y="165"/>
                </a:cubicBezTo>
                <a:cubicBezTo>
                  <a:pt x="1382" y="188"/>
                  <a:pt x="1377" y="205"/>
                  <a:pt x="1354" y="211"/>
                </a:cubicBezTo>
                <a:cubicBezTo>
                  <a:pt x="1319" y="222"/>
                  <a:pt x="1319" y="222"/>
                  <a:pt x="1319" y="222"/>
                </a:cubicBezTo>
                <a:lnTo>
                  <a:pt x="1314" y="222"/>
                </a:lnTo>
                <a:close/>
                <a:moveTo>
                  <a:pt x="1479" y="171"/>
                </a:moveTo>
                <a:lnTo>
                  <a:pt x="1479" y="171"/>
                </a:lnTo>
                <a:cubicBezTo>
                  <a:pt x="1462" y="171"/>
                  <a:pt x="1451" y="159"/>
                  <a:pt x="1445" y="148"/>
                </a:cubicBezTo>
                <a:cubicBezTo>
                  <a:pt x="1439" y="125"/>
                  <a:pt x="1451" y="108"/>
                  <a:pt x="1468" y="102"/>
                </a:cubicBezTo>
                <a:cubicBezTo>
                  <a:pt x="1502" y="91"/>
                  <a:pt x="1502" y="91"/>
                  <a:pt x="1502" y="91"/>
                </a:cubicBezTo>
                <a:cubicBezTo>
                  <a:pt x="1525" y="85"/>
                  <a:pt x="1542" y="97"/>
                  <a:pt x="1548" y="114"/>
                </a:cubicBezTo>
                <a:cubicBezTo>
                  <a:pt x="1554" y="137"/>
                  <a:pt x="1542" y="154"/>
                  <a:pt x="1525" y="159"/>
                </a:cubicBezTo>
                <a:cubicBezTo>
                  <a:pt x="1491" y="171"/>
                  <a:pt x="1491" y="171"/>
                  <a:pt x="1491" y="171"/>
                </a:cubicBezTo>
                <a:cubicBezTo>
                  <a:pt x="1485" y="171"/>
                  <a:pt x="1485" y="171"/>
                  <a:pt x="1479" y="171"/>
                </a:cubicBezTo>
                <a:close/>
                <a:moveTo>
                  <a:pt x="1651" y="125"/>
                </a:moveTo>
                <a:lnTo>
                  <a:pt x="1651" y="125"/>
                </a:lnTo>
                <a:cubicBezTo>
                  <a:pt x="1634" y="125"/>
                  <a:pt x="1617" y="114"/>
                  <a:pt x="1617" y="97"/>
                </a:cubicBezTo>
                <a:cubicBezTo>
                  <a:pt x="1611" y="79"/>
                  <a:pt x="1622" y="57"/>
                  <a:pt x="1639" y="51"/>
                </a:cubicBezTo>
                <a:cubicBezTo>
                  <a:pt x="1674" y="45"/>
                  <a:pt x="1674" y="45"/>
                  <a:pt x="1674" y="45"/>
                </a:cubicBezTo>
                <a:cubicBezTo>
                  <a:pt x="1691" y="40"/>
                  <a:pt x="1714" y="51"/>
                  <a:pt x="1719" y="68"/>
                </a:cubicBezTo>
                <a:cubicBezTo>
                  <a:pt x="1725" y="91"/>
                  <a:pt x="1714" y="108"/>
                  <a:pt x="1691" y="114"/>
                </a:cubicBezTo>
                <a:cubicBezTo>
                  <a:pt x="1657" y="125"/>
                  <a:pt x="1657" y="125"/>
                  <a:pt x="1657" y="125"/>
                </a:cubicBezTo>
                <a:lnTo>
                  <a:pt x="1651" y="125"/>
                </a:lnTo>
                <a:close/>
                <a:moveTo>
                  <a:pt x="1822" y="79"/>
                </a:moveTo>
                <a:lnTo>
                  <a:pt x="1822" y="79"/>
                </a:lnTo>
                <a:cubicBezTo>
                  <a:pt x="1805" y="79"/>
                  <a:pt x="1788" y="68"/>
                  <a:pt x="1788" y="51"/>
                </a:cubicBezTo>
                <a:cubicBezTo>
                  <a:pt x="1782" y="34"/>
                  <a:pt x="1794" y="17"/>
                  <a:pt x="1811" y="11"/>
                </a:cubicBezTo>
                <a:cubicBezTo>
                  <a:pt x="1845" y="5"/>
                  <a:pt x="1845" y="5"/>
                  <a:pt x="1845" y="5"/>
                </a:cubicBezTo>
                <a:cubicBezTo>
                  <a:pt x="1868" y="0"/>
                  <a:pt x="1885" y="11"/>
                  <a:pt x="1891" y="28"/>
                </a:cubicBezTo>
                <a:cubicBezTo>
                  <a:pt x="1896" y="51"/>
                  <a:pt x="1879" y="68"/>
                  <a:pt x="1862" y="74"/>
                </a:cubicBezTo>
                <a:cubicBezTo>
                  <a:pt x="1828" y="79"/>
                  <a:pt x="1828" y="79"/>
                  <a:pt x="1828" y="79"/>
                </a:cubicBezTo>
                <a:lnTo>
                  <a:pt x="1822" y="79"/>
                </a:lnTo>
                <a:close/>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52" name="Freeform 264"/>
          <p:cNvSpPr>
            <a:spLocks noChangeArrowheads="1"/>
          </p:cNvSpPr>
          <p:nvPr/>
        </p:nvSpPr>
        <p:spPr bwMode="auto">
          <a:xfrm>
            <a:off x="13161963" y="5386388"/>
            <a:ext cx="1485900" cy="639762"/>
          </a:xfrm>
          <a:custGeom>
            <a:avLst/>
            <a:gdLst>
              <a:gd name="T0" fmla="*/ 1454407 w 1926"/>
              <a:gd name="T1" fmla="*/ 639577 h 835"/>
              <a:gd name="T2" fmla="*/ 1419686 w 1926"/>
              <a:gd name="T3" fmla="*/ 621939 h 835"/>
              <a:gd name="T4" fmla="*/ 1445919 w 1926"/>
              <a:gd name="T5" fmla="*/ 573626 h 835"/>
              <a:gd name="T6" fmla="*/ 1481412 w 1926"/>
              <a:gd name="T7" fmla="*/ 626540 h 835"/>
              <a:gd name="T8" fmla="*/ 1340215 w 1926"/>
              <a:gd name="T9" fmla="*/ 565190 h 835"/>
              <a:gd name="T10" fmla="*/ 1322468 w 1926"/>
              <a:gd name="T11" fmla="*/ 565190 h 835"/>
              <a:gd name="T12" fmla="*/ 1291606 w 1926"/>
              <a:gd name="T13" fmla="*/ 513042 h 835"/>
              <a:gd name="T14" fmla="*/ 1353331 w 1926"/>
              <a:gd name="T15" fmla="*/ 516876 h 835"/>
              <a:gd name="T16" fmla="*/ 1340215 w 1926"/>
              <a:gd name="T17" fmla="*/ 565190 h 835"/>
              <a:gd name="T18" fmla="*/ 1216764 w 1926"/>
              <a:gd name="T19" fmla="*/ 499238 h 835"/>
              <a:gd name="T20" fmla="*/ 1181271 w 1926"/>
              <a:gd name="T21" fmla="*/ 482367 h 835"/>
              <a:gd name="T22" fmla="*/ 1207505 w 1926"/>
              <a:gd name="T23" fmla="*/ 434054 h 835"/>
              <a:gd name="T24" fmla="*/ 1242997 w 1926"/>
              <a:gd name="T25" fmla="*/ 486201 h 835"/>
              <a:gd name="T26" fmla="*/ 1097942 w 1926"/>
              <a:gd name="T27" fmla="*/ 434054 h 835"/>
              <a:gd name="T28" fmla="*/ 1084825 w 1926"/>
              <a:gd name="T29" fmla="*/ 434054 h 835"/>
              <a:gd name="T30" fmla="*/ 1044704 w 1926"/>
              <a:gd name="T31" fmla="*/ 385740 h 835"/>
              <a:gd name="T32" fmla="*/ 1106429 w 1926"/>
              <a:gd name="T33" fmla="*/ 385740 h 835"/>
              <a:gd name="T34" fmla="*/ 1097942 w 1926"/>
              <a:gd name="T35" fmla="*/ 434054 h 835"/>
              <a:gd name="T36" fmla="*/ 969862 w 1926"/>
              <a:gd name="T37" fmla="*/ 376538 h 835"/>
              <a:gd name="T38" fmla="*/ 934369 w 1926"/>
              <a:gd name="T39" fmla="*/ 359666 h 835"/>
              <a:gd name="T40" fmla="*/ 956745 w 1926"/>
              <a:gd name="T41" fmla="*/ 311353 h 835"/>
              <a:gd name="T42" fmla="*/ 996095 w 1926"/>
              <a:gd name="T43" fmla="*/ 359666 h 835"/>
              <a:gd name="T44" fmla="*/ 846411 w 1926"/>
              <a:gd name="T45" fmla="*/ 319789 h 835"/>
              <a:gd name="T46" fmla="*/ 833294 w 1926"/>
              <a:gd name="T47" fmla="*/ 315187 h 835"/>
              <a:gd name="T48" fmla="*/ 793172 w 1926"/>
              <a:gd name="T49" fmla="*/ 271475 h 835"/>
              <a:gd name="T50" fmla="*/ 854898 w 1926"/>
              <a:gd name="T51" fmla="*/ 267641 h 835"/>
              <a:gd name="T52" fmla="*/ 846411 w 1926"/>
              <a:gd name="T53" fmla="*/ 319789 h 835"/>
              <a:gd name="T54" fmla="*/ 718330 w 1926"/>
              <a:gd name="T55" fmla="*/ 267641 h 835"/>
              <a:gd name="T56" fmla="*/ 683610 w 1926"/>
              <a:gd name="T57" fmla="*/ 253837 h 835"/>
              <a:gd name="T58" fmla="*/ 700584 w 1926"/>
              <a:gd name="T59" fmla="*/ 201689 h 835"/>
              <a:gd name="T60" fmla="*/ 744564 w 1926"/>
              <a:gd name="T61" fmla="*/ 250003 h 835"/>
              <a:gd name="T62" fmla="*/ 591021 w 1926"/>
              <a:gd name="T63" fmla="*/ 219327 h 835"/>
              <a:gd name="T64" fmla="*/ 577133 w 1926"/>
              <a:gd name="T65" fmla="*/ 214726 h 835"/>
              <a:gd name="T66" fmla="*/ 537783 w 1926"/>
              <a:gd name="T67" fmla="*/ 171014 h 835"/>
              <a:gd name="T68" fmla="*/ 599509 w 1926"/>
              <a:gd name="T69" fmla="*/ 166413 h 835"/>
              <a:gd name="T70" fmla="*/ 591021 w 1926"/>
              <a:gd name="T71" fmla="*/ 219327 h 835"/>
              <a:gd name="T72" fmla="*/ 458312 w 1926"/>
              <a:gd name="T73" fmla="*/ 175615 h 835"/>
              <a:gd name="T74" fmla="*/ 422820 w 1926"/>
              <a:gd name="T75" fmla="*/ 162578 h 835"/>
              <a:gd name="T76" fmla="*/ 440566 w 1926"/>
              <a:gd name="T77" fmla="*/ 109664 h 835"/>
              <a:gd name="T78" fmla="*/ 485317 w 1926"/>
              <a:gd name="T79" fmla="*/ 153376 h 835"/>
              <a:gd name="T80" fmla="*/ 326373 w 1926"/>
              <a:gd name="T81" fmla="*/ 131136 h 835"/>
              <a:gd name="T82" fmla="*/ 317115 w 1926"/>
              <a:gd name="T83" fmla="*/ 131136 h 835"/>
              <a:gd name="T84" fmla="*/ 273135 w 1926"/>
              <a:gd name="T85" fmla="*/ 92025 h 835"/>
              <a:gd name="T86" fmla="*/ 334861 w 1926"/>
              <a:gd name="T87" fmla="*/ 78989 h 835"/>
              <a:gd name="T88" fmla="*/ 326373 w 1926"/>
              <a:gd name="T89" fmla="*/ 131136 h 835"/>
              <a:gd name="T90" fmla="*/ 193664 w 1926"/>
              <a:gd name="T91" fmla="*/ 96627 h 835"/>
              <a:gd name="T92" fmla="*/ 158943 w 1926"/>
              <a:gd name="T93" fmla="*/ 87424 h 835"/>
              <a:gd name="T94" fmla="*/ 172060 w 1926"/>
              <a:gd name="T95" fmla="*/ 35276 h 835"/>
              <a:gd name="T96" fmla="*/ 220669 w 1926"/>
              <a:gd name="T97" fmla="*/ 74387 h 835"/>
              <a:gd name="T98" fmla="*/ 57096 w 1926"/>
              <a:gd name="T99" fmla="*/ 65952 h 835"/>
              <a:gd name="T100" fmla="*/ 53238 w 1926"/>
              <a:gd name="T101" fmla="*/ 65952 h 835"/>
              <a:gd name="T102" fmla="*/ 4629 w 1926"/>
              <a:gd name="T103" fmla="*/ 26074 h 835"/>
              <a:gd name="T104" fmla="*/ 66355 w 1926"/>
              <a:gd name="T105" fmla="*/ 9203 h 835"/>
              <a:gd name="T106" fmla="*/ 57096 w 1926"/>
              <a:gd name="T107" fmla="*/ 65952 h 835"/>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926" h="835">
                <a:moveTo>
                  <a:pt x="1885" y="834"/>
                </a:moveTo>
                <a:lnTo>
                  <a:pt x="1885" y="834"/>
                </a:lnTo>
                <a:cubicBezTo>
                  <a:pt x="1880" y="834"/>
                  <a:pt x="1874" y="834"/>
                  <a:pt x="1868" y="829"/>
                </a:cubicBezTo>
                <a:cubicBezTo>
                  <a:pt x="1840" y="811"/>
                  <a:pt x="1840" y="811"/>
                  <a:pt x="1840" y="811"/>
                </a:cubicBezTo>
                <a:cubicBezTo>
                  <a:pt x="1823" y="800"/>
                  <a:pt x="1817" y="777"/>
                  <a:pt x="1828" y="760"/>
                </a:cubicBezTo>
                <a:cubicBezTo>
                  <a:pt x="1840" y="743"/>
                  <a:pt x="1857" y="737"/>
                  <a:pt x="1874" y="748"/>
                </a:cubicBezTo>
                <a:cubicBezTo>
                  <a:pt x="1908" y="766"/>
                  <a:pt x="1908" y="766"/>
                  <a:pt x="1908" y="766"/>
                </a:cubicBezTo>
                <a:cubicBezTo>
                  <a:pt x="1925" y="777"/>
                  <a:pt x="1925" y="800"/>
                  <a:pt x="1920" y="817"/>
                </a:cubicBezTo>
                <a:cubicBezTo>
                  <a:pt x="1908" y="829"/>
                  <a:pt x="1897" y="834"/>
                  <a:pt x="1885" y="834"/>
                </a:cubicBezTo>
                <a:close/>
                <a:moveTo>
                  <a:pt x="1737" y="737"/>
                </a:moveTo>
                <a:lnTo>
                  <a:pt x="1737" y="737"/>
                </a:lnTo>
                <a:cubicBezTo>
                  <a:pt x="1731" y="737"/>
                  <a:pt x="1720" y="737"/>
                  <a:pt x="1714" y="737"/>
                </a:cubicBezTo>
                <a:cubicBezTo>
                  <a:pt x="1685" y="714"/>
                  <a:pt x="1685" y="714"/>
                  <a:pt x="1685" y="714"/>
                </a:cubicBezTo>
                <a:cubicBezTo>
                  <a:pt x="1668" y="708"/>
                  <a:pt x="1663" y="686"/>
                  <a:pt x="1674" y="669"/>
                </a:cubicBezTo>
                <a:cubicBezTo>
                  <a:pt x="1685" y="651"/>
                  <a:pt x="1703" y="646"/>
                  <a:pt x="1720" y="657"/>
                </a:cubicBezTo>
                <a:cubicBezTo>
                  <a:pt x="1754" y="674"/>
                  <a:pt x="1754" y="674"/>
                  <a:pt x="1754" y="674"/>
                </a:cubicBezTo>
                <a:cubicBezTo>
                  <a:pt x="1771" y="686"/>
                  <a:pt x="1777" y="703"/>
                  <a:pt x="1765" y="720"/>
                </a:cubicBezTo>
                <a:cubicBezTo>
                  <a:pt x="1760" y="731"/>
                  <a:pt x="1748" y="737"/>
                  <a:pt x="1737" y="737"/>
                </a:cubicBezTo>
                <a:close/>
                <a:moveTo>
                  <a:pt x="1577" y="651"/>
                </a:moveTo>
                <a:lnTo>
                  <a:pt x="1577" y="651"/>
                </a:lnTo>
                <a:cubicBezTo>
                  <a:pt x="1571" y="651"/>
                  <a:pt x="1565" y="651"/>
                  <a:pt x="1560" y="646"/>
                </a:cubicBezTo>
                <a:cubicBezTo>
                  <a:pt x="1531" y="629"/>
                  <a:pt x="1531" y="629"/>
                  <a:pt x="1531" y="629"/>
                </a:cubicBezTo>
                <a:cubicBezTo>
                  <a:pt x="1514" y="623"/>
                  <a:pt x="1508" y="600"/>
                  <a:pt x="1514" y="583"/>
                </a:cubicBezTo>
                <a:cubicBezTo>
                  <a:pt x="1525" y="566"/>
                  <a:pt x="1548" y="560"/>
                  <a:pt x="1565" y="566"/>
                </a:cubicBezTo>
                <a:cubicBezTo>
                  <a:pt x="1594" y="583"/>
                  <a:pt x="1594" y="583"/>
                  <a:pt x="1594" y="583"/>
                </a:cubicBezTo>
                <a:cubicBezTo>
                  <a:pt x="1611" y="594"/>
                  <a:pt x="1617" y="617"/>
                  <a:pt x="1611" y="634"/>
                </a:cubicBezTo>
                <a:cubicBezTo>
                  <a:pt x="1605" y="646"/>
                  <a:pt x="1594" y="651"/>
                  <a:pt x="1577" y="651"/>
                </a:cubicBezTo>
                <a:close/>
                <a:moveTo>
                  <a:pt x="1423" y="566"/>
                </a:moveTo>
                <a:lnTo>
                  <a:pt x="1423" y="566"/>
                </a:lnTo>
                <a:cubicBezTo>
                  <a:pt x="1417" y="566"/>
                  <a:pt x="1411" y="566"/>
                  <a:pt x="1406" y="566"/>
                </a:cubicBezTo>
                <a:cubicBezTo>
                  <a:pt x="1371" y="548"/>
                  <a:pt x="1371" y="548"/>
                  <a:pt x="1371" y="548"/>
                </a:cubicBezTo>
                <a:cubicBezTo>
                  <a:pt x="1354" y="537"/>
                  <a:pt x="1348" y="520"/>
                  <a:pt x="1354" y="503"/>
                </a:cubicBezTo>
                <a:cubicBezTo>
                  <a:pt x="1365" y="480"/>
                  <a:pt x="1388" y="474"/>
                  <a:pt x="1406" y="486"/>
                </a:cubicBezTo>
                <a:cubicBezTo>
                  <a:pt x="1434" y="503"/>
                  <a:pt x="1434" y="503"/>
                  <a:pt x="1434" y="503"/>
                </a:cubicBezTo>
                <a:cubicBezTo>
                  <a:pt x="1451" y="509"/>
                  <a:pt x="1463" y="531"/>
                  <a:pt x="1451" y="548"/>
                </a:cubicBezTo>
                <a:cubicBezTo>
                  <a:pt x="1445" y="560"/>
                  <a:pt x="1434" y="566"/>
                  <a:pt x="1423" y="566"/>
                </a:cubicBezTo>
                <a:close/>
                <a:moveTo>
                  <a:pt x="1257" y="491"/>
                </a:moveTo>
                <a:lnTo>
                  <a:pt x="1257" y="491"/>
                </a:lnTo>
                <a:cubicBezTo>
                  <a:pt x="1257" y="491"/>
                  <a:pt x="1251" y="486"/>
                  <a:pt x="1246" y="486"/>
                </a:cubicBezTo>
                <a:cubicBezTo>
                  <a:pt x="1211" y="469"/>
                  <a:pt x="1211" y="469"/>
                  <a:pt x="1211" y="469"/>
                </a:cubicBezTo>
                <a:cubicBezTo>
                  <a:pt x="1194" y="463"/>
                  <a:pt x="1188" y="440"/>
                  <a:pt x="1194" y="423"/>
                </a:cubicBezTo>
                <a:cubicBezTo>
                  <a:pt x="1206" y="406"/>
                  <a:pt x="1223" y="400"/>
                  <a:pt x="1240" y="406"/>
                </a:cubicBezTo>
                <a:cubicBezTo>
                  <a:pt x="1274" y="423"/>
                  <a:pt x="1274" y="423"/>
                  <a:pt x="1274" y="423"/>
                </a:cubicBezTo>
                <a:cubicBezTo>
                  <a:pt x="1291" y="429"/>
                  <a:pt x="1303" y="451"/>
                  <a:pt x="1291" y="469"/>
                </a:cubicBezTo>
                <a:cubicBezTo>
                  <a:pt x="1285" y="480"/>
                  <a:pt x="1274" y="491"/>
                  <a:pt x="1257" y="491"/>
                </a:cubicBezTo>
                <a:close/>
                <a:moveTo>
                  <a:pt x="1097" y="417"/>
                </a:moveTo>
                <a:lnTo>
                  <a:pt x="1097" y="417"/>
                </a:lnTo>
                <a:cubicBezTo>
                  <a:pt x="1091" y="417"/>
                  <a:pt x="1086" y="417"/>
                  <a:pt x="1080" y="411"/>
                </a:cubicBezTo>
                <a:cubicBezTo>
                  <a:pt x="1051" y="400"/>
                  <a:pt x="1051" y="400"/>
                  <a:pt x="1051" y="400"/>
                </a:cubicBezTo>
                <a:cubicBezTo>
                  <a:pt x="1034" y="388"/>
                  <a:pt x="1023" y="371"/>
                  <a:pt x="1028" y="354"/>
                </a:cubicBezTo>
                <a:cubicBezTo>
                  <a:pt x="1040" y="331"/>
                  <a:pt x="1057" y="326"/>
                  <a:pt x="1080" y="331"/>
                </a:cubicBezTo>
                <a:cubicBezTo>
                  <a:pt x="1108" y="349"/>
                  <a:pt x="1108" y="349"/>
                  <a:pt x="1108" y="349"/>
                </a:cubicBezTo>
                <a:cubicBezTo>
                  <a:pt x="1125" y="354"/>
                  <a:pt x="1137" y="377"/>
                  <a:pt x="1131" y="394"/>
                </a:cubicBezTo>
                <a:cubicBezTo>
                  <a:pt x="1125" y="406"/>
                  <a:pt x="1108" y="417"/>
                  <a:pt x="1097" y="417"/>
                </a:cubicBezTo>
                <a:close/>
                <a:moveTo>
                  <a:pt x="931" y="349"/>
                </a:moveTo>
                <a:lnTo>
                  <a:pt x="931" y="349"/>
                </a:lnTo>
                <a:cubicBezTo>
                  <a:pt x="926" y="349"/>
                  <a:pt x="920" y="349"/>
                  <a:pt x="920" y="343"/>
                </a:cubicBezTo>
                <a:cubicBezTo>
                  <a:pt x="886" y="331"/>
                  <a:pt x="886" y="331"/>
                  <a:pt x="886" y="331"/>
                </a:cubicBezTo>
                <a:cubicBezTo>
                  <a:pt x="868" y="326"/>
                  <a:pt x="857" y="303"/>
                  <a:pt x="863" y="286"/>
                </a:cubicBezTo>
                <a:cubicBezTo>
                  <a:pt x="874" y="269"/>
                  <a:pt x="891" y="257"/>
                  <a:pt x="908" y="263"/>
                </a:cubicBezTo>
                <a:cubicBezTo>
                  <a:pt x="943" y="280"/>
                  <a:pt x="943" y="280"/>
                  <a:pt x="943" y="280"/>
                </a:cubicBezTo>
                <a:cubicBezTo>
                  <a:pt x="960" y="286"/>
                  <a:pt x="971" y="309"/>
                  <a:pt x="965" y="326"/>
                </a:cubicBezTo>
                <a:cubicBezTo>
                  <a:pt x="960" y="337"/>
                  <a:pt x="943" y="349"/>
                  <a:pt x="931" y="349"/>
                </a:cubicBezTo>
                <a:close/>
                <a:moveTo>
                  <a:pt x="766" y="286"/>
                </a:moveTo>
                <a:lnTo>
                  <a:pt x="766" y="286"/>
                </a:lnTo>
                <a:cubicBezTo>
                  <a:pt x="760" y="286"/>
                  <a:pt x="754" y="286"/>
                  <a:pt x="748" y="280"/>
                </a:cubicBezTo>
                <a:cubicBezTo>
                  <a:pt x="720" y="269"/>
                  <a:pt x="720" y="269"/>
                  <a:pt x="720" y="269"/>
                </a:cubicBezTo>
                <a:cubicBezTo>
                  <a:pt x="697" y="263"/>
                  <a:pt x="691" y="246"/>
                  <a:pt x="697" y="223"/>
                </a:cubicBezTo>
                <a:cubicBezTo>
                  <a:pt x="703" y="206"/>
                  <a:pt x="720" y="194"/>
                  <a:pt x="743" y="200"/>
                </a:cubicBezTo>
                <a:cubicBezTo>
                  <a:pt x="777" y="217"/>
                  <a:pt x="777" y="217"/>
                  <a:pt x="777" y="217"/>
                </a:cubicBezTo>
                <a:cubicBezTo>
                  <a:pt x="794" y="223"/>
                  <a:pt x="806" y="240"/>
                  <a:pt x="794" y="263"/>
                </a:cubicBezTo>
                <a:cubicBezTo>
                  <a:pt x="794" y="274"/>
                  <a:pt x="777" y="286"/>
                  <a:pt x="766" y="286"/>
                </a:cubicBezTo>
                <a:close/>
                <a:moveTo>
                  <a:pt x="594" y="229"/>
                </a:moveTo>
                <a:lnTo>
                  <a:pt x="594" y="229"/>
                </a:lnTo>
                <a:cubicBezTo>
                  <a:pt x="589" y="229"/>
                  <a:pt x="589" y="223"/>
                  <a:pt x="583" y="223"/>
                </a:cubicBezTo>
                <a:cubicBezTo>
                  <a:pt x="548" y="212"/>
                  <a:pt x="548" y="212"/>
                  <a:pt x="548" y="212"/>
                </a:cubicBezTo>
                <a:cubicBezTo>
                  <a:pt x="531" y="206"/>
                  <a:pt x="520" y="189"/>
                  <a:pt x="526" y="166"/>
                </a:cubicBezTo>
                <a:cubicBezTo>
                  <a:pt x="531" y="149"/>
                  <a:pt x="554" y="137"/>
                  <a:pt x="571" y="143"/>
                </a:cubicBezTo>
                <a:cubicBezTo>
                  <a:pt x="606" y="154"/>
                  <a:pt x="606" y="154"/>
                  <a:pt x="606" y="154"/>
                </a:cubicBezTo>
                <a:cubicBezTo>
                  <a:pt x="623" y="160"/>
                  <a:pt x="634" y="183"/>
                  <a:pt x="629" y="200"/>
                </a:cubicBezTo>
                <a:cubicBezTo>
                  <a:pt x="623" y="217"/>
                  <a:pt x="611" y="229"/>
                  <a:pt x="594" y="229"/>
                </a:cubicBezTo>
                <a:close/>
                <a:moveTo>
                  <a:pt x="423" y="171"/>
                </a:moveTo>
                <a:lnTo>
                  <a:pt x="423" y="171"/>
                </a:lnTo>
                <a:cubicBezTo>
                  <a:pt x="417" y="171"/>
                  <a:pt x="417" y="171"/>
                  <a:pt x="411" y="171"/>
                </a:cubicBezTo>
                <a:cubicBezTo>
                  <a:pt x="377" y="160"/>
                  <a:pt x="377" y="160"/>
                  <a:pt x="377" y="160"/>
                </a:cubicBezTo>
                <a:cubicBezTo>
                  <a:pt x="360" y="154"/>
                  <a:pt x="348" y="137"/>
                  <a:pt x="354" y="120"/>
                </a:cubicBezTo>
                <a:cubicBezTo>
                  <a:pt x="360" y="97"/>
                  <a:pt x="377" y="86"/>
                  <a:pt x="400" y="91"/>
                </a:cubicBezTo>
                <a:cubicBezTo>
                  <a:pt x="434" y="103"/>
                  <a:pt x="434" y="103"/>
                  <a:pt x="434" y="103"/>
                </a:cubicBezTo>
                <a:cubicBezTo>
                  <a:pt x="451" y="109"/>
                  <a:pt x="463" y="131"/>
                  <a:pt x="457" y="149"/>
                </a:cubicBezTo>
                <a:cubicBezTo>
                  <a:pt x="451" y="166"/>
                  <a:pt x="440" y="171"/>
                  <a:pt x="423" y="171"/>
                </a:cubicBezTo>
                <a:close/>
                <a:moveTo>
                  <a:pt x="251" y="126"/>
                </a:moveTo>
                <a:lnTo>
                  <a:pt x="251" y="126"/>
                </a:lnTo>
                <a:cubicBezTo>
                  <a:pt x="246" y="126"/>
                  <a:pt x="246" y="126"/>
                  <a:pt x="240" y="126"/>
                </a:cubicBezTo>
                <a:cubicBezTo>
                  <a:pt x="206" y="114"/>
                  <a:pt x="206" y="114"/>
                  <a:pt x="206" y="114"/>
                </a:cubicBezTo>
                <a:cubicBezTo>
                  <a:pt x="189" y="109"/>
                  <a:pt x="177" y="91"/>
                  <a:pt x="183" y="74"/>
                </a:cubicBezTo>
                <a:cubicBezTo>
                  <a:pt x="183" y="52"/>
                  <a:pt x="206" y="40"/>
                  <a:pt x="223" y="46"/>
                </a:cubicBezTo>
                <a:cubicBezTo>
                  <a:pt x="257" y="57"/>
                  <a:pt x="257" y="57"/>
                  <a:pt x="257" y="57"/>
                </a:cubicBezTo>
                <a:cubicBezTo>
                  <a:pt x="280" y="63"/>
                  <a:pt x="291" y="80"/>
                  <a:pt x="286" y="97"/>
                </a:cubicBezTo>
                <a:cubicBezTo>
                  <a:pt x="280" y="114"/>
                  <a:pt x="263" y="126"/>
                  <a:pt x="251" y="126"/>
                </a:cubicBezTo>
                <a:close/>
                <a:moveTo>
                  <a:pt x="74" y="86"/>
                </a:moveTo>
                <a:lnTo>
                  <a:pt x="74" y="86"/>
                </a:lnTo>
                <a:lnTo>
                  <a:pt x="69" y="86"/>
                </a:lnTo>
                <a:cubicBezTo>
                  <a:pt x="34" y="74"/>
                  <a:pt x="34" y="74"/>
                  <a:pt x="34" y="74"/>
                </a:cubicBezTo>
                <a:cubicBezTo>
                  <a:pt x="12" y="69"/>
                  <a:pt x="0" y="52"/>
                  <a:pt x="6" y="34"/>
                </a:cubicBezTo>
                <a:cubicBezTo>
                  <a:pt x="12" y="12"/>
                  <a:pt x="29" y="0"/>
                  <a:pt x="46" y="6"/>
                </a:cubicBezTo>
                <a:cubicBezTo>
                  <a:pt x="86" y="12"/>
                  <a:pt x="86" y="12"/>
                  <a:pt x="86" y="12"/>
                </a:cubicBezTo>
                <a:cubicBezTo>
                  <a:pt x="103" y="17"/>
                  <a:pt x="114" y="34"/>
                  <a:pt x="109" y="57"/>
                </a:cubicBezTo>
                <a:cubicBezTo>
                  <a:pt x="109" y="74"/>
                  <a:pt x="91" y="86"/>
                  <a:pt x="74" y="86"/>
                </a:cubicBezTo>
                <a:close/>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53" name="Freeform 267"/>
          <p:cNvSpPr>
            <a:spLocks noChangeArrowheads="1"/>
          </p:cNvSpPr>
          <p:nvPr/>
        </p:nvSpPr>
        <p:spPr bwMode="auto">
          <a:xfrm>
            <a:off x="15952788" y="7318375"/>
            <a:ext cx="668337" cy="1501775"/>
          </a:xfrm>
          <a:custGeom>
            <a:avLst/>
            <a:gdLst>
              <a:gd name="T0" fmla="*/ 636518 w 869"/>
              <a:gd name="T1" fmla="*/ 1501312 h 1949"/>
              <a:gd name="T2" fmla="*/ 601156 w 869"/>
              <a:gd name="T3" fmla="*/ 1453529 h 1949"/>
              <a:gd name="T4" fmla="*/ 658811 w 869"/>
              <a:gd name="T5" fmla="*/ 1440427 h 1949"/>
              <a:gd name="T6" fmla="*/ 641130 w 869"/>
              <a:gd name="T7" fmla="*/ 1501312 h 1949"/>
              <a:gd name="T8" fmla="*/ 601156 w 869"/>
              <a:gd name="T9" fmla="*/ 1364899 h 1949"/>
              <a:gd name="T10" fmla="*/ 575018 w 869"/>
              <a:gd name="T11" fmla="*/ 1343320 h 1949"/>
              <a:gd name="T12" fmla="*/ 588087 w 869"/>
              <a:gd name="T13" fmla="*/ 1286289 h 1949"/>
              <a:gd name="T14" fmla="*/ 628061 w 869"/>
              <a:gd name="T15" fmla="*/ 1330218 h 1949"/>
              <a:gd name="T16" fmla="*/ 601156 w 869"/>
              <a:gd name="T17" fmla="*/ 1364899 h 1949"/>
              <a:gd name="T18" fmla="*/ 566562 w 869"/>
              <a:gd name="T19" fmla="*/ 1228487 h 1949"/>
              <a:gd name="T20" fmla="*/ 531200 w 869"/>
              <a:gd name="T21" fmla="*/ 1184557 h 1949"/>
              <a:gd name="T22" fmla="*/ 583474 w 869"/>
              <a:gd name="T23" fmla="*/ 1166831 h 1949"/>
              <a:gd name="T24" fmla="*/ 575018 w 869"/>
              <a:gd name="T25" fmla="*/ 1228487 h 1949"/>
              <a:gd name="T26" fmla="*/ 526588 w 869"/>
              <a:gd name="T27" fmla="*/ 1096698 h 1949"/>
              <a:gd name="T28" fmla="*/ 500450 w 869"/>
              <a:gd name="T29" fmla="*/ 1074348 h 1949"/>
              <a:gd name="T30" fmla="*/ 508907 w 869"/>
              <a:gd name="T31" fmla="*/ 1017316 h 1949"/>
              <a:gd name="T32" fmla="*/ 553494 w 869"/>
              <a:gd name="T33" fmla="*/ 1061246 h 1949"/>
              <a:gd name="T34" fmla="*/ 526588 w 869"/>
              <a:gd name="T35" fmla="*/ 1096698 h 1949"/>
              <a:gd name="T36" fmla="*/ 478157 w 869"/>
              <a:gd name="T37" fmla="*/ 964909 h 1949"/>
              <a:gd name="T38" fmla="*/ 443564 w 869"/>
              <a:gd name="T39" fmla="*/ 920209 h 1949"/>
              <a:gd name="T40" fmla="*/ 495838 w 869"/>
              <a:gd name="T41" fmla="*/ 898629 h 1949"/>
              <a:gd name="T42" fmla="*/ 487382 w 869"/>
              <a:gd name="T43" fmla="*/ 960285 h 1949"/>
              <a:gd name="T44" fmla="*/ 430495 w 869"/>
              <a:gd name="T45" fmla="*/ 832350 h 1949"/>
              <a:gd name="T46" fmla="*/ 403589 w 869"/>
              <a:gd name="T47" fmla="*/ 814624 h 1949"/>
              <a:gd name="T48" fmla="*/ 408202 w 869"/>
              <a:gd name="T49" fmla="*/ 752968 h 1949"/>
              <a:gd name="T50" fmla="*/ 456632 w 869"/>
              <a:gd name="T51" fmla="*/ 793044 h 1949"/>
              <a:gd name="T52" fmla="*/ 430495 w 869"/>
              <a:gd name="T53" fmla="*/ 832350 h 1949"/>
              <a:gd name="T54" fmla="*/ 377452 w 869"/>
              <a:gd name="T55" fmla="*/ 700561 h 1949"/>
              <a:gd name="T56" fmla="*/ 342090 w 869"/>
              <a:gd name="T57" fmla="*/ 660485 h 1949"/>
              <a:gd name="T58" fmla="*/ 390520 w 869"/>
              <a:gd name="T59" fmla="*/ 638905 h 1949"/>
              <a:gd name="T60" fmla="*/ 385908 w 869"/>
              <a:gd name="T61" fmla="*/ 700561 h 1949"/>
              <a:gd name="T62" fmla="*/ 320565 w 869"/>
              <a:gd name="T63" fmla="*/ 572626 h 1949"/>
              <a:gd name="T64" fmla="*/ 293659 w 869"/>
              <a:gd name="T65" fmla="*/ 559524 h 1949"/>
              <a:gd name="T66" fmla="*/ 293659 w 869"/>
              <a:gd name="T67" fmla="*/ 497868 h 1949"/>
              <a:gd name="T68" fmla="*/ 342090 w 869"/>
              <a:gd name="T69" fmla="*/ 533320 h 1949"/>
              <a:gd name="T70" fmla="*/ 320565 w 869"/>
              <a:gd name="T71" fmla="*/ 572626 h 1949"/>
              <a:gd name="T72" fmla="*/ 259066 w 869"/>
              <a:gd name="T73" fmla="*/ 449315 h 1949"/>
              <a:gd name="T74" fmla="*/ 219091 w 869"/>
              <a:gd name="T75" fmla="*/ 410009 h 1949"/>
              <a:gd name="T76" fmla="*/ 267522 w 869"/>
              <a:gd name="T77" fmla="*/ 383035 h 1949"/>
              <a:gd name="T78" fmla="*/ 267522 w 869"/>
              <a:gd name="T79" fmla="*/ 444691 h 1949"/>
              <a:gd name="T80" fmla="*/ 192954 w 869"/>
              <a:gd name="T81" fmla="*/ 326004 h 1949"/>
              <a:gd name="T82" fmla="*/ 166817 w 869"/>
              <a:gd name="T83" fmla="*/ 308278 h 1949"/>
              <a:gd name="T84" fmla="*/ 162204 w 869"/>
              <a:gd name="T85" fmla="*/ 246622 h 1949"/>
              <a:gd name="T86" fmla="*/ 215248 w 869"/>
              <a:gd name="T87" fmla="*/ 282074 h 1949"/>
              <a:gd name="T88" fmla="*/ 192954 w 869"/>
              <a:gd name="T89" fmla="*/ 326004 h 1949"/>
              <a:gd name="T90" fmla="*/ 122999 w 869"/>
              <a:gd name="T91" fmla="*/ 202693 h 1949"/>
              <a:gd name="T92" fmla="*/ 83024 w 869"/>
              <a:gd name="T93" fmla="*/ 167241 h 1949"/>
              <a:gd name="T94" fmla="*/ 131455 w 869"/>
              <a:gd name="T95" fmla="*/ 137184 h 1949"/>
              <a:gd name="T96" fmla="*/ 136067 w 869"/>
              <a:gd name="T97" fmla="*/ 198068 h 1949"/>
              <a:gd name="T98" fmla="*/ 48431 w 869"/>
              <a:gd name="T99" fmla="*/ 84006 h 1949"/>
              <a:gd name="T100" fmla="*/ 26137 w 869"/>
              <a:gd name="T101" fmla="*/ 70904 h 1949"/>
              <a:gd name="T102" fmla="*/ 16912 w 869"/>
              <a:gd name="T103" fmla="*/ 9248 h 1949"/>
              <a:gd name="T104" fmla="*/ 69955 w 869"/>
              <a:gd name="T105" fmla="*/ 40076 h 1949"/>
              <a:gd name="T106" fmla="*/ 48431 w 869"/>
              <a:gd name="T107" fmla="*/ 84006 h 194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869" h="1949">
                <a:moveTo>
                  <a:pt x="828" y="1948"/>
                </a:moveTo>
                <a:lnTo>
                  <a:pt x="828" y="1948"/>
                </a:lnTo>
                <a:cubicBezTo>
                  <a:pt x="811" y="1948"/>
                  <a:pt x="794" y="1937"/>
                  <a:pt x="794" y="1920"/>
                </a:cubicBezTo>
                <a:cubicBezTo>
                  <a:pt x="782" y="1886"/>
                  <a:pt x="782" y="1886"/>
                  <a:pt x="782" y="1886"/>
                </a:cubicBezTo>
                <a:cubicBezTo>
                  <a:pt x="782" y="1869"/>
                  <a:pt x="794" y="1846"/>
                  <a:pt x="811" y="1840"/>
                </a:cubicBezTo>
                <a:cubicBezTo>
                  <a:pt x="828" y="1840"/>
                  <a:pt x="851" y="1851"/>
                  <a:pt x="857" y="1869"/>
                </a:cubicBezTo>
                <a:cubicBezTo>
                  <a:pt x="862" y="1903"/>
                  <a:pt x="862" y="1903"/>
                  <a:pt x="862" y="1903"/>
                </a:cubicBezTo>
                <a:cubicBezTo>
                  <a:pt x="868" y="1926"/>
                  <a:pt x="857" y="1943"/>
                  <a:pt x="834" y="1948"/>
                </a:cubicBezTo>
                <a:lnTo>
                  <a:pt x="828" y="1948"/>
                </a:lnTo>
                <a:close/>
                <a:moveTo>
                  <a:pt x="782" y="1771"/>
                </a:moveTo>
                <a:lnTo>
                  <a:pt x="782" y="1771"/>
                </a:lnTo>
                <a:cubicBezTo>
                  <a:pt x="771" y="1771"/>
                  <a:pt x="754" y="1760"/>
                  <a:pt x="748" y="1743"/>
                </a:cubicBezTo>
                <a:cubicBezTo>
                  <a:pt x="742" y="1709"/>
                  <a:pt x="742" y="1709"/>
                  <a:pt x="742" y="1709"/>
                </a:cubicBezTo>
                <a:cubicBezTo>
                  <a:pt x="737" y="1691"/>
                  <a:pt x="748" y="1669"/>
                  <a:pt x="765" y="1669"/>
                </a:cubicBezTo>
                <a:cubicBezTo>
                  <a:pt x="788" y="1663"/>
                  <a:pt x="805" y="1674"/>
                  <a:pt x="811" y="1691"/>
                </a:cubicBezTo>
                <a:cubicBezTo>
                  <a:pt x="817" y="1726"/>
                  <a:pt x="817" y="1726"/>
                  <a:pt x="817" y="1726"/>
                </a:cubicBezTo>
                <a:cubicBezTo>
                  <a:pt x="822" y="1743"/>
                  <a:pt x="811" y="1766"/>
                  <a:pt x="794" y="1771"/>
                </a:cubicBezTo>
                <a:cubicBezTo>
                  <a:pt x="788" y="1771"/>
                  <a:pt x="788" y="1771"/>
                  <a:pt x="782" y="1771"/>
                </a:cubicBezTo>
                <a:close/>
                <a:moveTo>
                  <a:pt x="737" y="1594"/>
                </a:moveTo>
                <a:lnTo>
                  <a:pt x="737" y="1594"/>
                </a:lnTo>
                <a:cubicBezTo>
                  <a:pt x="720" y="1594"/>
                  <a:pt x="708" y="1583"/>
                  <a:pt x="702" y="1571"/>
                </a:cubicBezTo>
                <a:cubicBezTo>
                  <a:pt x="691" y="1537"/>
                  <a:pt x="691" y="1537"/>
                  <a:pt x="691" y="1537"/>
                </a:cubicBezTo>
                <a:cubicBezTo>
                  <a:pt x="685" y="1514"/>
                  <a:pt x="697" y="1497"/>
                  <a:pt x="714" y="1491"/>
                </a:cubicBezTo>
                <a:cubicBezTo>
                  <a:pt x="737" y="1486"/>
                  <a:pt x="754" y="1497"/>
                  <a:pt x="759" y="1514"/>
                </a:cubicBezTo>
                <a:cubicBezTo>
                  <a:pt x="771" y="1549"/>
                  <a:pt x="771" y="1549"/>
                  <a:pt x="771" y="1549"/>
                </a:cubicBezTo>
                <a:cubicBezTo>
                  <a:pt x="777" y="1571"/>
                  <a:pt x="765" y="1588"/>
                  <a:pt x="748" y="1594"/>
                </a:cubicBezTo>
                <a:cubicBezTo>
                  <a:pt x="742" y="1594"/>
                  <a:pt x="742" y="1594"/>
                  <a:pt x="737" y="1594"/>
                </a:cubicBezTo>
                <a:close/>
                <a:moveTo>
                  <a:pt x="685" y="1423"/>
                </a:moveTo>
                <a:lnTo>
                  <a:pt x="685" y="1423"/>
                </a:lnTo>
                <a:cubicBezTo>
                  <a:pt x="668" y="1423"/>
                  <a:pt x="657" y="1411"/>
                  <a:pt x="651" y="1394"/>
                </a:cubicBezTo>
                <a:cubicBezTo>
                  <a:pt x="639" y="1360"/>
                  <a:pt x="639" y="1360"/>
                  <a:pt x="639" y="1360"/>
                </a:cubicBezTo>
                <a:cubicBezTo>
                  <a:pt x="634" y="1343"/>
                  <a:pt x="639" y="1326"/>
                  <a:pt x="662" y="1320"/>
                </a:cubicBezTo>
                <a:cubicBezTo>
                  <a:pt x="679" y="1309"/>
                  <a:pt x="697" y="1320"/>
                  <a:pt x="708" y="1337"/>
                </a:cubicBezTo>
                <a:cubicBezTo>
                  <a:pt x="720" y="1377"/>
                  <a:pt x="720" y="1377"/>
                  <a:pt x="720" y="1377"/>
                </a:cubicBezTo>
                <a:cubicBezTo>
                  <a:pt x="725" y="1394"/>
                  <a:pt x="714" y="1411"/>
                  <a:pt x="697" y="1417"/>
                </a:cubicBezTo>
                <a:cubicBezTo>
                  <a:pt x="691" y="1423"/>
                  <a:pt x="685" y="1423"/>
                  <a:pt x="685" y="1423"/>
                </a:cubicBezTo>
                <a:close/>
                <a:moveTo>
                  <a:pt x="622" y="1252"/>
                </a:moveTo>
                <a:lnTo>
                  <a:pt x="622" y="1252"/>
                </a:lnTo>
                <a:cubicBezTo>
                  <a:pt x="611" y="1252"/>
                  <a:pt x="594" y="1240"/>
                  <a:pt x="588" y="1223"/>
                </a:cubicBezTo>
                <a:cubicBezTo>
                  <a:pt x="577" y="1194"/>
                  <a:pt x="577" y="1194"/>
                  <a:pt x="577" y="1194"/>
                </a:cubicBezTo>
                <a:cubicBezTo>
                  <a:pt x="571" y="1171"/>
                  <a:pt x="582" y="1154"/>
                  <a:pt x="599" y="1149"/>
                </a:cubicBezTo>
                <a:cubicBezTo>
                  <a:pt x="617" y="1137"/>
                  <a:pt x="639" y="1149"/>
                  <a:pt x="645" y="1166"/>
                </a:cubicBezTo>
                <a:cubicBezTo>
                  <a:pt x="657" y="1200"/>
                  <a:pt x="657" y="1200"/>
                  <a:pt x="657" y="1200"/>
                </a:cubicBezTo>
                <a:cubicBezTo>
                  <a:pt x="662" y="1217"/>
                  <a:pt x="657" y="1240"/>
                  <a:pt x="634" y="1246"/>
                </a:cubicBezTo>
                <a:cubicBezTo>
                  <a:pt x="634" y="1246"/>
                  <a:pt x="628" y="1252"/>
                  <a:pt x="622" y="1252"/>
                </a:cubicBezTo>
                <a:close/>
                <a:moveTo>
                  <a:pt x="560" y="1080"/>
                </a:moveTo>
                <a:lnTo>
                  <a:pt x="560" y="1080"/>
                </a:lnTo>
                <a:cubicBezTo>
                  <a:pt x="548" y="1080"/>
                  <a:pt x="531" y="1069"/>
                  <a:pt x="525" y="1057"/>
                </a:cubicBezTo>
                <a:cubicBezTo>
                  <a:pt x="514" y="1023"/>
                  <a:pt x="514" y="1023"/>
                  <a:pt x="514" y="1023"/>
                </a:cubicBezTo>
                <a:cubicBezTo>
                  <a:pt x="508" y="1006"/>
                  <a:pt x="514" y="983"/>
                  <a:pt x="531" y="977"/>
                </a:cubicBezTo>
                <a:cubicBezTo>
                  <a:pt x="554" y="971"/>
                  <a:pt x="571" y="977"/>
                  <a:pt x="577" y="994"/>
                </a:cubicBezTo>
                <a:cubicBezTo>
                  <a:pt x="594" y="1029"/>
                  <a:pt x="594" y="1029"/>
                  <a:pt x="594" y="1029"/>
                </a:cubicBezTo>
                <a:cubicBezTo>
                  <a:pt x="599" y="1046"/>
                  <a:pt x="594" y="1069"/>
                  <a:pt x="571" y="1074"/>
                </a:cubicBezTo>
                <a:cubicBezTo>
                  <a:pt x="571" y="1080"/>
                  <a:pt x="565" y="1080"/>
                  <a:pt x="560" y="1080"/>
                </a:cubicBezTo>
                <a:close/>
                <a:moveTo>
                  <a:pt x="491" y="909"/>
                </a:moveTo>
                <a:lnTo>
                  <a:pt x="491" y="909"/>
                </a:lnTo>
                <a:cubicBezTo>
                  <a:pt x="474" y="909"/>
                  <a:pt x="462" y="903"/>
                  <a:pt x="457" y="892"/>
                </a:cubicBezTo>
                <a:cubicBezTo>
                  <a:pt x="445" y="857"/>
                  <a:pt x="445" y="857"/>
                  <a:pt x="445" y="857"/>
                </a:cubicBezTo>
                <a:cubicBezTo>
                  <a:pt x="434" y="840"/>
                  <a:pt x="445" y="817"/>
                  <a:pt x="462" y="812"/>
                </a:cubicBezTo>
                <a:cubicBezTo>
                  <a:pt x="480" y="800"/>
                  <a:pt x="502" y="812"/>
                  <a:pt x="508" y="829"/>
                </a:cubicBezTo>
                <a:cubicBezTo>
                  <a:pt x="520" y="863"/>
                  <a:pt x="520" y="863"/>
                  <a:pt x="520" y="863"/>
                </a:cubicBezTo>
                <a:cubicBezTo>
                  <a:pt x="531" y="880"/>
                  <a:pt x="520" y="897"/>
                  <a:pt x="502" y="909"/>
                </a:cubicBezTo>
                <a:cubicBezTo>
                  <a:pt x="497" y="909"/>
                  <a:pt x="497" y="909"/>
                  <a:pt x="491" y="909"/>
                </a:cubicBezTo>
                <a:close/>
                <a:moveTo>
                  <a:pt x="417" y="743"/>
                </a:moveTo>
                <a:lnTo>
                  <a:pt x="417" y="743"/>
                </a:lnTo>
                <a:cubicBezTo>
                  <a:pt x="400" y="743"/>
                  <a:pt x="388" y="737"/>
                  <a:pt x="382" y="726"/>
                </a:cubicBezTo>
                <a:cubicBezTo>
                  <a:pt x="365" y="692"/>
                  <a:pt x="365" y="692"/>
                  <a:pt x="365" y="692"/>
                </a:cubicBezTo>
                <a:cubicBezTo>
                  <a:pt x="360" y="674"/>
                  <a:pt x="365" y="652"/>
                  <a:pt x="382" y="646"/>
                </a:cubicBezTo>
                <a:cubicBezTo>
                  <a:pt x="400" y="635"/>
                  <a:pt x="422" y="646"/>
                  <a:pt x="428" y="663"/>
                </a:cubicBezTo>
                <a:cubicBezTo>
                  <a:pt x="445" y="692"/>
                  <a:pt x="445" y="692"/>
                  <a:pt x="445" y="692"/>
                </a:cubicBezTo>
                <a:cubicBezTo>
                  <a:pt x="457" y="714"/>
                  <a:pt x="445" y="732"/>
                  <a:pt x="428" y="743"/>
                </a:cubicBezTo>
                <a:cubicBezTo>
                  <a:pt x="422" y="743"/>
                  <a:pt x="422" y="743"/>
                  <a:pt x="417" y="743"/>
                </a:cubicBezTo>
                <a:close/>
                <a:moveTo>
                  <a:pt x="337" y="583"/>
                </a:moveTo>
                <a:lnTo>
                  <a:pt x="337" y="583"/>
                </a:lnTo>
                <a:cubicBezTo>
                  <a:pt x="320" y="583"/>
                  <a:pt x="308" y="577"/>
                  <a:pt x="302" y="560"/>
                </a:cubicBezTo>
                <a:cubicBezTo>
                  <a:pt x="285" y="532"/>
                  <a:pt x="285" y="532"/>
                  <a:pt x="285" y="532"/>
                </a:cubicBezTo>
                <a:cubicBezTo>
                  <a:pt x="280" y="514"/>
                  <a:pt x="285" y="492"/>
                  <a:pt x="302" y="480"/>
                </a:cubicBezTo>
                <a:cubicBezTo>
                  <a:pt x="320" y="475"/>
                  <a:pt x="342" y="480"/>
                  <a:pt x="348" y="497"/>
                </a:cubicBezTo>
                <a:cubicBezTo>
                  <a:pt x="365" y="532"/>
                  <a:pt x="365" y="532"/>
                  <a:pt x="365" y="532"/>
                </a:cubicBezTo>
                <a:cubicBezTo>
                  <a:pt x="377" y="549"/>
                  <a:pt x="365" y="572"/>
                  <a:pt x="348" y="577"/>
                </a:cubicBezTo>
                <a:cubicBezTo>
                  <a:pt x="342" y="583"/>
                  <a:pt x="337" y="583"/>
                  <a:pt x="337" y="583"/>
                </a:cubicBezTo>
                <a:close/>
                <a:moveTo>
                  <a:pt x="251" y="423"/>
                </a:moveTo>
                <a:lnTo>
                  <a:pt x="251" y="423"/>
                </a:lnTo>
                <a:cubicBezTo>
                  <a:pt x="234" y="423"/>
                  <a:pt x="222" y="412"/>
                  <a:pt x="217" y="400"/>
                </a:cubicBezTo>
                <a:cubicBezTo>
                  <a:pt x="200" y="372"/>
                  <a:pt x="200" y="372"/>
                  <a:pt x="200" y="372"/>
                </a:cubicBezTo>
                <a:cubicBezTo>
                  <a:pt x="188" y="354"/>
                  <a:pt x="194" y="332"/>
                  <a:pt x="211" y="320"/>
                </a:cubicBezTo>
                <a:cubicBezTo>
                  <a:pt x="228" y="315"/>
                  <a:pt x="251" y="320"/>
                  <a:pt x="263" y="337"/>
                </a:cubicBezTo>
                <a:cubicBezTo>
                  <a:pt x="280" y="366"/>
                  <a:pt x="280" y="366"/>
                  <a:pt x="280" y="366"/>
                </a:cubicBezTo>
                <a:cubicBezTo>
                  <a:pt x="291" y="383"/>
                  <a:pt x="285" y="406"/>
                  <a:pt x="268" y="417"/>
                </a:cubicBezTo>
                <a:cubicBezTo>
                  <a:pt x="263" y="417"/>
                  <a:pt x="257" y="423"/>
                  <a:pt x="251" y="423"/>
                </a:cubicBezTo>
                <a:close/>
                <a:moveTo>
                  <a:pt x="160" y="263"/>
                </a:moveTo>
                <a:lnTo>
                  <a:pt x="160" y="263"/>
                </a:lnTo>
                <a:cubicBezTo>
                  <a:pt x="148" y="263"/>
                  <a:pt x="137" y="257"/>
                  <a:pt x="125" y="246"/>
                </a:cubicBezTo>
                <a:cubicBezTo>
                  <a:pt x="108" y="217"/>
                  <a:pt x="108" y="217"/>
                  <a:pt x="108" y="217"/>
                </a:cubicBezTo>
                <a:cubicBezTo>
                  <a:pt x="97" y="200"/>
                  <a:pt x="103" y="178"/>
                  <a:pt x="120" y="166"/>
                </a:cubicBezTo>
                <a:cubicBezTo>
                  <a:pt x="137" y="155"/>
                  <a:pt x="160" y="160"/>
                  <a:pt x="171" y="178"/>
                </a:cubicBezTo>
                <a:cubicBezTo>
                  <a:pt x="188" y="212"/>
                  <a:pt x="188" y="212"/>
                  <a:pt x="188" y="212"/>
                </a:cubicBezTo>
                <a:cubicBezTo>
                  <a:pt x="200" y="229"/>
                  <a:pt x="194" y="246"/>
                  <a:pt x="177" y="257"/>
                </a:cubicBezTo>
                <a:cubicBezTo>
                  <a:pt x="171" y="263"/>
                  <a:pt x="165" y="263"/>
                  <a:pt x="160" y="263"/>
                </a:cubicBezTo>
                <a:close/>
                <a:moveTo>
                  <a:pt x="63" y="109"/>
                </a:moveTo>
                <a:lnTo>
                  <a:pt x="63" y="109"/>
                </a:lnTo>
                <a:cubicBezTo>
                  <a:pt x="51" y="109"/>
                  <a:pt x="40" y="103"/>
                  <a:pt x="34" y="92"/>
                </a:cubicBezTo>
                <a:cubicBezTo>
                  <a:pt x="11" y="63"/>
                  <a:pt x="11" y="63"/>
                  <a:pt x="11" y="63"/>
                </a:cubicBezTo>
                <a:cubicBezTo>
                  <a:pt x="0" y="46"/>
                  <a:pt x="5" y="23"/>
                  <a:pt x="22" y="12"/>
                </a:cubicBezTo>
                <a:cubicBezTo>
                  <a:pt x="40" y="0"/>
                  <a:pt x="63" y="6"/>
                  <a:pt x="74" y="23"/>
                </a:cubicBezTo>
                <a:cubicBezTo>
                  <a:pt x="91" y="52"/>
                  <a:pt x="91" y="52"/>
                  <a:pt x="91" y="52"/>
                </a:cubicBezTo>
                <a:cubicBezTo>
                  <a:pt x="103" y="69"/>
                  <a:pt x="97" y="92"/>
                  <a:pt x="80" y="103"/>
                </a:cubicBezTo>
                <a:cubicBezTo>
                  <a:pt x="74" y="109"/>
                  <a:pt x="68" y="109"/>
                  <a:pt x="63" y="109"/>
                </a:cubicBezTo>
                <a:close/>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nvGrpSpPr>
          <p:cNvPr id="355" name="Group 354"/>
          <p:cNvGrpSpPr/>
          <p:nvPr/>
        </p:nvGrpSpPr>
        <p:grpSpPr>
          <a:xfrm>
            <a:off x="8423827" y="5947889"/>
            <a:ext cx="1404923" cy="1294259"/>
            <a:chOff x="13296064" y="10607541"/>
            <a:chExt cx="1265763" cy="1166060"/>
          </a:xfrm>
          <a:solidFill>
            <a:schemeClr val="accent2"/>
          </a:solidFill>
        </p:grpSpPr>
        <p:sp>
          <p:nvSpPr>
            <p:cNvPr id="356"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sp>
          <p:nvSpPr>
            <p:cNvPr id="357"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grpSp>
      <p:sp>
        <p:nvSpPr>
          <p:cNvPr id="394" name="Freeform 39"/>
          <p:cNvSpPr>
            <a:spLocks noChangeArrowheads="1"/>
          </p:cNvSpPr>
          <p:nvPr/>
        </p:nvSpPr>
        <p:spPr bwMode="auto">
          <a:xfrm>
            <a:off x="8845550" y="6327775"/>
            <a:ext cx="533400" cy="531813"/>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nvGrpSpPr>
          <p:cNvPr id="38919" name="Group 492"/>
          <p:cNvGrpSpPr>
            <a:grpSpLocks/>
          </p:cNvGrpSpPr>
          <p:nvPr/>
        </p:nvGrpSpPr>
        <p:grpSpPr bwMode="auto">
          <a:xfrm>
            <a:off x="7994650" y="6457950"/>
            <a:ext cx="304800" cy="303213"/>
            <a:chOff x="8571240" y="5550087"/>
            <a:chExt cx="304072" cy="303870"/>
          </a:xfrm>
        </p:grpSpPr>
        <p:sp>
          <p:nvSpPr>
            <p:cNvPr id="494"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nvGrpSpPr>
            <p:cNvPr id="495" name="Group 494"/>
            <p:cNvGrpSpPr/>
            <p:nvPr/>
          </p:nvGrpSpPr>
          <p:grpSpPr>
            <a:xfrm>
              <a:off x="8633181" y="5620427"/>
              <a:ext cx="183006" cy="180070"/>
              <a:chOff x="8633181" y="5620427"/>
              <a:chExt cx="183006" cy="180070"/>
            </a:xfrm>
            <a:solidFill>
              <a:schemeClr val="bg1"/>
            </a:solidFill>
          </p:grpSpPr>
          <p:sp>
            <p:nvSpPr>
              <p:cNvPr id="496"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sp>
            <p:nvSpPr>
              <p:cNvPr id="497"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grpSp>
      </p:grpSp>
      <p:sp>
        <p:nvSpPr>
          <p:cNvPr id="38920" name="TextBox 505"/>
          <p:cNvSpPr txBox="1">
            <a:spLocks noChangeArrowheads="1"/>
          </p:cNvSpPr>
          <p:nvPr/>
        </p:nvSpPr>
        <p:spPr bwMode="auto">
          <a:xfrm>
            <a:off x="5781675" y="6194425"/>
            <a:ext cx="229235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3200" b="1">
                <a:latin typeface="Source Sans Pro" panose="020B0503030403020204" pitchFamily="34" charset="0"/>
              </a:rPr>
              <a:t>Marketing</a:t>
            </a:r>
          </a:p>
        </p:txBody>
      </p:sp>
      <p:sp>
        <p:nvSpPr>
          <p:cNvPr id="38921" name="TextBox 506"/>
          <p:cNvSpPr txBox="1">
            <a:spLocks noChangeArrowheads="1"/>
          </p:cNvSpPr>
          <p:nvPr/>
        </p:nvSpPr>
        <p:spPr bwMode="auto">
          <a:xfrm>
            <a:off x="2601913" y="6681788"/>
            <a:ext cx="5481637" cy="143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40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nvGrpSpPr>
          <p:cNvPr id="38922" name="Group 370"/>
          <p:cNvGrpSpPr>
            <a:grpSpLocks/>
          </p:cNvGrpSpPr>
          <p:nvPr/>
        </p:nvGrpSpPr>
        <p:grpSpPr bwMode="auto">
          <a:xfrm>
            <a:off x="7083425" y="8870950"/>
            <a:ext cx="1404938" cy="1293813"/>
            <a:chOff x="13296064" y="10607541"/>
            <a:chExt cx="1265763" cy="1166060"/>
          </a:xfrm>
        </p:grpSpPr>
        <p:sp>
          <p:nvSpPr>
            <p:cNvPr id="372" name="Freeform 269"/>
            <p:cNvSpPr>
              <a:spLocks noChangeArrowheads="1"/>
            </p:cNvSpPr>
            <p:nvPr/>
          </p:nvSpPr>
          <p:spPr bwMode="auto">
            <a:xfrm>
              <a:off x="13349333" y="10670914"/>
              <a:ext cx="1141470" cy="1039314"/>
            </a:xfrm>
            <a:custGeom>
              <a:avLst/>
              <a:gdLst>
                <a:gd name="T0" fmla="*/ 570448 w 1989"/>
                <a:gd name="T1" fmla="*/ 0 h 1812"/>
                <a:gd name="T2" fmla="*/ 570448 w 1989"/>
                <a:gd name="T3" fmla="*/ 0 h 1812"/>
                <a:gd name="T4" fmla="*/ 203158 w 1989"/>
                <a:gd name="T5" fmla="*/ 153718 h 1812"/>
                <a:gd name="T6" fmla="*/ 203158 w 1989"/>
                <a:gd name="T7" fmla="*/ 887891 h 1812"/>
                <a:gd name="T8" fmla="*/ 570448 w 1989"/>
                <a:gd name="T9" fmla="*/ 1038740 h 1812"/>
                <a:gd name="T10" fmla="*/ 937739 w 1989"/>
                <a:gd name="T11" fmla="*/ 887891 h 1812"/>
                <a:gd name="T12" fmla="*/ 937739 w 1989"/>
                <a:gd name="T13" fmla="*/ 153718 h 1812"/>
                <a:gd name="T14" fmla="*/ 570448 w 1989"/>
                <a:gd name="T15" fmla="*/ 0 h 18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3" name="Freeform 270"/>
            <p:cNvSpPr>
              <a:spLocks noChangeArrowheads="1"/>
            </p:cNvSpPr>
            <p:nvPr/>
          </p:nvSpPr>
          <p:spPr bwMode="auto">
            <a:xfrm>
              <a:off x="13296064" y="10607541"/>
              <a:ext cx="1265763" cy="1166060"/>
            </a:xfrm>
            <a:custGeom>
              <a:avLst/>
              <a:gdLst>
                <a:gd name="T0" fmla="*/ 622553 w 2206"/>
                <a:gd name="T1" fmla="*/ 1148870 h 2035"/>
                <a:gd name="T2" fmla="*/ 622553 w 2206"/>
                <a:gd name="T3" fmla="*/ 1148870 h 2035"/>
                <a:gd name="T4" fmla="*/ 219758 w 2206"/>
                <a:gd name="T5" fmla="*/ 982126 h 2035"/>
                <a:gd name="T6" fmla="*/ 219758 w 2206"/>
                <a:gd name="T7" fmla="*/ 179923 h 2035"/>
                <a:gd name="T8" fmla="*/ 622553 w 2206"/>
                <a:gd name="T9" fmla="*/ 13179 h 2035"/>
                <a:gd name="T10" fmla="*/ 1025922 w 2206"/>
                <a:gd name="T11" fmla="*/ 179923 h 2035"/>
                <a:gd name="T12" fmla="*/ 1025922 w 2206"/>
                <a:gd name="T13" fmla="*/ 982126 h 2035"/>
                <a:gd name="T14" fmla="*/ 622553 w 2206"/>
                <a:gd name="T15" fmla="*/ 1148870 h 2035"/>
                <a:gd name="T16" fmla="*/ 622553 w 2206"/>
                <a:gd name="T17" fmla="*/ 0 h 2035"/>
                <a:gd name="T18" fmla="*/ 622553 w 2206"/>
                <a:gd name="T19" fmla="*/ 0 h 2035"/>
                <a:gd name="T20" fmla="*/ 210004 w 2206"/>
                <a:gd name="T21" fmla="*/ 170182 h 2035"/>
                <a:gd name="T22" fmla="*/ 39017 w 2206"/>
                <a:gd name="T23" fmla="*/ 582743 h 2035"/>
                <a:gd name="T24" fmla="*/ 210004 w 2206"/>
                <a:gd name="T25" fmla="*/ 995305 h 2035"/>
                <a:gd name="T26" fmla="*/ 622553 w 2206"/>
                <a:gd name="T27" fmla="*/ 1165487 h 2035"/>
                <a:gd name="T28" fmla="*/ 622553 w 2206"/>
                <a:gd name="T29" fmla="*/ 1165487 h 2035"/>
                <a:gd name="T30" fmla="*/ 1035676 w 2206"/>
                <a:gd name="T31" fmla="*/ 995305 h 2035"/>
                <a:gd name="T32" fmla="*/ 1035676 w 2206"/>
                <a:gd name="T33" fmla="*/ 170182 h 2035"/>
                <a:gd name="T34" fmla="*/ 622553 w 2206"/>
                <a:gd name="T35" fmla="*/ 0 h 2035"/>
                <a:gd name="T36" fmla="*/ 622553 w 2206"/>
                <a:gd name="T37" fmla="*/ 1148870 h 203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sp>
        <p:nvSpPr>
          <p:cNvPr id="38923" name="Freeform 271"/>
          <p:cNvSpPr>
            <a:spLocks noChangeArrowheads="1"/>
          </p:cNvSpPr>
          <p:nvPr/>
        </p:nvSpPr>
        <p:spPr bwMode="auto">
          <a:xfrm>
            <a:off x="7466013" y="9210675"/>
            <a:ext cx="577850" cy="582613"/>
          </a:xfrm>
          <a:custGeom>
            <a:avLst/>
            <a:gdLst>
              <a:gd name="T0" fmla="*/ 14604 w 909"/>
              <a:gd name="T1" fmla="*/ 185661 h 916"/>
              <a:gd name="T2" fmla="*/ 14604 w 909"/>
              <a:gd name="T3" fmla="*/ 185661 h 916"/>
              <a:gd name="T4" fmla="*/ 0 w 909"/>
              <a:gd name="T5" fmla="*/ 211094 h 916"/>
              <a:gd name="T6" fmla="*/ 0 w 909"/>
              <a:gd name="T7" fmla="*/ 548718 h 916"/>
              <a:gd name="T8" fmla="*/ 32383 w 909"/>
              <a:gd name="T9" fmla="*/ 581781 h 916"/>
              <a:gd name="T10" fmla="*/ 547330 w 909"/>
              <a:gd name="T11" fmla="*/ 581781 h 916"/>
              <a:gd name="T12" fmla="*/ 576538 w 909"/>
              <a:gd name="T13" fmla="*/ 548718 h 916"/>
              <a:gd name="T14" fmla="*/ 576538 w 909"/>
              <a:gd name="T15" fmla="*/ 211094 h 916"/>
              <a:gd name="T16" fmla="*/ 561934 w 909"/>
              <a:gd name="T17" fmla="*/ 185661 h 916"/>
              <a:gd name="T18" fmla="*/ 304778 w 909"/>
              <a:gd name="T19" fmla="*/ 7630 h 916"/>
              <a:gd name="T20" fmla="*/ 275570 w 909"/>
              <a:gd name="T21" fmla="*/ 7630 h 916"/>
              <a:gd name="T22" fmla="*/ 14604 w 909"/>
              <a:gd name="T23" fmla="*/ 185661 h 916"/>
              <a:gd name="T24" fmla="*/ 46987 w 909"/>
              <a:gd name="T25" fmla="*/ 272770 h 916"/>
              <a:gd name="T26" fmla="*/ 46987 w 909"/>
              <a:gd name="T27" fmla="*/ 272770 h 916"/>
              <a:gd name="T28" fmla="*/ 199375 w 909"/>
              <a:gd name="T29" fmla="*/ 378317 h 916"/>
              <a:gd name="T30" fmla="*/ 46987 w 909"/>
              <a:gd name="T31" fmla="*/ 480049 h 916"/>
              <a:gd name="T32" fmla="*/ 46987 w 909"/>
              <a:gd name="T33" fmla="*/ 272770 h 916"/>
              <a:gd name="T34" fmla="*/ 239378 w 909"/>
              <a:gd name="T35" fmla="*/ 349069 h 916"/>
              <a:gd name="T36" fmla="*/ 239378 w 909"/>
              <a:gd name="T37" fmla="*/ 349069 h 916"/>
              <a:gd name="T38" fmla="*/ 46987 w 909"/>
              <a:gd name="T39" fmla="*/ 218088 h 916"/>
              <a:gd name="T40" fmla="*/ 290174 w 909"/>
              <a:gd name="T41" fmla="*/ 51502 h 916"/>
              <a:gd name="T42" fmla="*/ 533361 w 909"/>
              <a:gd name="T43" fmla="*/ 214909 h 916"/>
              <a:gd name="T44" fmla="*/ 340970 w 909"/>
              <a:gd name="T45" fmla="*/ 349069 h 916"/>
              <a:gd name="T46" fmla="*/ 304778 w 909"/>
              <a:gd name="T47" fmla="*/ 323636 h 916"/>
              <a:gd name="T48" fmla="*/ 275570 w 909"/>
              <a:gd name="T49" fmla="*/ 323636 h 916"/>
              <a:gd name="T50" fmla="*/ 239378 w 909"/>
              <a:gd name="T51" fmla="*/ 349069 h 916"/>
              <a:gd name="T52" fmla="*/ 380972 w 909"/>
              <a:gd name="T53" fmla="*/ 378317 h 916"/>
              <a:gd name="T54" fmla="*/ 380972 w 909"/>
              <a:gd name="T55" fmla="*/ 378317 h 916"/>
              <a:gd name="T56" fmla="*/ 533361 w 909"/>
              <a:gd name="T57" fmla="*/ 268955 h 916"/>
              <a:gd name="T58" fmla="*/ 533361 w 909"/>
              <a:gd name="T59" fmla="*/ 483228 h 916"/>
              <a:gd name="T60" fmla="*/ 380972 w 909"/>
              <a:gd name="T61" fmla="*/ 378317 h 916"/>
              <a:gd name="T62" fmla="*/ 533361 w 909"/>
              <a:gd name="T63" fmla="*/ 534094 h 916"/>
              <a:gd name="T64" fmla="*/ 533361 w 909"/>
              <a:gd name="T65" fmla="*/ 534094 h 916"/>
              <a:gd name="T66" fmla="*/ 290174 w 909"/>
              <a:gd name="T67" fmla="*/ 370687 h 916"/>
              <a:gd name="T68" fmla="*/ 46987 w 909"/>
              <a:gd name="T69" fmla="*/ 534094 h 916"/>
              <a:gd name="T70" fmla="*/ 533361 w 909"/>
              <a:gd name="T71" fmla="*/ 534094 h 9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909" h="916">
                <a:moveTo>
                  <a:pt x="23" y="292"/>
                </a:moveTo>
                <a:lnTo>
                  <a:pt x="23" y="292"/>
                </a:lnTo>
                <a:cubicBezTo>
                  <a:pt x="11" y="303"/>
                  <a:pt x="0" y="315"/>
                  <a:pt x="0" y="332"/>
                </a:cubicBezTo>
                <a:cubicBezTo>
                  <a:pt x="0" y="509"/>
                  <a:pt x="0" y="686"/>
                  <a:pt x="0" y="863"/>
                </a:cubicBezTo>
                <a:cubicBezTo>
                  <a:pt x="0" y="892"/>
                  <a:pt x="23" y="915"/>
                  <a:pt x="51" y="915"/>
                </a:cubicBezTo>
                <a:cubicBezTo>
                  <a:pt x="862" y="915"/>
                  <a:pt x="862" y="915"/>
                  <a:pt x="862" y="915"/>
                </a:cubicBezTo>
                <a:cubicBezTo>
                  <a:pt x="891" y="915"/>
                  <a:pt x="908" y="892"/>
                  <a:pt x="908" y="863"/>
                </a:cubicBezTo>
                <a:cubicBezTo>
                  <a:pt x="908" y="686"/>
                  <a:pt x="908" y="509"/>
                  <a:pt x="908" y="332"/>
                </a:cubicBezTo>
                <a:cubicBezTo>
                  <a:pt x="908" y="315"/>
                  <a:pt x="902" y="298"/>
                  <a:pt x="885" y="292"/>
                </a:cubicBezTo>
                <a:cubicBezTo>
                  <a:pt x="480" y="12"/>
                  <a:pt x="480" y="12"/>
                  <a:pt x="480" y="12"/>
                </a:cubicBezTo>
                <a:cubicBezTo>
                  <a:pt x="463" y="0"/>
                  <a:pt x="445" y="0"/>
                  <a:pt x="434" y="12"/>
                </a:cubicBezTo>
                <a:lnTo>
                  <a:pt x="23" y="292"/>
                </a:lnTo>
                <a:close/>
                <a:moveTo>
                  <a:pt x="74" y="429"/>
                </a:moveTo>
                <a:lnTo>
                  <a:pt x="74" y="429"/>
                </a:lnTo>
                <a:cubicBezTo>
                  <a:pt x="314" y="595"/>
                  <a:pt x="314" y="595"/>
                  <a:pt x="314" y="595"/>
                </a:cubicBezTo>
                <a:cubicBezTo>
                  <a:pt x="74" y="755"/>
                  <a:pt x="74" y="755"/>
                  <a:pt x="74" y="755"/>
                </a:cubicBezTo>
                <a:lnTo>
                  <a:pt x="74" y="429"/>
                </a:lnTo>
                <a:close/>
                <a:moveTo>
                  <a:pt x="377" y="549"/>
                </a:moveTo>
                <a:lnTo>
                  <a:pt x="377" y="549"/>
                </a:lnTo>
                <a:cubicBezTo>
                  <a:pt x="74" y="343"/>
                  <a:pt x="74" y="343"/>
                  <a:pt x="74" y="343"/>
                </a:cubicBezTo>
                <a:cubicBezTo>
                  <a:pt x="457" y="81"/>
                  <a:pt x="457" y="81"/>
                  <a:pt x="457" y="81"/>
                </a:cubicBezTo>
                <a:cubicBezTo>
                  <a:pt x="840" y="338"/>
                  <a:pt x="840" y="338"/>
                  <a:pt x="840" y="338"/>
                </a:cubicBezTo>
                <a:cubicBezTo>
                  <a:pt x="537" y="549"/>
                  <a:pt x="537" y="549"/>
                  <a:pt x="537" y="549"/>
                </a:cubicBezTo>
                <a:cubicBezTo>
                  <a:pt x="480" y="509"/>
                  <a:pt x="480" y="509"/>
                  <a:pt x="480" y="509"/>
                </a:cubicBezTo>
                <a:cubicBezTo>
                  <a:pt x="463" y="503"/>
                  <a:pt x="445" y="503"/>
                  <a:pt x="434" y="509"/>
                </a:cubicBezTo>
                <a:lnTo>
                  <a:pt x="377" y="549"/>
                </a:lnTo>
                <a:close/>
                <a:moveTo>
                  <a:pt x="600" y="595"/>
                </a:moveTo>
                <a:lnTo>
                  <a:pt x="600" y="595"/>
                </a:lnTo>
                <a:cubicBezTo>
                  <a:pt x="840" y="423"/>
                  <a:pt x="840" y="423"/>
                  <a:pt x="840" y="423"/>
                </a:cubicBezTo>
                <a:cubicBezTo>
                  <a:pt x="840" y="760"/>
                  <a:pt x="840" y="760"/>
                  <a:pt x="840" y="760"/>
                </a:cubicBezTo>
                <a:lnTo>
                  <a:pt x="600" y="595"/>
                </a:lnTo>
                <a:close/>
                <a:moveTo>
                  <a:pt x="840" y="840"/>
                </a:moveTo>
                <a:lnTo>
                  <a:pt x="840" y="840"/>
                </a:lnTo>
                <a:cubicBezTo>
                  <a:pt x="457" y="583"/>
                  <a:pt x="457" y="583"/>
                  <a:pt x="457" y="583"/>
                </a:cubicBezTo>
                <a:cubicBezTo>
                  <a:pt x="74" y="840"/>
                  <a:pt x="74" y="840"/>
                  <a:pt x="74" y="840"/>
                </a:cubicBezTo>
                <a:lnTo>
                  <a:pt x="840" y="8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38924" name="TextBox 375"/>
          <p:cNvSpPr txBox="1">
            <a:spLocks noChangeArrowheads="1"/>
          </p:cNvSpPr>
          <p:nvPr/>
        </p:nvSpPr>
        <p:spPr bwMode="auto">
          <a:xfrm>
            <a:off x="4397375" y="9090025"/>
            <a:ext cx="22923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3200" b="1">
                <a:latin typeface="Source Sans Pro" panose="020B0503030403020204" pitchFamily="34" charset="0"/>
              </a:rPr>
              <a:t>Marketing</a:t>
            </a:r>
          </a:p>
        </p:txBody>
      </p:sp>
      <p:grpSp>
        <p:nvGrpSpPr>
          <p:cNvPr id="38925" name="Group 376"/>
          <p:cNvGrpSpPr>
            <a:grpSpLocks/>
          </p:cNvGrpSpPr>
          <p:nvPr/>
        </p:nvGrpSpPr>
        <p:grpSpPr bwMode="auto">
          <a:xfrm>
            <a:off x="6669088" y="9344025"/>
            <a:ext cx="304800" cy="304800"/>
            <a:chOff x="8571240" y="5550087"/>
            <a:chExt cx="304072" cy="303870"/>
          </a:xfrm>
        </p:grpSpPr>
        <p:sp>
          <p:nvSpPr>
            <p:cNvPr id="378"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nvGrpSpPr>
            <p:cNvPr id="379" name="Group 378"/>
            <p:cNvGrpSpPr/>
            <p:nvPr/>
          </p:nvGrpSpPr>
          <p:grpSpPr>
            <a:xfrm>
              <a:off x="8633181" y="5620427"/>
              <a:ext cx="183006" cy="180070"/>
              <a:chOff x="8633181" y="5620427"/>
              <a:chExt cx="183006" cy="180070"/>
            </a:xfrm>
            <a:solidFill>
              <a:schemeClr val="bg1"/>
            </a:solidFill>
          </p:grpSpPr>
          <p:sp>
            <p:nvSpPr>
              <p:cNvPr id="380"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sp>
            <p:nvSpPr>
              <p:cNvPr id="381"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grpSp>
      </p:grpSp>
      <p:sp>
        <p:nvSpPr>
          <p:cNvPr id="38926" name="TextBox 507"/>
          <p:cNvSpPr txBox="1">
            <a:spLocks noChangeArrowheads="1"/>
          </p:cNvSpPr>
          <p:nvPr/>
        </p:nvSpPr>
        <p:spPr bwMode="auto">
          <a:xfrm>
            <a:off x="1252538" y="9566275"/>
            <a:ext cx="5481637"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40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nvGrpSpPr>
          <p:cNvPr id="38927" name="Group 381"/>
          <p:cNvGrpSpPr>
            <a:grpSpLocks/>
          </p:cNvGrpSpPr>
          <p:nvPr/>
        </p:nvGrpSpPr>
        <p:grpSpPr bwMode="auto">
          <a:xfrm>
            <a:off x="15952788" y="8891588"/>
            <a:ext cx="1404937" cy="1295400"/>
            <a:chOff x="13296064" y="10607541"/>
            <a:chExt cx="1265763" cy="1166060"/>
          </a:xfrm>
        </p:grpSpPr>
        <p:sp>
          <p:nvSpPr>
            <p:cNvPr id="383" name="Freeform 269"/>
            <p:cNvSpPr>
              <a:spLocks noChangeArrowheads="1"/>
            </p:cNvSpPr>
            <p:nvPr/>
          </p:nvSpPr>
          <p:spPr bwMode="auto">
            <a:xfrm>
              <a:off x="13349333" y="10670914"/>
              <a:ext cx="1141470" cy="1039314"/>
            </a:xfrm>
            <a:custGeom>
              <a:avLst/>
              <a:gdLst>
                <a:gd name="T0" fmla="*/ 570448 w 1989"/>
                <a:gd name="T1" fmla="*/ 0 h 1812"/>
                <a:gd name="T2" fmla="*/ 570448 w 1989"/>
                <a:gd name="T3" fmla="*/ 0 h 1812"/>
                <a:gd name="T4" fmla="*/ 203158 w 1989"/>
                <a:gd name="T5" fmla="*/ 153718 h 1812"/>
                <a:gd name="T6" fmla="*/ 203158 w 1989"/>
                <a:gd name="T7" fmla="*/ 887891 h 1812"/>
                <a:gd name="T8" fmla="*/ 570448 w 1989"/>
                <a:gd name="T9" fmla="*/ 1038740 h 1812"/>
                <a:gd name="T10" fmla="*/ 937739 w 1989"/>
                <a:gd name="T11" fmla="*/ 887891 h 1812"/>
                <a:gd name="T12" fmla="*/ 937739 w 1989"/>
                <a:gd name="T13" fmla="*/ 153718 h 1812"/>
                <a:gd name="T14" fmla="*/ 570448 w 1989"/>
                <a:gd name="T15" fmla="*/ 0 h 18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rgbClr val="AE272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4" name="Freeform 270"/>
            <p:cNvSpPr>
              <a:spLocks noChangeArrowheads="1"/>
            </p:cNvSpPr>
            <p:nvPr/>
          </p:nvSpPr>
          <p:spPr bwMode="auto">
            <a:xfrm>
              <a:off x="13296064" y="10607541"/>
              <a:ext cx="1265763" cy="1166060"/>
            </a:xfrm>
            <a:custGeom>
              <a:avLst/>
              <a:gdLst>
                <a:gd name="T0" fmla="*/ 622553 w 2206"/>
                <a:gd name="T1" fmla="*/ 1148870 h 2035"/>
                <a:gd name="T2" fmla="*/ 622553 w 2206"/>
                <a:gd name="T3" fmla="*/ 1148870 h 2035"/>
                <a:gd name="T4" fmla="*/ 219758 w 2206"/>
                <a:gd name="T5" fmla="*/ 982126 h 2035"/>
                <a:gd name="T6" fmla="*/ 219758 w 2206"/>
                <a:gd name="T7" fmla="*/ 179923 h 2035"/>
                <a:gd name="T8" fmla="*/ 622553 w 2206"/>
                <a:gd name="T9" fmla="*/ 13179 h 2035"/>
                <a:gd name="T10" fmla="*/ 1025922 w 2206"/>
                <a:gd name="T11" fmla="*/ 179923 h 2035"/>
                <a:gd name="T12" fmla="*/ 1025922 w 2206"/>
                <a:gd name="T13" fmla="*/ 982126 h 2035"/>
                <a:gd name="T14" fmla="*/ 622553 w 2206"/>
                <a:gd name="T15" fmla="*/ 1148870 h 2035"/>
                <a:gd name="T16" fmla="*/ 622553 w 2206"/>
                <a:gd name="T17" fmla="*/ 0 h 2035"/>
                <a:gd name="T18" fmla="*/ 622553 w 2206"/>
                <a:gd name="T19" fmla="*/ 0 h 2035"/>
                <a:gd name="T20" fmla="*/ 210004 w 2206"/>
                <a:gd name="T21" fmla="*/ 170182 h 2035"/>
                <a:gd name="T22" fmla="*/ 39017 w 2206"/>
                <a:gd name="T23" fmla="*/ 582743 h 2035"/>
                <a:gd name="T24" fmla="*/ 210004 w 2206"/>
                <a:gd name="T25" fmla="*/ 995305 h 2035"/>
                <a:gd name="T26" fmla="*/ 622553 w 2206"/>
                <a:gd name="T27" fmla="*/ 1165487 h 2035"/>
                <a:gd name="T28" fmla="*/ 622553 w 2206"/>
                <a:gd name="T29" fmla="*/ 1165487 h 2035"/>
                <a:gd name="T30" fmla="*/ 1035676 w 2206"/>
                <a:gd name="T31" fmla="*/ 995305 h 2035"/>
                <a:gd name="T32" fmla="*/ 1035676 w 2206"/>
                <a:gd name="T33" fmla="*/ 170182 h 2035"/>
                <a:gd name="T34" fmla="*/ 622553 w 2206"/>
                <a:gd name="T35" fmla="*/ 0 h 2035"/>
                <a:gd name="T36" fmla="*/ 622553 w 2206"/>
                <a:gd name="T37" fmla="*/ 1148870 h 203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cubicBezTo>
                    <a:pt x="1360" y="2034"/>
                    <a:pt x="1611" y="1925"/>
                    <a:pt x="1805" y="1737"/>
                  </a:cubicBezTo>
                  <a:cubicBezTo>
                    <a:pt x="2205" y="1337"/>
                    <a:pt x="2205" y="691"/>
                    <a:pt x="1805" y="297"/>
                  </a:cubicBezTo>
                  <a:cubicBezTo>
                    <a:pt x="1611" y="103"/>
                    <a:pt x="1360" y="0"/>
                    <a:pt x="1085" y="0"/>
                  </a:cubicBezTo>
                  <a:lnTo>
                    <a:pt x="1085" y="2005"/>
                  </a:lnTo>
                </a:path>
              </a:pathLst>
            </a:custGeom>
            <a:solidFill>
              <a:srgbClr val="AE272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sp>
        <p:nvSpPr>
          <p:cNvPr id="38928" name="TextBox 386"/>
          <p:cNvSpPr txBox="1">
            <a:spLocks noChangeArrowheads="1"/>
          </p:cNvSpPr>
          <p:nvPr/>
        </p:nvSpPr>
        <p:spPr bwMode="auto">
          <a:xfrm>
            <a:off x="17629188" y="9167813"/>
            <a:ext cx="25939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3200" b="1">
                <a:latin typeface="Source Sans Pro" panose="020B0503030403020204" pitchFamily="34" charset="0"/>
              </a:rPr>
              <a:t>Happy Hour</a:t>
            </a:r>
          </a:p>
        </p:txBody>
      </p:sp>
      <p:grpSp>
        <p:nvGrpSpPr>
          <p:cNvPr id="38929" name="Group 387"/>
          <p:cNvGrpSpPr>
            <a:grpSpLocks/>
          </p:cNvGrpSpPr>
          <p:nvPr/>
        </p:nvGrpSpPr>
        <p:grpSpPr bwMode="auto">
          <a:xfrm>
            <a:off x="17413288" y="9366250"/>
            <a:ext cx="304800" cy="304800"/>
            <a:chOff x="8571240" y="5550087"/>
            <a:chExt cx="304072" cy="303870"/>
          </a:xfrm>
        </p:grpSpPr>
        <p:sp>
          <p:nvSpPr>
            <p:cNvPr id="389"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nvGrpSpPr>
            <p:cNvPr id="390" name="Group 389"/>
            <p:cNvGrpSpPr/>
            <p:nvPr/>
          </p:nvGrpSpPr>
          <p:grpSpPr>
            <a:xfrm>
              <a:off x="8633181" y="5620427"/>
              <a:ext cx="183006" cy="180070"/>
              <a:chOff x="8633181" y="5620427"/>
              <a:chExt cx="183006" cy="180070"/>
            </a:xfrm>
            <a:solidFill>
              <a:schemeClr val="bg1"/>
            </a:solidFill>
          </p:grpSpPr>
          <p:sp>
            <p:nvSpPr>
              <p:cNvPr id="391"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sp>
            <p:nvSpPr>
              <p:cNvPr id="392"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grpSp>
      </p:grpSp>
      <p:sp>
        <p:nvSpPr>
          <p:cNvPr id="38930" name="Freeform 14"/>
          <p:cNvSpPr>
            <a:spLocks noChangeArrowheads="1"/>
          </p:cNvSpPr>
          <p:nvPr/>
        </p:nvSpPr>
        <p:spPr bwMode="auto">
          <a:xfrm>
            <a:off x="16800513" y="9253538"/>
            <a:ext cx="134937" cy="134937"/>
          </a:xfrm>
          <a:custGeom>
            <a:avLst/>
            <a:gdLst>
              <a:gd name="T0" fmla="*/ 6145 w 306"/>
              <a:gd name="T1" fmla="*/ 128062 h 305"/>
              <a:gd name="T2" fmla="*/ 6145 w 306"/>
              <a:gd name="T3" fmla="*/ 128062 h 305"/>
              <a:gd name="T4" fmla="*/ 23263 w 306"/>
              <a:gd name="T5" fmla="*/ 128062 h 305"/>
              <a:gd name="T6" fmla="*/ 128167 w 306"/>
              <a:gd name="T7" fmla="*/ 23324 h 305"/>
              <a:gd name="T8" fmla="*/ 128167 w 306"/>
              <a:gd name="T9" fmla="*/ 5721 h 305"/>
              <a:gd name="T10" fmla="*/ 107537 w 306"/>
              <a:gd name="T11" fmla="*/ 5721 h 305"/>
              <a:gd name="T12" fmla="*/ 6145 w 306"/>
              <a:gd name="T13" fmla="*/ 107818 h 305"/>
              <a:gd name="T14" fmla="*/ 6145 w 306"/>
              <a:gd name="T15" fmla="*/ 128062 h 305"/>
              <a:gd name="T16" fmla="*/ 6145 w 306"/>
              <a:gd name="T17" fmla="*/ 128062 h 305"/>
              <a:gd name="T18" fmla="*/ 6145 w 306"/>
              <a:gd name="T19" fmla="*/ 128062 h 30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6" h="305">
                <a:moveTo>
                  <a:pt x="14" y="291"/>
                </a:moveTo>
                <a:lnTo>
                  <a:pt x="14" y="291"/>
                </a:lnTo>
                <a:cubicBezTo>
                  <a:pt x="27" y="304"/>
                  <a:pt x="40" y="304"/>
                  <a:pt x="53" y="291"/>
                </a:cubicBezTo>
                <a:cubicBezTo>
                  <a:pt x="292" y="53"/>
                  <a:pt x="292" y="53"/>
                  <a:pt x="292" y="53"/>
                </a:cubicBezTo>
                <a:cubicBezTo>
                  <a:pt x="305" y="39"/>
                  <a:pt x="305" y="19"/>
                  <a:pt x="292" y="13"/>
                </a:cubicBezTo>
                <a:cubicBezTo>
                  <a:pt x="279" y="0"/>
                  <a:pt x="259" y="0"/>
                  <a:pt x="245" y="13"/>
                </a:cubicBezTo>
                <a:cubicBezTo>
                  <a:pt x="14" y="245"/>
                  <a:pt x="14" y="245"/>
                  <a:pt x="14" y="245"/>
                </a:cubicBezTo>
                <a:cubicBezTo>
                  <a:pt x="0" y="258"/>
                  <a:pt x="0" y="278"/>
                  <a:pt x="14" y="291"/>
                </a:cubicBezTo>
                <a:close/>
                <a:moveTo>
                  <a:pt x="14" y="291"/>
                </a:moveTo>
                <a:lnTo>
                  <a:pt x="14" y="29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38931" name="Freeform 15"/>
          <p:cNvSpPr>
            <a:spLocks noChangeArrowheads="1"/>
          </p:cNvSpPr>
          <p:nvPr/>
        </p:nvSpPr>
        <p:spPr bwMode="auto">
          <a:xfrm>
            <a:off x="16663988" y="9432925"/>
            <a:ext cx="79375" cy="79375"/>
          </a:xfrm>
          <a:custGeom>
            <a:avLst/>
            <a:gdLst>
              <a:gd name="T0" fmla="*/ 63645 w 180"/>
              <a:gd name="T1" fmla="*/ 14556 h 179"/>
              <a:gd name="T2" fmla="*/ 63645 w 180"/>
              <a:gd name="T3" fmla="*/ 14556 h 179"/>
              <a:gd name="T4" fmla="*/ 43454 w 180"/>
              <a:gd name="T5" fmla="*/ 2647 h 179"/>
              <a:gd name="T6" fmla="*/ 23263 w 180"/>
              <a:gd name="T7" fmla="*/ 0 h 179"/>
              <a:gd name="T8" fmla="*/ 8779 w 180"/>
              <a:gd name="T9" fmla="*/ 8381 h 179"/>
              <a:gd name="T10" fmla="*/ 0 w 180"/>
              <a:gd name="T11" fmla="*/ 20290 h 179"/>
              <a:gd name="T12" fmla="*/ 0 w 180"/>
              <a:gd name="T13" fmla="*/ 34846 h 179"/>
              <a:gd name="T14" fmla="*/ 2634 w 180"/>
              <a:gd name="T15" fmla="*/ 49402 h 179"/>
              <a:gd name="T16" fmla="*/ 14485 w 180"/>
              <a:gd name="T17" fmla="*/ 63958 h 179"/>
              <a:gd name="T18" fmla="*/ 28970 w 180"/>
              <a:gd name="T19" fmla="*/ 75867 h 179"/>
              <a:gd name="T20" fmla="*/ 43454 w 180"/>
              <a:gd name="T21" fmla="*/ 78514 h 179"/>
              <a:gd name="T22" fmla="*/ 57939 w 180"/>
              <a:gd name="T23" fmla="*/ 78514 h 179"/>
              <a:gd name="T24" fmla="*/ 69790 w 180"/>
              <a:gd name="T25" fmla="*/ 69692 h 179"/>
              <a:gd name="T26" fmla="*/ 78569 w 180"/>
              <a:gd name="T27" fmla="*/ 55136 h 179"/>
              <a:gd name="T28" fmla="*/ 75497 w 180"/>
              <a:gd name="T29" fmla="*/ 34846 h 179"/>
              <a:gd name="T30" fmla="*/ 63645 w 180"/>
              <a:gd name="T31" fmla="*/ 14556 h 179"/>
              <a:gd name="T32" fmla="*/ 63645 w 180"/>
              <a:gd name="T33" fmla="*/ 14556 h 179"/>
              <a:gd name="T34" fmla="*/ 63645 w 180"/>
              <a:gd name="T35" fmla="*/ 14556 h 17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0" h="179">
                <a:moveTo>
                  <a:pt x="145" y="33"/>
                </a:moveTo>
                <a:lnTo>
                  <a:pt x="145" y="33"/>
                </a:lnTo>
                <a:cubicBezTo>
                  <a:pt x="126" y="19"/>
                  <a:pt x="112" y="13"/>
                  <a:pt x="99" y="6"/>
                </a:cubicBezTo>
                <a:cubicBezTo>
                  <a:pt x="86" y="0"/>
                  <a:pt x="73" y="0"/>
                  <a:pt x="53" y="0"/>
                </a:cubicBezTo>
                <a:cubicBezTo>
                  <a:pt x="39" y="6"/>
                  <a:pt x="33" y="13"/>
                  <a:pt x="20" y="19"/>
                </a:cubicBezTo>
                <a:cubicBezTo>
                  <a:pt x="13" y="33"/>
                  <a:pt x="6" y="39"/>
                  <a:pt x="0" y="46"/>
                </a:cubicBezTo>
                <a:cubicBezTo>
                  <a:pt x="0" y="59"/>
                  <a:pt x="0" y="66"/>
                  <a:pt x="0" y="79"/>
                </a:cubicBezTo>
                <a:cubicBezTo>
                  <a:pt x="0" y="86"/>
                  <a:pt x="0" y="99"/>
                  <a:pt x="6" y="112"/>
                </a:cubicBezTo>
                <a:cubicBezTo>
                  <a:pt x="13" y="119"/>
                  <a:pt x="20" y="132"/>
                  <a:pt x="33" y="145"/>
                </a:cubicBezTo>
                <a:cubicBezTo>
                  <a:pt x="46" y="152"/>
                  <a:pt x="53" y="165"/>
                  <a:pt x="66" y="172"/>
                </a:cubicBezTo>
                <a:cubicBezTo>
                  <a:pt x="79" y="178"/>
                  <a:pt x="92" y="178"/>
                  <a:pt x="99" y="178"/>
                </a:cubicBezTo>
                <a:cubicBezTo>
                  <a:pt x="112" y="178"/>
                  <a:pt x="119" y="178"/>
                  <a:pt x="132" y="178"/>
                </a:cubicBezTo>
                <a:cubicBezTo>
                  <a:pt x="139" y="172"/>
                  <a:pt x="145" y="165"/>
                  <a:pt x="159" y="158"/>
                </a:cubicBezTo>
                <a:cubicBezTo>
                  <a:pt x="165" y="145"/>
                  <a:pt x="172" y="139"/>
                  <a:pt x="179" y="125"/>
                </a:cubicBezTo>
                <a:cubicBezTo>
                  <a:pt x="179" y="112"/>
                  <a:pt x="179" y="92"/>
                  <a:pt x="172" y="79"/>
                </a:cubicBezTo>
                <a:cubicBezTo>
                  <a:pt x="165" y="66"/>
                  <a:pt x="159" y="53"/>
                  <a:pt x="145" y="33"/>
                </a:cubicBezTo>
                <a:close/>
                <a:moveTo>
                  <a:pt x="145" y="33"/>
                </a:moveTo>
                <a:lnTo>
                  <a:pt x="145" y="3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38932" name="Freeform 16"/>
          <p:cNvSpPr>
            <a:spLocks noChangeArrowheads="1"/>
          </p:cNvSpPr>
          <p:nvPr/>
        </p:nvSpPr>
        <p:spPr bwMode="auto">
          <a:xfrm>
            <a:off x="16363950" y="9271000"/>
            <a:ext cx="552450" cy="550863"/>
          </a:xfrm>
          <a:custGeom>
            <a:avLst/>
            <a:gdLst>
              <a:gd name="T0" fmla="*/ 537873 w 1239"/>
              <a:gd name="T1" fmla="*/ 92008 h 1233"/>
              <a:gd name="T2" fmla="*/ 493683 w 1239"/>
              <a:gd name="T3" fmla="*/ 94688 h 1233"/>
              <a:gd name="T4" fmla="*/ 407980 w 1239"/>
              <a:gd name="T5" fmla="*/ 142032 h 1233"/>
              <a:gd name="T6" fmla="*/ 455295 w 1239"/>
              <a:gd name="T7" fmla="*/ 56277 h 1233"/>
              <a:gd name="T8" fmla="*/ 461098 w 1239"/>
              <a:gd name="T9" fmla="*/ 12059 h 1233"/>
              <a:gd name="T10" fmla="*/ 11606 w 1239"/>
              <a:gd name="T11" fmla="*/ 292996 h 1233"/>
              <a:gd name="T12" fmla="*/ 209793 w 1239"/>
              <a:gd name="T13" fmla="*/ 538649 h 1233"/>
              <a:gd name="T14" fmla="*/ 537873 w 1239"/>
              <a:gd name="T15" fmla="*/ 257265 h 1233"/>
              <a:gd name="T16" fmla="*/ 230326 w 1239"/>
              <a:gd name="T17" fmla="*/ 393490 h 1233"/>
              <a:gd name="T18" fmla="*/ 215596 w 1239"/>
              <a:gd name="T19" fmla="*/ 414036 h 1233"/>
              <a:gd name="T20" fmla="*/ 171405 w 1239"/>
              <a:gd name="T21" fmla="*/ 431902 h 1233"/>
              <a:gd name="T22" fmla="*/ 153551 w 1239"/>
              <a:gd name="T23" fmla="*/ 414036 h 1233"/>
              <a:gd name="T24" fmla="*/ 162478 w 1239"/>
              <a:gd name="T25" fmla="*/ 405103 h 1233"/>
              <a:gd name="T26" fmla="*/ 180333 w 1239"/>
              <a:gd name="T27" fmla="*/ 411356 h 1233"/>
              <a:gd name="T28" fmla="*/ 200866 w 1239"/>
              <a:gd name="T29" fmla="*/ 402423 h 1233"/>
              <a:gd name="T30" fmla="*/ 206668 w 1239"/>
              <a:gd name="T31" fmla="*/ 372945 h 1233"/>
              <a:gd name="T32" fmla="*/ 186135 w 1239"/>
              <a:gd name="T33" fmla="*/ 369819 h 1233"/>
              <a:gd name="T34" fmla="*/ 150872 w 1239"/>
              <a:gd name="T35" fmla="*/ 387684 h 1233"/>
              <a:gd name="T36" fmla="*/ 118288 w 1239"/>
              <a:gd name="T37" fmla="*/ 381431 h 1233"/>
              <a:gd name="T38" fmla="*/ 112038 w 1239"/>
              <a:gd name="T39" fmla="*/ 346147 h 1233"/>
              <a:gd name="T40" fmla="*/ 141945 w 1239"/>
              <a:gd name="T41" fmla="*/ 313542 h 1233"/>
              <a:gd name="T42" fmla="*/ 168281 w 1239"/>
              <a:gd name="T43" fmla="*/ 310862 h 1233"/>
              <a:gd name="T44" fmla="*/ 180333 w 1239"/>
              <a:gd name="T45" fmla="*/ 322475 h 1233"/>
              <a:gd name="T46" fmla="*/ 171405 w 1239"/>
              <a:gd name="T47" fmla="*/ 334534 h 1233"/>
              <a:gd name="T48" fmla="*/ 150872 w 1239"/>
              <a:gd name="T49" fmla="*/ 331407 h 1233"/>
              <a:gd name="T50" fmla="*/ 129893 w 1239"/>
              <a:gd name="T51" fmla="*/ 351953 h 1233"/>
              <a:gd name="T52" fmla="*/ 138820 w 1239"/>
              <a:gd name="T53" fmla="*/ 366692 h 1233"/>
              <a:gd name="T54" fmla="*/ 153551 w 1239"/>
              <a:gd name="T55" fmla="*/ 364012 h 1233"/>
              <a:gd name="T56" fmla="*/ 180333 w 1239"/>
              <a:gd name="T57" fmla="*/ 349273 h 1233"/>
              <a:gd name="T58" fmla="*/ 209793 w 1239"/>
              <a:gd name="T59" fmla="*/ 343020 h 1233"/>
              <a:gd name="T60" fmla="*/ 233450 w 1239"/>
              <a:gd name="T61" fmla="*/ 369819 h 1233"/>
              <a:gd name="T62" fmla="*/ 322278 w 1239"/>
              <a:gd name="T63" fmla="*/ 304609 h 1233"/>
              <a:gd name="T64" fmla="*/ 274963 w 1239"/>
              <a:gd name="T65" fmla="*/ 351953 h 1233"/>
              <a:gd name="T66" fmla="*/ 251305 w 1239"/>
              <a:gd name="T67" fmla="*/ 351953 h 1233"/>
              <a:gd name="T68" fmla="*/ 183011 w 1239"/>
              <a:gd name="T69" fmla="*/ 280937 h 1233"/>
              <a:gd name="T70" fmla="*/ 189260 w 1239"/>
              <a:gd name="T71" fmla="*/ 266198 h 1233"/>
              <a:gd name="T72" fmla="*/ 242378 w 1239"/>
              <a:gd name="T73" fmla="*/ 216174 h 1233"/>
              <a:gd name="T74" fmla="*/ 251305 w 1239"/>
              <a:gd name="T75" fmla="*/ 227787 h 1233"/>
              <a:gd name="T76" fmla="*/ 206668 w 1239"/>
              <a:gd name="T77" fmla="*/ 275131 h 1233"/>
              <a:gd name="T78" fmla="*/ 266035 w 1239"/>
              <a:gd name="T79" fmla="*/ 260392 h 1233"/>
              <a:gd name="T80" fmla="*/ 280765 w 1239"/>
              <a:gd name="T81" fmla="*/ 257265 h 1233"/>
              <a:gd name="T82" fmla="*/ 277641 w 1239"/>
              <a:gd name="T83" fmla="*/ 272451 h 1233"/>
              <a:gd name="T84" fmla="*/ 266035 w 1239"/>
              <a:gd name="T85" fmla="*/ 331407 h 1233"/>
              <a:gd name="T86" fmla="*/ 316029 w 1239"/>
              <a:gd name="T87" fmla="*/ 287190 h 1233"/>
              <a:gd name="T88" fmla="*/ 324956 w 1239"/>
              <a:gd name="T89" fmla="*/ 298803 h 1233"/>
              <a:gd name="T90" fmla="*/ 395928 w 1239"/>
              <a:gd name="T91" fmla="*/ 225107 h 1233"/>
              <a:gd name="T92" fmla="*/ 381198 w 1239"/>
              <a:gd name="T93" fmla="*/ 248779 h 1233"/>
              <a:gd name="T94" fmla="*/ 339686 w 1239"/>
              <a:gd name="T95" fmla="*/ 266198 h 1233"/>
              <a:gd name="T96" fmla="*/ 295496 w 1239"/>
              <a:gd name="T97" fmla="*/ 245652 h 1233"/>
              <a:gd name="T98" fmla="*/ 274963 w 1239"/>
              <a:gd name="T99" fmla="*/ 201435 h 1233"/>
              <a:gd name="T100" fmla="*/ 292371 w 1239"/>
              <a:gd name="T101" fmla="*/ 159897 h 1233"/>
              <a:gd name="T102" fmla="*/ 351738 w 1239"/>
              <a:gd name="T103" fmla="*/ 142032 h 1233"/>
              <a:gd name="T104" fmla="*/ 395928 w 1239"/>
              <a:gd name="T105" fmla="*/ 180443 h 1233"/>
              <a:gd name="T106" fmla="*/ 395928 w 1239"/>
              <a:gd name="T107" fmla="*/ 225107 h 1233"/>
              <a:gd name="T108" fmla="*/ 395928 w 1239"/>
              <a:gd name="T109" fmla="*/ 225107 h 123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239" h="1233">
                <a:moveTo>
                  <a:pt x="1205" y="206"/>
                </a:moveTo>
                <a:lnTo>
                  <a:pt x="1205" y="206"/>
                </a:lnTo>
                <a:cubicBezTo>
                  <a:pt x="1166" y="159"/>
                  <a:pt x="1166" y="159"/>
                  <a:pt x="1166" y="159"/>
                </a:cubicBezTo>
                <a:cubicBezTo>
                  <a:pt x="1106" y="212"/>
                  <a:pt x="1106" y="212"/>
                  <a:pt x="1106" y="212"/>
                </a:cubicBezTo>
                <a:cubicBezTo>
                  <a:pt x="1113" y="252"/>
                  <a:pt x="1106" y="292"/>
                  <a:pt x="1079" y="318"/>
                </a:cubicBezTo>
                <a:cubicBezTo>
                  <a:pt x="1033" y="365"/>
                  <a:pt x="960" y="365"/>
                  <a:pt x="914" y="318"/>
                </a:cubicBezTo>
                <a:cubicBezTo>
                  <a:pt x="867" y="272"/>
                  <a:pt x="867" y="206"/>
                  <a:pt x="914" y="159"/>
                </a:cubicBezTo>
                <a:cubicBezTo>
                  <a:pt x="940" y="133"/>
                  <a:pt x="980" y="120"/>
                  <a:pt x="1020" y="126"/>
                </a:cubicBezTo>
                <a:cubicBezTo>
                  <a:pt x="1073" y="73"/>
                  <a:pt x="1073" y="73"/>
                  <a:pt x="1073" y="73"/>
                </a:cubicBezTo>
                <a:cubicBezTo>
                  <a:pt x="1033" y="27"/>
                  <a:pt x="1033" y="27"/>
                  <a:pt x="1033" y="27"/>
                </a:cubicBezTo>
                <a:cubicBezTo>
                  <a:pt x="1000" y="0"/>
                  <a:pt x="689" y="0"/>
                  <a:pt x="655" y="27"/>
                </a:cubicBezTo>
                <a:cubicBezTo>
                  <a:pt x="26" y="656"/>
                  <a:pt x="26" y="656"/>
                  <a:pt x="26" y="656"/>
                </a:cubicBezTo>
                <a:cubicBezTo>
                  <a:pt x="0" y="682"/>
                  <a:pt x="0" y="735"/>
                  <a:pt x="26" y="762"/>
                </a:cubicBezTo>
                <a:cubicBezTo>
                  <a:pt x="470" y="1206"/>
                  <a:pt x="470" y="1206"/>
                  <a:pt x="470" y="1206"/>
                </a:cubicBezTo>
                <a:cubicBezTo>
                  <a:pt x="503" y="1232"/>
                  <a:pt x="549" y="1232"/>
                  <a:pt x="583" y="1206"/>
                </a:cubicBezTo>
                <a:cubicBezTo>
                  <a:pt x="1205" y="576"/>
                  <a:pt x="1205" y="576"/>
                  <a:pt x="1205" y="576"/>
                </a:cubicBezTo>
                <a:cubicBezTo>
                  <a:pt x="1238" y="550"/>
                  <a:pt x="1238" y="232"/>
                  <a:pt x="1205" y="206"/>
                </a:cubicBezTo>
                <a:close/>
                <a:moveTo>
                  <a:pt x="516" y="881"/>
                </a:moveTo>
                <a:lnTo>
                  <a:pt x="516" y="881"/>
                </a:lnTo>
                <a:cubicBezTo>
                  <a:pt x="510" y="894"/>
                  <a:pt x="496" y="914"/>
                  <a:pt x="483" y="927"/>
                </a:cubicBezTo>
                <a:cubicBezTo>
                  <a:pt x="463" y="947"/>
                  <a:pt x="443" y="960"/>
                  <a:pt x="424" y="960"/>
                </a:cubicBezTo>
                <a:cubicBezTo>
                  <a:pt x="410" y="967"/>
                  <a:pt x="397" y="967"/>
                  <a:pt x="384" y="967"/>
                </a:cubicBezTo>
                <a:cubicBezTo>
                  <a:pt x="371" y="960"/>
                  <a:pt x="357" y="954"/>
                  <a:pt x="351" y="947"/>
                </a:cubicBezTo>
                <a:cubicBezTo>
                  <a:pt x="344" y="941"/>
                  <a:pt x="344" y="934"/>
                  <a:pt x="344" y="927"/>
                </a:cubicBezTo>
                <a:cubicBezTo>
                  <a:pt x="344" y="921"/>
                  <a:pt x="344" y="921"/>
                  <a:pt x="351" y="914"/>
                </a:cubicBezTo>
                <a:cubicBezTo>
                  <a:pt x="351" y="907"/>
                  <a:pt x="357" y="907"/>
                  <a:pt x="364" y="907"/>
                </a:cubicBezTo>
                <a:cubicBezTo>
                  <a:pt x="371" y="907"/>
                  <a:pt x="377" y="907"/>
                  <a:pt x="384" y="907"/>
                </a:cubicBezTo>
                <a:cubicBezTo>
                  <a:pt x="391" y="914"/>
                  <a:pt x="397" y="914"/>
                  <a:pt x="404" y="921"/>
                </a:cubicBezTo>
                <a:cubicBezTo>
                  <a:pt x="410" y="921"/>
                  <a:pt x="424" y="921"/>
                  <a:pt x="430" y="914"/>
                </a:cubicBezTo>
                <a:cubicBezTo>
                  <a:pt x="437" y="914"/>
                  <a:pt x="443" y="907"/>
                  <a:pt x="450" y="901"/>
                </a:cubicBezTo>
                <a:cubicBezTo>
                  <a:pt x="463" y="888"/>
                  <a:pt x="470" y="874"/>
                  <a:pt x="470" y="861"/>
                </a:cubicBezTo>
                <a:cubicBezTo>
                  <a:pt x="477" y="848"/>
                  <a:pt x="470" y="841"/>
                  <a:pt x="463" y="835"/>
                </a:cubicBezTo>
                <a:cubicBezTo>
                  <a:pt x="457" y="828"/>
                  <a:pt x="450" y="821"/>
                  <a:pt x="443" y="821"/>
                </a:cubicBezTo>
                <a:cubicBezTo>
                  <a:pt x="437" y="821"/>
                  <a:pt x="424" y="828"/>
                  <a:pt x="417" y="828"/>
                </a:cubicBezTo>
                <a:cubicBezTo>
                  <a:pt x="410" y="835"/>
                  <a:pt x="397" y="841"/>
                  <a:pt x="384" y="848"/>
                </a:cubicBezTo>
                <a:cubicBezTo>
                  <a:pt x="371" y="854"/>
                  <a:pt x="357" y="868"/>
                  <a:pt x="338" y="868"/>
                </a:cubicBezTo>
                <a:cubicBezTo>
                  <a:pt x="324" y="874"/>
                  <a:pt x="311" y="874"/>
                  <a:pt x="298" y="874"/>
                </a:cubicBezTo>
                <a:cubicBezTo>
                  <a:pt x="291" y="874"/>
                  <a:pt x="278" y="868"/>
                  <a:pt x="265" y="854"/>
                </a:cubicBezTo>
                <a:cubicBezTo>
                  <a:pt x="251" y="841"/>
                  <a:pt x="245" y="835"/>
                  <a:pt x="245" y="821"/>
                </a:cubicBezTo>
                <a:cubicBezTo>
                  <a:pt x="245" y="802"/>
                  <a:pt x="245" y="788"/>
                  <a:pt x="251" y="775"/>
                </a:cubicBezTo>
                <a:cubicBezTo>
                  <a:pt x="258" y="762"/>
                  <a:pt x="271" y="742"/>
                  <a:pt x="285" y="729"/>
                </a:cubicBezTo>
                <a:cubicBezTo>
                  <a:pt x="298" y="715"/>
                  <a:pt x="304" y="709"/>
                  <a:pt x="318" y="702"/>
                </a:cubicBezTo>
                <a:cubicBezTo>
                  <a:pt x="331" y="696"/>
                  <a:pt x="344" y="696"/>
                  <a:pt x="351" y="696"/>
                </a:cubicBezTo>
                <a:cubicBezTo>
                  <a:pt x="364" y="696"/>
                  <a:pt x="371" y="696"/>
                  <a:pt x="377" y="696"/>
                </a:cubicBezTo>
                <a:cubicBezTo>
                  <a:pt x="384" y="696"/>
                  <a:pt x="391" y="702"/>
                  <a:pt x="397" y="709"/>
                </a:cubicBezTo>
                <a:cubicBezTo>
                  <a:pt x="404" y="715"/>
                  <a:pt x="404" y="715"/>
                  <a:pt x="404" y="722"/>
                </a:cubicBezTo>
                <a:cubicBezTo>
                  <a:pt x="404" y="735"/>
                  <a:pt x="404" y="735"/>
                  <a:pt x="397" y="742"/>
                </a:cubicBezTo>
                <a:cubicBezTo>
                  <a:pt x="397" y="749"/>
                  <a:pt x="391" y="749"/>
                  <a:pt x="384" y="749"/>
                </a:cubicBezTo>
                <a:cubicBezTo>
                  <a:pt x="384" y="749"/>
                  <a:pt x="377" y="749"/>
                  <a:pt x="371" y="749"/>
                </a:cubicBezTo>
                <a:cubicBezTo>
                  <a:pt x="357" y="742"/>
                  <a:pt x="344" y="742"/>
                  <a:pt x="338" y="742"/>
                </a:cubicBezTo>
                <a:cubicBezTo>
                  <a:pt x="331" y="742"/>
                  <a:pt x="318" y="749"/>
                  <a:pt x="311" y="762"/>
                </a:cubicBezTo>
                <a:cubicBezTo>
                  <a:pt x="298" y="768"/>
                  <a:pt x="291" y="782"/>
                  <a:pt x="291" y="788"/>
                </a:cubicBezTo>
                <a:cubicBezTo>
                  <a:pt x="291" y="802"/>
                  <a:pt x="291" y="808"/>
                  <a:pt x="298" y="815"/>
                </a:cubicBezTo>
                <a:cubicBezTo>
                  <a:pt x="304" y="821"/>
                  <a:pt x="304" y="821"/>
                  <a:pt x="311" y="821"/>
                </a:cubicBezTo>
                <a:cubicBezTo>
                  <a:pt x="318" y="821"/>
                  <a:pt x="318" y="821"/>
                  <a:pt x="324" y="821"/>
                </a:cubicBezTo>
                <a:cubicBezTo>
                  <a:pt x="331" y="821"/>
                  <a:pt x="338" y="815"/>
                  <a:pt x="344" y="815"/>
                </a:cubicBezTo>
                <a:cubicBezTo>
                  <a:pt x="344" y="815"/>
                  <a:pt x="357" y="808"/>
                  <a:pt x="364" y="802"/>
                </a:cubicBezTo>
                <a:cubicBezTo>
                  <a:pt x="377" y="795"/>
                  <a:pt x="391" y="788"/>
                  <a:pt x="404" y="782"/>
                </a:cubicBezTo>
                <a:cubicBezTo>
                  <a:pt x="417" y="775"/>
                  <a:pt x="424" y="768"/>
                  <a:pt x="437" y="768"/>
                </a:cubicBezTo>
                <a:cubicBezTo>
                  <a:pt x="450" y="768"/>
                  <a:pt x="457" y="768"/>
                  <a:pt x="470" y="768"/>
                </a:cubicBezTo>
                <a:cubicBezTo>
                  <a:pt x="477" y="775"/>
                  <a:pt x="490" y="782"/>
                  <a:pt x="496" y="788"/>
                </a:cubicBezTo>
                <a:cubicBezTo>
                  <a:pt x="510" y="802"/>
                  <a:pt x="516" y="815"/>
                  <a:pt x="523" y="828"/>
                </a:cubicBezTo>
                <a:cubicBezTo>
                  <a:pt x="523" y="848"/>
                  <a:pt x="523" y="861"/>
                  <a:pt x="516" y="881"/>
                </a:cubicBezTo>
                <a:close/>
                <a:moveTo>
                  <a:pt x="722" y="682"/>
                </a:moveTo>
                <a:lnTo>
                  <a:pt x="722" y="682"/>
                </a:lnTo>
                <a:cubicBezTo>
                  <a:pt x="616" y="788"/>
                  <a:pt x="616" y="788"/>
                  <a:pt x="616" y="788"/>
                </a:cubicBezTo>
                <a:cubicBezTo>
                  <a:pt x="602" y="802"/>
                  <a:pt x="596" y="802"/>
                  <a:pt x="589" y="802"/>
                </a:cubicBezTo>
                <a:cubicBezTo>
                  <a:pt x="583" y="802"/>
                  <a:pt x="576" y="802"/>
                  <a:pt x="563" y="788"/>
                </a:cubicBezTo>
                <a:cubicBezTo>
                  <a:pt x="424" y="649"/>
                  <a:pt x="424" y="649"/>
                  <a:pt x="424" y="649"/>
                </a:cubicBezTo>
                <a:cubicBezTo>
                  <a:pt x="417" y="643"/>
                  <a:pt x="410" y="636"/>
                  <a:pt x="410" y="629"/>
                </a:cubicBezTo>
                <a:cubicBezTo>
                  <a:pt x="410" y="623"/>
                  <a:pt x="410" y="623"/>
                  <a:pt x="410" y="616"/>
                </a:cubicBezTo>
                <a:cubicBezTo>
                  <a:pt x="410" y="610"/>
                  <a:pt x="417" y="603"/>
                  <a:pt x="424" y="596"/>
                </a:cubicBezTo>
                <a:cubicBezTo>
                  <a:pt x="523" y="497"/>
                  <a:pt x="523" y="497"/>
                  <a:pt x="523" y="497"/>
                </a:cubicBezTo>
                <a:cubicBezTo>
                  <a:pt x="530" y="490"/>
                  <a:pt x="536" y="484"/>
                  <a:pt x="543" y="484"/>
                </a:cubicBezTo>
                <a:cubicBezTo>
                  <a:pt x="549" y="484"/>
                  <a:pt x="549" y="490"/>
                  <a:pt x="556" y="490"/>
                </a:cubicBezTo>
                <a:cubicBezTo>
                  <a:pt x="563" y="497"/>
                  <a:pt x="563" y="504"/>
                  <a:pt x="563" y="510"/>
                </a:cubicBezTo>
                <a:cubicBezTo>
                  <a:pt x="563" y="517"/>
                  <a:pt x="563" y="517"/>
                  <a:pt x="556" y="523"/>
                </a:cubicBezTo>
                <a:cubicBezTo>
                  <a:pt x="463" y="616"/>
                  <a:pt x="463" y="616"/>
                  <a:pt x="463" y="616"/>
                </a:cubicBezTo>
                <a:cubicBezTo>
                  <a:pt x="510" y="662"/>
                  <a:pt x="510" y="662"/>
                  <a:pt x="510" y="662"/>
                </a:cubicBezTo>
                <a:cubicBezTo>
                  <a:pt x="596" y="583"/>
                  <a:pt x="596" y="583"/>
                  <a:pt x="596" y="583"/>
                </a:cubicBezTo>
                <a:cubicBezTo>
                  <a:pt x="602" y="576"/>
                  <a:pt x="602" y="570"/>
                  <a:pt x="609" y="570"/>
                </a:cubicBezTo>
                <a:cubicBezTo>
                  <a:pt x="616" y="570"/>
                  <a:pt x="622" y="570"/>
                  <a:pt x="629" y="576"/>
                </a:cubicBezTo>
                <a:cubicBezTo>
                  <a:pt x="629" y="583"/>
                  <a:pt x="636" y="590"/>
                  <a:pt x="629" y="590"/>
                </a:cubicBezTo>
                <a:cubicBezTo>
                  <a:pt x="629" y="596"/>
                  <a:pt x="629" y="603"/>
                  <a:pt x="622" y="610"/>
                </a:cubicBezTo>
                <a:cubicBezTo>
                  <a:pt x="543" y="689"/>
                  <a:pt x="543" y="689"/>
                  <a:pt x="543" y="689"/>
                </a:cubicBezTo>
                <a:cubicBezTo>
                  <a:pt x="596" y="742"/>
                  <a:pt x="596" y="742"/>
                  <a:pt x="596" y="742"/>
                </a:cubicBezTo>
                <a:cubicBezTo>
                  <a:pt x="689" y="656"/>
                  <a:pt x="689" y="656"/>
                  <a:pt x="689" y="656"/>
                </a:cubicBezTo>
                <a:cubicBezTo>
                  <a:pt x="695" y="649"/>
                  <a:pt x="702" y="643"/>
                  <a:pt x="708" y="643"/>
                </a:cubicBezTo>
                <a:cubicBezTo>
                  <a:pt x="708" y="643"/>
                  <a:pt x="715" y="649"/>
                  <a:pt x="722" y="649"/>
                </a:cubicBezTo>
                <a:cubicBezTo>
                  <a:pt x="728" y="656"/>
                  <a:pt x="728" y="662"/>
                  <a:pt x="728" y="669"/>
                </a:cubicBezTo>
                <a:cubicBezTo>
                  <a:pt x="728" y="676"/>
                  <a:pt x="722" y="676"/>
                  <a:pt x="722" y="682"/>
                </a:cubicBezTo>
                <a:close/>
                <a:moveTo>
                  <a:pt x="887" y="504"/>
                </a:moveTo>
                <a:lnTo>
                  <a:pt x="887" y="504"/>
                </a:lnTo>
                <a:cubicBezTo>
                  <a:pt x="881" y="523"/>
                  <a:pt x="874" y="537"/>
                  <a:pt x="854" y="557"/>
                </a:cubicBezTo>
                <a:cubicBezTo>
                  <a:pt x="841" y="570"/>
                  <a:pt x="828" y="576"/>
                  <a:pt x="808" y="590"/>
                </a:cubicBezTo>
                <a:cubicBezTo>
                  <a:pt x="795" y="596"/>
                  <a:pt x="775" y="596"/>
                  <a:pt x="761" y="596"/>
                </a:cubicBezTo>
                <a:cubicBezTo>
                  <a:pt x="742" y="596"/>
                  <a:pt x="728" y="590"/>
                  <a:pt x="708" y="583"/>
                </a:cubicBezTo>
                <a:cubicBezTo>
                  <a:pt x="695" y="576"/>
                  <a:pt x="675" y="563"/>
                  <a:pt x="662" y="550"/>
                </a:cubicBezTo>
                <a:cubicBezTo>
                  <a:pt x="649" y="530"/>
                  <a:pt x="636" y="517"/>
                  <a:pt x="629" y="504"/>
                </a:cubicBezTo>
                <a:cubicBezTo>
                  <a:pt x="622" y="484"/>
                  <a:pt x="616" y="470"/>
                  <a:pt x="616" y="451"/>
                </a:cubicBezTo>
                <a:cubicBezTo>
                  <a:pt x="616" y="437"/>
                  <a:pt x="616" y="418"/>
                  <a:pt x="622" y="404"/>
                </a:cubicBezTo>
                <a:cubicBezTo>
                  <a:pt x="629" y="384"/>
                  <a:pt x="642" y="371"/>
                  <a:pt x="655" y="358"/>
                </a:cubicBezTo>
                <a:cubicBezTo>
                  <a:pt x="675" y="338"/>
                  <a:pt x="695" y="325"/>
                  <a:pt x="722" y="318"/>
                </a:cubicBezTo>
                <a:cubicBezTo>
                  <a:pt x="742" y="312"/>
                  <a:pt x="768" y="312"/>
                  <a:pt x="788" y="318"/>
                </a:cubicBezTo>
                <a:cubicBezTo>
                  <a:pt x="808" y="325"/>
                  <a:pt x="828" y="338"/>
                  <a:pt x="854" y="358"/>
                </a:cubicBezTo>
                <a:cubicBezTo>
                  <a:pt x="867" y="378"/>
                  <a:pt x="881" y="391"/>
                  <a:pt x="887" y="404"/>
                </a:cubicBezTo>
                <a:cubicBezTo>
                  <a:pt x="894" y="424"/>
                  <a:pt x="901" y="437"/>
                  <a:pt x="901" y="457"/>
                </a:cubicBezTo>
                <a:cubicBezTo>
                  <a:pt x="901" y="470"/>
                  <a:pt x="894" y="490"/>
                  <a:pt x="887" y="504"/>
                </a:cubicBezTo>
                <a:close/>
                <a:moveTo>
                  <a:pt x="887" y="504"/>
                </a:moveTo>
                <a:lnTo>
                  <a:pt x="887" y="50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38933" name="TextBox 508"/>
          <p:cNvSpPr txBox="1">
            <a:spLocks noChangeArrowheads="1"/>
          </p:cNvSpPr>
          <p:nvPr/>
        </p:nvSpPr>
        <p:spPr bwMode="auto">
          <a:xfrm>
            <a:off x="17568863" y="9563100"/>
            <a:ext cx="5483225"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nvGrpSpPr>
          <p:cNvPr id="38934" name="Group 504"/>
          <p:cNvGrpSpPr>
            <a:grpSpLocks/>
          </p:cNvGrpSpPr>
          <p:nvPr/>
        </p:nvGrpSpPr>
        <p:grpSpPr bwMode="auto">
          <a:xfrm>
            <a:off x="14593888" y="5948363"/>
            <a:ext cx="1404937" cy="1293812"/>
            <a:chOff x="14726874" y="6750120"/>
            <a:chExt cx="1404923" cy="1294259"/>
          </a:xfrm>
        </p:grpSpPr>
        <p:grpSp>
          <p:nvGrpSpPr>
            <p:cNvPr id="358" name="Group 357"/>
            <p:cNvGrpSpPr/>
            <p:nvPr/>
          </p:nvGrpSpPr>
          <p:grpSpPr>
            <a:xfrm>
              <a:off x="14726874" y="6750120"/>
              <a:ext cx="1404923" cy="1294259"/>
              <a:chOff x="13296063" y="10607541"/>
              <a:chExt cx="1265763" cy="1166060"/>
            </a:xfrm>
            <a:solidFill>
              <a:schemeClr val="accent2"/>
            </a:solidFill>
          </p:grpSpPr>
          <p:sp>
            <p:nvSpPr>
              <p:cNvPr id="359"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3"/>
              </a:solidFill>
              <a:ln w="9525" cap="flat">
                <a:solidFill>
                  <a:schemeClr val="accent3"/>
                </a:solid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sp>
            <p:nvSpPr>
              <p:cNvPr id="360" name="Freeform 270"/>
              <p:cNvSpPr>
                <a:spLocks noChangeArrowheads="1"/>
              </p:cNvSpPr>
              <p:nvPr/>
            </p:nvSpPr>
            <p:spPr bwMode="auto">
              <a:xfrm>
                <a:off x="13296063"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3"/>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grpSp>
        <p:sp>
          <p:nvSpPr>
            <p:cNvPr id="393" name="Freeform 116"/>
            <p:cNvSpPr>
              <a:spLocks noChangeArrowheads="1"/>
            </p:cNvSpPr>
            <p:nvPr/>
          </p:nvSpPr>
          <p:spPr bwMode="auto">
            <a:xfrm>
              <a:off x="15167722" y="7085367"/>
              <a:ext cx="532736" cy="553830"/>
            </a:xfrm>
            <a:custGeom>
              <a:avLst/>
              <a:gdLst>
                <a:gd name="T0" fmla="*/ 478864 w 445"/>
                <a:gd name="T1" fmla="*/ 190604 h 462"/>
                <a:gd name="T2" fmla="*/ 478864 w 445"/>
                <a:gd name="T3" fmla="*/ 190604 h 462"/>
                <a:gd name="T4" fmla="*/ 318444 w 445"/>
                <a:gd name="T5" fmla="*/ 9590 h 462"/>
                <a:gd name="T6" fmla="*/ 43098 w 445"/>
                <a:gd name="T7" fmla="*/ 297294 h 462"/>
                <a:gd name="T8" fmla="*/ 10774 w 445"/>
                <a:gd name="T9" fmla="*/ 382406 h 462"/>
                <a:gd name="T10" fmla="*/ 96970 w 445"/>
                <a:gd name="T11" fmla="*/ 425562 h 462"/>
                <a:gd name="T12" fmla="*/ 117322 w 445"/>
                <a:gd name="T13" fmla="*/ 414773 h 462"/>
                <a:gd name="T14" fmla="*/ 160419 w 445"/>
                <a:gd name="T15" fmla="*/ 445941 h 462"/>
                <a:gd name="T16" fmla="*/ 191546 w 445"/>
                <a:gd name="T17" fmla="*/ 520265 h 462"/>
                <a:gd name="T18" fmla="*/ 223869 w 445"/>
                <a:gd name="T19" fmla="*/ 541842 h 462"/>
                <a:gd name="T20" fmla="*/ 287318 w 445"/>
                <a:gd name="T21" fmla="*/ 520265 h 462"/>
                <a:gd name="T22" fmla="*/ 298093 w 445"/>
                <a:gd name="T23" fmla="*/ 498687 h 462"/>
                <a:gd name="T24" fmla="*/ 276544 w 445"/>
                <a:gd name="T25" fmla="*/ 467519 h 462"/>
                <a:gd name="T26" fmla="*/ 244221 w 445"/>
                <a:gd name="T27" fmla="*/ 403984 h 462"/>
                <a:gd name="T28" fmla="*/ 276544 w 445"/>
                <a:gd name="T29" fmla="*/ 371618 h 462"/>
                <a:gd name="T30" fmla="*/ 499216 w 445"/>
                <a:gd name="T31" fmla="*/ 425562 h 462"/>
                <a:gd name="T32" fmla="*/ 478864 w 445"/>
                <a:gd name="T33" fmla="*/ 190604 h 462"/>
                <a:gd name="T34" fmla="*/ 466892 w 445"/>
                <a:gd name="T35" fmla="*/ 371618 h 462"/>
                <a:gd name="T36" fmla="*/ 466892 w 445"/>
                <a:gd name="T37" fmla="*/ 371618 h 462"/>
                <a:gd name="T38" fmla="*/ 361542 w 445"/>
                <a:gd name="T39" fmla="*/ 244548 h 462"/>
                <a:gd name="T40" fmla="*/ 339993 w 445"/>
                <a:gd name="T41" fmla="*/ 74324 h 462"/>
                <a:gd name="T42" fmla="*/ 435766 w 445"/>
                <a:gd name="T43" fmla="*/ 212182 h 462"/>
                <a:gd name="T44" fmla="*/ 466892 w 445"/>
                <a:gd name="T45" fmla="*/ 371618 h 4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sp>
        <p:nvSpPr>
          <p:cNvPr id="38935" name="TextBox 498"/>
          <p:cNvSpPr txBox="1">
            <a:spLocks noChangeArrowheads="1"/>
          </p:cNvSpPr>
          <p:nvPr/>
        </p:nvSpPr>
        <p:spPr bwMode="auto">
          <a:xfrm>
            <a:off x="16333788" y="6215063"/>
            <a:ext cx="3173412"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a:latin typeface="Source Sans Pro" panose="020B0503030403020204" pitchFamily="34" charset="0"/>
              </a:rPr>
              <a:t>Offer a Reward</a:t>
            </a:r>
            <a:endParaRPr lang="id-ID" altLang="es-MX" sz="3200" b="1">
              <a:latin typeface="Source Sans Pro" panose="020B0503030403020204" pitchFamily="34" charset="0"/>
            </a:endParaRPr>
          </a:p>
        </p:txBody>
      </p:sp>
      <p:grpSp>
        <p:nvGrpSpPr>
          <p:cNvPr id="38936" name="Group 499"/>
          <p:cNvGrpSpPr>
            <a:grpSpLocks/>
          </p:cNvGrpSpPr>
          <p:nvPr/>
        </p:nvGrpSpPr>
        <p:grpSpPr bwMode="auto">
          <a:xfrm>
            <a:off x="16109950" y="6435725"/>
            <a:ext cx="303213" cy="304800"/>
            <a:chOff x="8571240" y="5550087"/>
            <a:chExt cx="304072" cy="303870"/>
          </a:xfrm>
        </p:grpSpPr>
        <p:sp>
          <p:nvSpPr>
            <p:cNvPr id="501"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nvGrpSpPr>
            <p:cNvPr id="502" name="Group 501"/>
            <p:cNvGrpSpPr/>
            <p:nvPr/>
          </p:nvGrpSpPr>
          <p:grpSpPr>
            <a:xfrm>
              <a:off x="8633181" y="5620427"/>
              <a:ext cx="183006" cy="180070"/>
              <a:chOff x="8633181" y="5620427"/>
              <a:chExt cx="183006" cy="180070"/>
            </a:xfrm>
            <a:solidFill>
              <a:schemeClr val="bg1"/>
            </a:solidFill>
          </p:grpSpPr>
          <p:sp>
            <p:nvSpPr>
              <p:cNvPr id="503"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sp>
            <p:nvSpPr>
              <p:cNvPr id="504"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Calibri Light"/>
                  <a:ea typeface="+mn-ea"/>
                </a:endParaRPr>
              </a:p>
            </p:txBody>
          </p:sp>
        </p:grpSp>
      </p:grpSp>
      <p:sp>
        <p:nvSpPr>
          <p:cNvPr id="38937" name="TextBox 509"/>
          <p:cNvSpPr txBox="1">
            <a:spLocks noChangeArrowheads="1"/>
          </p:cNvSpPr>
          <p:nvPr/>
        </p:nvSpPr>
        <p:spPr bwMode="auto">
          <a:xfrm>
            <a:off x="16302038" y="6689725"/>
            <a:ext cx="5483225"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nvGrpSpPr>
          <p:cNvPr id="38938" name="Group 4"/>
          <p:cNvGrpSpPr>
            <a:grpSpLocks/>
          </p:cNvGrpSpPr>
          <p:nvPr/>
        </p:nvGrpSpPr>
        <p:grpSpPr bwMode="auto">
          <a:xfrm>
            <a:off x="9580563" y="2967038"/>
            <a:ext cx="5230812" cy="7756525"/>
            <a:chOff x="9803424" y="2432248"/>
            <a:chExt cx="4790308" cy="7756859"/>
          </a:xfrm>
        </p:grpSpPr>
        <p:sp>
          <p:nvSpPr>
            <p:cNvPr id="75" name="Freeform 224"/>
            <p:cNvSpPr>
              <a:spLocks noChangeArrowheads="1"/>
            </p:cNvSpPr>
            <p:nvPr/>
          </p:nvSpPr>
          <p:spPr bwMode="auto">
            <a:xfrm>
              <a:off x="9803424" y="7160533"/>
              <a:ext cx="1022841" cy="3028574"/>
            </a:xfrm>
            <a:custGeom>
              <a:avLst/>
              <a:gdLst>
                <a:gd name="T0" fmla="*/ 923536 w 309"/>
                <a:gd name="T1" fmla="*/ 670422 h 908"/>
                <a:gd name="T2" fmla="*/ 923536 w 309"/>
                <a:gd name="T3" fmla="*/ 670422 h 908"/>
                <a:gd name="T4" fmla="*/ 718306 w 309"/>
                <a:gd name="T5" fmla="*/ 587036 h 908"/>
                <a:gd name="T6" fmla="*/ 294605 w 309"/>
                <a:gd name="T7" fmla="*/ 587036 h 908"/>
                <a:gd name="T8" fmla="*/ 99305 w 309"/>
                <a:gd name="T9" fmla="*/ 670422 h 908"/>
                <a:gd name="T10" fmla="*/ 0 w 309"/>
                <a:gd name="T11" fmla="*/ 920580 h 908"/>
                <a:gd name="T12" fmla="*/ 0 w 309"/>
                <a:gd name="T13" fmla="*/ 1624356 h 908"/>
                <a:gd name="T14" fmla="*/ 89374 w 309"/>
                <a:gd name="T15" fmla="*/ 1717748 h 908"/>
                <a:gd name="T16" fmla="*/ 172129 w 309"/>
                <a:gd name="T17" fmla="*/ 1624356 h 908"/>
                <a:gd name="T18" fmla="*/ 172129 w 309"/>
                <a:gd name="T19" fmla="*/ 920580 h 908"/>
                <a:gd name="T20" fmla="*/ 215161 w 309"/>
                <a:gd name="T21" fmla="*/ 797169 h 908"/>
                <a:gd name="T22" fmla="*/ 235022 w 309"/>
                <a:gd name="T23" fmla="*/ 777156 h 908"/>
                <a:gd name="T24" fmla="*/ 235022 w 309"/>
                <a:gd name="T25" fmla="*/ 2915169 h 908"/>
                <a:gd name="T26" fmla="*/ 340947 w 309"/>
                <a:gd name="T27" fmla="*/ 3025239 h 908"/>
                <a:gd name="T28" fmla="*/ 446872 w 309"/>
                <a:gd name="T29" fmla="*/ 2915169 h 908"/>
                <a:gd name="T30" fmla="*/ 446872 w 309"/>
                <a:gd name="T31" fmla="*/ 1861172 h 908"/>
                <a:gd name="T32" fmla="*/ 572659 w 309"/>
                <a:gd name="T33" fmla="*/ 1861172 h 908"/>
                <a:gd name="T34" fmla="*/ 572659 w 309"/>
                <a:gd name="T35" fmla="*/ 2915169 h 908"/>
                <a:gd name="T36" fmla="*/ 681894 w 309"/>
                <a:gd name="T37" fmla="*/ 3025239 h 908"/>
                <a:gd name="T38" fmla="*/ 787819 w 309"/>
                <a:gd name="T39" fmla="*/ 2915169 h 908"/>
                <a:gd name="T40" fmla="*/ 787819 w 309"/>
                <a:gd name="T41" fmla="*/ 777156 h 908"/>
                <a:gd name="T42" fmla="*/ 807680 w 309"/>
                <a:gd name="T43" fmla="*/ 787162 h 908"/>
                <a:gd name="T44" fmla="*/ 840782 w 309"/>
                <a:gd name="T45" fmla="*/ 920580 h 908"/>
                <a:gd name="T46" fmla="*/ 840782 w 309"/>
                <a:gd name="T47" fmla="*/ 1624356 h 908"/>
                <a:gd name="T48" fmla="*/ 930156 w 309"/>
                <a:gd name="T49" fmla="*/ 1717748 h 908"/>
                <a:gd name="T50" fmla="*/ 1019531 w 309"/>
                <a:gd name="T51" fmla="*/ 1624356 h 908"/>
                <a:gd name="T52" fmla="*/ 1019531 w 309"/>
                <a:gd name="T53" fmla="*/ 920580 h 908"/>
                <a:gd name="T54" fmla="*/ 923536 w 309"/>
                <a:gd name="T55" fmla="*/ 670422 h 908"/>
                <a:gd name="T56" fmla="*/ 513076 w 309"/>
                <a:gd name="T57" fmla="*/ 490309 h 908"/>
                <a:gd name="T58" fmla="*/ 513076 w 309"/>
                <a:gd name="T59" fmla="*/ 490309 h 908"/>
                <a:gd name="T60" fmla="*/ 724926 w 309"/>
                <a:gd name="T61" fmla="*/ 243487 h 908"/>
                <a:gd name="T62" fmla="*/ 513076 w 309"/>
                <a:gd name="T63" fmla="*/ 0 h 908"/>
                <a:gd name="T64" fmla="*/ 294605 w 309"/>
                <a:gd name="T65" fmla="*/ 243487 h 908"/>
                <a:gd name="T66" fmla="*/ 513076 w 309"/>
                <a:gd name="T67" fmla="*/ 490309 h 9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09" h="908">
                  <a:moveTo>
                    <a:pt x="279" y="201"/>
                  </a:moveTo>
                  <a:lnTo>
                    <a:pt x="279" y="201"/>
                  </a:lnTo>
                  <a:cubicBezTo>
                    <a:pt x="254" y="176"/>
                    <a:pt x="225" y="176"/>
                    <a:pt x="217" y="176"/>
                  </a:cubicBezTo>
                  <a:cubicBezTo>
                    <a:pt x="89" y="176"/>
                    <a:pt x="89" y="176"/>
                    <a:pt x="89" y="176"/>
                  </a:cubicBezTo>
                  <a:cubicBezTo>
                    <a:pt x="84" y="176"/>
                    <a:pt x="54" y="176"/>
                    <a:pt x="30" y="201"/>
                  </a:cubicBezTo>
                  <a:cubicBezTo>
                    <a:pt x="11" y="217"/>
                    <a:pt x="0" y="244"/>
                    <a:pt x="0" y="276"/>
                  </a:cubicBezTo>
                  <a:cubicBezTo>
                    <a:pt x="0" y="487"/>
                    <a:pt x="0" y="487"/>
                    <a:pt x="0" y="487"/>
                  </a:cubicBezTo>
                  <a:cubicBezTo>
                    <a:pt x="0" y="501"/>
                    <a:pt x="11" y="515"/>
                    <a:pt x="27" y="515"/>
                  </a:cubicBezTo>
                  <a:cubicBezTo>
                    <a:pt x="41" y="515"/>
                    <a:pt x="52" y="501"/>
                    <a:pt x="52" y="487"/>
                  </a:cubicBezTo>
                  <a:cubicBezTo>
                    <a:pt x="52" y="276"/>
                    <a:pt x="52" y="276"/>
                    <a:pt x="52" y="276"/>
                  </a:cubicBezTo>
                  <a:cubicBezTo>
                    <a:pt x="52" y="258"/>
                    <a:pt x="57" y="246"/>
                    <a:pt x="65" y="239"/>
                  </a:cubicBezTo>
                  <a:cubicBezTo>
                    <a:pt x="67" y="236"/>
                    <a:pt x="67" y="233"/>
                    <a:pt x="71" y="233"/>
                  </a:cubicBezTo>
                  <a:cubicBezTo>
                    <a:pt x="71" y="874"/>
                    <a:pt x="71" y="874"/>
                    <a:pt x="71" y="874"/>
                  </a:cubicBezTo>
                  <a:cubicBezTo>
                    <a:pt x="71" y="893"/>
                    <a:pt x="87" y="907"/>
                    <a:pt x="103" y="907"/>
                  </a:cubicBezTo>
                  <a:cubicBezTo>
                    <a:pt x="122" y="907"/>
                    <a:pt x="135" y="893"/>
                    <a:pt x="135" y="874"/>
                  </a:cubicBezTo>
                  <a:cubicBezTo>
                    <a:pt x="135" y="558"/>
                    <a:pt x="135" y="558"/>
                    <a:pt x="135" y="558"/>
                  </a:cubicBezTo>
                  <a:cubicBezTo>
                    <a:pt x="173" y="558"/>
                    <a:pt x="173" y="558"/>
                    <a:pt x="173" y="558"/>
                  </a:cubicBezTo>
                  <a:cubicBezTo>
                    <a:pt x="173" y="874"/>
                    <a:pt x="173" y="874"/>
                    <a:pt x="173" y="874"/>
                  </a:cubicBezTo>
                  <a:cubicBezTo>
                    <a:pt x="173" y="893"/>
                    <a:pt x="187" y="907"/>
                    <a:pt x="206" y="907"/>
                  </a:cubicBezTo>
                  <a:cubicBezTo>
                    <a:pt x="222" y="907"/>
                    <a:pt x="238" y="893"/>
                    <a:pt x="238" y="874"/>
                  </a:cubicBezTo>
                  <a:cubicBezTo>
                    <a:pt x="238" y="233"/>
                    <a:pt x="238" y="233"/>
                    <a:pt x="238" y="233"/>
                  </a:cubicBezTo>
                  <a:cubicBezTo>
                    <a:pt x="238" y="233"/>
                    <a:pt x="241" y="236"/>
                    <a:pt x="244" y="236"/>
                  </a:cubicBezTo>
                  <a:cubicBezTo>
                    <a:pt x="252" y="244"/>
                    <a:pt x="254" y="258"/>
                    <a:pt x="254" y="276"/>
                  </a:cubicBezTo>
                  <a:cubicBezTo>
                    <a:pt x="254" y="487"/>
                    <a:pt x="254" y="487"/>
                    <a:pt x="254" y="487"/>
                  </a:cubicBezTo>
                  <a:cubicBezTo>
                    <a:pt x="254" y="501"/>
                    <a:pt x="268" y="515"/>
                    <a:pt x="281" y="515"/>
                  </a:cubicBezTo>
                  <a:cubicBezTo>
                    <a:pt x="295" y="515"/>
                    <a:pt x="308" y="501"/>
                    <a:pt x="308" y="487"/>
                  </a:cubicBezTo>
                  <a:cubicBezTo>
                    <a:pt x="308" y="276"/>
                    <a:pt x="308" y="276"/>
                    <a:pt x="308" y="276"/>
                  </a:cubicBezTo>
                  <a:cubicBezTo>
                    <a:pt x="308" y="244"/>
                    <a:pt x="298" y="217"/>
                    <a:pt x="279" y="201"/>
                  </a:cubicBezTo>
                  <a:close/>
                  <a:moveTo>
                    <a:pt x="155" y="147"/>
                  </a:moveTo>
                  <a:lnTo>
                    <a:pt x="155" y="147"/>
                  </a:lnTo>
                  <a:cubicBezTo>
                    <a:pt x="190" y="147"/>
                    <a:pt x="219" y="114"/>
                    <a:pt x="219" y="73"/>
                  </a:cubicBezTo>
                  <a:cubicBezTo>
                    <a:pt x="219" y="33"/>
                    <a:pt x="190" y="0"/>
                    <a:pt x="155" y="0"/>
                  </a:cubicBezTo>
                  <a:cubicBezTo>
                    <a:pt x="119" y="0"/>
                    <a:pt x="89" y="33"/>
                    <a:pt x="89" y="73"/>
                  </a:cubicBezTo>
                  <a:cubicBezTo>
                    <a:pt x="89" y="114"/>
                    <a:pt x="119" y="147"/>
                    <a:pt x="155" y="147"/>
                  </a:cubicBezTo>
                  <a:close/>
                </a:path>
              </a:pathLst>
            </a:custGeom>
            <a:solidFill>
              <a:schemeClr val="tx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243770" tIns="121885" rIns="243770" bIns="121885" anchor="ctr"/>
            <a:lstStyle/>
            <a:p>
              <a:endParaRPr lang="es-MX"/>
            </a:p>
          </p:txBody>
        </p:sp>
        <p:sp>
          <p:nvSpPr>
            <p:cNvPr id="76" name="Freeform 225"/>
            <p:cNvSpPr>
              <a:spLocks noChangeArrowheads="1"/>
            </p:cNvSpPr>
            <p:nvPr/>
          </p:nvSpPr>
          <p:spPr bwMode="auto">
            <a:xfrm>
              <a:off x="11678630" y="7160533"/>
              <a:ext cx="1022841" cy="3028574"/>
            </a:xfrm>
            <a:custGeom>
              <a:avLst/>
              <a:gdLst>
                <a:gd name="T0" fmla="*/ 920557 w 310"/>
                <a:gd name="T1" fmla="*/ 670422 h 908"/>
                <a:gd name="T2" fmla="*/ 920557 w 310"/>
                <a:gd name="T3" fmla="*/ 670422 h 908"/>
                <a:gd name="T4" fmla="*/ 715989 w 310"/>
                <a:gd name="T5" fmla="*/ 587036 h 908"/>
                <a:gd name="T6" fmla="*/ 293654 w 310"/>
                <a:gd name="T7" fmla="*/ 587036 h 908"/>
                <a:gd name="T8" fmla="*/ 98985 w 310"/>
                <a:gd name="T9" fmla="*/ 670422 h 908"/>
                <a:gd name="T10" fmla="*/ 0 w 310"/>
                <a:gd name="T11" fmla="*/ 920580 h 908"/>
                <a:gd name="T12" fmla="*/ 0 w 310"/>
                <a:gd name="T13" fmla="*/ 1624356 h 908"/>
                <a:gd name="T14" fmla="*/ 89086 w 310"/>
                <a:gd name="T15" fmla="*/ 1717748 h 908"/>
                <a:gd name="T16" fmla="*/ 171573 w 310"/>
                <a:gd name="T17" fmla="*/ 1624356 h 908"/>
                <a:gd name="T18" fmla="*/ 171573 w 310"/>
                <a:gd name="T19" fmla="*/ 920580 h 908"/>
                <a:gd name="T20" fmla="*/ 214467 w 310"/>
                <a:gd name="T21" fmla="*/ 797169 h 908"/>
                <a:gd name="T22" fmla="*/ 230964 w 310"/>
                <a:gd name="T23" fmla="*/ 777156 h 908"/>
                <a:gd name="T24" fmla="*/ 230964 w 310"/>
                <a:gd name="T25" fmla="*/ 2915169 h 908"/>
                <a:gd name="T26" fmla="*/ 339847 w 310"/>
                <a:gd name="T27" fmla="*/ 3025239 h 908"/>
                <a:gd name="T28" fmla="*/ 448730 w 310"/>
                <a:gd name="T29" fmla="*/ 2915169 h 908"/>
                <a:gd name="T30" fmla="*/ 448730 w 310"/>
                <a:gd name="T31" fmla="*/ 1861172 h 908"/>
                <a:gd name="T32" fmla="*/ 570811 w 310"/>
                <a:gd name="T33" fmla="*/ 1861172 h 908"/>
                <a:gd name="T34" fmla="*/ 570811 w 310"/>
                <a:gd name="T35" fmla="*/ 2915169 h 908"/>
                <a:gd name="T36" fmla="*/ 679694 w 310"/>
                <a:gd name="T37" fmla="*/ 3025239 h 908"/>
                <a:gd name="T38" fmla="*/ 785278 w 310"/>
                <a:gd name="T39" fmla="*/ 2915169 h 908"/>
                <a:gd name="T40" fmla="*/ 785278 w 310"/>
                <a:gd name="T41" fmla="*/ 777156 h 908"/>
                <a:gd name="T42" fmla="*/ 805075 w 310"/>
                <a:gd name="T43" fmla="*/ 787162 h 908"/>
                <a:gd name="T44" fmla="*/ 841369 w 310"/>
                <a:gd name="T45" fmla="*/ 920580 h 908"/>
                <a:gd name="T46" fmla="*/ 841369 w 310"/>
                <a:gd name="T47" fmla="*/ 1624356 h 908"/>
                <a:gd name="T48" fmla="*/ 930455 w 310"/>
                <a:gd name="T49" fmla="*/ 1717748 h 908"/>
                <a:gd name="T50" fmla="*/ 1019542 w 310"/>
                <a:gd name="T51" fmla="*/ 1624356 h 908"/>
                <a:gd name="T52" fmla="*/ 1019542 w 310"/>
                <a:gd name="T53" fmla="*/ 920580 h 908"/>
                <a:gd name="T54" fmla="*/ 920557 w 310"/>
                <a:gd name="T55" fmla="*/ 670422 h 908"/>
                <a:gd name="T56" fmla="*/ 508121 w 310"/>
                <a:gd name="T57" fmla="*/ 490309 h 908"/>
                <a:gd name="T58" fmla="*/ 508121 w 310"/>
                <a:gd name="T59" fmla="*/ 490309 h 908"/>
                <a:gd name="T60" fmla="*/ 725887 w 310"/>
                <a:gd name="T61" fmla="*/ 243487 h 908"/>
                <a:gd name="T62" fmla="*/ 508121 w 310"/>
                <a:gd name="T63" fmla="*/ 0 h 908"/>
                <a:gd name="T64" fmla="*/ 293654 w 310"/>
                <a:gd name="T65" fmla="*/ 243487 h 908"/>
                <a:gd name="T66" fmla="*/ 508121 w 310"/>
                <a:gd name="T67" fmla="*/ 490309 h 9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10" h="908">
                  <a:moveTo>
                    <a:pt x="279" y="201"/>
                  </a:moveTo>
                  <a:lnTo>
                    <a:pt x="279" y="201"/>
                  </a:lnTo>
                  <a:cubicBezTo>
                    <a:pt x="255" y="176"/>
                    <a:pt x="225" y="176"/>
                    <a:pt x="217" y="176"/>
                  </a:cubicBezTo>
                  <a:cubicBezTo>
                    <a:pt x="89" y="176"/>
                    <a:pt x="89" y="176"/>
                    <a:pt x="89" y="176"/>
                  </a:cubicBezTo>
                  <a:cubicBezTo>
                    <a:pt x="84" y="176"/>
                    <a:pt x="54" y="176"/>
                    <a:pt x="30" y="201"/>
                  </a:cubicBezTo>
                  <a:cubicBezTo>
                    <a:pt x="11" y="217"/>
                    <a:pt x="0" y="244"/>
                    <a:pt x="0" y="276"/>
                  </a:cubicBezTo>
                  <a:cubicBezTo>
                    <a:pt x="0" y="487"/>
                    <a:pt x="0" y="487"/>
                    <a:pt x="0" y="487"/>
                  </a:cubicBezTo>
                  <a:cubicBezTo>
                    <a:pt x="0" y="501"/>
                    <a:pt x="11" y="515"/>
                    <a:pt x="27" y="515"/>
                  </a:cubicBezTo>
                  <a:cubicBezTo>
                    <a:pt x="41" y="515"/>
                    <a:pt x="52" y="501"/>
                    <a:pt x="52" y="487"/>
                  </a:cubicBezTo>
                  <a:cubicBezTo>
                    <a:pt x="52" y="276"/>
                    <a:pt x="52" y="276"/>
                    <a:pt x="52" y="276"/>
                  </a:cubicBezTo>
                  <a:cubicBezTo>
                    <a:pt x="52" y="258"/>
                    <a:pt x="57" y="246"/>
                    <a:pt x="65" y="239"/>
                  </a:cubicBezTo>
                  <a:cubicBezTo>
                    <a:pt x="68" y="236"/>
                    <a:pt x="68" y="233"/>
                    <a:pt x="70" y="233"/>
                  </a:cubicBezTo>
                  <a:cubicBezTo>
                    <a:pt x="70" y="874"/>
                    <a:pt x="70" y="874"/>
                    <a:pt x="70" y="874"/>
                  </a:cubicBezTo>
                  <a:cubicBezTo>
                    <a:pt x="70" y="893"/>
                    <a:pt x="87" y="907"/>
                    <a:pt x="103" y="907"/>
                  </a:cubicBezTo>
                  <a:cubicBezTo>
                    <a:pt x="122" y="907"/>
                    <a:pt x="136" y="893"/>
                    <a:pt x="136" y="874"/>
                  </a:cubicBezTo>
                  <a:cubicBezTo>
                    <a:pt x="136" y="558"/>
                    <a:pt x="136" y="558"/>
                    <a:pt x="136" y="558"/>
                  </a:cubicBezTo>
                  <a:cubicBezTo>
                    <a:pt x="173" y="558"/>
                    <a:pt x="173" y="558"/>
                    <a:pt x="173" y="558"/>
                  </a:cubicBezTo>
                  <a:cubicBezTo>
                    <a:pt x="173" y="874"/>
                    <a:pt x="173" y="874"/>
                    <a:pt x="173" y="874"/>
                  </a:cubicBezTo>
                  <a:cubicBezTo>
                    <a:pt x="173" y="893"/>
                    <a:pt x="187" y="907"/>
                    <a:pt x="206" y="907"/>
                  </a:cubicBezTo>
                  <a:cubicBezTo>
                    <a:pt x="222" y="907"/>
                    <a:pt x="238" y="893"/>
                    <a:pt x="238" y="874"/>
                  </a:cubicBezTo>
                  <a:cubicBezTo>
                    <a:pt x="238" y="233"/>
                    <a:pt x="238" y="233"/>
                    <a:pt x="238" y="233"/>
                  </a:cubicBezTo>
                  <a:cubicBezTo>
                    <a:pt x="238" y="233"/>
                    <a:pt x="241" y="236"/>
                    <a:pt x="244" y="236"/>
                  </a:cubicBezTo>
                  <a:cubicBezTo>
                    <a:pt x="252" y="244"/>
                    <a:pt x="255" y="258"/>
                    <a:pt x="255" y="276"/>
                  </a:cubicBezTo>
                  <a:cubicBezTo>
                    <a:pt x="255" y="487"/>
                    <a:pt x="255" y="487"/>
                    <a:pt x="255" y="487"/>
                  </a:cubicBezTo>
                  <a:cubicBezTo>
                    <a:pt x="255" y="501"/>
                    <a:pt x="268" y="515"/>
                    <a:pt x="282" y="515"/>
                  </a:cubicBezTo>
                  <a:cubicBezTo>
                    <a:pt x="295" y="515"/>
                    <a:pt x="309" y="501"/>
                    <a:pt x="309" y="487"/>
                  </a:cubicBezTo>
                  <a:cubicBezTo>
                    <a:pt x="309" y="276"/>
                    <a:pt x="309" y="276"/>
                    <a:pt x="309" y="276"/>
                  </a:cubicBezTo>
                  <a:cubicBezTo>
                    <a:pt x="309" y="244"/>
                    <a:pt x="298" y="217"/>
                    <a:pt x="279" y="201"/>
                  </a:cubicBezTo>
                  <a:close/>
                  <a:moveTo>
                    <a:pt x="154" y="147"/>
                  </a:moveTo>
                  <a:lnTo>
                    <a:pt x="154" y="147"/>
                  </a:lnTo>
                  <a:cubicBezTo>
                    <a:pt x="190" y="147"/>
                    <a:pt x="220" y="114"/>
                    <a:pt x="220" y="73"/>
                  </a:cubicBezTo>
                  <a:cubicBezTo>
                    <a:pt x="220" y="33"/>
                    <a:pt x="190" y="0"/>
                    <a:pt x="154" y="0"/>
                  </a:cubicBezTo>
                  <a:cubicBezTo>
                    <a:pt x="119" y="0"/>
                    <a:pt x="89" y="33"/>
                    <a:pt x="89" y="73"/>
                  </a:cubicBezTo>
                  <a:cubicBezTo>
                    <a:pt x="89" y="114"/>
                    <a:pt x="119" y="147"/>
                    <a:pt x="154" y="147"/>
                  </a:cubicBezTo>
                  <a:close/>
                </a:path>
              </a:pathLst>
            </a:custGeom>
            <a:solidFill>
              <a:schemeClr val="tx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243770" tIns="121885" rIns="243770" bIns="121885" anchor="ctr"/>
            <a:lstStyle/>
            <a:p>
              <a:endParaRPr lang="es-MX"/>
            </a:p>
          </p:txBody>
        </p:sp>
        <p:sp>
          <p:nvSpPr>
            <p:cNvPr id="78" name="Freeform 226"/>
            <p:cNvSpPr>
              <a:spLocks noChangeArrowheads="1"/>
            </p:cNvSpPr>
            <p:nvPr/>
          </p:nvSpPr>
          <p:spPr bwMode="auto">
            <a:xfrm>
              <a:off x="11678630" y="2432248"/>
              <a:ext cx="1022841" cy="3028574"/>
            </a:xfrm>
            <a:custGeom>
              <a:avLst/>
              <a:gdLst>
                <a:gd name="T0" fmla="*/ 920557 w 310"/>
                <a:gd name="T1" fmla="*/ 675605 h 910"/>
                <a:gd name="T2" fmla="*/ 920557 w 310"/>
                <a:gd name="T3" fmla="*/ 675605 h 910"/>
                <a:gd name="T4" fmla="*/ 715989 w 310"/>
                <a:gd name="T5" fmla="*/ 595730 h 910"/>
                <a:gd name="T6" fmla="*/ 293654 w 310"/>
                <a:gd name="T7" fmla="*/ 595730 h 910"/>
                <a:gd name="T8" fmla="*/ 98985 w 310"/>
                <a:gd name="T9" fmla="*/ 675605 h 910"/>
                <a:gd name="T10" fmla="*/ 0 w 310"/>
                <a:gd name="T11" fmla="*/ 928541 h 910"/>
                <a:gd name="T12" fmla="*/ 0 w 310"/>
                <a:gd name="T13" fmla="*/ 1630771 h 910"/>
                <a:gd name="T14" fmla="*/ 89086 w 310"/>
                <a:gd name="T15" fmla="*/ 1720629 h 910"/>
                <a:gd name="T16" fmla="*/ 171573 w 310"/>
                <a:gd name="T17" fmla="*/ 1630771 h 910"/>
                <a:gd name="T18" fmla="*/ 171573 w 310"/>
                <a:gd name="T19" fmla="*/ 928541 h 910"/>
                <a:gd name="T20" fmla="*/ 214467 w 310"/>
                <a:gd name="T21" fmla="*/ 802073 h 910"/>
                <a:gd name="T22" fmla="*/ 230964 w 310"/>
                <a:gd name="T23" fmla="*/ 785432 h 910"/>
                <a:gd name="T24" fmla="*/ 230964 w 310"/>
                <a:gd name="T25" fmla="*/ 2918747 h 910"/>
                <a:gd name="T26" fmla="*/ 339847 w 310"/>
                <a:gd name="T27" fmla="*/ 3025246 h 910"/>
                <a:gd name="T28" fmla="*/ 448730 w 310"/>
                <a:gd name="T29" fmla="*/ 2918747 h 910"/>
                <a:gd name="T30" fmla="*/ 448730 w 310"/>
                <a:gd name="T31" fmla="*/ 1863738 h 910"/>
                <a:gd name="T32" fmla="*/ 570811 w 310"/>
                <a:gd name="T33" fmla="*/ 1863738 h 910"/>
                <a:gd name="T34" fmla="*/ 570811 w 310"/>
                <a:gd name="T35" fmla="*/ 2918747 h 910"/>
                <a:gd name="T36" fmla="*/ 679694 w 310"/>
                <a:gd name="T37" fmla="*/ 3025246 h 910"/>
                <a:gd name="T38" fmla="*/ 785278 w 310"/>
                <a:gd name="T39" fmla="*/ 2918747 h 910"/>
                <a:gd name="T40" fmla="*/ 785278 w 310"/>
                <a:gd name="T41" fmla="*/ 785432 h 910"/>
                <a:gd name="T42" fmla="*/ 805075 w 310"/>
                <a:gd name="T43" fmla="*/ 792089 h 910"/>
                <a:gd name="T44" fmla="*/ 841369 w 310"/>
                <a:gd name="T45" fmla="*/ 928541 h 910"/>
                <a:gd name="T46" fmla="*/ 841369 w 310"/>
                <a:gd name="T47" fmla="*/ 1630771 h 910"/>
                <a:gd name="T48" fmla="*/ 930455 w 310"/>
                <a:gd name="T49" fmla="*/ 1720629 h 910"/>
                <a:gd name="T50" fmla="*/ 1019542 w 310"/>
                <a:gd name="T51" fmla="*/ 1630771 h 910"/>
                <a:gd name="T52" fmla="*/ 1019542 w 310"/>
                <a:gd name="T53" fmla="*/ 928541 h 910"/>
                <a:gd name="T54" fmla="*/ 920557 w 310"/>
                <a:gd name="T55" fmla="*/ 675605 h 910"/>
                <a:gd name="T56" fmla="*/ 508121 w 310"/>
                <a:gd name="T57" fmla="*/ 495887 h 910"/>
                <a:gd name="T58" fmla="*/ 508121 w 310"/>
                <a:gd name="T59" fmla="*/ 495887 h 910"/>
                <a:gd name="T60" fmla="*/ 725887 w 310"/>
                <a:gd name="T61" fmla="*/ 242952 h 910"/>
                <a:gd name="T62" fmla="*/ 508121 w 310"/>
                <a:gd name="T63" fmla="*/ 0 h 910"/>
                <a:gd name="T64" fmla="*/ 293654 w 310"/>
                <a:gd name="T65" fmla="*/ 242952 h 910"/>
                <a:gd name="T66" fmla="*/ 508121 w 310"/>
                <a:gd name="T67" fmla="*/ 495887 h 91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10" h="910">
                  <a:moveTo>
                    <a:pt x="279" y="203"/>
                  </a:moveTo>
                  <a:lnTo>
                    <a:pt x="279" y="203"/>
                  </a:lnTo>
                  <a:cubicBezTo>
                    <a:pt x="255" y="179"/>
                    <a:pt x="225" y="179"/>
                    <a:pt x="217" y="179"/>
                  </a:cubicBezTo>
                  <a:cubicBezTo>
                    <a:pt x="89" y="179"/>
                    <a:pt x="89" y="179"/>
                    <a:pt x="89" y="179"/>
                  </a:cubicBezTo>
                  <a:cubicBezTo>
                    <a:pt x="84" y="179"/>
                    <a:pt x="54" y="179"/>
                    <a:pt x="30" y="203"/>
                  </a:cubicBezTo>
                  <a:cubicBezTo>
                    <a:pt x="11" y="219"/>
                    <a:pt x="0" y="246"/>
                    <a:pt x="0" y="279"/>
                  </a:cubicBezTo>
                  <a:cubicBezTo>
                    <a:pt x="0" y="490"/>
                    <a:pt x="0" y="490"/>
                    <a:pt x="0" y="490"/>
                  </a:cubicBezTo>
                  <a:cubicBezTo>
                    <a:pt x="0" y="503"/>
                    <a:pt x="11" y="517"/>
                    <a:pt x="27" y="517"/>
                  </a:cubicBezTo>
                  <a:cubicBezTo>
                    <a:pt x="41" y="517"/>
                    <a:pt x="52" y="503"/>
                    <a:pt x="52" y="490"/>
                  </a:cubicBezTo>
                  <a:cubicBezTo>
                    <a:pt x="52" y="279"/>
                    <a:pt x="52" y="279"/>
                    <a:pt x="52" y="279"/>
                  </a:cubicBezTo>
                  <a:cubicBezTo>
                    <a:pt x="52" y="259"/>
                    <a:pt x="57" y="246"/>
                    <a:pt x="65" y="241"/>
                  </a:cubicBezTo>
                  <a:cubicBezTo>
                    <a:pt x="68" y="238"/>
                    <a:pt x="68" y="236"/>
                    <a:pt x="70" y="236"/>
                  </a:cubicBezTo>
                  <a:cubicBezTo>
                    <a:pt x="70" y="877"/>
                    <a:pt x="70" y="877"/>
                    <a:pt x="70" y="877"/>
                  </a:cubicBezTo>
                  <a:cubicBezTo>
                    <a:pt x="70" y="896"/>
                    <a:pt x="87" y="909"/>
                    <a:pt x="103" y="909"/>
                  </a:cubicBezTo>
                  <a:cubicBezTo>
                    <a:pt x="122" y="909"/>
                    <a:pt x="136" y="896"/>
                    <a:pt x="136" y="877"/>
                  </a:cubicBezTo>
                  <a:cubicBezTo>
                    <a:pt x="136" y="560"/>
                    <a:pt x="136" y="560"/>
                    <a:pt x="136" y="560"/>
                  </a:cubicBezTo>
                  <a:cubicBezTo>
                    <a:pt x="173" y="560"/>
                    <a:pt x="173" y="560"/>
                    <a:pt x="173" y="560"/>
                  </a:cubicBezTo>
                  <a:cubicBezTo>
                    <a:pt x="173" y="877"/>
                    <a:pt x="173" y="877"/>
                    <a:pt x="173" y="877"/>
                  </a:cubicBezTo>
                  <a:cubicBezTo>
                    <a:pt x="173" y="896"/>
                    <a:pt x="187" y="909"/>
                    <a:pt x="206" y="909"/>
                  </a:cubicBezTo>
                  <a:cubicBezTo>
                    <a:pt x="222" y="909"/>
                    <a:pt x="238" y="896"/>
                    <a:pt x="238" y="877"/>
                  </a:cubicBezTo>
                  <a:cubicBezTo>
                    <a:pt x="238" y="236"/>
                    <a:pt x="238" y="236"/>
                    <a:pt x="238" y="236"/>
                  </a:cubicBezTo>
                  <a:cubicBezTo>
                    <a:pt x="238" y="236"/>
                    <a:pt x="241" y="238"/>
                    <a:pt x="244" y="238"/>
                  </a:cubicBezTo>
                  <a:cubicBezTo>
                    <a:pt x="252" y="246"/>
                    <a:pt x="255" y="259"/>
                    <a:pt x="255" y="279"/>
                  </a:cubicBezTo>
                  <a:cubicBezTo>
                    <a:pt x="255" y="490"/>
                    <a:pt x="255" y="490"/>
                    <a:pt x="255" y="490"/>
                  </a:cubicBezTo>
                  <a:cubicBezTo>
                    <a:pt x="255" y="503"/>
                    <a:pt x="268" y="517"/>
                    <a:pt x="282" y="517"/>
                  </a:cubicBezTo>
                  <a:cubicBezTo>
                    <a:pt x="295" y="517"/>
                    <a:pt x="309" y="503"/>
                    <a:pt x="309" y="490"/>
                  </a:cubicBezTo>
                  <a:cubicBezTo>
                    <a:pt x="309" y="279"/>
                    <a:pt x="309" y="279"/>
                    <a:pt x="309" y="279"/>
                  </a:cubicBezTo>
                  <a:cubicBezTo>
                    <a:pt x="309" y="246"/>
                    <a:pt x="298" y="219"/>
                    <a:pt x="279" y="203"/>
                  </a:cubicBezTo>
                  <a:close/>
                  <a:moveTo>
                    <a:pt x="154" y="149"/>
                  </a:moveTo>
                  <a:lnTo>
                    <a:pt x="154" y="149"/>
                  </a:lnTo>
                  <a:cubicBezTo>
                    <a:pt x="190" y="149"/>
                    <a:pt x="220" y="113"/>
                    <a:pt x="220" y="73"/>
                  </a:cubicBezTo>
                  <a:cubicBezTo>
                    <a:pt x="220" y="35"/>
                    <a:pt x="190" y="0"/>
                    <a:pt x="154" y="0"/>
                  </a:cubicBezTo>
                  <a:cubicBezTo>
                    <a:pt x="119" y="0"/>
                    <a:pt x="89" y="35"/>
                    <a:pt x="89" y="73"/>
                  </a:cubicBezTo>
                  <a:cubicBezTo>
                    <a:pt x="89" y="113"/>
                    <a:pt x="119" y="149"/>
                    <a:pt x="154" y="149"/>
                  </a:cubicBezTo>
                  <a:close/>
                </a:path>
              </a:pathLst>
            </a:custGeom>
            <a:solidFill>
              <a:schemeClr val="tx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243770" tIns="121885" rIns="243770" bIns="121885" anchor="ctr"/>
            <a:lstStyle/>
            <a:p>
              <a:endParaRPr lang="es-MX"/>
            </a:p>
          </p:txBody>
        </p:sp>
        <p:sp>
          <p:nvSpPr>
            <p:cNvPr id="80" name="Freeform 227"/>
            <p:cNvSpPr>
              <a:spLocks noChangeArrowheads="1"/>
            </p:cNvSpPr>
            <p:nvPr/>
          </p:nvSpPr>
          <p:spPr bwMode="auto">
            <a:xfrm>
              <a:off x="13570891" y="7160533"/>
              <a:ext cx="1022841" cy="3028574"/>
            </a:xfrm>
            <a:custGeom>
              <a:avLst/>
              <a:gdLst>
                <a:gd name="T0" fmla="*/ 920226 w 309"/>
                <a:gd name="T1" fmla="*/ 670422 h 908"/>
                <a:gd name="T2" fmla="*/ 920226 w 309"/>
                <a:gd name="T3" fmla="*/ 670422 h 908"/>
                <a:gd name="T4" fmla="*/ 714996 w 309"/>
                <a:gd name="T5" fmla="*/ 587036 h 908"/>
                <a:gd name="T6" fmla="*/ 294605 w 309"/>
                <a:gd name="T7" fmla="*/ 587036 h 908"/>
                <a:gd name="T8" fmla="*/ 95995 w 309"/>
                <a:gd name="T9" fmla="*/ 670422 h 908"/>
                <a:gd name="T10" fmla="*/ 0 w 309"/>
                <a:gd name="T11" fmla="*/ 920580 h 908"/>
                <a:gd name="T12" fmla="*/ 0 w 309"/>
                <a:gd name="T13" fmla="*/ 1624356 h 908"/>
                <a:gd name="T14" fmla="*/ 89374 w 309"/>
                <a:gd name="T15" fmla="*/ 1717748 h 908"/>
                <a:gd name="T16" fmla="*/ 168818 w 309"/>
                <a:gd name="T17" fmla="*/ 1624356 h 908"/>
                <a:gd name="T18" fmla="*/ 168818 w 309"/>
                <a:gd name="T19" fmla="*/ 920580 h 908"/>
                <a:gd name="T20" fmla="*/ 211851 w 309"/>
                <a:gd name="T21" fmla="*/ 797169 h 908"/>
                <a:gd name="T22" fmla="*/ 231712 w 309"/>
                <a:gd name="T23" fmla="*/ 777156 h 908"/>
                <a:gd name="T24" fmla="*/ 231712 w 309"/>
                <a:gd name="T25" fmla="*/ 2915169 h 908"/>
                <a:gd name="T26" fmla="*/ 337637 w 309"/>
                <a:gd name="T27" fmla="*/ 3025239 h 908"/>
                <a:gd name="T28" fmla="*/ 446872 w 309"/>
                <a:gd name="T29" fmla="*/ 2915169 h 908"/>
                <a:gd name="T30" fmla="*/ 446872 w 309"/>
                <a:gd name="T31" fmla="*/ 1861172 h 908"/>
                <a:gd name="T32" fmla="*/ 572659 w 309"/>
                <a:gd name="T33" fmla="*/ 1861172 h 908"/>
                <a:gd name="T34" fmla="*/ 572659 w 309"/>
                <a:gd name="T35" fmla="*/ 2915169 h 908"/>
                <a:gd name="T36" fmla="*/ 678584 w 309"/>
                <a:gd name="T37" fmla="*/ 3025239 h 908"/>
                <a:gd name="T38" fmla="*/ 784509 w 309"/>
                <a:gd name="T39" fmla="*/ 2915169 h 908"/>
                <a:gd name="T40" fmla="*/ 784509 w 309"/>
                <a:gd name="T41" fmla="*/ 777156 h 908"/>
                <a:gd name="T42" fmla="*/ 804370 w 309"/>
                <a:gd name="T43" fmla="*/ 787162 h 908"/>
                <a:gd name="T44" fmla="*/ 840782 w 309"/>
                <a:gd name="T45" fmla="*/ 920580 h 908"/>
                <a:gd name="T46" fmla="*/ 840782 w 309"/>
                <a:gd name="T47" fmla="*/ 1624356 h 908"/>
                <a:gd name="T48" fmla="*/ 930156 w 309"/>
                <a:gd name="T49" fmla="*/ 1717748 h 908"/>
                <a:gd name="T50" fmla="*/ 1019531 w 309"/>
                <a:gd name="T51" fmla="*/ 1624356 h 908"/>
                <a:gd name="T52" fmla="*/ 1019531 w 309"/>
                <a:gd name="T53" fmla="*/ 920580 h 908"/>
                <a:gd name="T54" fmla="*/ 920226 w 309"/>
                <a:gd name="T55" fmla="*/ 670422 h 908"/>
                <a:gd name="T56" fmla="*/ 506455 w 309"/>
                <a:gd name="T57" fmla="*/ 490309 h 908"/>
                <a:gd name="T58" fmla="*/ 506455 w 309"/>
                <a:gd name="T59" fmla="*/ 490309 h 908"/>
                <a:gd name="T60" fmla="*/ 724926 w 309"/>
                <a:gd name="T61" fmla="*/ 243487 h 908"/>
                <a:gd name="T62" fmla="*/ 506455 w 309"/>
                <a:gd name="T63" fmla="*/ 0 h 908"/>
                <a:gd name="T64" fmla="*/ 294605 w 309"/>
                <a:gd name="T65" fmla="*/ 243487 h 908"/>
                <a:gd name="T66" fmla="*/ 506455 w 309"/>
                <a:gd name="T67" fmla="*/ 490309 h 9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09" h="908">
                  <a:moveTo>
                    <a:pt x="278" y="201"/>
                  </a:moveTo>
                  <a:lnTo>
                    <a:pt x="278" y="201"/>
                  </a:lnTo>
                  <a:cubicBezTo>
                    <a:pt x="254" y="176"/>
                    <a:pt x="224" y="176"/>
                    <a:pt x="216" y="176"/>
                  </a:cubicBezTo>
                  <a:cubicBezTo>
                    <a:pt x="89" y="176"/>
                    <a:pt x="89" y="176"/>
                    <a:pt x="89" y="176"/>
                  </a:cubicBezTo>
                  <a:cubicBezTo>
                    <a:pt x="83" y="176"/>
                    <a:pt x="54" y="176"/>
                    <a:pt x="29" y="201"/>
                  </a:cubicBezTo>
                  <a:cubicBezTo>
                    <a:pt x="10" y="217"/>
                    <a:pt x="0" y="244"/>
                    <a:pt x="0" y="276"/>
                  </a:cubicBezTo>
                  <a:cubicBezTo>
                    <a:pt x="0" y="487"/>
                    <a:pt x="0" y="487"/>
                    <a:pt x="0" y="487"/>
                  </a:cubicBezTo>
                  <a:cubicBezTo>
                    <a:pt x="0" y="501"/>
                    <a:pt x="10" y="515"/>
                    <a:pt x="27" y="515"/>
                  </a:cubicBezTo>
                  <a:cubicBezTo>
                    <a:pt x="40" y="515"/>
                    <a:pt x="51" y="501"/>
                    <a:pt x="51" y="487"/>
                  </a:cubicBezTo>
                  <a:cubicBezTo>
                    <a:pt x="51" y="276"/>
                    <a:pt x="51" y="276"/>
                    <a:pt x="51" y="276"/>
                  </a:cubicBezTo>
                  <a:cubicBezTo>
                    <a:pt x="51" y="258"/>
                    <a:pt x="56" y="246"/>
                    <a:pt x="64" y="239"/>
                  </a:cubicBezTo>
                  <a:cubicBezTo>
                    <a:pt x="67" y="236"/>
                    <a:pt x="67" y="233"/>
                    <a:pt x="70" y="233"/>
                  </a:cubicBezTo>
                  <a:cubicBezTo>
                    <a:pt x="70" y="874"/>
                    <a:pt x="70" y="874"/>
                    <a:pt x="70" y="874"/>
                  </a:cubicBezTo>
                  <a:cubicBezTo>
                    <a:pt x="70" y="893"/>
                    <a:pt x="86" y="907"/>
                    <a:pt x="102" y="907"/>
                  </a:cubicBezTo>
                  <a:cubicBezTo>
                    <a:pt x="121" y="907"/>
                    <a:pt x="135" y="893"/>
                    <a:pt x="135" y="874"/>
                  </a:cubicBezTo>
                  <a:cubicBezTo>
                    <a:pt x="135" y="558"/>
                    <a:pt x="135" y="558"/>
                    <a:pt x="135" y="558"/>
                  </a:cubicBezTo>
                  <a:cubicBezTo>
                    <a:pt x="173" y="558"/>
                    <a:pt x="173" y="558"/>
                    <a:pt x="173" y="558"/>
                  </a:cubicBezTo>
                  <a:cubicBezTo>
                    <a:pt x="173" y="874"/>
                    <a:pt x="173" y="874"/>
                    <a:pt x="173" y="874"/>
                  </a:cubicBezTo>
                  <a:cubicBezTo>
                    <a:pt x="173" y="893"/>
                    <a:pt x="186" y="907"/>
                    <a:pt x="205" y="907"/>
                  </a:cubicBezTo>
                  <a:cubicBezTo>
                    <a:pt x="221" y="907"/>
                    <a:pt x="237" y="893"/>
                    <a:pt x="237" y="874"/>
                  </a:cubicBezTo>
                  <a:cubicBezTo>
                    <a:pt x="237" y="233"/>
                    <a:pt x="237" y="233"/>
                    <a:pt x="237" y="233"/>
                  </a:cubicBezTo>
                  <a:cubicBezTo>
                    <a:pt x="237" y="233"/>
                    <a:pt x="240" y="236"/>
                    <a:pt x="243" y="236"/>
                  </a:cubicBezTo>
                  <a:cubicBezTo>
                    <a:pt x="251" y="244"/>
                    <a:pt x="254" y="258"/>
                    <a:pt x="254" y="276"/>
                  </a:cubicBezTo>
                  <a:cubicBezTo>
                    <a:pt x="254" y="487"/>
                    <a:pt x="254" y="487"/>
                    <a:pt x="254" y="487"/>
                  </a:cubicBezTo>
                  <a:cubicBezTo>
                    <a:pt x="254" y="501"/>
                    <a:pt x="267" y="515"/>
                    <a:pt x="281" y="515"/>
                  </a:cubicBezTo>
                  <a:cubicBezTo>
                    <a:pt x="294" y="515"/>
                    <a:pt x="308" y="501"/>
                    <a:pt x="308" y="487"/>
                  </a:cubicBezTo>
                  <a:cubicBezTo>
                    <a:pt x="308" y="276"/>
                    <a:pt x="308" y="276"/>
                    <a:pt x="308" y="276"/>
                  </a:cubicBezTo>
                  <a:cubicBezTo>
                    <a:pt x="308" y="244"/>
                    <a:pt x="297" y="217"/>
                    <a:pt x="278" y="201"/>
                  </a:cubicBezTo>
                  <a:close/>
                  <a:moveTo>
                    <a:pt x="153" y="147"/>
                  </a:moveTo>
                  <a:lnTo>
                    <a:pt x="153" y="147"/>
                  </a:lnTo>
                  <a:cubicBezTo>
                    <a:pt x="189" y="147"/>
                    <a:pt x="219" y="114"/>
                    <a:pt x="219" y="73"/>
                  </a:cubicBezTo>
                  <a:cubicBezTo>
                    <a:pt x="219" y="33"/>
                    <a:pt x="189" y="0"/>
                    <a:pt x="153" y="0"/>
                  </a:cubicBezTo>
                  <a:cubicBezTo>
                    <a:pt x="118" y="0"/>
                    <a:pt x="89" y="33"/>
                    <a:pt x="89" y="73"/>
                  </a:cubicBezTo>
                  <a:cubicBezTo>
                    <a:pt x="89" y="114"/>
                    <a:pt x="118" y="147"/>
                    <a:pt x="153" y="147"/>
                  </a:cubicBezTo>
                  <a:close/>
                </a:path>
              </a:pathLst>
            </a:custGeom>
            <a:solidFill>
              <a:schemeClr val="tx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243770" tIns="121885" rIns="243770" bIns="121885" anchor="ctr"/>
            <a:lstStyle/>
            <a:p>
              <a:endParaRPr lang="es-MX"/>
            </a:p>
          </p:txBody>
        </p:sp>
        <p:sp>
          <p:nvSpPr>
            <p:cNvPr id="85" name="Freeform 228"/>
            <p:cNvSpPr>
              <a:spLocks noChangeArrowheads="1"/>
            </p:cNvSpPr>
            <p:nvPr/>
          </p:nvSpPr>
          <p:spPr bwMode="auto">
            <a:xfrm>
              <a:off x="10263713" y="5800762"/>
              <a:ext cx="3852699" cy="942572"/>
            </a:xfrm>
            <a:custGeom>
              <a:avLst/>
              <a:gdLst>
                <a:gd name="T0" fmla="*/ 3811949 w 1040"/>
                <a:gd name="T1" fmla="*/ 852803 h 315"/>
                <a:gd name="T2" fmla="*/ 3811949 w 1040"/>
                <a:gd name="T3" fmla="*/ 852803 h 315"/>
                <a:gd name="T4" fmla="*/ 3811949 w 1040"/>
                <a:gd name="T5" fmla="*/ 772011 h 315"/>
                <a:gd name="T6" fmla="*/ 3371112 w 1040"/>
                <a:gd name="T7" fmla="*/ 412936 h 315"/>
                <a:gd name="T8" fmla="*/ 1967099 w 1040"/>
                <a:gd name="T9" fmla="*/ 412936 h 315"/>
                <a:gd name="T10" fmla="*/ 1967099 w 1040"/>
                <a:gd name="T11" fmla="*/ 98746 h 315"/>
                <a:gd name="T12" fmla="*/ 2004144 w 1040"/>
                <a:gd name="T13" fmla="*/ 56854 h 315"/>
                <a:gd name="T14" fmla="*/ 1926350 w 1040"/>
                <a:gd name="T15" fmla="*/ 0 h 315"/>
                <a:gd name="T16" fmla="*/ 1833737 w 1040"/>
                <a:gd name="T17" fmla="*/ 56854 h 315"/>
                <a:gd name="T18" fmla="*/ 1874486 w 1040"/>
                <a:gd name="T19" fmla="*/ 98746 h 315"/>
                <a:gd name="T20" fmla="*/ 1874486 w 1040"/>
                <a:gd name="T21" fmla="*/ 412936 h 315"/>
                <a:gd name="T22" fmla="*/ 470474 w 1040"/>
                <a:gd name="T23" fmla="*/ 412936 h 315"/>
                <a:gd name="T24" fmla="*/ 40750 w 1040"/>
                <a:gd name="T25" fmla="*/ 772011 h 315"/>
                <a:gd name="T26" fmla="*/ 40750 w 1040"/>
                <a:gd name="T27" fmla="*/ 852803 h 315"/>
                <a:gd name="T28" fmla="*/ 0 w 1040"/>
                <a:gd name="T29" fmla="*/ 891703 h 315"/>
                <a:gd name="T30" fmla="*/ 81499 w 1040"/>
                <a:gd name="T31" fmla="*/ 939580 h 315"/>
                <a:gd name="T32" fmla="*/ 170408 w 1040"/>
                <a:gd name="T33" fmla="*/ 891703 h 315"/>
                <a:gd name="T34" fmla="*/ 140772 w 1040"/>
                <a:gd name="T35" fmla="*/ 852803 h 315"/>
                <a:gd name="T36" fmla="*/ 140772 w 1040"/>
                <a:gd name="T37" fmla="*/ 772011 h 315"/>
                <a:gd name="T38" fmla="*/ 470474 w 1040"/>
                <a:gd name="T39" fmla="*/ 493728 h 315"/>
                <a:gd name="T40" fmla="*/ 1874486 w 1040"/>
                <a:gd name="T41" fmla="*/ 493728 h 315"/>
                <a:gd name="T42" fmla="*/ 1874486 w 1040"/>
                <a:gd name="T43" fmla="*/ 852803 h 315"/>
                <a:gd name="T44" fmla="*/ 1833737 w 1040"/>
                <a:gd name="T45" fmla="*/ 891703 h 315"/>
                <a:gd name="T46" fmla="*/ 1926350 w 1040"/>
                <a:gd name="T47" fmla="*/ 939580 h 315"/>
                <a:gd name="T48" fmla="*/ 2004144 w 1040"/>
                <a:gd name="T49" fmla="*/ 891703 h 315"/>
                <a:gd name="T50" fmla="*/ 1967099 w 1040"/>
                <a:gd name="T51" fmla="*/ 852803 h 315"/>
                <a:gd name="T52" fmla="*/ 1967099 w 1040"/>
                <a:gd name="T53" fmla="*/ 493728 h 315"/>
                <a:gd name="T54" fmla="*/ 3371112 w 1040"/>
                <a:gd name="T55" fmla="*/ 493728 h 315"/>
                <a:gd name="T56" fmla="*/ 3711927 w 1040"/>
                <a:gd name="T57" fmla="*/ 772011 h 315"/>
                <a:gd name="T58" fmla="*/ 3711927 w 1040"/>
                <a:gd name="T59" fmla="*/ 852803 h 315"/>
                <a:gd name="T60" fmla="*/ 3682291 w 1040"/>
                <a:gd name="T61" fmla="*/ 891703 h 315"/>
                <a:gd name="T62" fmla="*/ 3760086 w 1040"/>
                <a:gd name="T63" fmla="*/ 939580 h 315"/>
                <a:gd name="T64" fmla="*/ 3848994 w 1040"/>
                <a:gd name="T65" fmla="*/ 891703 h 315"/>
                <a:gd name="T66" fmla="*/ 3811949 w 1040"/>
                <a:gd name="T67" fmla="*/ 852803 h 31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040" h="315">
                  <a:moveTo>
                    <a:pt x="1029" y="285"/>
                  </a:moveTo>
                  <a:lnTo>
                    <a:pt x="1029" y="285"/>
                  </a:lnTo>
                  <a:cubicBezTo>
                    <a:pt x="1029" y="258"/>
                    <a:pt x="1029" y="258"/>
                    <a:pt x="1029" y="258"/>
                  </a:cubicBezTo>
                  <a:cubicBezTo>
                    <a:pt x="1029" y="192"/>
                    <a:pt x="974" y="138"/>
                    <a:pt x="910" y="138"/>
                  </a:cubicBezTo>
                  <a:cubicBezTo>
                    <a:pt x="531" y="138"/>
                    <a:pt x="531" y="138"/>
                    <a:pt x="531" y="138"/>
                  </a:cubicBezTo>
                  <a:cubicBezTo>
                    <a:pt x="531" y="33"/>
                    <a:pt x="531" y="33"/>
                    <a:pt x="531" y="33"/>
                  </a:cubicBezTo>
                  <a:cubicBezTo>
                    <a:pt x="539" y="27"/>
                    <a:pt x="541" y="25"/>
                    <a:pt x="541" y="19"/>
                  </a:cubicBezTo>
                  <a:cubicBezTo>
                    <a:pt x="541" y="8"/>
                    <a:pt x="531" y="0"/>
                    <a:pt x="520" y="0"/>
                  </a:cubicBezTo>
                  <a:cubicBezTo>
                    <a:pt x="506" y="0"/>
                    <a:pt x="495" y="8"/>
                    <a:pt x="495" y="19"/>
                  </a:cubicBezTo>
                  <a:cubicBezTo>
                    <a:pt x="495" y="25"/>
                    <a:pt x="498" y="27"/>
                    <a:pt x="506" y="33"/>
                  </a:cubicBezTo>
                  <a:cubicBezTo>
                    <a:pt x="506" y="138"/>
                    <a:pt x="506" y="138"/>
                    <a:pt x="506" y="138"/>
                  </a:cubicBezTo>
                  <a:cubicBezTo>
                    <a:pt x="127" y="138"/>
                    <a:pt x="127" y="138"/>
                    <a:pt x="127" y="138"/>
                  </a:cubicBezTo>
                  <a:cubicBezTo>
                    <a:pt x="63" y="138"/>
                    <a:pt x="11" y="192"/>
                    <a:pt x="11" y="258"/>
                  </a:cubicBezTo>
                  <a:cubicBezTo>
                    <a:pt x="11" y="285"/>
                    <a:pt x="11" y="285"/>
                    <a:pt x="11" y="285"/>
                  </a:cubicBezTo>
                  <a:cubicBezTo>
                    <a:pt x="3" y="287"/>
                    <a:pt x="0" y="293"/>
                    <a:pt x="0" y="298"/>
                  </a:cubicBezTo>
                  <a:cubicBezTo>
                    <a:pt x="0" y="309"/>
                    <a:pt x="11" y="314"/>
                    <a:pt x="22" y="314"/>
                  </a:cubicBezTo>
                  <a:cubicBezTo>
                    <a:pt x="36" y="314"/>
                    <a:pt x="46" y="309"/>
                    <a:pt x="46" y="298"/>
                  </a:cubicBezTo>
                  <a:cubicBezTo>
                    <a:pt x="46" y="293"/>
                    <a:pt x="43" y="287"/>
                    <a:pt x="38" y="285"/>
                  </a:cubicBezTo>
                  <a:cubicBezTo>
                    <a:pt x="38" y="258"/>
                    <a:pt x="38" y="258"/>
                    <a:pt x="38" y="258"/>
                  </a:cubicBezTo>
                  <a:cubicBezTo>
                    <a:pt x="38" y="206"/>
                    <a:pt x="78" y="165"/>
                    <a:pt x="127" y="165"/>
                  </a:cubicBezTo>
                  <a:cubicBezTo>
                    <a:pt x="506" y="165"/>
                    <a:pt x="506" y="165"/>
                    <a:pt x="506" y="165"/>
                  </a:cubicBezTo>
                  <a:cubicBezTo>
                    <a:pt x="506" y="285"/>
                    <a:pt x="506" y="285"/>
                    <a:pt x="506" y="285"/>
                  </a:cubicBezTo>
                  <a:cubicBezTo>
                    <a:pt x="498" y="287"/>
                    <a:pt x="495" y="293"/>
                    <a:pt x="495" y="298"/>
                  </a:cubicBezTo>
                  <a:cubicBezTo>
                    <a:pt x="495" y="309"/>
                    <a:pt x="506" y="314"/>
                    <a:pt x="520" y="314"/>
                  </a:cubicBezTo>
                  <a:cubicBezTo>
                    <a:pt x="531" y="314"/>
                    <a:pt x="541" y="309"/>
                    <a:pt x="541" y="298"/>
                  </a:cubicBezTo>
                  <a:cubicBezTo>
                    <a:pt x="541" y="293"/>
                    <a:pt x="539" y="287"/>
                    <a:pt x="531" y="285"/>
                  </a:cubicBezTo>
                  <a:cubicBezTo>
                    <a:pt x="531" y="165"/>
                    <a:pt x="531" y="165"/>
                    <a:pt x="531" y="165"/>
                  </a:cubicBezTo>
                  <a:cubicBezTo>
                    <a:pt x="910" y="165"/>
                    <a:pt x="910" y="165"/>
                    <a:pt x="910" y="165"/>
                  </a:cubicBezTo>
                  <a:cubicBezTo>
                    <a:pt x="961" y="165"/>
                    <a:pt x="1002" y="206"/>
                    <a:pt x="1002" y="258"/>
                  </a:cubicBezTo>
                  <a:cubicBezTo>
                    <a:pt x="1002" y="285"/>
                    <a:pt x="1002" y="285"/>
                    <a:pt x="1002" y="285"/>
                  </a:cubicBezTo>
                  <a:cubicBezTo>
                    <a:pt x="996" y="287"/>
                    <a:pt x="994" y="293"/>
                    <a:pt x="994" y="298"/>
                  </a:cubicBezTo>
                  <a:cubicBezTo>
                    <a:pt x="994" y="309"/>
                    <a:pt x="1004" y="314"/>
                    <a:pt x="1015" y="314"/>
                  </a:cubicBezTo>
                  <a:cubicBezTo>
                    <a:pt x="1029" y="314"/>
                    <a:pt x="1039" y="309"/>
                    <a:pt x="1039" y="298"/>
                  </a:cubicBezTo>
                  <a:cubicBezTo>
                    <a:pt x="1039" y="293"/>
                    <a:pt x="1034" y="287"/>
                    <a:pt x="1029" y="285"/>
                  </a:cubicBezTo>
                </a:path>
              </a:pathLst>
            </a:custGeom>
            <a:solidFill>
              <a:schemeClr val="tx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243770" tIns="121885" rIns="243770" bIns="121885" anchor="ctr"/>
            <a:lstStyle/>
            <a:p>
              <a:endParaRPr lang="es-MX"/>
            </a:p>
          </p:txBody>
        </p:sp>
      </p:grpSp>
      <p:sp>
        <p:nvSpPr>
          <p:cNvPr id="38939" name="TextBox 76"/>
          <p:cNvSpPr txBox="1">
            <a:spLocks noChangeArrowheads="1"/>
          </p:cNvSpPr>
          <p:nvPr/>
        </p:nvSpPr>
        <p:spPr bwMode="auto">
          <a:xfrm>
            <a:off x="1614488" y="955675"/>
            <a:ext cx="4138612"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Our Target </a:t>
            </a:r>
          </a:p>
        </p:txBody>
      </p:sp>
      <p:sp>
        <p:nvSpPr>
          <p:cNvPr id="79" name="TextBox 78"/>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38941" name="Group 59"/>
          <p:cNvGrpSpPr>
            <a:grpSpLocks/>
          </p:cNvGrpSpPr>
          <p:nvPr/>
        </p:nvGrpSpPr>
        <p:grpSpPr bwMode="auto">
          <a:xfrm>
            <a:off x="1744663" y="2152650"/>
            <a:ext cx="1477962" cy="258763"/>
            <a:chOff x="1703388" y="2006913"/>
            <a:chExt cx="1478230" cy="258682"/>
          </a:xfrm>
        </p:grpSpPr>
        <p:sp>
          <p:nvSpPr>
            <p:cNvPr id="82" name="Oval 81"/>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83" name="Oval 82"/>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84" name="Oval 83"/>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86" name="Oval 85"/>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87" name="Oval 86"/>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60" name="Straight Connector 459"/>
          <p:cNvCxnSpPr/>
          <p:nvPr/>
        </p:nvCxnSpPr>
        <p:spPr>
          <a:xfrm flipV="1">
            <a:off x="16111538" y="6677025"/>
            <a:ext cx="2027237" cy="1814513"/>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5" name="Straight Connector 454"/>
          <p:cNvCxnSpPr/>
          <p:nvPr/>
        </p:nvCxnSpPr>
        <p:spPr>
          <a:xfrm flipV="1">
            <a:off x="14214475" y="5068888"/>
            <a:ext cx="0" cy="342265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3" name="Straight Connector 452"/>
          <p:cNvCxnSpPr/>
          <p:nvPr/>
        </p:nvCxnSpPr>
        <p:spPr>
          <a:xfrm flipV="1">
            <a:off x="10656888" y="4945063"/>
            <a:ext cx="2905125" cy="1049337"/>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7" name="Straight Connector 446"/>
          <p:cNvCxnSpPr/>
          <p:nvPr/>
        </p:nvCxnSpPr>
        <p:spPr>
          <a:xfrm>
            <a:off x="10601325" y="6773863"/>
            <a:ext cx="1878013" cy="1717675"/>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43" name="Freeform 32"/>
          <p:cNvSpPr>
            <a:spLocks noChangeArrowheads="1"/>
          </p:cNvSpPr>
          <p:nvPr/>
        </p:nvSpPr>
        <p:spPr bwMode="auto">
          <a:xfrm>
            <a:off x="9280525" y="5751513"/>
            <a:ext cx="1344613" cy="1020762"/>
          </a:xfrm>
          <a:custGeom>
            <a:avLst/>
            <a:gdLst>
              <a:gd name="T0" fmla="*/ 1343221 w 2327"/>
              <a:gd name="T1" fmla="*/ 896686 h 1775"/>
              <a:gd name="T2" fmla="*/ 1343221 w 2327"/>
              <a:gd name="T3" fmla="*/ 896686 h 1775"/>
              <a:gd name="T4" fmla="*/ 1220217 w 2327"/>
              <a:gd name="T5" fmla="*/ 1020347 h 1775"/>
              <a:gd name="T6" fmla="*/ 124158 w 2327"/>
              <a:gd name="T7" fmla="*/ 1020347 h 1775"/>
              <a:gd name="T8" fmla="*/ 0 w 2327"/>
              <a:gd name="T9" fmla="*/ 896686 h 1775"/>
              <a:gd name="T10" fmla="*/ 0 w 2327"/>
              <a:gd name="T11" fmla="*/ 122511 h 1775"/>
              <a:gd name="T12" fmla="*/ 124158 w 2327"/>
              <a:gd name="T13" fmla="*/ 0 h 1775"/>
              <a:gd name="T14" fmla="*/ 1220217 w 2327"/>
              <a:gd name="T15" fmla="*/ 0 h 1775"/>
              <a:gd name="T16" fmla="*/ 1343221 w 2327"/>
              <a:gd name="T17" fmla="*/ 122511 h 1775"/>
              <a:gd name="T18" fmla="*/ 1343221 w 2327"/>
              <a:gd name="T19" fmla="*/ 896686 h 17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27" h="1775">
                <a:moveTo>
                  <a:pt x="2326" y="1559"/>
                </a:moveTo>
                <a:lnTo>
                  <a:pt x="2326" y="1559"/>
                </a:lnTo>
                <a:cubicBezTo>
                  <a:pt x="2326" y="1678"/>
                  <a:pt x="2230" y="1774"/>
                  <a:pt x="2113" y="1774"/>
                </a:cubicBezTo>
                <a:cubicBezTo>
                  <a:pt x="215" y="1774"/>
                  <a:pt x="215" y="1774"/>
                  <a:pt x="215" y="1774"/>
                </a:cubicBezTo>
                <a:cubicBezTo>
                  <a:pt x="96" y="1774"/>
                  <a:pt x="0" y="1678"/>
                  <a:pt x="0" y="1559"/>
                </a:cubicBezTo>
                <a:cubicBezTo>
                  <a:pt x="0" y="213"/>
                  <a:pt x="0" y="213"/>
                  <a:pt x="0" y="213"/>
                </a:cubicBezTo>
                <a:cubicBezTo>
                  <a:pt x="0" y="95"/>
                  <a:pt x="96" y="0"/>
                  <a:pt x="215" y="0"/>
                </a:cubicBezTo>
                <a:cubicBezTo>
                  <a:pt x="2113" y="0"/>
                  <a:pt x="2113" y="0"/>
                  <a:pt x="2113" y="0"/>
                </a:cubicBezTo>
                <a:cubicBezTo>
                  <a:pt x="2230" y="0"/>
                  <a:pt x="2326" y="95"/>
                  <a:pt x="2326" y="213"/>
                </a:cubicBezTo>
                <a:lnTo>
                  <a:pt x="2326" y="1559"/>
                </a:lnTo>
              </a:path>
            </a:pathLst>
          </a:custGeom>
          <a:noFill/>
          <a:ln w="7920" cap="flat">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60" name="Freeform 49"/>
          <p:cNvSpPr>
            <a:spLocks noChangeArrowheads="1"/>
          </p:cNvSpPr>
          <p:nvPr/>
        </p:nvSpPr>
        <p:spPr bwMode="auto">
          <a:xfrm>
            <a:off x="13584238" y="4048125"/>
            <a:ext cx="1343025" cy="1020763"/>
          </a:xfrm>
          <a:custGeom>
            <a:avLst/>
            <a:gdLst>
              <a:gd name="T0" fmla="*/ 1343221 w 2328"/>
              <a:gd name="T1" fmla="*/ 897261 h 1775"/>
              <a:gd name="T2" fmla="*/ 1343221 w 2328"/>
              <a:gd name="T3" fmla="*/ 897261 h 1775"/>
              <a:gd name="T4" fmla="*/ 1219116 w 2328"/>
              <a:gd name="T5" fmla="*/ 1020347 h 1775"/>
              <a:gd name="T6" fmla="*/ 123528 w 2328"/>
              <a:gd name="T7" fmla="*/ 1020347 h 1775"/>
              <a:gd name="T8" fmla="*/ 0 w 2328"/>
              <a:gd name="T9" fmla="*/ 897261 h 1775"/>
              <a:gd name="T10" fmla="*/ 0 w 2328"/>
              <a:gd name="T11" fmla="*/ 122511 h 1775"/>
              <a:gd name="T12" fmla="*/ 123528 w 2328"/>
              <a:gd name="T13" fmla="*/ 0 h 1775"/>
              <a:gd name="T14" fmla="*/ 1219116 w 2328"/>
              <a:gd name="T15" fmla="*/ 0 h 1775"/>
              <a:gd name="T16" fmla="*/ 1343221 w 2328"/>
              <a:gd name="T17" fmla="*/ 122511 h 1775"/>
              <a:gd name="T18" fmla="*/ 1343221 w 2328"/>
              <a:gd name="T19" fmla="*/ 897261 h 17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28" h="1775">
                <a:moveTo>
                  <a:pt x="2327" y="1560"/>
                </a:moveTo>
                <a:lnTo>
                  <a:pt x="2327" y="1560"/>
                </a:lnTo>
                <a:cubicBezTo>
                  <a:pt x="2327" y="1678"/>
                  <a:pt x="2231" y="1774"/>
                  <a:pt x="2112" y="1774"/>
                </a:cubicBezTo>
                <a:cubicBezTo>
                  <a:pt x="214" y="1774"/>
                  <a:pt x="214" y="1774"/>
                  <a:pt x="214" y="1774"/>
                </a:cubicBezTo>
                <a:cubicBezTo>
                  <a:pt x="96" y="1774"/>
                  <a:pt x="0" y="1678"/>
                  <a:pt x="0" y="1560"/>
                </a:cubicBezTo>
                <a:cubicBezTo>
                  <a:pt x="0" y="213"/>
                  <a:pt x="0" y="213"/>
                  <a:pt x="0" y="213"/>
                </a:cubicBezTo>
                <a:cubicBezTo>
                  <a:pt x="0" y="96"/>
                  <a:pt x="96" y="0"/>
                  <a:pt x="214" y="0"/>
                </a:cubicBezTo>
                <a:cubicBezTo>
                  <a:pt x="2112" y="0"/>
                  <a:pt x="2112" y="0"/>
                  <a:pt x="2112" y="0"/>
                </a:cubicBezTo>
                <a:cubicBezTo>
                  <a:pt x="2231" y="0"/>
                  <a:pt x="2327" y="96"/>
                  <a:pt x="2327" y="213"/>
                </a:cubicBezTo>
                <a:lnTo>
                  <a:pt x="2327" y="1560"/>
                </a:lnTo>
              </a:path>
            </a:pathLst>
          </a:custGeom>
          <a:noFill/>
          <a:ln w="7920" cap="flat">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73" name="Freeform 62"/>
          <p:cNvSpPr>
            <a:spLocks noChangeArrowheads="1"/>
          </p:cNvSpPr>
          <p:nvPr/>
        </p:nvSpPr>
        <p:spPr bwMode="auto">
          <a:xfrm>
            <a:off x="18094325" y="5689600"/>
            <a:ext cx="1341438" cy="1020763"/>
          </a:xfrm>
          <a:custGeom>
            <a:avLst/>
            <a:gdLst>
              <a:gd name="T0" fmla="*/ 1340602 w 2326"/>
              <a:gd name="T1" fmla="*/ 897697 h 1773"/>
              <a:gd name="T2" fmla="*/ 1340602 w 2326"/>
              <a:gd name="T3" fmla="*/ 897697 h 1773"/>
              <a:gd name="T4" fmla="*/ 1217786 w 2326"/>
              <a:gd name="T5" fmla="*/ 1020346 h 1773"/>
              <a:gd name="T6" fmla="*/ 123393 w 2326"/>
              <a:gd name="T7" fmla="*/ 1020346 h 1773"/>
              <a:gd name="T8" fmla="*/ 0 w 2326"/>
              <a:gd name="T9" fmla="*/ 897697 h 1773"/>
              <a:gd name="T10" fmla="*/ 0 w 2326"/>
              <a:gd name="T11" fmla="*/ 122649 h 1773"/>
              <a:gd name="T12" fmla="*/ 123393 w 2326"/>
              <a:gd name="T13" fmla="*/ 0 h 1773"/>
              <a:gd name="T14" fmla="*/ 1217786 w 2326"/>
              <a:gd name="T15" fmla="*/ 0 h 1773"/>
              <a:gd name="T16" fmla="*/ 1340602 w 2326"/>
              <a:gd name="T17" fmla="*/ 122649 h 1773"/>
              <a:gd name="T18" fmla="*/ 1340602 w 2326"/>
              <a:gd name="T19" fmla="*/ 897697 h 17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26" h="1773">
                <a:moveTo>
                  <a:pt x="2325" y="1559"/>
                </a:moveTo>
                <a:lnTo>
                  <a:pt x="2325" y="1559"/>
                </a:lnTo>
                <a:cubicBezTo>
                  <a:pt x="2325" y="1677"/>
                  <a:pt x="2229" y="1772"/>
                  <a:pt x="2112" y="1772"/>
                </a:cubicBezTo>
                <a:cubicBezTo>
                  <a:pt x="214" y="1772"/>
                  <a:pt x="214" y="1772"/>
                  <a:pt x="214" y="1772"/>
                </a:cubicBezTo>
                <a:cubicBezTo>
                  <a:pt x="96" y="1772"/>
                  <a:pt x="0" y="1677"/>
                  <a:pt x="0" y="1559"/>
                </a:cubicBezTo>
                <a:cubicBezTo>
                  <a:pt x="0" y="213"/>
                  <a:pt x="0" y="213"/>
                  <a:pt x="0" y="213"/>
                </a:cubicBezTo>
                <a:cubicBezTo>
                  <a:pt x="0" y="94"/>
                  <a:pt x="96" y="0"/>
                  <a:pt x="214" y="0"/>
                </a:cubicBezTo>
                <a:cubicBezTo>
                  <a:pt x="2112" y="0"/>
                  <a:pt x="2112" y="0"/>
                  <a:pt x="2112" y="0"/>
                </a:cubicBezTo>
                <a:cubicBezTo>
                  <a:pt x="2229" y="0"/>
                  <a:pt x="2325" y="94"/>
                  <a:pt x="2325" y="213"/>
                </a:cubicBezTo>
                <a:lnTo>
                  <a:pt x="2325" y="1559"/>
                </a:lnTo>
              </a:path>
            </a:pathLst>
          </a:custGeom>
          <a:noFill/>
          <a:ln w="7920" cap="flat">
            <a:solidFill>
              <a:srgbClr val="03578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32" name="Freeform 121"/>
          <p:cNvSpPr>
            <a:spLocks noChangeArrowheads="1"/>
          </p:cNvSpPr>
          <p:nvPr/>
        </p:nvSpPr>
        <p:spPr bwMode="auto">
          <a:xfrm>
            <a:off x="18299113" y="9469438"/>
            <a:ext cx="1343025" cy="1027112"/>
          </a:xfrm>
          <a:custGeom>
            <a:avLst/>
            <a:gdLst>
              <a:gd name="T0" fmla="*/ 1343221 w 2327"/>
              <a:gd name="T1" fmla="*/ 902927 h 1782"/>
              <a:gd name="T2" fmla="*/ 1343221 w 2327"/>
              <a:gd name="T3" fmla="*/ 902927 h 1782"/>
              <a:gd name="T4" fmla="*/ 1220217 w 2327"/>
              <a:gd name="T5" fmla="*/ 1025582 h 1782"/>
              <a:gd name="T6" fmla="*/ 127623 w 2327"/>
              <a:gd name="T7" fmla="*/ 1025582 h 1782"/>
              <a:gd name="T8" fmla="*/ 0 w 2327"/>
              <a:gd name="T9" fmla="*/ 902927 h 1782"/>
              <a:gd name="T10" fmla="*/ 0 w 2327"/>
              <a:gd name="T11" fmla="*/ 127838 h 1782"/>
              <a:gd name="T12" fmla="*/ 127623 w 2327"/>
              <a:gd name="T13" fmla="*/ 0 h 1782"/>
              <a:gd name="T14" fmla="*/ 1220217 w 2327"/>
              <a:gd name="T15" fmla="*/ 0 h 1782"/>
              <a:gd name="T16" fmla="*/ 1343221 w 2327"/>
              <a:gd name="T17" fmla="*/ 127838 h 1782"/>
              <a:gd name="T18" fmla="*/ 1343221 w 2327"/>
              <a:gd name="T19" fmla="*/ 902927 h 17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27" h="1782">
                <a:moveTo>
                  <a:pt x="2326" y="1568"/>
                </a:moveTo>
                <a:lnTo>
                  <a:pt x="2326" y="1568"/>
                </a:lnTo>
                <a:cubicBezTo>
                  <a:pt x="2326" y="1685"/>
                  <a:pt x="2230" y="1781"/>
                  <a:pt x="2113" y="1781"/>
                </a:cubicBezTo>
                <a:cubicBezTo>
                  <a:pt x="221" y="1781"/>
                  <a:pt x="221" y="1781"/>
                  <a:pt x="221" y="1781"/>
                </a:cubicBezTo>
                <a:cubicBezTo>
                  <a:pt x="96" y="1781"/>
                  <a:pt x="0" y="1685"/>
                  <a:pt x="0" y="1568"/>
                </a:cubicBezTo>
                <a:cubicBezTo>
                  <a:pt x="0" y="222"/>
                  <a:pt x="0" y="222"/>
                  <a:pt x="0" y="222"/>
                </a:cubicBezTo>
                <a:cubicBezTo>
                  <a:pt x="0" y="103"/>
                  <a:pt x="96" y="0"/>
                  <a:pt x="221" y="0"/>
                </a:cubicBezTo>
                <a:cubicBezTo>
                  <a:pt x="2113" y="0"/>
                  <a:pt x="2113" y="0"/>
                  <a:pt x="2113" y="0"/>
                </a:cubicBezTo>
                <a:cubicBezTo>
                  <a:pt x="2230" y="0"/>
                  <a:pt x="2326" y="103"/>
                  <a:pt x="2326" y="222"/>
                </a:cubicBezTo>
                <a:lnTo>
                  <a:pt x="2326" y="1568"/>
                </a:lnTo>
              </a:path>
            </a:pathLst>
          </a:custGeom>
          <a:noFill/>
          <a:ln w="7920" cap="flat">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47" name="Freeform 136"/>
          <p:cNvSpPr>
            <a:spLocks noChangeArrowheads="1"/>
          </p:cNvSpPr>
          <p:nvPr/>
        </p:nvSpPr>
        <p:spPr bwMode="auto">
          <a:xfrm>
            <a:off x="8993188" y="9590088"/>
            <a:ext cx="1341437" cy="1023937"/>
          </a:xfrm>
          <a:custGeom>
            <a:avLst/>
            <a:gdLst>
              <a:gd name="T0" fmla="*/ 1340602 w 2325"/>
              <a:gd name="T1" fmla="*/ 899562 h 1775"/>
              <a:gd name="T2" fmla="*/ 1340602 w 2325"/>
              <a:gd name="T3" fmla="*/ 899562 h 1775"/>
              <a:gd name="T4" fmla="*/ 1217733 w 2325"/>
              <a:gd name="T5" fmla="*/ 1022963 h 1775"/>
              <a:gd name="T6" fmla="*/ 122869 w 2325"/>
              <a:gd name="T7" fmla="*/ 1022963 h 1775"/>
              <a:gd name="T8" fmla="*/ 0 w 2325"/>
              <a:gd name="T9" fmla="*/ 899562 h 1775"/>
              <a:gd name="T10" fmla="*/ 0 w 2325"/>
              <a:gd name="T11" fmla="*/ 123401 h 1775"/>
              <a:gd name="T12" fmla="*/ 122869 w 2325"/>
              <a:gd name="T13" fmla="*/ 0 h 1775"/>
              <a:gd name="T14" fmla="*/ 1217733 w 2325"/>
              <a:gd name="T15" fmla="*/ 0 h 1775"/>
              <a:gd name="T16" fmla="*/ 1340602 w 2325"/>
              <a:gd name="T17" fmla="*/ 123401 h 1775"/>
              <a:gd name="T18" fmla="*/ 1340602 w 2325"/>
              <a:gd name="T19" fmla="*/ 899562 h 17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25" h="1775">
                <a:moveTo>
                  <a:pt x="2324" y="1560"/>
                </a:moveTo>
                <a:lnTo>
                  <a:pt x="2324" y="1560"/>
                </a:lnTo>
                <a:cubicBezTo>
                  <a:pt x="2324" y="1678"/>
                  <a:pt x="2230" y="1774"/>
                  <a:pt x="2111" y="1774"/>
                </a:cubicBezTo>
                <a:cubicBezTo>
                  <a:pt x="213" y="1774"/>
                  <a:pt x="213" y="1774"/>
                  <a:pt x="213" y="1774"/>
                </a:cubicBezTo>
                <a:cubicBezTo>
                  <a:pt x="95" y="1774"/>
                  <a:pt x="0" y="1678"/>
                  <a:pt x="0" y="1560"/>
                </a:cubicBezTo>
                <a:cubicBezTo>
                  <a:pt x="0" y="214"/>
                  <a:pt x="0" y="214"/>
                  <a:pt x="0" y="214"/>
                </a:cubicBezTo>
                <a:cubicBezTo>
                  <a:pt x="0" y="95"/>
                  <a:pt x="95" y="0"/>
                  <a:pt x="213" y="0"/>
                </a:cubicBezTo>
                <a:cubicBezTo>
                  <a:pt x="2111" y="0"/>
                  <a:pt x="2111" y="0"/>
                  <a:pt x="2111" y="0"/>
                </a:cubicBezTo>
                <a:cubicBezTo>
                  <a:pt x="2230" y="0"/>
                  <a:pt x="2324" y="95"/>
                  <a:pt x="2324" y="214"/>
                </a:cubicBezTo>
                <a:lnTo>
                  <a:pt x="2324" y="1560"/>
                </a:lnTo>
              </a:path>
            </a:pathLst>
          </a:custGeom>
          <a:noFill/>
          <a:ln w="7920" cap="flat">
            <a:solidFill>
              <a:srgbClr val="03578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59" name="Freeform 148"/>
          <p:cNvSpPr>
            <a:spLocks noChangeArrowheads="1"/>
          </p:cNvSpPr>
          <p:nvPr/>
        </p:nvSpPr>
        <p:spPr bwMode="auto">
          <a:xfrm>
            <a:off x="10745788" y="6931025"/>
            <a:ext cx="908050" cy="915988"/>
          </a:xfrm>
          <a:custGeom>
            <a:avLst/>
            <a:gdLst>
              <a:gd name="T0" fmla="*/ 486 w 1591"/>
              <a:gd name="T1" fmla="*/ 170 h 1598"/>
              <a:gd name="T2" fmla="*/ 486 w 1591"/>
              <a:gd name="T3" fmla="*/ 170 h 1598"/>
              <a:gd name="T4" fmla="*/ 1420 w 1591"/>
              <a:gd name="T5" fmla="*/ 494 h 1598"/>
              <a:gd name="T6" fmla="*/ 1096 w 1591"/>
              <a:gd name="T7" fmla="*/ 1429 h 1598"/>
              <a:gd name="T8" fmla="*/ 162 w 1591"/>
              <a:gd name="T9" fmla="*/ 1105 h 1598"/>
              <a:gd name="T10" fmla="*/ 486 w 1591"/>
              <a:gd name="T11" fmla="*/ 170 h 1598"/>
            </a:gdLst>
            <a:ahLst/>
            <a:cxnLst>
              <a:cxn ang="0">
                <a:pos x="T0" y="T1"/>
              </a:cxn>
              <a:cxn ang="0">
                <a:pos x="T2" y="T3"/>
              </a:cxn>
              <a:cxn ang="0">
                <a:pos x="T4" y="T5"/>
              </a:cxn>
              <a:cxn ang="0">
                <a:pos x="T6" y="T7"/>
              </a:cxn>
              <a:cxn ang="0">
                <a:pos x="T8" y="T9"/>
              </a:cxn>
              <a:cxn ang="0">
                <a:pos x="T10" y="T11"/>
              </a:cxn>
            </a:cxnLst>
            <a:rect l="0" t="0" r="r" b="b"/>
            <a:pathLst>
              <a:path w="1591" h="1598">
                <a:moveTo>
                  <a:pt x="486" y="170"/>
                </a:moveTo>
                <a:lnTo>
                  <a:pt x="486" y="170"/>
                </a:lnTo>
                <a:cubicBezTo>
                  <a:pt x="840" y="0"/>
                  <a:pt x="1252" y="147"/>
                  <a:pt x="1420" y="494"/>
                </a:cubicBezTo>
                <a:cubicBezTo>
                  <a:pt x="1590" y="840"/>
                  <a:pt x="1443" y="1259"/>
                  <a:pt x="1096" y="1429"/>
                </a:cubicBezTo>
                <a:cubicBezTo>
                  <a:pt x="751" y="1597"/>
                  <a:pt x="332" y="1450"/>
                  <a:pt x="162" y="1105"/>
                </a:cubicBezTo>
                <a:cubicBezTo>
                  <a:pt x="0" y="759"/>
                  <a:pt x="140" y="339"/>
                  <a:pt x="486" y="170"/>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60" name="Freeform 149"/>
          <p:cNvSpPr>
            <a:spLocks noChangeArrowheads="1"/>
          </p:cNvSpPr>
          <p:nvPr/>
        </p:nvSpPr>
        <p:spPr bwMode="auto">
          <a:xfrm>
            <a:off x="10939463" y="7178675"/>
            <a:ext cx="520700" cy="419100"/>
          </a:xfrm>
          <a:custGeom>
            <a:avLst/>
            <a:gdLst>
              <a:gd name="T0" fmla="*/ 520721 w 935"/>
              <a:gd name="T1" fmla="*/ 48561 h 759"/>
              <a:gd name="T2" fmla="*/ 520721 w 935"/>
              <a:gd name="T3" fmla="*/ 48561 h 759"/>
              <a:gd name="T4" fmla="*/ 459952 w 935"/>
              <a:gd name="T5" fmla="*/ 65116 h 759"/>
              <a:gd name="T6" fmla="*/ 509014 w 935"/>
              <a:gd name="T7" fmla="*/ 8277 h 759"/>
              <a:gd name="T8" fmla="*/ 438766 w 935"/>
              <a:gd name="T9" fmla="*/ 33110 h 759"/>
              <a:gd name="T10" fmla="*/ 361271 w 935"/>
              <a:gd name="T11" fmla="*/ 0 h 759"/>
              <a:gd name="T12" fmla="*/ 254228 w 935"/>
              <a:gd name="T13" fmla="*/ 105952 h 759"/>
              <a:gd name="T14" fmla="*/ 259246 w 935"/>
              <a:gd name="T15" fmla="*/ 129680 h 759"/>
              <a:gd name="T16" fmla="*/ 36796 w 935"/>
              <a:gd name="T17" fmla="*/ 20418 h 759"/>
              <a:gd name="T18" fmla="*/ 25088 w 935"/>
              <a:gd name="T19" fmla="*/ 72842 h 759"/>
              <a:gd name="T20" fmla="*/ 70247 w 935"/>
              <a:gd name="T21" fmla="*/ 162238 h 759"/>
              <a:gd name="T22" fmla="*/ 25088 w 935"/>
              <a:gd name="T23" fmla="*/ 146235 h 759"/>
              <a:gd name="T24" fmla="*/ 25088 w 935"/>
              <a:gd name="T25" fmla="*/ 150650 h 759"/>
              <a:gd name="T26" fmla="*/ 107043 w 935"/>
              <a:gd name="T27" fmla="*/ 252187 h 759"/>
              <a:gd name="T28" fmla="*/ 81955 w 935"/>
              <a:gd name="T29" fmla="*/ 255498 h 759"/>
              <a:gd name="T30" fmla="*/ 61884 w 935"/>
              <a:gd name="T31" fmla="*/ 255498 h 759"/>
              <a:gd name="T32" fmla="*/ 160565 w 935"/>
              <a:gd name="T33" fmla="*/ 329443 h 759"/>
              <a:gd name="T34" fmla="*/ 28433 w 935"/>
              <a:gd name="T35" fmla="*/ 373590 h 759"/>
              <a:gd name="T36" fmla="*/ 0 w 935"/>
              <a:gd name="T37" fmla="*/ 369727 h 759"/>
              <a:gd name="T38" fmla="*/ 163910 w 935"/>
              <a:gd name="T39" fmla="*/ 418288 h 759"/>
              <a:gd name="T40" fmla="*/ 467757 w 935"/>
              <a:gd name="T41" fmla="*/ 117540 h 759"/>
              <a:gd name="T42" fmla="*/ 467757 w 935"/>
              <a:gd name="T43" fmla="*/ 105952 h 759"/>
              <a:gd name="T44" fmla="*/ 520721 w 935"/>
              <a:gd name="T45" fmla="*/ 48561 h 75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935" h="759">
                <a:moveTo>
                  <a:pt x="934" y="88"/>
                </a:moveTo>
                <a:lnTo>
                  <a:pt x="934" y="88"/>
                </a:lnTo>
                <a:cubicBezTo>
                  <a:pt x="898" y="103"/>
                  <a:pt x="861" y="118"/>
                  <a:pt x="825" y="118"/>
                </a:cubicBezTo>
                <a:cubicBezTo>
                  <a:pt x="868" y="96"/>
                  <a:pt x="898" y="60"/>
                  <a:pt x="913" y="15"/>
                </a:cubicBezTo>
                <a:cubicBezTo>
                  <a:pt x="876" y="37"/>
                  <a:pt x="832" y="51"/>
                  <a:pt x="787" y="60"/>
                </a:cubicBezTo>
                <a:cubicBezTo>
                  <a:pt x="751" y="22"/>
                  <a:pt x="706" y="0"/>
                  <a:pt x="648" y="0"/>
                </a:cubicBezTo>
                <a:cubicBezTo>
                  <a:pt x="544" y="0"/>
                  <a:pt x="456" y="88"/>
                  <a:pt x="456" y="192"/>
                </a:cubicBezTo>
                <a:cubicBezTo>
                  <a:pt x="456" y="207"/>
                  <a:pt x="456" y="222"/>
                  <a:pt x="465" y="235"/>
                </a:cubicBezTo>
                <a:cubicBezTo>
                  <a:pt x="303" y="228"/>
                  <a:pt x="162" y="155"/>
                  <a:pt x="66" y="37"/>
                </a:cubicBezTo>
                <a:cubicBezTo>
                  <a:pt x="51" y="66"/>
                  <a:pt x="45" y="96"/>
                  <a:pt x="45" y="132"/>
                </a:cubicBezTo>
                <a:cubicBezTo>
                  <a:pt x="45" y="199"/>
                  <a:pt x="74" y="258"/>
                  <a:pt x="126" y="294"/>
                </a:cubicBezTo>
                <a:cubicBezTo>
                  <a:pt x="96" y="288"/>
                  <a:pt x="66" y="280"/>
                  <a:pt x="45" y="265"/>
                </a:cubicBezTo>
                <a:cubicBezTo>
                  <a:pt x="45" y="273"/>
                  <a:pt x="45" y="273"/>
                  <a:pt x="45" y="273"/>
                </a:cubicBezTo>
                <a:cubicBezTo>
                  <a:pt x="45" y="361"/>
                  <a:pt x="111" y="442"/>
                  <a:pt x="192" y="457"/>
                </a:cubicBezTo>
                <a:cubicBezTo>
                  <a:pt x="177" y="463"/>
                  <a:pt x="162" y="463"/>
                  <a:pt x="147" y="463"/>
                </a:cubicBezTo>
                <a:cubicBezTo>
                  <a:pt x="132" y="463"/>
                  <a:pt x="118" y="463"/>
                  <a:pt x="111" y="463"/>
                </a:cubicBezTo>
                <a:cubicBezTo>
                  <a:pt x="132" y="538"/>
                  <a:pt x="207" y="589"/>
                  <a:pt x="288" y="597"/>
                </a:cubicBezTo>
                <a:cubicBezTo>
                  <a:pt x="222" y="648"/>
                  <a:pt x="141" y="677"/>
                  <a:pt x="51" y="677"/>
                </a:cubicBezTo>
                <a:cubicBezTo>
                  <a:pt x="37" y="677"/>
                  <a:pt x="23" y="677"/>
                  <a:pt x="0" y="670"/>
                </a:cubicBezTo>
                <a:cubicBezTo>
                  <a:pt x="89" y="729"/>
                  <a:pt x="192" y="758"/>
                  <a:pt x="294" y="758"/>
                </a:cubicBezTo>
                <a:cubicBezTo>
                  <a:pt x="648" y="758"/>
                  <a:pt x="839" y="463"/>
                  <a:pt x="839" y="213"/>
                </a:cubicBezTo>
                <a:cubicBezTo>
                  <a:pt x="839" y="207"/>
                  <a:pt x="839" y="199"/>
                  <a:pt x="839" y="192"/>
                </a:cubicBezTo>
                <a:cubicBezTo>
                  <a:pt x="876" y="162"/>
                  <a:pt x="913" y="126"/>
                  <a:pt x="934" y="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3020" name="Freeform 150"/>
          <p:cNvSpPr>
            <a:spLocks noChangeArrowheads="1"/>
          </p:cNvSpPr>
          <p:nvPr/>
        </p:nvSpPr>
        <p:spPr bwMode="auto">
          <a:xfrm>
            <a:off x="8437563" y="7231063"/>
            <a:ext cx="909637" cy="917575"/>
          </a:xfrm>
          <a:custGeom>
            <a:avLst/>
            <a:gdLst>
              <a:gd name="T0" fmla="*/ 282230 w 1591"/>
              <a:gd name="T1" fmla="*/ 97469 h 1598"/>
              <a:gd name="T2" fmla="*/ 282230 w 1591"/>
              <a:gd name="T3" fmla="*/ 97469 h 1598"/>
              <a:gd name="T4" fmla="*/ 811268 w 1591"/>
              <a:gd name="T5" fmla="*/ 283235 h 1598"/>
              <a:gd name="T6" fmla="*/ 626733 w 1591"/>
              <a:gd name="T7" fmla="*/ 818744 h 1598"/>
              <a:gd name="T8" fmla="*/ 97124 w 1591"/>
              <a:gd name="T9" fmla="*/ 632978 h 1598"/>
              <a:gd name="T10" fmla="*/ 282230 w 1591"/>
              <a:gd name="T11" fmla="*/ 97469 h 15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91" h="1598">
                <a:moveTo>
                  <a:pt x="494" y="170"/>
                </a:moveTo>
                <a:lnTo>
                  <a:pt x="494" y="170"/>
                </a:lnTo>
                <a:cubicBezTo>
                  <a:pt x="840" y="0"/>
                  <a:pt x="1259" y="147"/>
                  <a:pt x="1420" y="494"/>
                </a:cubicBezTo>
                <a:cubicBezTo>
                  <a:pt x="1590" y="840"/>
                  <a:pt x="1443" y="1258"/>
                  <a:pt x="1097" y="1428"/>
                </a:cubicBezTo>
                <a:cubicBezTo>
                  <a:pt x="750" y="1597"/>
                  <a:pt x="332" y="1450"/>
                  <a:pt x="170" y="1104"/>
                </a:cubicBezTo>
                <a:cubicBezTo>
                  <a:pt x="0" y="759"/>
                  <a:pt x="148" y="339"/>
                  <a:pt x="494" y="170"/>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362" name="Freeform 151"/>
          <p:cNvSpPr>
            <a:spLocks noChangeArrowheads="1"/>
          </p:cNvSpPr>
          <p:nvPr/>
        </p:nvSpPr>
        <p:spPr bwMode="auto">
          <a:xfrm>
            <a:off x="8682038" y="7472363"/>
            <a:ext cx="379412" cy="392112"/>
          </a:xfrm>
          <a:custGeom>
            <a:avLst/>
            <a:gdLst>
              <a:gd name="T0" fmla="*/ 371045 w 692"/>
              <a:gd name="T1" fmla="*/ 275138 h 715"/>
              <a:gd name="T2" fmla="*/ 371045 w 692"/>
              <a:gd name="T3" fmla="*/ 275138 h 715"/>
              <a:gd name="T4" fmla="*/ 298592 w 692"/>
              <a:gd name="T5" fmla="*/ 197704 h 715"/>
              <a:gd name="T6" fmla="*/ 286517 w 692"/>
              <a:gd name="T7" fmla="*/ 186171 h 715"/>
              <a:gd name="T8" fmla="*/ 209673 w 692"/>
              <a:gd name="T9" fmla="*/ 97204 h 715"/>
              <a:gd name="T10" fmla="*/ 177838 w 692"/>
              <a:gd name="T11" fmla="*/ 24713 h 715"/>
              <a:gd name="T12" fmla="*/ 137221 w 692"/>
              <a:gd name="T13" fmla="*/ 19770 h 715"/>
              <a:gd name="T14" fmla="*/ 125145 w 692"/>
              <a:gd name="T15" fmla="*/ 52721 h 715"/>
              <a:gd name="T16" fmla="*/ 145454 w 692"/>
              <a:gd name="T17" fmla="*/ 108737 h 715"/>
              <a:gd name="T18" fmla="*/ 148747 w 692"/>
              <a:gd name="T19" fmla="*/ 149925 h 715"/>
              <a:gd name="T20" fmla="*/ 36226 w 692"/>
              <a:gd name="T21" fmla="*/ 149925 h 715"/>
              <a:gd name="T22" fmla="*/ 8233 w 692"/>
              <a:gd name="T23" fmla="*/ 186171 h 715"/>
              <a:gd name="T24" fmla="*/ 64219 w 692"/>
              <a:gd name="T25" fmla="*/ 347629 h 715"/>
              <a:gd name="T26" fmla="*/ 88919 w 692"/>
              <a:gd name="T27" fmla="*/ 364105 h 715"/>
              <a:gd name="T28" fmla="*/ 226140 w 692"/>
              <a:gd name="T29" fmla="*/ 364105 h 715"/>
              <a:gd name="T30" fmla="*/ 258524 w 692"/>
              <a:gd name="T31" fmla="*/ 375637 h 715"/>
              <a:gd name="T32" fmla="*/ 262366 w 692"/>
              <a:gd name="T33" fmla="*/ 383875 h 715"/>
              <a:gd name="T34" fmla="*/ 286517 w 692"/>
              <a:gd name="T35" fmla="*/ 383875 h 715"/>
              <a:gd name="T36" fmla="*/ 371045 w 692"/>
              <a:gd name="T37" fmla="*/ 299302 h 715"/>
              <a:gd name="T38" fmla="*/ 371045 w 692"/>
              <a:gd name="T39" fmla="*/ 275138 h 71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692" h="715">
                <a:moveTo>
                  <a:pt x="676" y="501"/>
                </a:moveTo>
                <a:lnTo>
                  <a:pt x="676" y="501"/>
                </a:lnTo>
                <a:cubicBezTo>
                  <a:pt x="544" y="360"/>
                  <a:pt x="544" y="360"/>
                  <a:pt x="544" y="360"/>
                </a:cubicBezTo>
                <a:cubicBezTo>
                  <a:pt x="529" y="346"/>
                  <a:pt x="522" y="339"/>
                  <a:pt x="522" y="339"/>
                </a:cubicBezTo>
                <a:cubicBezTo>
                  <a:pt x="522" y="339"/>
                  <a:pt x="463" y="236"/>
                  <a:pt x="382" y="177"/>
                </a:cubicBezTo>
                <a:cubicBezTo>
                  <a:pt x="301" y="126"/>
                  <a:pt x="324" y="89"/>
                  <a:pt x="324" y="45"/>
                </a:cubicBezTo>
                <a:cubicBezTo>
                  <a:pt x="324" y="8"/>
                  <a:pt x="279" y="0"/>
                  <a:pt x="250" y="36"/>
                </a:cubicBezTo>
                <a:cubicBezTo>
                  <a:pt x="235" y="51"/>
                  <a:pt x="228" y="81"/>
                  <a:pt x="228" y="96"/>
                </a:cubicBezTo>
                <a:cubicBezTo>
                  <a:pt x="220" y="147"/>
                  <a:pt x="250" y="184"/>
                  <a:pt x="265" y="198"/>
                </a:cubicBezTo>
                <a:cubicBezTo>
                  <a:pt x="271" y="213"/>
                  <a:pt x="279" y="236"/>
                  <a:pt x="271" y="273"/>
                </a:cubicBezTo>
                <a:cubicBezTo>
                  <a:pt x="66" y="273"/>
                  <a:pt x="66" y="273"/>
                  <a:pt x="66" y="273"/>
                </a:cubicBezTo>
                <a:cubicBezTo>
                  <a:pt x="22" y="273"/>
                  <a:pt x="0" y="302"/>
                  <a:pt x="15" y="339"/>
                </a:cubicBezTo>
                <a:cubicBezTo>
                  <a:pt x="117" y="633"/>
                  <a:pt x="117" y="633"/>
                  <a:pt x="117" y="633"/>
                </a:cubicBezTo>
                <a:cubicBezTo>
                  <a:pt x="124" y="648"/>
                  <a:pt x="147" y="663"/>
                  <a:pt x="162" y="663"/>
                </a:cubicBezTo>
                <a:cubicBezTo>
                  <a:pt x="412" y="663"/>
                  <a:pt x="412" y="663"/>
                  <a:pt x="412" y="663"/>
                </a:cubicBezTo>
                <a:cubicBezTo>
                  <a:pt x="427" y="663"/>
                  <a:pt x="456" y="678"/>
                  <a:pt x="471" y="684"/>
                </a:cubicBezTo>
                <a:cubicBezTo>
                  <a:pt x="478" y="699"/>
                  <a:pt x="478" y="699"/>
                  <a:pt x="478" y="699"/>
                </a:cubicBezTo>
                <a:cubicBezTo>
                  <a:pt x="493" y="714"/>
                  <a:pt x="514" y="714"/>
                  <a:pt x="522" y="699"/>
                </a:cubicBezTo>
                <a:cubicBezTo>
                  <a:pt x="676" y="545"/>
                  <a:pt x="676" y="545"/>
                  <a:pt x="676" y="545"/>
                </a:cubicBezTo>
                <a:cubicBezTo>
                  <a:pt x="691" y="531"/>
                  <a:pt x="691" y="508"/>
                  <a:pt x="676" y="501"/>
                </a:cubicBez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63" name="Freeform 152"/>
          <p:cNvSpPr>
            <a:spLocks noChangeArrowheads="1"/>
          </p:cNvSpPr>
          <p:nvPr/>
        </p:nvSpPr>
        <p:spPr bwMode="auto">
          <a:xfrm>
            <a:off x="8993188" y="7797800"/>
            <a:ext cx="107950" cy="106363"/>
          </a:xfrm>
          <a:custGeom>
            <a:avLst/>
            <a:gdLst>
              <a:gd name="T0" fmla="*/ 21104 w 229"/>
              <a:gd name="T1" fmla="*/ 106858 h 229"/>
              <a:gd name="T2" fmla="*/ 0 w 229"/>
              <a:gd name="T3" fmla="*/ 86237 h 229"/>
              <a:gd name="T4" fmla="*/ 86294 w 229"/>
              <a:gd name="T5" fmla="*/ 0 h 229"/>
              <a:gd name="T6" fmla="*/ 106929 w 229"/>
              <a:gd name="T7" fmla="*/ 21090 h 229"/>
              <a:gd name="T8" fmla="*/ 21104 w 229"/>
              <a:gd name="T9" fmla="*/ 106858 h 2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9" h="229">
                <a:moveTo>
                  <a:pt x="45" y="228"/>
                </a:moveTo>
                <a:lnTo>
                  <a:pt x="0" y="184"/>
                </a:lnTo>
                <a:lnTo>
                  <a:pt x="184" y="0"/>
                </a:lnTo>
                <a:lnTo>
                  <a:pt x="228" y="45"/>
                </a:lnTo>
                <a:lnTo>
                  <a:pt x="45" y="228"/>
                </a:ln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3" name="Freeform 162"/>
          <p:cNvSpPr>
            <a:spLocks noChangeArrowheads="1"/>
          </p:cNvSpPr>
          <p:nvPr/>
        </p:nvSpPr>
        <p:spPr bwMode="auto">
          <a:xfrm>
            <a:off x="13752513" y="5797550"/>
            <a:ext cx="909637" cy="912813"/>
          </a:xfrm>
          <a:custGeom>
            <a:avLst/>
            <a:gdLst>
              <a:gd name="T0" fmla="*/ 493 w 1590"/>
              <a:gd name="T1" fmla="*/ 169 h 1591"/>
              <a:gd name="T2" fmla="*/ 493 w 1590"/>
              <a:gd name="T3" fmla="*/ 169 h 1591"/>
              <a:gd name="T4" fmla="*/ 1420 w 1590"/>
              <a:gd name="T5" fmla="*/ 493 h 1591"/>
              <a:gd name="T6" fmla="*/ 1096 w 1590"/>
              <a:gd name="T7" fmla="*/ 1421 h 1591"/>
              <a:gd name="T8" fmla="*/ 169 w 1590"/>
              <a:gd name="T9" fmla="*/ 1097 h 1591"/>
              <a:gd name="T10" fmla="*/ 493 w 1590"/>
              <a:gd name="T11" fmla="*/ 169 h 1591"/>
            </a:gdLst>
            <a:ahLst/>
            <a:cxnLst>
              <a:cxn ang="0">
                <a:pos x="T0" y="T1"/>
              </a:cxn>
              <a:cxn ang="0">
                <a:pos x="T2" y="T3"/>
              </a:cxn>
              <a:cxn ang="0">
                <a:pos x="T4" y="T5"/>
              </a:cxn>
              <a:cxn ang="0">
                <a:pos x="T6" y="T7"/>
              </a:cxn>
              <a:cxn ang="0">
                <a:pos x="T8" y="T9"/>
              </a:cxn>
              <a:cxn ang="0">
                <a:pos x="T10" y="T11"/>
              </a:cxn>
            </a:cxnLst>
            <a:rect l="0" t="0" r="r" b="b"/>
            <a:pathLst>
              <a:path w="1590" h="1591">
                <a:moveTo>
                  <a:pt x="493" y="169"/>
                </a:moveTo>
                <a:lnTo>
                  <a:pt x="493" y="169"/>
                </a:lnTo>
                <a:cubicBezTo>
                  <a:pt x="838" y="0"/>
                  <a:pt x="1258" y="148"/>
                  <a:pt x="1420" y="493"/>
                </a:cubicBezTo>
                <a:cubicBezTo>
                  <a:pt x="1589" y="839"/>
                  <a:pt x="1448" y="1259"/>
                  <a:pt x="1096" y="1421"/>
                </a:cubicBezTo>
                <a:cubicBezTo>
                  <a:pt x="750" y="1590"/>
                  <a:pt x="337" y="1442"/>
                  <a:pt x="169" y="1097"/>
                </a:cubicBezTo>
                <a:cubicBezTo>
                  <a:pt x="0" y="751"/>
                  <a:pt x="147" y="331"/>
                  <a:pt x="493" y="169"/>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74" name="Freeform 163"/>
          <p:cNvSpPr>
            <a:spLocks noChangeArrowheads="1"/>
          </p:cNvSpPr>
          <p:nvPr/>
        </p:nvSpPr>
        <p:spPr bwMode="auto">
          <a:xfrm>
            <a:off x="13981113" y="6064250"/>
            <a:ext cx="460375" cy="371475"/>
          </a:xfrm>
          <a:custGeom>
            <a:avLst/>
            <a:gdLst>
              <a:gd name="T0" fmla="*/ 367384 w 832"/>
              <a:gd name="T1" fmla="*/ 44475 h 677"/>
              <a:gd name="T2" fmla="*/ 367384 w 832"/>
              <a:gd name="T3" fmla="*/ 165270 h 677"/>
              <a:gd name="T4" fmla="*/ 329704 w 832"/>
              <a:gd name="T5" fmla="*/ 56005 h 677"/>
              <a:gd name="T6" fmla="*/ 329704 w 832"/>
              <a:gd name="T7" fmla="*/ 354699 h 677"/>
              <a:gd name="T8" fmla="*/ 329704 w 832"/>
              <a:gd name="T9" fmla="*/ 245983 h 677"/>
              <a:gd name="T10" fmla="*/ 329704 w 832"/>
              <a:gd name="T11" fmla="*/ 354699 h 677"/>
              <a:gd name="T12" fmla="*/ 329704 w 832"/>
              <a:gd name="T13" fmla="*/ 185036 h 677"/>
              <a:gd name="T14" fmla="*/ 367384 w 832"/>
              <a:gd name="T15" fmla="*/ 326696 h 677"/>
              <a:gd name="T16" fmla="*/ 415593 w 832"/>
              <a:gd name="T17" fmla="*/ 165270 h 677"/>
              <a:gd name="T18" fmla="*/ 329704 w 832"/>
              <a:gd name="T19" fmla="*/ 173506 h 677"/>
              <a:gd name="T20" fmla="*/ 329704 w 832"/>
              <a:gd name="T21" fmla="*/ 153190 h 677"/>
              <a:gd name="T22" fmla="*/ 314188 w 832"/>
              <a:gd name="T23" fmla="*/ 133424 h 677"/>
              <a:gd name="T24" fmla="*/ 325825 w 832"/>
              <a:gd name="T25" fmla="*/ 59849 h 677"/>
              <a:gd name="T26" fmla="*/ 329704 w 832"/>
              <a:gd name="T27" fmla="*/ 153190 h 677"/>
              <a:gd name="T28" fmla="*/ 329704 w 832"/>
              <a:gd name="T29" fmla="*/ 173506 h 677"/>
              <a:gd name="T30" fmla="*/ 322500 w 832"/>
              <a:gd name="T31" fmla="*/ 169662 h 677"/>
              <a:gd name="T32" fmla="*/ 329704 w 832"/>
              <a:gd name="T33" fmla="*/ 245983 h 677"/>
              <a:gd name="T34" fmla="*/ 293131 w 832"/>
              <a:gd name="T35" fmla="*/ 161426 h 677"/>
              <a:gd name="T36" fmla="*/ 162912 w 832"/>
              <a:gd name="T37" fmla="*/ 161426 h 677"/>
              <a:gd name="T38" fmla="*/ 126340 w 832"/>
              <a:gd name="T39" fmla="*/ 354699 h 677"/>
              <a:gd name="T40" fmla="*/ 329704 w 832"/>
              <a:gd name="T41" fmla="*/ 354699 h 677"/>
              <a:gd name="T42" fmla="*/ 126340 w 832"/>
              <a:gd name="T43" fmla="*/ 185036 h 677"/>
              <a:gd name="T44" fmla="*/ 126340 w 832"/>
              <a:gd name="T45" fmla="*/ 173506 h 677"/>
              <a:gd name="T46" fmla="*/ 126340 w 832"/>
              <a:gd name="T47" fmla="*/ 185036 h 677"/>
              <a:gd name="T48" fmla="*/ 126340 w 832"/>
              <a:gd name="T49" fmla="*/ 153190 h 677"/>
              <a:gd name="T50" fmla="*/ 130219 w 832"/>
              <a:gd name="T51" fmla="*/ 59849 h 677"/>
              <a:gd name="T52" fmla="*/ 142964 w 832"/>
              <a:gd name="T53" fmla="*/ 133424 h 677"/>
              <a:gd name="T54" fmla="*/ 228299 w 832"/>
              <a:gd name="T55" fmla="*/ 0 h 677"/>
              <a:gd name="T56" fmla="*/ 309755 w 832"/>
              <a:gd name="T57" fmla="*/ 76321 h 677"/>
              <a:gd name="T58" fmla="*/ 146289 w 832"/>
              <a:gd name="T59" fmla="*/ 76321 h 677"/>
              <a:gd name="T60" fmla="*/ 126340 w 832"/>
              <a:gd name="T61" fmla="*/ 56005 h 677"/>
              <a:gd name="T62" fmla="*/ 126340 w 832"/>
              <a:gd name="T63" fmla="*/ 153190 h 677"/>
              <a:gd name="T64" fmla="*/ 28260 w 832"/>
              <a:gd name="T65" fmla="*/ 104323 h 677"/>
              <a:gd name="T66" fmla="*/ 126340 w 832"/>
              <a:gd name="T67" fmla="*/ 56005 h 677"/>
              <a:gd name="T68" fmla="*/ 126340 w 832"/>
              <a:gd name="T69" fmla="*/ 173506 h 677"/>
              <a:gd name="T70" fmla="*/ 114150 w 832"/>
              <a:gd name="T71" fmla="*/ 226217 h 677"/>
              <a:gd name="T72" fmla="*/ 0 w 832"/>
              <a:gd name="T73" fmla="*/ 306930 h 677"/>
              <a:gd name="T74" fmla="*/ 89768 w 832"/>
              <a:gd name="T75" fmla="*/ 181742 h 677"/>
              <a:gd name="T76" fmla="*/ 126340 w 832"/>
              <a:gd name="T77" fmla="*/ 250376 h 677"/>
              <a:gd name="T78" fmla="*/ 106392 w 832"/>
              <a:gd name="T79" fmla="*/ 347012 h 677"/>
              <a:gd name="T80" fmla="*/ 126340 w 832"/>
              <a:gd name="T81" fmla="*/ 250376 h 67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832" h="677">
                <a:moveTo>
                  <a:pt x="663" y="81"/>
                </a:moveTo>
                <a:lnTo>
                  <a:pt x="663" y="81"/>
                </a:lnTo>
                <a:cubicBezTo>
                  <a:pt x="721" y="81"/>
                  <a:pt x="772" y="132"/>
                  <a:pt x="772" y="190"/>
                </a:cubicBezTo>
                <a:cubicBezTo>
                  <a:pt x="772" y="250"/>
                  <a:pt x="721" y="301"/>
                  <a:pt x="663" y="301"/>
                </a:cubicBezTo>
                <a:cubicBezTo>
                  <a:pt x="640" y="301"/>
                  <a:pt x="618" y="294"/>
                  <a:pt x="595" y="279"/>
                </a:cubicBezTo>
                <a:cubicBezTo>
                  <a:pt x="595" y="102"/>
                  <a:pt x="595" y="102"/>
                  <a:pt x="595" y="102"/>
                </a:cubicBezTo>
                <a:cubicBezTo>
                  <a:pt x="618" y="88"/>
                  <a:pt x="640" y="81"/>
                  <a:pt x="663" y="81"/>
                </a:cubicBezTo>
                <a:close/>
                <a:moveTo>
                  <a:pt x="595" y="646"/>
                </a:moveTo>
                <a:lnTo>
                  <a:pt x="595" y="646"/>
                </a:lnTo>
                <a:cubicBezTo>
                  <a:pt x="595" y="448"/>
                  <a:pt x="595" y="448"/>
                  <a:pt x="595" y="448"/>
                </a:cubicBezTo>
                <a:cubicBezTo>
                  <a:pt x="610" y="507"/>
                  <a:pt x="625" y="565"/>
                  <a:pt x="633" y="632"/>
                </a:cubicBezTo>
                <a:cubicBezTo>
                  <a:pt x="625" y="632"/>
                  <a:pt x="610" y="640"/>
                  <a:pt x="595" y="646"/>
                </a:cubicBezTo>
                <a:close/>
                <a:moveTo>
                  <a:pt x="595" y="337"/>
                </a:moveTo>
                <a:lnTo>
                  <a:pt x="595" y="337"/>
                </a:lnTo>
                <a:cubicBezTo>
                  <a:pt x="610" y="367"/>
                  <a:pt x="618" y="390"/>
                  <a:pt x="625" y="412"/>
                </a:cubicBezTo>
                <a:cubicBezTo>
                  <a:pt x="640" y="470"/>
                  <a:pt x="655" y="529"/>
                  <a:pt x="663" y="595"/>
                </a:cubicBezTo>
                <a:cubicBezTo>
                  <a:pt x="721" y="595"/>
                  <a:pt x="780" y="580"/>
                  <a:pt x="831" y="559"/>
                </a:cubicBezTo>
                <a:cubicBezTo>
                  <a:pt x="810" y="448"/>
                  <a:pt x="787" y="337"/>
                  <a:pt x="750" y="301"/>
                </a:cubicBezTo>
                <a:cubicBezTo>
                  <a:pt x="721" y="322"/>
                  <a:pt x="691" y="331"/>
                  <a:pt x="663" y="331"/>
                </a:cubicBezTo>
                <a:cubicBezTo>
                  <a:pt x="640" y="331"/>
                  <a:pt x="618" y="331"/>
                  <a:pt x="595" y="316"/>
                </a:cubicBezTo>
                <a:lnTo>
                  <a:pt x="595" y="337"/>
                </a:lnTo>
                <a:close/>
                <a:moveTo>
                  <a:pt x="595" y="279"/>
                </a:moveTo>
                <a:lnTo>
                  <a:pt x="595" y="279"/>
                </a:lnTo>
                <a:cubicBezTo>
                  <a:pt x="582" y="271"/>
                  <a:pt x="574" y="256"/>
                  <a:pt x="567" y="243"/>
                </a:cubicBezTo>
                <a:cubicBezTo>
                  <a:pt x="582" y="213"/>
                  <a:pt x="595" y="175"/>
                  <a:pt x="595" y="139"/>
                </a:cubicBezTo>
                <a:cubicBezTo>
                  <a:pt x="595" y="132"/>
                  <a:pt x="588" y="124"/>
                  <a:pt x="588" y="109"/>
                </a:cubicBezTo>
                <a:cubicBezTo>
                  <a:pt x="595" y="109"/>
                  <a:pt x="595" y="102"/>
                  <a:pt x="595" y="102"/>
                </a:cubicBezTo>
                <a:cubicBezTo>
                  <a:pt x="595" y="279"/>
                  <a:pt x="595" y="279"/>
                  <a:pt x="595" y="279"/>
                </a:cubicBezTo>
                <a:close/>
                <a:moveTo>
                  <a:pt x="595" y="316"/>
                </a:moveTo>
                <a:lnTo>
                  <a:pt x="595" y="316"/>
                </a:lnTo>
                <a:cubicBezTo>
                  <a:pt x="595" y="337"/>
                  <a:pt x="595" y="337"/>
                  <a:pt x="595" y="337"/>
                </a:cubicBezTo>
                <a:cubicBezTo>
                  <a:pt x="595" y="331"/>
                  <a:pt x="588" y="322"/>
                  <a:pt x="582" y="309"/>
                </a:cubicBezTo>
                <a:cubicBezTo>
                  <a:pt x="588" y="316"/>
                  <a:pt x="595" y="316"/>
                  <a:pt x="595" y="316"/>
                </a:cubicBezTo>
                <a:close/>
                <a:moveTo>
                  <a:pt x="595" y="448"/>
                </a:moveTo>
                <a:lnTo>
                  <a:pt x="595" y="448"/>
                </a:lnTo>
                <a:cubicBezTo>
                  <a:pt x="582" y="375"/>
                  <a:pt x="559" y="316"/>
                  <a:pt x="529" y="294"/>
                </a:cubicBezTo>
                <a:cubicBezTo>
                  <a:pt x="493" y="316"/>
                  <a:pt x="456" y="331"/>
                  <a:pt x="412" y="331"/>
                </a:cubicBezTo>
                <a:cubicBezTo>
                  <a:pt x="368" y="331"/>
                  <a:pt x="331" y="316"/>
                  <a:pt x="294" y="294"/>
                </a:cubicBezTo>
                <a:cubicBezTo>
                  <a:pt x="273" y="316"/>
                  <a:pt x="243" y="375"/>
                  <a:pt x="228" y="456"/>
                </a:cubicBezTo>
                <a:cubicBezTo>
                  <a:pt x="228" y="646"/>
                  <a:pt x="228" y="646"/>
                  <a:pt x="228" y="646"/>
                </a:cubicBezTo>
                <a:cubicBezTo>
                  <a:pt x="287" y="669"/>
                  <a:pt x="345" y="676"/>
                  <a:pt x="412" y="676"/>
                </a:cubicBezTo>
                <a:cubicBezTo>
                  <a:pt x="478" y="676"/>
                  <a:pt x="544" y="669"/>
                  <a:pt x="595" y="646"/>
                </a:cubicBezTo>
                <a:cubicBezTo>
                  <a:pt x="595" y="448"/>
                  <a:pt x="595" y="448"/>
                  <a:pt x="595" y="448"/>
                </a:cubicBezTo>
                <a:close/>
                <a:moveTo>
                  <a:pt x="228" y="337"/>
                </a:moveTo>
                <a:lnTo>
                  <a:pt x="228" y="337"/>
                </a:lnTo>
                <a:cubicBezTo>
                  <a:pt x="228" y="316"/>
                  <a:pt x="228" y="316"/>
                  <a:pt x="228" y="316"/>
                </a:cubicBezTo>
                <a:cubicBezTo>
                  <a:pt x="228" y="316"/>
                  <a:pt x="235" y="316"/>
                  <a:pt x="243" y="309"/>
                </a:cubicBezTo>
                <a:cubicBezTo>
                  <a:pt x="235" y="322"/>
                  <a:pt x="228" y="331"/>
                  <a:pt x="228" y="337"/>
                </a:cubicBezTo>
                <a:close/>
                <a:moveTo>
                  <a:pt x="228" y="279"/>
                </a:moveTo>
                <a:lnTo>
                  <a:pt x="228" y="279"/>
                </a:lnTo>
                <a:cubicBezTo>
                  <a:pt x="228" y="102"/>
                  <a:pt x="228" y="102"/>
                  <a:pt x="228" y="102"/>
                </a:cubicBezTo>
                <a:lnTo>
                  <a:pt x="235" y="109"/>
                </a:lnTo>
                <a:cubicBezTo>
                  <a:pt x="235" y="117"/>
                  <a:pt x="235" y="132"/>
                  <a:pt x="235" y="139"/>
                </a:cubicBezTo>
                <a:cubicBezTo>
                  <a:pt x="235" y="175"/>
                  <a:pt x="243" y="213"/>
                  <a:pt x="258" y="243"/>
                </a:cubicBezTo>
                <a:cubicBezTo>
                  <a:pt x="250" y="256"/>
                  <a:pt x="243" y="271"/>
                  <a:pt x="228" y="279"/>
                </a:cubicBezTo>
                <a:close/>
                <a:moveTo>
                  <a:pt x="412" y="0"/>
                </a:moveTo>
                <a:lnTo>
                  <a:pt x="412" y="0"/>
                </a:lnTo>
                <a:cubicBezTo>
                  <a:pt x="493" y="0"/>
                  <a:pt x="559" y="66"/>
                  <a:pt x="559" y="139"/>
                </a:cubicBezTo>
                <a:cubicBezTo>
                  <a:pt x="559" y="220"/>
                  <a:pt x="493" y="286"/>
                  <a:pt x="412" y="286"/>
                </a:cubicBezTo>
                <a:cubicBezTo>
                  <a:pt x="331" y="286"/>
                  <a:pt x="264" y="220"/>
                  <a:pt x="264" y="139"/>
                </a:cubicBezTo>
                <a:cubicBezTo>
                  <a:pt x="264" y="66"/>
                  <a:pt x="331" y="0"/>
                  <a:pt x="412" y="0"/>
                </a:cubicBezTo>
                <a:close/>
                <a:moveTo>
                  <a:pt x="228" y="102"/>
                </a:moveTo>
                <a:lnTo>
                  <a:pt x="228" y="102"/>
                </a:lnTo>
                <a:cubicBezTo>
                  <a:pt x="228" y="279"/>
                  <a:pt x="228" y="279"/>
                  <a:pt x="228" y="279"/>
                </a:cubicBezTo>
                <a:cubicBezTo>
                  <a:pt x="206" y="294"/>
                  <a:pt x="183" y="301"/>
                  <a:pt x="162" y="301"/>
                </a:cubicBezTo>
                <a:cubicBezTo>
                  <a:pt x="102" y="301"/>
                  <a:pt x="51" y="250"/>
                  <a:pt x="51" y="190"/>
                </a:cubicBezTo>
                <a:cubicBezTo>
                  <a:pt x="51" y="132"/>
                  <a:pt x="102" y="81"/>
                  <a:pt x="162" y="81"/>
                </a:cubicBezTo>
                <a:cubicBezTo>
                  <a:pt x="183" y="81"/>
                  <a:pt x="206" y="88"/>
                  <a:pt x="228" y="102"/>
                </a:cubicBezTo>
                <a:close/>
                <a:moveTo>
                  <a:pt x="228" y="316"/>
                </a:moveTo>
                <a:lnTo>
                  <a:pt x="228" y="316"/>
                </a:lnTo>
                <a:cubicBezTo>
                  <a:pt x="228" y="337"/>
                  <a:pt x="228" y="337"/>
                  <a:pt x="228" y="337"/>
                </a:cubicBezTo>
                <a:cubicBezTo>
                  <a:pt x="213" y="367"/>
                  <a:pt x="206" y="390"/>
                  <a:pt x="206" y="412"/>
                </a:cubicBezTo>
                <a:cubicBezTo>
                  <a:pt x="183" y="470"/>
                  <a:pt x="177" y="529"/>
                  <a:pt x="162" y="595"/>
                </a:cubicBezTo>
                <a:cubicBezTo>
                  <a:pt x="102" y="595"/>
                  <a:pt x="51" y="580"/>
                  <a:pt x="0" y="559"/>
                </a:cubicBezTo>
                <a:cubicBezTo>
                  <a:pt x="15" y="448"/>
                  <a:pt x="44" y="331"/>
                  <a:pt x="74" y="301"/>
                </a:cubicBezTo>
                <a:cubicBezTo>
                  <a:pt x="102" y="322"/>
                  <a:pt x="132" y="331"/>
                  <a:pt x="162" y="331"/>
                </a:cubicBezTo>
                <a:cubicBezTo>
                  <a:pt x="183" y="331"/>
                  <a:pt x="206" y="331"/>
                  <a:pt x="228" y="316"/>
                </a:cubicBezTo>
                <a:close/>
                <a:moveTo>
                  <a:pt x="228" y="456"/>
                </a:moveTo>
                <a:lnTo>
                  <a:pt x="228" y="456"/>
                </a:lnTo>
                <a:cubicBezTo>
                  <a:pt x="213" y="507"/>
                  <a:pt x="198" y="565"/>
                  <a:pt x="192" y="632"/>
                </a:cubicBezTo>
                <a:cubicBezTo>
                  <a:pt x="206" y="632"/>
                  <a:pt x="213" y="640"/>
                  <a:pt x="228" y="646"/>
                </a:cubicBezTo>
                <a:lnTo>
                  <a:pt x="228" y="456"/>
                </a:lnTo>
                <a:close/>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3025" name="Freeform 166"/>
          <p:cNvSpPr>
            <a:spLocks noChangeArrowheads="1"/>
          </p:cNvSpPr>
          <p:nvPr/>
        </p:nvSpPr>
        <p:spPr bwMode="auto">
          <a:xfrm>
            <a:off x="17106900" y="6697663"/>
            <a:ext cx="909638" cy="912812"/>
          </a:xfrm>
          <a:custGeom>
            <a:avLst/>
            <a:gdLst>
              <a:gd name="T0" fmla="*/ 281482 w 1592"/>
              <a:gd name="T1" fmla="*/ 97557 h 1592"/>
              <a:gd name="T2" fmla="*/ 281482 w 1592"/>
              <a:gd name="T3" fmla="*/ 97557 h 1592"/>
              <a:gd name="T4" fmla="*/ 810758 w 1592"/>
              <a:gd name="T5" fmla="*/ 283490 h 1592"/>
              <a:gd name="T6" fmla="*/ 625768 w 1592"/>
              <a:gd name="T7" fmla="*/ 815464 h 1592"/>
              <a:gd name="T8" fmla="*/ 97063 w 1592"/>
              <a:gd name="T9" fmla="*/ 630105 h 1592"/>
              <a:gd name="T10" fmla="*/ 281482 w 1592"/>
              <a:gd name="T11" fmla="*/ 97557 h 15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92" h="1592">
                <a:moveTo>
                  <a:pt x="493" y="170"/>
                </a:moveTo>
                <a:lnTo>
                  <a:pt x="493" y="170"/>
                </a:lnTo>
                <a:cubicBezTo>
                  <a:pt x="840" y="0"/>
                  <a:pt x="1258" y="147"/>
                  <a:pt x="1420" y="494"/>
                </a:cubicBezTo>
                <a:cubicBezTo>
                  <a:pt x="1591" y="840"/>
                  <a:pt x="1450" y="1260"/>
                  <a:pt x="1096" y="1421"/>
                </a:cubicBezTo>
                <a:cubicBezTo>
                  <a:pt x="751" y="1591"/>
                  <a:pt x="339" y="1444"/>
                  <a:pt x="170" y="1098"/>
                </a:cubicBezTo>
                <a:cubicBezTo>
                  <a:pt x="0" y="751"/>
                  <a:pt x="147" y="332"/>
                  <a:pt x="493" y="170"/>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378" name="Text Box 167"/>
          <p:cNvSpPr txBox="1">
            <a:spLocks noChangeArrowheads="1"/>
          </p:cNvSpPr>
          <p:nvPr/>
        </p:nvSpPr>
        <p:spPr bwMode="auto">
          <a:xfrm>
            <a:off x="17241838" y="6999288"/>
            <a:ext cx="628650" cy="3651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600">
                <a:solidFill>
                  <a:srgbClr val="000000"/>
                </a:solidFill>
                <a:latin typeface="Calibri" charset="0"/>
                <a:ea typeface="ＭＳ Ｐゴシック" charset="0"/>
                <a:cs typeface="ＭＳ Ｐゴシック"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600">
                <a:solidFill>
                  <a:srgbClr val="000000"/>
                </a:solidFill>
                <a:latin typeface="Calibri" charset="0"/>
                <a:ea typeface="ＭＳ Ｐゴシック" charset="0"/>
                <a:cs typeface="ＭＳ Ｐゴシック"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600">
                <a:solidFill>
                  <a:srgbClr val="000000"/>
                </a:solidFill>
                <a:latin typeface="Calibri" charset="0"/>
                <a:ea typeface="ＭＳ Ｐゴシック" charset="0"/>
                <a:cs typeface="ＭＳ Ｐゴシック"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600">
                <a:solidFill>
                  <a:srgbClr val="000000"/>
                </a:solidFill>
                <a:latin typeface="Calibri" charset="0"/>
                <a:ea typeface="ＭＳ Ｐゴシック" charset="0"/>
                <a:cs typeface="ＭＳ Ｐゴシック"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600">
                <a:solidFill>
                  <a:srgbClr val="000000"/>
                </a:solidFill>
                <a:latin typeface="Calibri" charset="0"/>
                <a:ea typeface="ＭＳ Ｐゴシック" charset="0"/>
                <a:cs typeface="ＭＳ Ｐゴシック" charset="0"/>
              </a:defRPr>
            </a:lvl5pPr>
            <a:lvl6pPr marL="25146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600">
                <a:solidFill>
                  <a:srgbClr val="000000"/>
                </a:solidFill>
                <a:latin typeface="Calibri" charset="0"/>
                <a:ea typeface="ＭＳ Ｐゴシック" charset="0"/>
                <a:cs typeface="ＭＳ Ｐゴシック" charset="0"/>
              </a:defRPr>
            </a:lvl6pPr>
            <a:lvl7pPr marL="29718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600">
                <a:solidFill>
                  <a:srgbClr val="000000"/>
                </a:solidFill>
                <a:latin typeface="Calibri" charset="0"/>
                <a:ea typeface="ＭＳ Ｐゴシック" charset="0"/>
                <a:cs typeface="ＭＳ Ｐゴシック" charset="0"/>
              </a:defRPr>
            </a:lvl7pPr>
            <a:lvl8pPr marL="34290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600">
                <a:solidFill>
                  <a:srgbClr val="000000"/>
                </a:solidFill>
                <a:latin typeface="Calibri" charset="0"/>
                <a:ea typeface="ＭＳ Ｐゴシック" charset="0"/>
                <a:cs typeface="ＭＳ Ｐゴシック" charset="0"/>
              </a:defRPr>
            </a:lvl8pPr>
            <a:lvl9pPr marL="38862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600">
                <a:solidFill>
                  <a:srgbClr val="000000"/>
                </a:solidFill>
                <a:latin typeface="Calibri" charset="0"/>
                <a:ea typeface="ＭＳ Ｐゴシック" charset="0"/>
                <a:cs typeface="ＭＳ Ｐゴシック" charset="0"/>
              </a:defRPr>
            </a:lvl9pPr>
          </a:lstStyle>
          <a:p>
            <a:pPr algn="ctr" defTabSz="1828434" fontAlgn="auto">
              <a:spcBef>
                <a:spcPts val="0"/>
              </a:spcBef>
              <a:spcAft>
                <a:spcPts val="0"/>
              </a:spcAft>
              <a:defRPr/>
            </a:pPr>
            <a:r>
              <a:rPr lang="en-US" sz="1600" b="1">
                <a:solidFill>
                  <a:srgbClr val="FFFFFF"/>
                </a:solidFill>
                <a:latin typeface="Source Sans Pro"/>
                <a:cs typeface="Source Sans Pro"/>
              </a:rPr>
              <a:t>SMS</a:t>
            </a:r>
          </a:p>
        </p:txBody>
      </p:sp>
      <p:sp>
        <p:nvSpPr>
          <p:cNvPr id="43027" name="Freeform 179"/>
          <p:cNvSpPr>
            <a:spLocks noChangeArrowheads="1"/>
          </p:cNvSpPr>
          <p:nvPr/>
        </p:nvSpPr>
        <p:spPr bwMode="auto">
          <a:xfrm>
            <a:off x="20585113" y="9598025"/>
            <a:ext cx="909637" cy="915988"/>
          </a:xfrm>
          <a:custGeom>
            <a:avLst/>
            <a:gdLst>
              <a:gd name="T0" fmla="*/ 277485 w 1592"/>
              <a:gd name="T1" fmla="*/ 97469 h 1598"/>
              <a:gd name="T2" fmla="*/ 277485 w 1592"/>
              <a:gd name="T3" fmla="*/ 97469 h 1598"/>
              <a:gd name="T4" fmla="*/ 810758 w 1592"/>
              <a:gd name="T5" fmla="*/ 283235 h 1598"/>
              <a:gd name="T6" fmla="*/ 626910 w 1592"/>
              <a:gd name="T7" fmla="*/ 819317 h 1598"/>
              <a:gd name="T8" fmla="*/ 92495 w 1592"/>
              <a:gd name="T9" fmla="*/ 633552 h 1598"/>
              <a:gd name="T10" fmla="*/ 277485 w 1592"/>
              <a:gd name="T11" fmla="*/ 97469 h 15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92" h="1598">
                <a:moveTo>
                  <a:pt x="486" y="170"/>
                </a:moveTo>
                <a:lnTo>
                  <a:pt x="486" y="170"/>
                </a:lnTo>
                <a:cubicBezTo>
                  <a:pt x="840" y="0"/>
                  <a:pt x="1252" y="147"/>
                  <a:pt x="1420" y="494"/>
                </a:cubicBezTo>
                <a:cubicBezTo>
                  <a:pt x="1591" y="840"/>
                  <a:pt x="1443" y="1258"/>
                  <a:pt x="1098" y="1429"/>
                </a:cubicBezTo>
                <a:cubicBezTo>
                  <a:pt x="751" y="1597"/>
                  <a:pt x="332" y="1450"/>
                  <a:pt x="162" y="1105"/>
                </a:cubicBezTo>
                <a:cubicBezTo>
                  <a:pt x="0" y="759"/>
                  <a:pt x="141" y="339"/>
                  <a:pt x="486" y="170"/>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391" name="Freeform 180"/>
          <p:cNvSpPr>
            <a:spLocks noChangeArrowheads="1"/>
          </p:cNvSpPr>
          <p:nvPr/>
        </p:nvSpPr>
        <p:spPr bwMode="auto">
          <a:xfrm>
            <a:off x="20818475" y="9839325"/>
            <a:ext cx="438150" cy="436563"/>
          </a:xfrm>
          <a:custGeom>
            <a:avLst/>
            <a:gdLst>
              <a:gd name="T0" fmla="*/ 315848 w 795"/>
              <a:gd name="T1" fmla="*/ 412754 h 788"/>
              <a:gd name="T2" fmla="*/ 404990 w 795"/>
              <a:gd name="T3" fmla="*/ 335085 h 788"/>
              <a:gd name="T4" fmla="*/ 428651 w 795"/>
              <a:gd name="T5" fmla="*/ 273505 h 788"/>
              <a:gd name="T6" fmla="*/ 433603 w 795"/>
              <a:gd name="T7" fmla="*/ 183631 h 788"/>
              <a:gd name="T8" fmla="*/ 413244 w 795"/>
              <a:gd name="T9" fmla="*/ 118722 h 788"/>
              <a:gd name="T10" fmla="*/ 347763 w 795"/>
              <a:gd name="T11" fmla="*/ 41053 h 788"/>
              <a:gd name="T12" fmla="*/ 296039 w 795"/>
              <a:gd name="T13" fmla="*/ 12205 h 788"/>
              <a:gd name="T14" fmla="*/ 255320 w 795"/>
              <a:gd name="T15" fmla="*/ 0 h 788"/>
              <a:gd name="T16" fmla="*/ 238812 w 795"/>
              <a:gd name="T17" fmla="*/ 16643 h 788"/>
              <a:gd name="T18" fmla="*/ 271277 w 795"/>
              <a:gd name="T19" fmla="*/ 16643 h 788"/>
              <a:gd name="T20" fmla="*/ 299891 w 795"/>
              <a:gd name="T21" fmla="*/ 28294 h 788"/>
              <a:gd name="T22" fmla="*/ 287785 w 795"/>
              <a:gd name="T23" fmla="*/ 33287 h 788"/>
              <a:gd name="T24" fmla="*/ 263023 w 795"/>
              <a:gd name="T25" fmla="*/ 41053 h 788"/>
              <a:gd name="T26" fmla="*/ 247066 w 795"/>
              <a:gd name="T27" fmla="*/ 61580 h 788"/>
              <a:gd name="T28" fmla="*/ 271277 w 795"/>
              <a:gd name="T29" fmla="*/ 85990 h 788"/>
              <a:gd name="T30" fmla="*/ 303192 w 795"/>
              <a:gd name="T31" fmla="*/ 44937 h 788"/>
              <a:gd name="T32" fmla="*/ 327954 w 795"/>
              <a:gd name="T33" fmla="*/ 44937 h 788"/>
              <a:gd name="T34" fmla="*/ 344461 w 795"/>
              <a:gd name="T35" fmla="*/ 53259 h 788"/>
              <a:gd name="T36" fmla="*/ 360419 w 795"/>
              <a:gd name="T37" fmla="*/ 81552 h 788"/>
              <a:gd name="T38" fmla="*/ 356017 w 795"/>
              <a:gd name="T39" fmla="*/ 106517 h 788"/>
              <a:gd name="T40" fmla="*/ 347763 w 795"/>
              <a:gd name="T41" fmla="*/ 89874 h 788"/>
              <a:gd name="T42" fmla="*/ 319700 w 795"/>
              <a:gd name="T43" fmla="*/ 93757 h 788"/>
              <a:gd name="T44" fmla="*/ 327954 w 795"/>
              <a:gd name="T45" fmla="*/ 110401 h 788"/>
              <a:gd name="T46" fmla="*/ 299891 w 795"/>
              <a:gd name="T47" fmla="*/ 118722 h 788"/>
              <a:gd name="T48" fmla="*/ 266875 w 795"/>
              <a:gd name="T49" fmla="*/ 138694 h 788"/>
              <a:gd name="T50" fmla="*/ 243214 w 795"/>
              <a:gd name="T51" fmla="*/ 163659 h 788"/>
              <a:gd name="T52" fmla="*/ 247066 w 795"/>
              <a:gd name="T53" fmla="*/ 261300 h 788"/>
              <a:gd name="T54" fmla="*/ 271277 w 795"/>
              <a:gd name="T55" fmla="*/ 265183 h 788"/>
              <a:gd name="T56" fmla="*/ 299891 w 795"/>
              <a:gd name="T57" fmla="*/ 269621 h 788"/>
              <a:gd name="T58" fmla="*/ 336208 w 795"/>
              <a:gd name="T59" fmla="*/ 290148 h 788"/>
              <a:gd name="T60" fmla="*/ 356017 w 795"/>
              <a:gd name="T61" fmla="*/ 314558 h 788"/>
              <a:gd name="T62" fmla="*/ 385181 w 795"/>
              <a:gd name="T63" fmla="*/ 322880 h 788"/>
              <a:gd name="T64" fmla="*/ 255320 w 795"/>
              <a:gd name="T65" fmla="*/ 383351 h 788"/>
              <a:gd name="T66" fmla="*/ 3852 w 795"/>
              <a:gd name="T67" fmla="*/ 175864 h 788"/>
              <a:gd name="T68" fmla="*/ 0 w 795"/>
              <a:gd name="T69" fmla="*/ 253533 h 788"/>
              <a:gd name="T70" fmla="*/ 24211 w 795"/>
              <a:gd name="T71" fmla="*/ 318442 h 788"/>
              <a:gd name="T72" fmla="*/ 109501 w 795"/>
              <a:gd name="T73" fmla="*/ 408316 h 788"/>
              <a:gd name="T74" fmla="*/ 230558 w 795"/>
              <a:gd name="T75" fmla="*/ 367817 h 788"/>
              <a:gd name="T76" fmla="*/ 215151 w 795"/>
              <a:gd name="T77" fmla="*/ 326763 h 788"/>
              <a:gd name="T78" fmla="*/ 226706 w 795"/>
              <a:gd name="T79" fmla="*/ 298470 h 788"/>
              <a:gd name="T80" fmla="*/ 206897 w 795"/>
              <a:gd name="T81" fmla="*/ 277943 h 788"/>
              <a:gd name="T82" fmla="*/ 178284 w 795"/>
              <a:gd name="T83" fmla="*/ 253533 h 788"/>
              <a:gd name="T84" fmla="*/ 133713 w 795"/>
              <a:gd name="T85" fmla="*/ 236890 h 788"/>
              <a:gd name="T86" fmla="*/ 113353 w 795"/>
              <a:gd name="T87" fmla="*/ 204713 h 788"/>
              <a:gd name="T88" fmla="*/ 89142 w 795"/>
              <a:gd name="T89" fmla="*/ 179748 h 788"/>
              <a:gd name="T90" fmla="*/ 97396 w 795"/>
              <a:gd name="T91" fmla="*/ 208596 h 788"/>
              <a:gd name="T92" fmla="*/ 84740 w 795"/>
              <a:gd name="T93" fmla="*/ 171426 h 788"/>
              <a:gd name="T94" fmla="*/ 73184 w 795"/>
              <a:gd name="T95" fmla="*/ 134811 h 788"/>
              <a:gd name="T96" fmla="*/ 89142 w 795"/>
              <a:gd name="T97" fmla="*/ 93757 h 788"/>
              <a:gd name="T98" fmla="*/ 89142 w 795"/>
              <a:gd name="T99" fmla="*/ 65464 h 788"/>
              <a:gd name="T100" fmla="*/ 182135 w 795"/>
              <a:gd name="T101" fmla="*/ 16643 h 788"/>
              <a:gd name="T102" fmla="*/ 218452 w 795"/>
              <a:gd name="T103" fmla="*/ 8322 h 788"/>
              <a:gd name="T104" fmla="*/ 145818 w 795"/>
              <a:gd name="T105" fmla="*/ 8322 h 788"/>
              <a:gd name="T106" fmla="*/ 73184 w 795"/>
              <a:gd name="T107" fmla="*/ 53259 h 788"/>
              <a:gd name="T108" fmla="*/ 24211 w 795"/>
              <a:gd name="T109" fmla="*/ 118722 h 788"/>
              <a:gd name="T110" fmla="*/ 230558 w 795"/>
              <a:gd name="T111" fmla="*/ 171426 h 788"/>
              <a:gd name="T112" fmla="*/ 202495 w 795"/>
              <a:gd name="T113" fmla="*/ 261300 h 788"/>
              <a:gd name="T114" fmla="*/ 185987 w 795"/>
              <a:gd name="T115" fmla="*/ 233006 h 788"/>
              <a:gd name="T116" fmla="*/ 173881 w 795"/>
              <a:gd name="T117" fmla="*/ 228568 h 788"/>
              <a:gd name="T118" fmla="*/ 154072 w 795"/>
              <a:gd name="T119" fmla="*/ 200274 h 788"/>
              <a:gd name="T120" fmla="*/ 194241 w 795"/>
              <a:gd name="T121" fmla="*/ 179748 h 788"/>
              <a:gd name="T122" fmla="*/ 226706 w 795"/>
              <a:gd name="T123" fmla="*/ 196391 h 78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795" h="788">
                <a:moveTo>
                  <a:pt x="419" y="787"/>
                </a:moveTo>
                <a:lnTo>
                  <a:pt x="419" y="787"/>
                </a:lnTo>
                <a:cubicBezTo>
                  <a:pt x="442" y="787"/>
                  <a:pt x="464" y="787"/>
                  <a:pt x="485" y="781"/>
                </a:cubicBezTo>
                <a:cubicBezTo>
                  <a:pt x="493" y="781"/>
                  <a:pt x="508" y="772"/>
                  <a:pt x="523" y="772"/>
                </a:cubicBezTo>
                <a:cubicBezTo>
                  <a:pt x="530" y="766"/>
                  <a:pt x="538" y="766"/>
                  <a:pt x="538" y="766"/>
                </a:cubicBezTo>
                <a:cubicBezTo>
                  <a:pt x="551" y="759"/>
                  <a:pt x="566" y="751"/>
                  <a:pt x="574" y="744"/>
                </a:cubicBezTo>
                <a:cubicBezTo>
                  <a:pt x="581" y="744"/>
                  <a:pt x="589" y="744"/>
                  <a:pt x="596" y="736"/>
                </a:cubicBezTo>
                <a:cubicBezTo>
                  <a:pt x="619" y="721"/>
                  <a:pt x="640" y="706"/>
                  <a:pt x="662" y="685"/>
                </a:cubicBezTo>
                <a:cubicBezTo>
                  <a:pt x="670" y="685"/>
                  <a:pt x="670" y="678"/>
                  <a:pt x="677" y="678"/>
                </a:cubicBezTo>
                <a:cubicBezTo>
                  <a:pt x="677" y="670"/>
                  <a:pt x="685" y="663"/>
                  <a:pt x="692" y="663"/>
                </a:cubicBezTo>
                <a:cubicBezTo>
                  <a:pt x="692" y="655"/>
                  <a:pt x="700" y="648"/>
                  <a:pt x="707" y="640"/>
                </a:cubicBezTo>
                <a:cubicBezTo>
                  <a:pt x="713" y="625"/>
                  <a:pt x="728" y="612"/>
                  <a:pt x="736" y="604"/>
                </a:cubicBezTo>
                <a:cubicBezTo>
                  <a:pt x="736" y="597"/>
                  <a:pt x="736" y="597"/>
                  <a:pt x="736" y="589"/>
                </a:cubicBezTo>
                <a:cubicBezTo>
                  <a:pt x="743" y="589"/>
                  <a:pt x="743" y="582"/>
                  <a:pt x="751" y="574"/>
                </a:cubicBezTo>
                <a:lnTo>
                  <a:pt x="751" y="567"/>
                </a:lnTo>
                <a:cubicBezTo>
                  <a:pt x="758" y="559"/>
                  <a:pt x="758" y="552"/>
                  <a:pt x="758" y="544"/>
                </a:cubicBezTo>
                <a:cubicBezTo>
                  <a:pt x="766" y="544"/>
                  <a:pt x="766" y="538"/>
                  <a:pt x="766" y="531"/>
                </a:cubicBezTo>
                <a:cubicBezTo>
                  <a:pt x="773" y="516"/>
                  <a:pt x="773" y="508"/>
                  <a:pt x="779" y="493"/>
                </a:cubicBezTo>
                <a:cubicBezTo>
                  <a:pt x="779" y="486"/>
                  <a:pt x="779" y="478"/>
                  <a:pt x="788" y="471"/>
                </a:cubicBezTo>
                <a:cubicBezTo>
                  <a:pt x="788" y="465"/>
                  <a:pt x="788" y="465"/>
                  <a:pt x="788" y="457"/>
                </a:cubicBezTo>
                <a:cubicBezTo>
                  <a:pt x="788" y="450"/>
                  <a:pt x="788" y="442"/>
                  <a:pt x="788" y="435"/>
                </a:cubicBezTo>
                <a:cubicBezTo>
                  <a:pt x="794" y="420"/>
                  <a:pt x="794" y="405"/>
                  <a:pt x="794" y="390"/>
                </a:cubicBezTo>
                <a:cubicBezTo>
                  <a:pt x="794" y="384"/>
                  <a:pt x="794" y="369"/>
                  <a:pt x="788" y="354"/>
                </a:cubicBezTo>
                <a:cubicBezTo>
                  <a:pt x="788" y="346"/>
                  <a:pt x="788" y="339"/>
                  <a:pt x="788" y="331"/>
                </a:cubicBezTo>
                <a:cubicBezTo>
                  <a:pt x="788" y="324"/>
                  <a:pt x="788" y="317"/>
                  <a:pt x="788" y="317"/>
                </a:cubicBezTo>
                <a:cubicBezTo>
                  <a:pt x="779" y="309"/>
                  <a:pt x="779" y="303"/>
                  <a:pt x="779" y="295"/>
                </a:cubicBezTo>
                <a:cubicBezTo>
                  <a:pt x="773" y="280"/>
                  <a:pt x="773" y="273"/>
                  <a:pt x="766" y="258"/>
                </a:cubicBezTo>
                <a:cubicBezTo>
                  <a:pt x="766" y="250"/>
                  <a:pt x="766" y="250"/>
                  <a:pt x="766" y="250"/>
                </a:cubicBezTo>
                <a:cubicBezTo>
                  <a:pt x="758" y="236"/>
                  <a:pt x="758" y="228"/>
                  <a:pt x="751" y="222"/>
                </a:cubicBezTo>
                <a:lnTo>
                  <a:pt x="751" y="214"/>
                </a:lnTo>
                <a:cubicBezTo>
                  <a:pt x="743" y="207"/>
                  <a:pt x="743" y="199"/>
                  <a:pt x="736" y="199"/>
                </a:cubicBezTo>
                <a:cubicBezTo>
                  <a:pt x="728" y="177"/>
                  <a:pt x="721" y="162"/>
                  <a:pt x="707" y="147"/>
                </a:cubicBezTo>
                <a:cubicBezTo>
                  <a:pt x="700" y="141"/>
                  <a:pt x="692" y="133"/>
                  <a:pt x="692" y="126"/>
                </a:cubicBezTo>
                <a:cubicBezTo>
                  <a:pt x="685" y="126"/>
                  <a:pt x="677" y="118"/>
                  <a:pt x="677" y="111"/>
                </a:cubicBezTo>
                <a:cubicBezTo>
                  <a:pt x="670" y="111"/>
                  <a:pt x="670" y="103"/>
                  <a:pt x="662" y="103"/>
                </a:cubicBezTo>
                <a:cubicBezTo>
                  <a:pt x="655" y="89"/>
                  <a:pt x="640" y="81"/>
                  <a:pt x="632" y="74"/>
                </a:cubicBezTo>
                <a:cubicBezTo>
                  <a:pt x="619" y="66"/>
                  <a:pt x="604" y="60"/>
                  <a:pt x="596" y="51"/>
                </a:cubicBezTo>
                <a:cubicBezTo>
                  <a:pt x="589" y="45"/>
                  <a:pt x="581" y="45"/>
                  <a:pt x="574" y="37"/>
                </a:cubicBezTo>
                <a:cubicBezTo>
                  <a:pt x="574" y="37"/>
                  <a:pt x="574" y="37"/>
                  <a:pt x="566" y="37"/>
                </a:cubicBezTo>
                <a:lnTo>
                  <a:pt x="559" y="30"/>
                </a:lnTo>
                <a:cubicBezTo>
                  <a:pt x="559" y="30"/>
                  <a:pt x="559" y="30"/>
                  <a:pt x="551" y="30"/>
                </a:cubicBezTo>
                <a:cubicBezTo>
                  <a:pt x="551" y="30"/>
                  <a:pt x="545" y="30"/>
                  <a:pt x="538" y="22"/>
                </a:cubicBezTo>
                <a:cubicBezTo>
                  <a:pt x="538" y="22"/>
                  <a:pt x="530" y="22"/>
                  <a:pt x="523" y="15"/>
                </a:cubicBezTo>
                <a:cubicBezTo>
                  <a:pt x="508" y="15"/>
                  <a:pt x="500" y="8"/>
                  <a:pt x="485" y="8"/>
                </a:cubicBezTo>
                <a:lnTo>
                  <a:pt x="478" y="8"/>
                </a:lnTo>
                <a:cubicBezTo>
                  <a:pt x="472" y="8"/>
                  <a:pt x="472" y="0"/>
                  <a:pt x="464" y="0"/>
                </a:cubicBezTo>
                <a:cubicBezTo>
                  <a:pt x="449" y="0"/>
                  <a:pt x="434" y="0"/>
                  <a:pt x="419" y="0"/>
                </a:cubicBezTo>
                <a:cubicBezTo>
                  <a:pt x="419" y="22"/>
                  <a:pt x="419" y="22"/>
                  <a:pt x="419" y="22"/>
                </a:cubicBezTo>
                <a:cubicBezTo>
                  <a:pt x="442" y="22"/>
                  <a:pt x="457" y="22"/>
                  <a:pt x="472" y="22"/>
                </a:cubicBezTo>
                <a:cubicBezTo>
                  <a:pt x="472" y="30"/>
                  <a:pt x="464" y="30"/>
                  <a:pt x="464" y="30"/>
                </a:cubicBezTo>
                <a:lnTo>
                  <a:pt x="457" y="30"/>
                </a:lnTo>
                <a:cubicBezTo>
                  <a:pt x="449" y="37"/>
                  <a:pt x="442" y="30"/>
                  <a:pt x="434" y="30"/>
                </a:cubicBezTo>
                <a:cubicBezTo>
                  <a:pt x="434" y="37"/>
                  <a:pt x="442" y="37"/>
                  <a:pt x="442" y="37"/>
                </a:cubicBezTo>
                <a:cubicBezTo>
                  <a:pt x="449" y="37"/>
                  <a:pt x="449" y="37"/>
                  <a:pt x="464" y="37"/>
                </a:cubicBezTo>
                <a:lnTo>
                  <a:pt x="472" y="37"/>
                </a:lnTo>
                <a:cubicBezTo>
                  <a:pt x="478" y="37"/>
                  <a:pt x="478" y="30"/>
                  <a:pt x="478" y="30"/>
                </a:cubicBezTo>
                <a:cubicBezTo>
                  <a:pt x="485" y="30"/>
                  <a:pt x="493" y="30"/>
                  <a:pt x="493" y="30"/>
                </a:cubicBezTo>
                <a:cubicBezTo>
                  <a:pt x="493" y="37"/>
                  <a:pt x="485" y="30"/>
                  <a:pt x="485" y="37"/>
                </a:cubicBezTo>
                <a:cubicBezTo>
                  <a:pt x="493" y="37"/>
                  <a:pt x="500" y="37"/>
                  <a:pt x="500" y="30"/>
                </a:cubicBezTo>
                <a:cubicBezTo>
                  <a:pt x="500" y="37"/>
                  <a:pt x="500" y="37"/>
                  <a:pt x="508" y="37"/>
                </a:cubicBezTo>
                <a:cubicBezTo>
                  <a:pt x="508" y="37"/>
                  <a:pt x="515" y="37"/>
                  <a:pt x="523" y="37"/>
                </a:cubicBezTo>
                <a:cubicBezTo>
                  <a:pt x="530" y="45"/>
                  <a:pt x="538" y="45"/>
                  <a:pt x="545" y="51"/>
                </a:cubicBezTo>
                <a:cubicBezTo>
                  <a:pt x="538" y="51"/>
                  <a:pt x="538" y="45"/>
                  <a:pt x="530" y="51"/>
                </a:cubicBezTo>
                <a:cubicBezTo>
                  <a:pt x="530" y="51"/>
                  <a:pt x="538" y="51"/>
                  <a:pt x="545" y="60"/>
                </a:cubicBezTo>
                <a:cubicBezTo>
                  <a:pt x="545" y="60"/>
                  <a:pt x="551" y="60"/>
                  <a:pt x="551" y="66"/>
                </a:cubicBezTo>
                <a:cubicBezTo>
                  <a:pt x="545" y="74"/>
                  <a:pt x="538" y="66"/>
                  <a:pt x="538" y="66"/>
                </a:cubicBezTo>
                <a:cubicBezTo>
                  <a:pt x="530" y="66"/>
                  <a:pt x="523" y="74"/>
                  <a:pt x="515" y="66"/>
                </a:cubicBezTo>
                <a:cubicBezTo>
                  <a:pt x="515" y="60"/>
                  <a:pt x="523" y="60"/>
                  <a:pt x="523" y="60"/>
                </a:cubicBezTo>
                <a:cubicBezTo>
                  <a:pt x="515" y="60"/>
                  <a:pt x="515" y="60"/>
                  <a:pt x="515" y="60"/>
                </a:cubicBezTo>
                <a:cubicBezTo>
                  <a:pt x="508" y="60"/>
                  <a:pt x="508" y="66"/>
                  <a:pt x="508" y="66"/>
                </a:cubicBezTo>
                <a:cubicBezTo>
                  <a:pt x="500" y="66"/>
                  <a:pt x="500" y="66"/>
                  <a:pt x="493" y="66"/>
                </a:cubicBezTo>
                <a:lnTo>
                  <a:pt x="485" y="74"/>
                </a:lnTo>
                <a:cubicBezTo>
                  <a:pt x="478" y="74"/>
                  <a:pt x="478" y="74"/>
                  <a:pt x="478" y="74"/>
                </a:cubicBezTo>
                <a:cubicBezTo>
                  <a:pt x="472" y="74"/>
                  <a:pt x="464" y="81"/>
                  <a:pt x="457" y="81"/>
                </a:cubicBezTo>
                <a:cubicBezTo>
                  <a:pt x="457" y="89"/>
                  <a:pt x="449" y="89"/>
                  <a:pt x="442" y="89"/>
                </a:cubicBezTo>
                <a:cubicBezTo>
                  <a:pt x="442" y="96"/>
                  <a:pt x="434" y="96"/>
                  <a:pt x="434" y="103"/>
                </a:cubicBezTo>
                <a:cubicBezTo>
                  <a:pt x="442" y="103"/>
                  <a:pt x="442" y="103"/>
                  <a:pt x="442" y="103"/>
                </a:cubicBezTo>
                <a:cubicBezTo>
                  <a:pt x="442" y="111"/>
                  <a:pt x="442" y="111"/>
                  <a:pt x="442" y="111"/>
                </a:cubicBezTo>
                <a:cubicBezTo>
                  <a:pt x="442" y="118"/>
                  <a:pt x="449" y="111"/>
                  <a:pt x="449" y="111"/>
                </a:cubicBezTo>
                <a:cubicBezTo>
                  <a:pt x="457" y="118"/>
                  <a:pt x="464" y="118"/>
                  <a:pt x="464" y="126"/>
                </a:cubicBezTo>
                <a:cubicBezTo>
                  <a:pt x="472" y="126"/>
                  <a:pt x="478" y="126"/>
                  <a:pt x="478" y="126"/>
                </a:cubicBezTo>
                <a:cubicBezTo>
                  <a:pt x="485" y="126"/>
                  <a:pt x="493" y="126"/>
                  <a:pt x="493" y="133"/>
                </a:cubicBezTo>
                <a:lnTo>
                  <a:pt x="485" y="141"/>
                </a:lnTo>
                <a:cubicBezTo>
                  <a:pt x="493" y="147"/>
                  <a:pt x="485" y="147"/>
                  <a:pt x="485" y="147"/>
                </a:cubicBezTo>
                <a:cubicBezTo>
                  <a:pt x="485" y="155"/>
                  <a:pt x="485" y="155"/>
                  <a:pt x="493" y="155"/>
                </a:cubicBezTo>
                <a:cubicBezTo>
                  <a:pt x="493" y="155"/>
                  <a:pt x="500" y="155"/>
                  <a:pt x="508" y="147"/>
                </a:cubicBezTo>
                <a:cubicBezTo>
                  <a:pt x="508" y="147"/>
                  <a:pt x="508" y="141"/>
                  <a:pt x="508" y="133"/>
                </a:cubicBezTo>
                <a:cubicBezTo>
                  <a:pt x="530" y="133"/>
                  <a:pt x="545" y="126"/>
                  <a:pt x="545" y="103"/>
                </a:cubicBezTo>
                <a:lnTo>
                  <a:pt x="545" y="96"/>
                </a:lnTo>
                <a:lnTo>
                  <a:pt x="551" y="89"/>
                </a:lnTo>
                <a:lnTo>
                  <a:pt x="551" y="81"/>
                </a:lnTo>
                <a:cubicBezTo>
                  <a:pt x="559" y="81"/>
                  <a:pt x="559" y="74"/>
                  <a:pt x="559" y="74"/>
                </a:cubicBezTo>
                <a:lnTo>
                  <a:pt x="566" y="74"/>
                </a:lnTo>
                <a:lnTo>
                  <a:pt x="574" y="81"/>
                </a:lnTo>
                <a:cubicBezTo>
                  <a:pt x="581" y="81"/>
                  <a:pt x="581" y="74"/>
                  <a:pt x="581" y="74"/>
                </a:cubicBezTo>
                <a:cubicBezTo>
                  <a:pt x="589" y="74"/>
                  <a:pt x="589" y="81"/>
                  <a:pt x="596" y="81"/>
                </a:cubicBezTo>
                <a:cubicBezTo>
                  <a:pt x="596" y="89"/>
                  <a:pt x="604" y="89"/>
                  <a:pt x="604" y="89"/>
                </a:cubicBezTo>
                <a:cubicBezTo>
                  <a:pt x="604" y="96"/>
                  <a:pt x="596" y="96"/>
                  <a:pt x="596" y="96"/>
                </a:cubicBezTo>
                <a:cubicBezTo>
                  <a:pt x="596" y="103"/>
                  <a:pt x="604" y="103"/>
                  <a:pt x="604" y="103"/>
                </a:cubicBezTo>
                <a:lnTo>
                  <a:pt x="611" y="103"/>
                </a:lnTo>
                <a:cubicBezTo>
                  <a:pt x="619" y="103"/>
                  <a:pt x="619" y="96"/>
                  <a:pt x="626" y="96"/>
                </a:cubicBezTo>
                <a:lnTo>
                  <a:pt x="632" y="103"/>
                </a:lnTo>
                <a:cubicBezTo>
                  <a:pt x="632" y="111"/>
                  <a:pt x="632" y="111"/>
                  <a:pt x="632" y="111"/>
                </a:cubicBezTo>
                <a:cubicBezTo>
                  <a:pt x="640" y="118"/>
                  <a:pt x="632" y="118"/>
                  <a:pt x="632" y="126"/>
                </a:cubicBezTo>
                <a:cubicBezTo>
                  <a:pt x="640" y="133"/>
                  <a:pt x="647" y="126"/>
                  <a:pt x="647" y="133"/>
                </a:cubicBezTo>
                <a:cubicBezTo>
                  <a:pt x="655" y="133"/>
                  <a:pt x="655" y="141"/>
                  <a:pt x="655" y="141"/>
                </a:cubicBezTo>
                <a:cubicBezTo>
                  <a:pt x="655" y="141"/>
                  <a:pt x="655" y="141"/>
                  <a:pt x="655" y="147"/>
                </a:cubicBezTo>
                <a:cubicBezTo>
                  <a:pt x="662" y="155"/>
                  <a:pt x="655" y="155"/>
                  <a:pt x="655" y="162"/>
                </a:cubicBezTo>
                <a:cubicBezTo>
                  <a:pt x="647" y="162"/>
                  <a:pt x="647" y="162"/>
                  <a:pt x="647" y="169"/>
                </a:cubicBezTo>
                <a:cubicBezTo>
                  <a:pt x="647" y="177"/>
                  <a:pt x="655" y="169"/>
                  <a:pt x="662" y="177"/>
                </a:cubicBezTo>
                <a:cubicBezTo>
                  <a:pt x="662" y="177"/>
                  <a:pt x="662" y="177"/>
                  <a:pt x="655" y="184"/>
                </a:cubicBezTo>
                <a:cubicBezTo>
                  <a:pt x="662" y="184"/>
                  <a:pt x="662" y="192"/>
                  <a:pt x="655" y="192"/>
                </a:cubicBezTo>
                <a:cubicBezTo>
                  <a:pt x="655" y="192"/>
                  <a:pt x="655" y="192"/>
                  <a:pt x="647" y="192"/>
                </a:cubicBezTo>
                <a:cubicBezTo>
                  <a:pt x="647" y="192"/>
                  <a:pt x="640" y="192"/>
                  <a:pt x="640" y="184"/>
                </a:cubicBezTo>
                <a:lnTo>
                  <a:pt x="632" y="184"/>
                </a:lnTo>
                <a:cubicBezTo>
                  <a:pt x="626" y="184"/>
                  <a:pt x="626" y="184"/>
                  <a:pt x="619" y="184"/>
                </a:cubicBezTo>
                <a:cubicBezTo>
                  <a:pt x="626" y="177"/>
                  <a:pt x="632" y="169"/>
                  <a:pt x="640" y="162"/>
                </a:cubicBezTo>
                <a:cubicBezTo>
                  <a:pt x="640" y="162"/>
                  <a:pt x="647" y="162"/>
                  <a:pt x="640" y="162"/>
                </a:cubicBezTo>
                <a:cubicBezTo>
                  <a:pt x="640" y="155"/>
                  <a:pt x="632" y="162"/>
                  <a:pt x="632" y="162"/>
                </a:cubicBezTo>
                <a:cubicBezTo>
                  <a:pt x="626" y="162"/>
                  <a:pt x="626" y="169"/>
                  <a:pt x="619" y="169"/>
                </a:cubicBezTo>
                <a:cubicBezTo>
                  <a:pt x="611" y="169"/>
                  <a:pt x="604" y="162"/>
                  <a:pt x="596" y="169"/>
                </a:cubicBezTo>
                <a:cubicBezTo>
                  <a:pt x="596" y="169"/>
                  <a:pt x="604" y="169"/>
                  <a:pt x="604" y="177"/>
                </a:cubicBezTo>
                <a:lnTo>
                  <a:pt x="596" y="177"/>
                </a:lnTo>
                <a:cubicBezTo>
                  <a:pt x="596" y="169"/>
                  <a:pt x="596" y="169"/>
                  <a:pt x="596" y="169"/>
                </a:cubicBezTo>
                <a:cubicBezTo>
                  <a:pt x="589" y="169"/>
                  <a:pt x="581" y="169"/>
                  <a:pt x="581" y="169"/>
                </a:cubicBezTo>
                <a:cubicBezTo>
                  <a:pt x="574" y="169"/>
                  <a:pt x="574" y="169"/>
                  <a:pt x="574" y="177"/>
                </a:cubicBezTo>
                <a:cubicBezTo>
                  <a:pt x="574" y="177"/>
                  <a:pt x="581" y="169"/>
                  <a:pt x="589" y="177"/>
                </a:cubicBezTo>
                <a:cubicBezTo>
                  <a:pt x="581" y="184"/>
                  <a:pt x="574" y="184"/>
                  <a:pt x="574" y="192"/>
                </a:cubicBezTo>
                <a:cubicBezTo>
                  <a:pt x="581" y="199"/>
                  <a:pt x="581" y="199"/>
                  <a:pt x="581" y="199"/>
                </a:cubicBezTo>
                <a:cubicBezTo>
                  <a:pt x="589" y="199"/>
                  <a:pt x="589" y="199"/>
                  <a:pt x="589" y="199"/>
                </a:cubicBezTo>
                <a:cubicBezTo>
                  <a:pt x="589" y="199"/>
                  <a:pt x="589" y="199"/>
                  <a:pt x="596" y="199"/>
                </a:cubicBezTo>
                <a:lnTo>
                  <a:pt x="604" y="192"/>
                </a:lnTo>
                <a:cubicBezTo>
                  <a:pt x="611" y="199"/>
                  <a:pt x="604" y="207"/>
                  <a:pt x="596" y="207"/>
                </a:cubicBezTo>
                <a:cubicBezTo>
                  <a:pt x="589" y="207"/>
                  <a:pt x="581" y="207"/>
                  <a:pt x="574" y="214"/>
                </a:cubicBezTo>
                <a:cubicBezTo>
                  <a:pt x="574" y="214"/>
                  <a:pt x="559" y="222"/>
                  <a:pt x="559" y="214"/>
                </a:cubicBezTo>
                <a:cubicBezTo>
                  <a:pt x="559" y="207"/>
                  <a:pt x="566" y="214"/>
                  <a:pt x="566" y="207"/>
                </a:cubicBezTo>
                <a:cubicBezTo>
                  <a:pt x="559" y="207"/>
                  <a:pt x="551" y="207"/>
                  <a:pt x="545" y="214"/>
                </a:cubicBezTo>
                <a:cubicBezTo>
                  <a:pt x="538" y="214"/>
                  <a:pt x="523" y="214"/>
                  <a:pt x="523" y="228"/>
                </a:cubicBezTo>
                <a:cubicBezTo>
                  <a:pt x="523" y="228"/>
                  <a:pt x="523" y="228"/>
                  <a:pt x="523" y="236"/>
                </a:cubicBezTo>
                <a:cubicBezTo>
                  <a:pt x="523" y="236"/>
                  <a:pt x="515" y="236"/>
                  <a:pt x="508" y="236"/>
                </a:cubicBezTo>
                <a:lnTo>
                  <a:pt x="500" y="243"/>
                </a:lnTo>
                <a:lnTo>
                  <a:pt x="493" y="243"/>
                </a:lnTo>
                <a:cubicBezTo>
                  <a:pt x="493" y="243"/>
                  <a:pt x="493" y="250"/>
                  <a:pt x="485" y="250"/>
                </a:cubicBezTo>
                <a:lnTo>
                  <a:pt x="478" y="250"/>
                </a:lnTo>
                <a:cubicBezTo>
                  <a:pt x="478" y="258"/>
                  <a:pt x="478" y="258"/>
                  <a:pt x="472" y="265"/>
                </a:cubicBezTo>
                <a:cubicBezTo>
                  <a:pt x="472" y="265"/>
                  <a:pt x="472" y="258"/>
                  <a:pt x="464" y="265"/>
                </a:cubicBezTo>
                <a:cubicBezTo>
                  <a:pt x="464" y="265"/>
                  <a:pt x="472" y="273"/>
                  <a:pt x="464" y="280"/>
                </a:cubicBezTo>
                <a:cubicBezTo>
                  <a:pt x="464" y="288"/>
                  <a:pt x="457" y="288"/>
                  <a:pt x="449" y="288"/>
                </a:cubicBezTo>
                <a:cubicBezTo>
                  <a:pt x="449" y="295"/>
                  <a:pt x="442" y="295"/>
                  <a:pt x="442" y="295"/>
                </a:cubicBezTo>
                <a:cubicBezTo>
                  <a:pt x="434" y="295"/>
                  <a:pt x="434" y="303"/>
                  <a:pt x="427" y="303"/>
                </a:cubicBezTo>
                <a:cubicBezTo>
                  <a:pt x="427" y="303"/>
                  <a:pt x="427" y="303"/>
                  <a:pt x="419" y="309"/>
                </a:cubicBezTo>
                <a:cubicBezTo>
                  <a:pt x="419" y="493"/>
                  <a:pt x="419" y="493"/>
                  <a:pt x="419" y="493"/>
                </a:cubicBezTo>
                <a:cubicBezTo>
                  <a:pt x="427" y="493"/>
                  <a:pt x="427" y="486"/>
                  <a:pt x="427" y="486"/>
                </a:cubicBezTo>
                <a:cubicBezTo>
                  <a:pt x="427" y="478"/>
                  <a:pt x="434" y="478"/>
                  <a:pt x="434" y="478"/>
                </a:cubicBezTo>
                <a:cubicBezTo>
                  <a:pt x="442" y="471"/>
                  <a:pt x="442" y="471"/>
                  <a:pt x="449" y="471"/>
                </a:cubicBezTo>
                <a:cubicBezTo>
                  <a:pt x="449" y="471"/>
                  <a:pt x="457" y="471"/>
                  <a:pt x="457" y="465"/>
                </a:cubicBezTo>
                <a:lnTo>
                  <a:pt x="464" y="465"/>
                </a:lnTo>
                <a:cubicBezTo>
                  <a:pt x="464" y="471"/>
                  <a:pt x="457" y="471"/>
                  <a:pt x="464" y="471"/>
                </a:cubicBezTo>
                <a:cubicBezTo>
                  <a:pt x="472" y="478"/>
                  <a:pt x="472" y="471"/>
                  <a:pt x="478" y="471"/>
                </a:cubicBezTo>
                <a:cubicBezTo>
                  <a:pt x="478" y="471"/>
                  <a:pt x="478" y="471"/>
                  <a:pt x="485" y="471"/>
                </a:cubicBezTo>
                <a:cubicBezTo>
                  <a:pt x="485" y="471"/>
                  <a:pt x="485" y="478"/>
                  <a:pt x="493" y="478"/>
                </a:cubicBezTo>
                <a:lnTo>
                  <a:pt x="500" y="478"/>
                </a:lnTo>
                <a:cubicBezTo>
                  <a:pt x="508" y="478"/>
                  <a:pt x="508" y="478"/>
                  <a:pt x="508" y="478"/>
                </a:cubicBezTo>
                <a:cubicBezTo>
                  <a:pt x="515" y="478"/>
                  <a:pt x="515" y="478"/>
                  <a:pt x="523" y="478"/>
                </a:cubicBezTo>
                <a:cubicBezTo>
                  <a:pt x="530" y="478"/>
                  <a:pt x="530" y="478"/>
                  <a:pt x="538" y="486"/>
                </a:cubicBezTo>
                <a:cubicBezTo>
                  <a:pt x="538" y="486"/>
                  <a:pt x="538" y="478"/>
                  <a:pt x="545" y="478"/>
                </a:cubicBezTo>
                <a:cubicBezTo>
                  <a:pt x="538" y="486"/>
                  <a:pt x="545" y="486"/>
                  <a:pt x="545" y="486"/>
                </a:cubicBezTo>
                <a:cubicBezTo>
                  <a:pt x="545" y="493"/>
                  <a:pt x="545" y="493"/>
                  <a:pt x="545" y="493"/>
                </a:cubicBezTo>
                <a:lnTo>
                  <a:pt x="551" y="493"/>
                </a:lnTo>
                <a:cubicBezTo>
                  <a:pt x="559" y="501"/>
                  <a:pt x="559" y="501"/>
                  <a:pt x="559" y="508"/>
                </a:cubicBezTo>
                <a:cubicBezTo>
                  <a:pt x="566" y="508"/>
                  <a:pt x="574" y="516"/>
                  <a:pt x="574" y="516"/>
                </a:cubicBezTo>
                <a:cubicBezTo>
                  <a:pt x="581" y="516"/>
                  <a:pt x="589" y="516"/>
                  <a:pt x="589" y="516"/>
                </a:cubicBezTo>
                <a:cubicBezTo>
                  <a:pt x="596" y="516"/>
                  <a:pt x="604" y="523"/>
                  <a:pt x="611" y="523"/>
                </a:cubicBezTo>
                <a:cubicBezTo>
                  <a:pt x="611" y="531"/>
                  <a:pt x="619" y="531"/>
                  <a:pt x="619" y="531"/>
                </a:cubicBezTo>
                <a:cubicBezTo>
                  <a:pt x="619" y="538"/>
                  <a:pt x="619" y="538"/>
                  <a:pt x="619" y="538"/>
                </a:cubicBezTo>
                <a:cubicBezTo>
                  <a:pt x="619" y="544"/>
                  <a:pt x="626" y="544"/>
                  <a:pt x="626" y="559"/>
                </a:cubicBezTo>
                <a:lnTo>
                  <a:pt x="632" y="559"/>
                </a:lnTo>
                <a:cubicBezTo>
                  <a:pt x="632" y="567"/>
                  <a:pt x="640" y="567"/>
                  <a:pt x="640" y="567"/>
                </a:cubicBezTo>
                <a:lnTo>
                  <a:pt x="647" y="567"/>
                </a:lnTo>
                <a:cubicBezTo>
                  <a:pt x="647" y="567"/>
                  <a:pt x="655" y="567"/>
                  <a:pt x="655" y="574"/>
                </a:cubicBezTo>
                <a:cubicBezTo>
                  <a:pt x="662" y="574"/>
                  <a:pt x="662" y="574"/>
                  <a:pt x="662" y="574"/>
                </a:cubicBezTo>
                <a:cubicBezTo>
                  <a:pt x="670" y="574"/>
                  <a:pt x="670" y="582"/>
                  <a:pt x="670" y="582"/>
                </a:cubicBezTo>
                <a:lnTo>
                  <a:pt x="677" y="582"/>
                </a:lnTo>
                <a:cubicBezTo>
                  <a:pt x="685" y="582"/>
                  <a:pt x="692" y="582"/>
                  <a:pt x="692" y="582"/>
                </a:cubicBezTo>
                <a:cubicBezTo>
                  <a:pt x="700" y="582"/>
                  <a:pt x="700" y="582"/>
                  <a:pt x="700" y="582"/>
                </a:cubicBezTo>
                <a:cubicBezTo>
                  <a:pt x="707" y="582"/>
                  <a:pt x="713" y="589"/>
                  <a:pt x="713" y="589"/>
                </a:cubicBezTo>
                <a:cubicBezTo>
                  <a:pt x="662" y="678"/>
                  <a:pt x="581" y="736"/>
                  <a:pt x="485" y="759"/>
                </a:cubicBezTo>
                <a:lnTo>
                  <a:pt x="478" y="751"/>
                </a:lnTo>
                <a:cubicBezTo>
                  <a:pt x="478" y="736"/>
                  <a:pt x="485" y="736"/>
                  <a:pt x="478" y="729"/>
                </a:cubicBezTo>
                <a:cubicBezTo>
                  <a:pt x="478" y="721"/>
                  <a:pt x="478" y="714"/>
                  <a:pt x="478" y="706"/>
                </a:cubicBezTo>
                <a:cubicBezTo>
                  <a:pt x="478" y="706"/>
                  <a:pt x="464" y="700"/>
                  <a:pt x="464" y="691"/>
                </a:cubicBezTo>
                <a:cubicBezTo>
                  <a:pt x="457" y="691"/>
                  <a:pt x="457" y="691"/>
                  <a:pt x="449" y="691"/>
                </a:cubicBezTo>
                <a:cubicBezTo>
                  <a:pt x="442" y="685"/>
                  <a:pt x="434" y="678"/>
                  <a:pt x="427" y="678"/>
                </a:cubicBezTo>
                <a:cubicBezTo>
                  <a:pt x="427" y="670"/>
                  <a:pt x="427" y="670"/>
                  <a:pt x="427" y="670"/>
                </a:cubicBezTo>
                <a:cubicBezTo>
                  <a:pt x="427" y="663"/>
                  <a:pt x="427" y="663"/>
                  <a:pt x="419" y="663"/>
                </a:cubicBezTo>
                <a:lnTo>
                  <a:pt x="419" y="787"/>
                </a:lnTo>
                <a:close/>
                <a:moveTo>
                  <a:pt x="7" y="317"/>
                </a:moveTo>
                <a:lnTo>
                  <a:pt x="7" y="317"/>
                </a:lnTo>
                <a:cubicBezTo>
                  <a:pt x="7" y="317"/>
                  <a:pt x="7" y="324"/>
                  <a:pt x="0" y="331"/>
                </a:cubicBezTo>
                <a:cubicBezTo>
                  <a:pt x="0" y="339"/>
                  <a:pt x="0" y="346"/>
                  <a:pt x="0" y="354"/>
                </a:cubicBezTo>
                <a:cubicBezTo>
                  <a:pt x="0" y="369"/>
                  <a:pt x="0" y="384"/>
                  <a:pt x="0" y="390"/>
                </a:cubicBezTo>
                <a:cubicBezTo>
                  <a:pt x="0" y="405"/>
                  <a:pt x="0" y="420"/>
                  <a:pt x="0" y="435"/>
                </a:cubicBezTo>
                <a:cubicBezTo>
                  <a:pt x="0" y="442"/>
                  <a:pt x="0" y="450"/>
                  <a:pt x="0" y="457"/>
                </a:cubicBezTo>
                <a:cubicBezTo>
                  <a:pt x="7" y="465"/>
                  <a:pt x="7" y="465"/>
                  <a:pt x="7" y="471"/>
                </a:cubicBezTo>
                <a:cubicBezTo>
                  <a:pt x="7" y="478"/>
                  <a:pt x="7" y="486"/>
                  <a:pt x="7" y="493"/>
                </a:cubicBezTo>
                <a:cubicBezTo>
                  <a:pt x="15" y="508"/>
                  <a:pt x="15" y="516"/>
                  <a:pt x="22" y="531"/>
                </a:cubicBezTo>
                <a:cubicBezTo>
                  <a:pt x="22" y="538"/>
                  <a:pt x="30" y="544"/>
                  <a:pt x="30" y="544"/>
                </a:cubicBezTo>
                <a:cubicBezTo>
                  <a:pt x="30" y="552"/>
                  <a:pt x="37" y="559"/>
                  <a:pt x="37" y="567"/>
                </a:cubicBezTo>
                <a:cubicBezTo>
                  <a:pt x="37" y="567"/>
                  <a:pt x="37" y="574"/>
                  <a:pt x="44" y="574"/>
                </a:cubicBezTo>
                <a:cubicBezTo>
                  <a:pt x="44" y="582"/>
                  <a:pt x="44" y="589"/>
                  <a:pt x="52" y="589"/>
                </a:cubicBezTo>
                <a:cubicBezTo>
                  <a:pt x="58" y="612"/>
                  <a:pt x="73" y="625"/>
                  <a:pt x="81" y="640"/>
                </a:cubicBezTo>
                <a:cubicBezTo>
                  <a:pt x="88" y="648"/>
                  <a:pt x="96" y="655"/>
                  <a:pt x="103" y="663"/>
                </a:cubicBezTo>
                <a:cubicBezTo>
                  <a:pt x="103" y="663"/>
                  <a:pt x="111" y="670"/>
                  <a:pt x="118" y="678"/>
                </a:cubicBezTo>
                <a:lnTo>
                  <a:pt x="125" y="685"/>
                </a:lnTo>
                <a:cubicBezTo>
                  <a:pt x="148" y="706"/>
                  <a:pt x="169" y="721"/>
                  <a:pt x="199" y="736"/>
                </a:cubicBezTo>
                <a:cubicBezTo>
                  <a:pt x="206" y="744"/>
                  <a:pt x="206" y="744"/>
                  <a:pt x="214" y="744"/>
                </a:cubicBezTo>
                <a:cubicBezTo>
                  <a:pt x="229" y="751"/>
                  <a:pt x="235" y="759"/>
                  <a:pt x="250" y="766"/>
                </a:cubicBezTo>
                <a:cubicBezTo>
                  <a:pt x="258" y="766"/>
                  <a:pt x="265" y="766"/>
                  <a:pt x="265" y="772"/>
                </a:cubicBezTo>
                <a:cubicBezTo>
                  <a:pt x="310" y="781"/>
                  <a:pt x="353" y="787"/>
                  <a:pt x="397" y="787"/>
                </a:cubicBezTo>
                <a:cubicBezTo>
                  <a:pt x="405" y="787"/>
                  <a:pt x="412" y="787"/>
                  <a:pt x="419" y="787"/>
                </a:cubicBezTo>
                <a:cubicBezTo>
                  <a:pt x="419" y="663"/>
                  <a:pt x="419" y="663"/>
                  <a:pt x="419" y="663"/>
                </a:cubicBezTo>
                <a:lnTo>
                  <a:pt x="419" y="655"/>
                </a:lnTo>
                <a:cubicBezTo>
                  <a:pt x="412" y="648"/>
                  <a:pt x="405" y="633"/>
                  <a:pt x="405" y="625"/>
                </a:cubicBezTo>
                <a:cubicBezTo>
                  <a:pt x="397" y="625"/>
                  <a:pt x="397" y="619"/>
                  <a:pt x="397" y="619"/>
                </a:cubicBezTo>
                <a:cubicBezTo>
                  <a:pt x="391" y="612"/>
                  <a:pt x="391" y="612"/>
                  <a:pt x="391" y="612"/>
                </a:cubicBezTo>
                <a:cubicBezTo>
                  <a:pt x="382" y="604"/>
                  <a:pt x="382" y="597"/>
                  <a:pt x="382" y="597"/>
                </a:cubicBezTo>
                <a:lnTo>
                  <a:pt x="391" y="589"/>
                </a:lnTo>
                <a:cubicBezTo>
                  <a:pt x="391" y="582"/>
                  <a:pt x="391" y="582"/>
                  <a:pt x="391" y="582"/>
                </a:cubicBezTo>
                <a:cubicBezTo>
                  <a:pt x="382" y="574"/>
                  <a:pt x="391" y="567"/>
                  <a:pt x="391" y="559"/>
                </a:cubicBezTo>
                <a:cubicBezTo>
                  <a:pt x="397" y="552"/>
                  <a:pt x="397" y="552"/>
                  <a:pt x="397" y="552"/>
                </a:cubicBezTo>
                <a:lnTo>
                  <a:pt x="405" y="544"/>
                </a:lnTo>
                <a:cubicBezTo>
                  <a:pt x="405" y="538"/>
                  <a:pt x="412" y="538"/>
                  <a:pt x="412" y="538"/>
                </a:cubicBezTo>
                <a:cubicBezTo>
                  <a:pt x="412" y="531"/>
                  <a:pt x="412" y="516"/>
                  <a:pt x="412" y="508"/>
                </a:cubicBezTo>
                <a:cubicBezTo>
                  <a:pt x="412" y="508"/>
                  <a:pt x="412" y="508"/>
                  <a:pt x="412" y="501"/>
                </a:cubicBezTo>
                <a:cubicBezTo>
                  <a:pt x="405" y="493"/>
                  <a:pt x="405" y="493"/>
                  <a:pt x="397" y="493"/>
                </a:cubicBezTo>
                <a:cubicBezTo>
                  <a:pt x="397" y="493"/>
                  <a:pt x="397" y="493"/>
                  <a:pt x="391" y="501"/>
                </a:cubicBezTo>
                <a:cubicBezTo>
                  <a:pt x="391" y="501"/>
                  <a:pt x="391" y="501"/>
                  <a:pt x="391" y="508"/>
                </a:cubicBezTo>
                <a:cubicBezTo>
                  <a:pt x="382" y="508"/>
                  <a:pt x="382" y="501"/>
                  <a:pt x="376" y="501"/>
                </a:cubicBezTo>
                <a:cubicBezTo>
                  <a:pt x="376" y="493"/>
                  <a:pt x="376" y="493"/>
                  <a:pt x="368" y="493"/>
                </a:cubicBezTo>
                <a:cubicBezTo>
                  <a:pt x="368" y="493"/>
                  <a:pt x="368" y="486"/>
                  <a:pt x="361" y="486"/>
                </a:cubicBezTo>
                <a:cubicBezTo>
                  <a:pt x="353" y="486"/>
                  <a:pt x="353" y="486"/>
                  <a:pt x="353" y="478"/>
                </a:cubicBezTo>
                <a:cubicBezTo>
                  <a:pt x="353" y="478"/>
                  <a:pt x="353" y="478"/>
                  <a:pt x="353" y="471"/>
                </a:cubicBezTo>
                <a:cubicBezTo>
                  <a:pt x="346" y="471"/>
                  <a:pt x="346" y="465"/>
                  <a:pt x="338" y="457"/>
                </a:cubicBezTo>
                <a:cubicBezTo>
                  <a:pt x="331" y="457"/>
                  <a:pt x="331" y="457"/>
                  <a:pt x="324" y="457"/>
                </a:cubicBezTo>
                <a:lnTo>
                  <a:pt x="316" y="457"/>
                </a:lnTo>
                <a:cubicBezTo>
                  <a:pt x="316" y="450"/>
                  <a:pt x="310" y="450"/>
                  <a:pt x="310" y="450"/>
                </a:cubicBezTo>
                <a:cubicBezTo>
                  <a:pt x="301" y="450"/>
                  <a:pt x="295" y="435"/>
                  <a:pt x="287" y="435"/>
                </a:cubicBezTo>
                <a:cubicBezTo>
                  <a:pt x="280" y="435"/>
                  <a:pt x="280" y="435"/>
                  <a:pt x="272" y="435"/>
                </a:cubicBezTo>
                <a:cubicBezTo>
                  <a:pt x="272" y="435"/>
                  <a:pt x="265" y="435"/>
                  <a:pt x="258" y="435"/>
                </a:cubicBezTo>
                <a:cubicBezTo>
                  <a:pt x="250" y="427"/>
                  <a:pt x="250" y="427"/>
                  <a:pt x="243" y="427"/>
                </a:cubicBezTo>
                <a:cubicBezTo>
                  <a:pt x="235" y="427"/>
                  <a:pt x="235" y="420"/>
                  <a:pt x="235" y="420"/>
                </a:cubicBezTo>
                <a:cubicBezTo>
                  <a:pt x="229" y="420"/>
                  <a:pt x="229" y="420"/>
                  <a:pt x="229" y="420"/>
                </a:cubicBezTo>
                <a:cubicBezTo>
                  <a:pt x="220" y="420"/>
                  <a:pt x="220" y="412"/>
                  <a:pt x="214" y="412"/>
                </a:cubicBezTo>
                <a:lnTo>
                  <a:pt x="214" y="405"/>
                </a:lnTo>
                <a:cubicBezTo>
                  <a:pt x="214" y="397"/>
                  <a:pt x="214" y="397"/>
                  <a:pt x="214" y="390"/>
                </a:cubicBezTo>
                <a:cubicBezTo>
                  <a:pt x="214" y="384"/>
                  <a:pt x="206" y="376"/>
                  <a:pt x="206" y="369"/>
                </a:cubicBezTo>
                <a:cubicBezTo>
                  <a:pt x="199" y="369"/>
                  <a:pt x="191" y="361"/>
                  <a:pt x="191" y="361"/>
                </a:cubicBezTo>
                <a:cubicBezTo>
                  <a:pt x="191" y="354"/>
                  <a:pt x="191" y="354"/>
                  <a:pt x="191" y="354"/>
                </a:cubicBezTo>
                <a:cubicBezTo>
                  <a:pt x="191" y="346"/>
                  <a:pt x="184" y="346"/>
                  <a:pt x="184" y="339"/>
                </a:cubicBezTo>
                <a:lnTo>
                  <a:pt x="177" y="331"/>
                </a:lnTo>
                <a:cubicBezTo>
                  <a:pt x="177" y="324"/>
                  <a:pt x="177" y="324"/>
                  <a:pt x="177" y="317"/>
                </a:cubicBezTo>
                <a:cubicBezTo>
                  <a:pt x="169" y="309"/>
                  <a:pt x="162" y="309"/>
                  <a:pt x="162" y="324"/>
                </a:cubicBezTo>
                <a:lnTo>
                  <a:pt x="169" y="331"/>
                </a:lnTo>
                <a:cubicBezTo>
                  <a:pt x="169" y="339"/>
                  <a:pt x="169" y="339"/>
                  <a:pt x="169" y="339"/>
                </a:cubicBezTo>
                <a:cubicBezTo>
                  <a:pt x="169" y="346"/>
                  <a:pt x="177" y="346"/>
                  <a:pt x="177" y="354"/>
                </a:cubicBezTo>
                <a:cubicBezTo>
                  <a:pt x="177" y="361"/>
                  <a:pt x="177" y="361"/>
                  <a:pt x="177" y="369"/>
                </a:cubicBezTo>
                <a:cubicBezTo>
                  <a:pt x="184" y="369"/>
                  <a:pt x="184" y="376"/>
                  <a:pt x="184" y="376"/>
                </a:cubicBezTo>
                <a:cubicBezTo>
                  <a:pt x="177" y="376"/>
                  <a:pt x="177" y="376"/>
                  <a:pt x="177" y="376"/>
                </a:cubicBezTo>
                <a:cubicBezTo>
                  <a:pt x="177" y="369"/>
                  <a:pt x="169" y="369"/>
                  <a:pt x="169" y="369"/>
                </a:cubicBezTo>
                <a:cubicBezTo>
                  <a:pt x="169" y="361"/>
                  <a:pt x="169" y="361"/>
                  <a:pt x="169" y="354"/>
                </a:cubicBezTo>
                <a:cubicBezTo>
                  <a:pt x="169" y="354"/>
                  <a:pt x="154" y="354"/>
                  <a:pt x="154" y="346"/>
                </a:cubicBezTo>
                <a:cubicBezTo>
                  <a:pt x="154" y="339"/>
                  <a:pt x="162" y="339"/>
                  <a:pt x="162" y="339"/>
                </a:cubicBezTo>
                <a:cubicBezTo>
                  <a:pt x="162" y="331"/>
                  <a:pt x="154" y="331"/>
                  <a:pt x="154" y="324"/>
                </a:cubicBezTo>
                <a:cubicBezTo>
                  <a:pt x="154" y="324"/>
                  <a:pt x="154" y="317"/>
                  <a:pt x="154" y="309"/>
                </a:cubicBezTo>
                <a:lnTo>
                  <a:pt x="154" y="303"/>
                </a:lnTo>
                <a:cubicBezTo>
                  <a:pt x="148" y="295"/>
                  <a:pt x="148" y="295"/>
                  <a:pt x="139" y="295"/>
                </a:cubicBezTo>
                <a:cubicBezTo>
                  <a:pt x="139" y="288"/>
                  <a:pt x="139" y="288"/>
                  <a:pt x="133" y="288"/>
                </a:cubicBezTo>
                <a:lnTo>
                  <a:pt x="133" y="280"/>
                </a:lnTo>
                <a:cubicBezTo>
                  <a:pt x="133" y="273"/>
                  <a:pt x="133" y="265"/>
                  <a:pt x="133" y="258"/>
                </a:cubicBezTo>
                <a:cubicBezTo>
                  <a:pt x="133" y="258"/>
                  <a:pt x="133" y="250"/>
                  <a:pt x="133" y="243"/>
                </a:cubicBezTo>
                <a:cubicBezTo>
                  <a:pt x="133" y="236"/>
                  <a:pt x="139" y="236"/>
                  <a:pt x="139" y="236"/>
                </a:cubicBezTo>
                <a:cubicBezTo>
                  <a:pt x="139" y="228"/>
                  <a:pt x="139" y="228"/>
                  <a:pt x="139" y="222"/>
                </a:cubicBezTo>
                <a:cubicBezTo>
                  <a:pt x="148" y="222"/>
                  <a:pt x="154" y="214"/>
                  <a:pt x="154" y="207"/>
                </a:cubicBezTo>
                <a:cubicBezTo>
                  <a:pt x="162" y="199"/>
                  <a:pt x="169" y="199"/>
                  <a:pt x="169" y="192"/>
                </a:cubicBezTo>
                <a:cubicBezTo>
                  <a:pt x="169" y="184"/>
                  <a:pt x="177" y="184"/>
                  <a:pt x="177" y="177"/>
                </a:cubicBezTo>
                <a:cubicBezTo>
                  <a:pt x="169" y="177"/>
                  <a:pt x="162" y="169"/>
                  <a:pt x="162" y="169"/>
                </a:cubicBezTo>
                <a:cubicBezTo>
                  <a:pt x="169" y="162"/>
                  <a:pt x="169" y="162"/>
                  <a:pt x="169" y="162"/>
                </a:cubicBezTo>
                <a:lnTo>
                  <a:pt x="169" y="155"/>
                </a:lnTo>
                <a:cubicBezTo>
                  <a:pt x="169" y="147"/>
                  <a:pt x="169" y="147"/>
                  <a:pt x="169" y="141"/>
                </a:cubicBezTo>
                <a:cubicBezTo>
                  <a:pt x="169" y="133"/>
                  <a:pt x="177" y="133"/>
                  <a:pt x="177" y="133"/>
                </a:cubicBezTo>
                <a:cubicBezTo>
                  <a:pt x="169" y="126"/>
                  <a:pt x="169" y="133"/>
                  <a:pt x="162" y="133"/>
                </a:cubicBezTo>
                <a:cubicBezTo>
                  <a:pt x="162" y="126"/>
                  <a:pt x="162" y="126"/>
                  <a:pt x="162" y="118"/>
                </a:cubicBezTo>
                <a:cubicBezTo>
                  <a:pt x="162" y="111"/>
                  <a:pt x="169" y="111"/>
                  <a:pt x="169" y="111"/>
                </a:cubicBezTo>
                <a:cubicBezTo>
                  <a:pt x="162" y="111"/>
                  <a:pt x="162" y="103"/>
                  <a:pt x="162" y="103"/>
                </a:cubicBezTo>
                <a:cubicBezTo>
                  <a:pt x="206" y="60"/>
                  <a:pt x="265" y="37"/>
                  <a:pt x="331" y="22"/>
                </a:cubicBezTo>
                <a:lnTo>
                  <a:pt x="331" y="30"/>
                </a:lnTo>
                <a:cubicBezTo>
                  <a:pt x="331" y="22"/>
                  <a:pt x="338" y="30"/>
                  <a:pt x="346" y="30"/>
                </a:cubicBezTo>
                <a:cubicBezTo>
                  <a:pt x="346" y="30"/>
                  <a:pt x="353" y="22"/>
                  <a:pt x="353" y="30"/>
                </a:cubicBezTo>
                <a:cubicBezTo>
                  <a:pt x="361" y="30"/>
                  <a:pt x="376" y="37"/>
                  <a:pt x="382" y="30"/>
                </a:cubicBezTo>
                <a:cubicBezTo>
                  <a:pt x="382" y="30"/>
                  <a:pt x="382" y="30"/>
                  <a:pt x="382" y="22"/>
                </a:cubicBezTo>
                <a:cubicBezTo>
                  <a:pt x="382" y="22"/>
                  <a:pt x="382" y="22"/>
                  <a:pt x="382" y="15"/>
                </a:cubicBezTo>
                <a:cubicBezTo>
                  <a:pt x="391" y="15"/>
                  <a:pt x="391" y="15"/>
                  <a:pt x="397" y="15"/>
                </a:cubicBezTo>
                <a:cubicBezTo>
                  <a:pt x="405" y="15"/>
                  <a:pt x="412" y="15"/>
                  <a:pt x="419" y="22"/>
                </a:cubicBezTo>
                <a:cubicBezTo>
                  <a:pt x="419" y="0"/>
                  <a:pt x="419" y="0"/>
                  <a:pt x="419" y="0"/>
                </a:cubicBezTo>
                <a:cubicBezTo>
                  <a:pt x="419" y="0"/>
                  <a:pt x="412" y="0"/>
                  <a:pt x="405" y="0"/>
                </a:cubicBezTo>
                <a:cubicBezTo>
                  <a:pt x="397" y="0"/>
                  <a:pt x="397" y="0"/>
                  <a:pt x="397" y="0"/>
                </a:cubicBezTo>
                <a:cubicBezTo>
                  <a:pt x="391" y="0"/>
                  <a:pt x="391" y="0"/>
                  <a:pt x="382" y="0"/>
                </a:cubicBezTo>
                <a:cubicBezTo>
                  <a:pt x="346" y="0"/>
                  <a:pt x="301" y="8"/>
                  <a:pt x="265" y="15"/>
                </a:cubicBezTo>
                <a:cubicBezTo>
                  <a:pt x="265" y="22"/>
                  <a:pt x="258" y="22"/>
                  <a:pt x="250" y="22"/>
                </a:cubicBezTo>
                <a:cubicBezTo>
                  <a:pt x="250" y="22"/>
                  <a:pt x="243" y="22"/>
                  <a:pt x="243" y="30"/>
                </a:cubicBezTo>
                <a:cubicBezTo>
                  <a:pt x="243" y="30"/>
                  <a:pt x="235" y="30"/>
                  <a:pt x="229" y="30"/>
                </a:cubicBezTo>
                <a:cubicBezTo>
                  <a:pt x="229" y="37"/>
                  <a:pt x="220" y="37"/>
                  <a:pt x="214" y="37"/>
                </a:cubicBezTo>
                <a:cubicBezTo>
                  <a:pt x="206" y="45"/>
                  <a:pt x="206" y="45"/>
                  <a:pt x="199" y="51"/>
                </a:cubicBezTo>
                <a:cubicBezTo>
                  <a:pt x="177" y="60"/>
                  <a:pt x="154" y="74"/>
                  <a:pt x="133" y="96"/>
                </a:cubicBezTo>
                <a:cubicBezTo>
                  <a:pt x="133" y="96"/>
                  <a:pt x="133" y="96"/>
                  <a:pt x="125" y="103"/>
                </a:cubicBezTo>
                <a:lnTo>
                  <a:pt x="118" y="111"/>
                </a:lnTo>
                <a:cubicBezTo>
                  <a:pt x="111" y="118"/>
                  <a:pt x="103" y="126"/>
                  <a:pt x="103" y="126"/>
                </a:cubicBezTo>
                <a:cubicBezTo>
                  <a:pt x="96" y="133"/>
                  <a:pt x="88" y="141"/>
                  <a:pt x="81" y="147"/>
                </a:cubicBezTo>
                <a:cubicBezTo>
                  <a:pt x="73" y="162"/>
                  <a:pt x="58" y="177"/>
                  <a:pt x="52" y="199"/>
                </a:cubicBezTo>
                <a:cubicBezTo>
                  <a:pt x="44" y="199"/>
                  <a:pt x="44" y="207"/>
                  <a:pt x="44" y="214"/>
                </a:cubicBezTo>
                <a:cubicBezTo>
                  <a:pt x="37" y="214"/>
                  <a:pt x="37" y="222"/>
                  <a:pt x="37" y="222"/>
                </a:cubicBezTo>
                <a:cubicBezTo>
                  <a:pt x="37" y="228"/>
                  <a:pt x="30" y="236"/>
                  <a:pt x="22" y="250"/>
                </a:cubicBezTo>
                <a:cubicBezTo>
                  <a:pt x="22" y="250"/>
                  <a:pt x="22" y="250"/>
                  <a:pt x="22" y="258"/>
                </a:cubicBezTo>
                <a:cubicBezTo>
                  <a:pt x="15" y="273"/>
                  <a:pt x="15" y="280"/>
                  <a:pt x="7" y="295"/>
                </a:cubicBezTo>
                <a:cubicBezTo>
                  <a:pt x="7" y="303"/>
                  <a:pt x="7" y="309"/>
                  <a:pt x="7" y="317"/>
                </a:cubicBezTo>
                <a:close/>
                <a:moveTo>
                  <a:pt x="419" y="309"/>
                </a:moveTo>
                <a:lnTo>
                  <a:pt x="419" y="309"/>
                </a:lnTo>
                <a:cubicBezTo>
                  <a:pt x="419" y="493"/>
                  <a:pt x="419" y="493"/>
                  <a:pt x="419" y="493"/>
                </a:cubicBezTo>
                <a:cubicBezTo>
                  <a:pt x="412" y="493"/>
                  <a:pt x="412" y="486"/>
                  <a:pt x="405" y="486"/>
                </a:cubicBezTo>
                <a:cubicBezTo>
                  <a:pt x="397" y="486"/>
                  <a:pt x="397" y="493"/>
                  <a:pt x="382" y="493"/>
                </a:cubicBezTo>
                <a:cubicBezTo>
                  <a:pt x="376" y="493"/>
                  <a:pt x="368" y="478"/>
                  <a:pt x="368" y="471"/>
                </a:cubicBezTo>
                <a:cubicBezTo>
                  <a:pt x="368" y="471"/>
                  <a:pt x="368" y="465"/>
                  <a:pt x="368" y="457"/>
                </a:cubicBezTo>
                <a:cubicBezTo>
                  <a:pt x="368" y="450"/>
                  <a:pt x="376" y="450"/>
                  <a:pt x="376" y="450"/>
                </a:cubicBezTo>
                <a:cubicBezTo>
                  <a:pt x="376" y="442"/>
                  <a:pt x="368" y="435"/>
                  <a:pt x="361" y="435"/>
                </a:cubicBezTo>
                <a:cubicBezTo>
                  <a:pt x="353" y="435"/>
                  <a:pt x="346" y="442"/>
                  <a:pt x="338" y="435"/>
                </a:cubicBezTo>
                <a:cubicBezTo>
                  <a:pt x="331" y="435"/>
                  <a:pt x="338" y="427"/>
                  <a:pt x="338" y="427"/>
                </a:cubicBezTo>
                <a:cubicBezTo>
                  <a:pt x="338" y="427"/>
                  <a:pt x="338" y="427"/>
                  <a:pt x="338" y="420"/>
                </a:cubicBezTo>
                <a:cubicBezTo>
                  <a:pt x="338" y="420"/>
                  <a:pt x="346" y="420"/>
                  <a:pt x="346" y="412"/>
                </a:cubicBezTo>
                <a:cubicBezTo>
                  <a:pt x="346" y="412"/>
                  <a:pt x="346" y="412"/>
                  <a:pt x="346" y="405"/>
                </a:cubicBezTo>
                <a:cubicBezTo>
                  <a:pt x="346" y="405"/>
                  <a:pt x="353" y="405"/>
                  <a:pt x="353" y="397"/>
                </a:cubicBezTo>
                <a:cubicBezTo>
                  <a:pt x="353" y="397"/>
                  <a:pt x="353" y="390"/>
                  <a:pt x="346" y="390"/>
                </a:cubicBezTo>
                <a:cubicBezTo>
                  <a:pt x="338" y="390"/>
                  <a:pt x="338" y="390"/>
                  <a:pt x="331" y="390"/>
                </a:cubicBezTo>
                <a:cubicBezTo>
                  <a:pt x="324" y="397"/>
                  <a:pt x="324" y="412"/>
                  <a:pt x="316" y="412"/>
                </a:cubicBezTo>
                <a:cubicBezTo>
                  <a:pt x="310" y="412"/>
                  <a:pt x="310" y="412"/>
                  <a:pt x="301" y="412"/>
                </a:cubicBezTo>
                <a:lnTo>
                  <a:pt x="295" y="420"/>
                </a:lnTo>
                <a:cubicBezTo>
                  <a:pt x="287" y="420"/>
                  <a:pt x="287" y="412"/>
                  <a:pt x="280" y="412"/>
                </a:cubicBezTo>
                <a:lnTo>
                  <a:pt x="272" y="397"/>
                </a:lnTo>
                <a:cubicBezTo>
                  <a:pt x="272" y="384"/>
                  <a:pt x="272" y="376"/>
                  <a:pt x="280" y="361"/>
                </a:cubicBezTo>
                <a:cubicBezTo>
                  <a:pt x="287" y="354"/>
                  <a:pt x="287" y="354"/>
                  <a:pt x="287" y="346"/>
                </a:cubicBezTo>
                <a:cubicBezTo>
                  <a:pt x="287" y="339"/>
                  <a:pt x="295" y="339"/>
                  <a:pt x="301" y="339"/>
                </a:cubicBezTo>
                <a:cubicBezTo>
                  <a:pt x="310" y="331"/>
                  <a:pt x="310" y="324"/>
                  <a:pt x="316" y="324"/>
                </a:cubicBezTo>
                <a:cubicBezTo>
                  <a:pt x="324" y="324"/>
                  <a:pt x="324" y="324"/>
                  <a:pt x="331" y="331"/>
                </a:cubicBezTo>
                <a:lnTo>
                  <a:pt x="338" y="331"/>
                </a:lnTo>
                <a:cubicBezTo>
                  <a:pt x="346" y="331"/>
                  <a:pt x="346" y="324"/>
                  <a:pt x="353" y="324"/>
                </a:cubicBezTo>
                <a:cubicBezTo>
                  <a:pt x="361" y="324"/>
                  <a:pt x="368" y="324"/>
                  <a:pt x="376" y="324"/>
                </a:cubicBezTo>
                <a:lnTo>
                  <a:pt x="382" y="324"/>
                </a:lnTo>
                <a:lnTo>
                  <a:pt x="391" y="324"/>
                </a:lnTo>
                <a:lnTo>
                  <a:pt x="397" y="331"/>
                </a:lnTo>
                <a:cubicBezTo>
                  <a:pt x="397" y="339"/>
                  <a:pt x="397" y="339"/>
                  <a:pt x="397" y="346"/>
                </a:cubicBezTo>
                <a:cubicBezTo>
                  <a:pt x="397" y="346"/>
                  <a:pt x="405" y="354"/>
                  <a:pt x="412" y="354"/>
                </a:cubicBezTo>
                <a:cubicBezTo>
                  <a:pt x="419" y="346"/>
                  <a:pt x="412" y="346"/>
                  <a:pt x="412" y="339"/>
                </a:cubicBezTo>
                <a:cubicBezTo>
                  <a:pt x="412" y="339"/>
                  <a:pt x="412" y="339"/>
                  <a:pt x="412" y="331"/>
                </a:cubicBezTo>
                <a:cubicBezTo>
                  <a:pt x="412" y="331"/>
                  <a:pt x="412" y="331"/>
                  <a:pt x="412" y="324"/>
                </a:cubicBezTo>
                <a:cubicBezTo>
                  <a:pt x="412" y="317"/>
                  <a:pt x="419" y="309"/>
                  <a:pt x="419" y="30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92" name="Freeform 181"/>
          <p:cNvSpPr>
            <a:spLocks noChangeArrowheads="1"/>
          </p:cNvSpPr>
          <p:nvPr/>
        </p:nvSpPr>
        <p:spPr bwMode="auto">
          <a:xfrm>
            <a:off x="16505238" y="3797300"/>
            <a:ext cx="909637" cy="915988"/>
          </a:xfrm>
          <a:custGeom>
            <a:avLst/>
            <a:gdLst>
              <a:gd name="T0" fmla="*/ 493 w 1591"/>
              <a:gd name="T1" fmla="*/ 168 h 1598"/>
              <a:gd name="T2" fmla="*/ 493 w 1591"/>
              <a:gd name="T3" fmla="*/ 168 h 1598"/>
              <a:gd name="T4" fmla="*/ 1421 w 1591"/>
              <a:gd name="T5" fmla="*/ 492 h 1598"/>
              <a:gd name="T6" fmla="*/ 1097 w 1591"/>
              <a:gd name="T7" fmla="*/ 1427 h 1598"/>
              <a:gd name="T8" fmla="*/ 169 w 1591"/>
              <a:gd name="T9" fmla="*/ 1103 h 1598"/>
              <a:gd name="T10" fmla="*/ 493 w 1591"/>
              <a:gd name="T11" fmla="*/ 168 h 1598"/>
            </a:gdLst>
            <a:ahLst/>
            <a:cxnLst>
              <a:cxn ang="0">
                <a:pos x="T0" y="T1"/>
              </a:cxn>
              <a:cxn ang="0">
                <a:pos x="T2" y="T3"/>
              </a:cxn>
              <a:cxn ang="0">
                <a:pos x="T4" y="T5"/>
              </a:cxn>
              <a:cxn ang="0">
                <a:pos x="T6" y="T7"/>
              </a:cxn>
              <a:cxn ang="0">
                <a:pos x="T8" y="T9"/>
              </a:cxn>
              <a:cxn ang="0">
                <a:pos x="T10" y="T11"/>
              </a:cxn>
            </a:cxnLst>
            <a:rect l="0" t="0" r="r" b="b"/>
            <a:pathLst>
              <a:path w="1591" h="1598">
                <a:moveTo>
                  <a:pt x="493" y="168"/>
                </a:moveTo>
                <a:lnTo>
                  <a:pt x="493" y="168"/>
                </a:lnTo>
                <a:cubicBezTo>
                  <a:pt x="839" y="0"/>
                  <a:pt x="1251" y="147"/>
                  <a:pt x="1421" y="492"/>
                </a:cubicBezTo>
                <a:cubicBezTo>
                  <a:pt x="1590" y="838"/>
                  <a:pt x="1442" y="1258"/>
                  <a:pt x="1097" y="1427"/>
                </a:cubicBezTo>
                <a:cubicBezTo>
                  <a:pt x="751" y="1597"/>
                  <a:pt x="331" y="1450"/>
                  <a:pt x="169" y="1103"/>
                </a:cubicBezTo>
                <a:cubicBezTo>
                  <a:pt x="0" y="757"/>
                  <a:pt x="139" y="338"/>
                  <a:pt x="493" y="168"/>
                </a:cubicBezTo>
              </a:path>
            </a:pathLst>
          </a:custGeom>
          <a:solidFill>
            <a:schemeClr val="accent5"/>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93" name="Freeform 182"/>
          <p:cNvSpPr>
            <a:spLocks noChangeArrowheads="1"/>
          </p:cNvSpPr>
          <p:nvPr/>
        </p:nvSpPr>
        <p:spPr bwMode="auto">
          <a:xfrm>
            <a:off x="16738600" y="4344988"/>
            <a:ext cx="446088" cy="98425"/>
          </a:xfrm>
          <a:custGeom>
            <a:avLst/>
            <a:gdLst>
              <a:gd name="T0" fmla="*/ 291188 w 809"/>
              <a:gd name="T1" fmla="*/ 50667 h 214"/>
              <a:gd name="T2" fmla="*/ 153576 w 809"/>
              <a:gd name="T3" fmla="*/ 50667 h 214"/>
              <a:gd name="T4" fmla="*/ 153576 w 809"/>
              <a:gd name="T5" fmla="*/ 0 h 214"/>
              <a:gd name="T6" fmla="*/ 0 w 809"/>
              <a:gd name="T7" fmla="*/ 0 h 214"/>
              <a:gd name="T8" fmla="*/ 0 w 809"/>
              <a:gd name="T9" fmla="*/ 99009 h 214"/>
              <a:gd name="T10" fmla="*/ 444764 w 809"/>
              <a:gd name="T11" fmla="*/ 99009 h 214"/>
              <a:gd name="T12" fmla="*/ 444764 w 809"/>
              <a:gd name="T13" fmla="*/ 0 h 214"/>
              <a:gd name="T14" fmla="*/ 291188 w 809"/>
              <a:gd name="T15" fmla="*/ 0 h 214"/>
              <a:gd name="T16" fmla="*/ 291188 w 809"/>
              <a:gd name="T17" fmla="*/ 50667 h 2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09" h="214">
                <a:moveTo>
                  <a:pt x="529" y="109"/>
                </a:moveTo>
                <a:lnTo>
                  <a:pt x="279" y="109"/>
                </a:lnTo>
                <a:lnTo>
                  <a:pt x="279" y="0"/>
                </a:lnTo>
                <a:lnTo>
                  <a:pt x="0" y="0"/>
                </a:lnTo>
                <a:lnTo>
                  <a:pt x="0" y="213"/>
                </a:lnTo>
                <a:lnTo>
                  <a:pt x="808" y="213"/>
                </a:lnTo>
                <a:lnTo>
                  <a:pt x="808" y="0"/>
                </a:lnTo>
                <a:lnTo>
                  <a:pt x="529" y="0"/>
                </a:lnTo>
                <a:lnTo>
                  <a:pt x="529" y="109"/>
                </a:ln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94" name="Freeform 183"/>
          <p:cNvSpPr>
            <a:spLocks noChangeArrowheads="1"/>
          </p:cNvSpPr>
          <p:nvPr/>
        </p:nvSpPr>
        <p:spPr bwMode="auto">
          <a:xfrm>
            <a:off x="16930688" y="4344988"/>
            <a:ext cx="61912" cy="9525"/>
          </a:xfrm>
          <a:custGeom>
            <a:avLst/>
            <a:gdLst>
              <a:gd name="T0" fmla="*/ 0 w 155"/>
              <a:gd name="T1" fmla="*/ 0 h 67"/>
              <a:gd name="T2" fmla="*/ 0 w 155"/>
              <a:gd name="T3" fmla="*/ 10315 h 67"/>
              <a:gd name="T4" fmla="*/ 62462 w 155"/>
              <a:gd name="T5" fmla="*/ 10315 h 67"/>
              <a:gd name="T6" fmla="*/ 62462 w 155"/>
              <a:gd name="T7" fmla="*/ 0 h 67"/>
              <a:gd name="T8" fmla="*/ 0 w 155"/>
              <a:gd name="T9" fmla="*/ 0 h 6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5" h="67">
                <a:moveTo>
                  <a:pt x="0" y="0"/>
                </a:moveTo>
                <a:lnTo>
                  <a:pt x="0" y="66"/>
                </a:lnTo>
                <a:lnTo>
                  <a:pt x="154" y="66"/>
                </a:lnTo>
                <a:lnTo>
                  <a:pt x="154"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95" name="Freeform 184"/>
          <p:cNvSpPr>
            <a:spLocks noChangeArrowheads="1"/>
          </p:cNvSpPr>
          <p:nvPr/>
        </p:nvSpPr>
        <p:spPr bwMode="auto">
          <a:xfrm>
            <a:off x="16738600" y="4067175"/>
            <a:ext cx="446088" cy="222250"/>
          </a:xfrm>
          <a:custGeom>
            <a:avLst/>
            <a:gdLst>
              <a:gd name="T0" fmla="*/ 331921 w 809"/>
              <a:gd name="T1" fmla="*/ 80061 h 428"/>
              <a:gd name="T2" fmla="*/ 331921 w 809"/>
              <a:gd name="T3" fmla="*/ 0 h 428"/>
              <a:gd name="T4" fmla="*/ 222932 w 809"/>
              <a:gd name="T5" fmla="*/ 0 h 428"/>
              <a:gd name="T6" fmla="*/ 112842 w 809"/>
              <a:gd name="T7" fmla="*/ 0 h 428"/>
              <a:gd name="T8" fmla="*/ 112842 w 809"/>
              <a:gd name="T9" fmla="*/ 80061 h 428"/>
              <a:gd name="T10" fmla="*/ 0 w 809"/>
              <a:gd name="T11" fmla="*/ 80061 h 428"/>
              <a:gd name="T12" fmla="*/ 0 w 809"/>
              <a:gd name="T13" fmla="*/ 221988 h 428"/>
              <a:gd name="T14" fmla="*/ 153576 w 809"/>
              <a:gd name="T15" fmla="*/ 221988 h 428"/>
              <a:gd name="T16" fmla="*/ 222932 w 809"/>
              <a:gd name="T17" fmla="*/ 221988 h 428"/>
              <a:gd name="T18" fmla="*/ 291188 w 809"/>
              <a:gd name="T19" fmla="*/ 221988 h 428"/>
              <a:gd name="T20" fmla="*/ 444764 w 809"/>
              <a:gd name="T21" fmla="*/ 221988 h 428"/>
              <a:gd name="T22" fmla="*/ 444764 w 809"/>
              <a:gd name="T23" fmla="*/ 80061 h 428"/>
              <a:gd name="T24" fmla="*/ 331921 w 809"/>
              <a:gd name="T25" fmla="*/ 80061 h 428"/>
              <a:gd name="T26" fmla="*/ 291188 w 809"/>
              <a:gd name="T27" fmla="*/ 80061 h 428"/>
              <a:gd name="T28" fmla="*/ 222932 w 809"/>
              <a:gd name="T29" fmla="*/ 80061 h 428"/>
              <a:gd name="T30" fmla="*/ 149172 w 809"/>
              <a:gd name="T31" fmla="*/ 80061 h 428"/>
              <a:gd name="T32" fmla="*/ 149172 w 809"/>
              <a:gd name="T33" fmla="*/ 37951 h 428"/>
              <a:gd name="T34" fmla="*/ 222932 w 809"/>
              <a:gd name="T35" fmla="*/ 37951 h 428"/>
              <a:gd name="T36" fmla="*/ 291188 w 809"/>
              <a:gd name="T37" fmla="*/ 37951 h 428"/>
              <a:gd name="T38" fmla="*/ 291188 w 809"/>
              <a:gd name="T39" fmla="*/ 80061 h 42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09" h="428">
                <a:moveTo>
                  <a:pt x="603" y="154"/>
                </a:moveTo>
                <a:lnTo>
                  <a:pt x="603" y="0"/>
                </a:lnTo>
                <a:lnTo>
                  <a:pt x="405" y="0"/>
                </a:lnTo>
                <a:lnTo>
                  <a:pt x="205" y="0"/>
                </a:lnTo>
                <a:lnTo>
                  <a:pt x="205" y="154"/>
                </a:lnTo>
                <a:lnTo>
                  <a:pt x="0" y="154"/>
                </a:lnTo>
                <a:lnTo>
                  <a:pt x="0" y="427"/>
                </a:lnTo>
                <a:lnTo>
                  <a:pt x="279" y="427"/>
                </a:lnTo>
                <a:lnTo>
                  <a:pt x="405" y="427"/>
                </a:lnTo>
                <a:lnTo>
                  <a:pt x="529" y="427"/>
                </a:lnTo>
                <a:lnTo>
                  <a:pt x="808" y="427"/>
                </a:lnTo>
                <a:lnTo>
                  <a:pt x="808" y="154"/>
                </a:lnTo>
                <a:lnTo>
                  <a:pt x="603" y="154"/>
                </a:lnTo>
                <a:close/>
                <a:moveTo>
                  <a:pt x="529" y="154"/>
                </a:moveTo>
                <a:lnTo>
                  <a:pt x="405" y="154"/>
                </a:lnTo>
                <a:lnTo>
                  <a:pt x="271" y="154"/>
                </a:lnTo>
                <a:lnTo>
                  <a:pt x="271" y="73"/>
                </a:lnTo>
                <a:lnTo>
                  <a:pt x="405" y="73"/>
                </a:lnTo>
                <a:lnTo>
                  <a:pt x="529" y="73"/>
                </a:lnTo>
                <a:lnTo>
                  <a:pt x="529" y="15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96" name="Freeform 185"/>
          <p:cNvSpPr>
            <a:spLocks noChangeArrowheads="1"/>
          </p:cNvSpPr>
          <p:nvPr/>
        </p:nvSpPr>
        <p:spPr bwMode="auto">
          <a:xfrm>
            <a:off x="20564475" y="3533775"/>
            <a:ext cx="909638" cy="915988"/>
          </a:xfrm>
          <a:custGeom>
            <a:avLst/>
            <a:gdLst>
              <a:gd name="T0" fmla="*/ 495 w 1592"/>
              <a:gd name="T1" fmla="*/ 169 h 1597"/>
              <a:gd name="T2" fmla="*/ 495 w 1592"/>
              <a:gd name="T3" fmla="*/ 169 h 1597"/>
              <a:gd name="T4" fmla="*/ 1421 w 1592"/>
              <a:gd name="T5" fmla="*/ 493 h 1597"/>
              <a:gd name="T6" fmla="*/ 1098 w 1592"/>
              <a:gd name="T7" fmla="*/ 1427 h 1597"/>
              <a:gd name="T8" fmla="*/ 171 w 1592"/>
              <a:gd name="T9" fmla="*/ 1103 h 1597"/>
              <a:gd name="T10" fmla="*/ 495 w 1592"/>
              <a:gd name="T11" fmla="*/ 169 h 1597"/>
            </a:gdLst>
            <a:ahLst/>
            <a:cxnLst>
              <a:cxn ang="0">
                <a:pos x="T0" y="T1"/>
              </a:cxn>
              <a:cxn ang="0">
                <a:pos x="T2" y="T3"/>
              </a:cxn>
              <a:cxn ang="0">
                <a:pos x="T4" y="T5"/>
              </a:cxn>
              <a:cxn ang="0">
                <a:pos x="T6" y="T7"/>
              </a:cxn>
              <a:cxn ang="0">
                <a:pos x="T8" y="T9"/>
              </a:cxn>
              <a:cxn ang="0">
                <a:pos x="T10" y="T11"/>
              </a:cxn>
            </a:cxnLst>
            <a:rect l="0" t="0" r="r" b="b"/>
            <a:pathLst>
              <a:path w="1592" h="1597">
                <a:moveTo>
                  <a:pt x="495" y="169"/>
                </a:moveTo>
                <a:lnTo>
                  <a:pt x="495" y="169"/>
                </a:lnTo>
                <a:cubicBezTo>
                  <a:pt x="840" y="0"/>
                  <a:pt x="1260" y="147"/>
                  <a:pt x="1421" y="493"/>
                </a:cubicBezTo>
                <a:cubicBezTo>
                  <a:pt x="1591" y="838"/>
                  <a:pt x="1450" y="1258"/>
                  <a:pt x="1098" y="1427"/>
                </a:cubicBezTo>
                <a:cubicBezTo>
                  <a:pt x="751" y="1596"/>
                  <a:pt x="339" y="1448"/>
                  <a:pt x="171" y="1103"/>
                </a:cubicBezTo>
                <a:cubicBezTo>
                  <a:pt x="0" y="757"/>
                  <a:pt x="148" y="337"/>
                  <a:pt x="495" y="169"/>
                </a:cubicBezTo>
              </a:path>
            </a:pathLst>
          </a:custGeom>
          <a:solidFill>
            <a:schemeClr val="accent6"/>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97" name="Freeform 186"/>
          <p:cNvSpPr>
            <a:spLocks noChangeArrowheads="1"/>
          </p:cNvSpPr>
          <p:nvPr/>
        </p:nvSpPr>
        <p:spPr bwMode="auto">
          <a:xfrm>
            <a:off x="20821650" y="3743325"/>
            <a:ext cx="444500" cy="250825"/>
          </a:xfrm>
          <a:custGeom>
            <a:avLst/>
            <a:gdLst>
              <a:gd name="T0" fmla="*/ 248444 w 803"/>
              <a:gd name="T1" fmla="*/ 0 h 472"/>
              <a:gd name="T2" fmla="*/ 248444 w 803"/>
              <a:gd name="T3" fmla="*/ 0 h 472"/>
              <a:gd name="T4" fmla="*/ 248444 w 803"/>
              <a:gd name="T5" fmla="*/ 43126 h 472"/>
              <a:gd name="T6" fmla="*/ 0 w 803"/>
              <a:gd name="T7" fmla="*/ 250772 h 472"/>
              <a:gd name="T8" fmla="*/ 248444 w 803"/>
              <a:gd name="T9" fmla="*/ 204451 h 472"/>
              <a:gd name="T10" fmla="*/ 248444 w 803"/>
              <a:gd name="T11" fmla="*/ 247577 h 472"/>
              <a:gd name="T12" fmla="*/ 444759 w 803"/>
              <a:gd name="T13" fmla="*/ 121393 h 472"/>
              <a:gd name="T14" fmla="*/ 248444 w 803"/>
              <a:gd name="T15" fmla="*/ 0 h 47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03" h="472">
                <a:moveTo>
                  <a:pt x="448" y="0"/>
                </a:moveTo>
                <a:lnTo>
                  <a:pt x="448" y="0"/>
                </a:lnTo>
                <a:cubicBezTo>
                  <a:pt x="448" y="81"/>
                  <a:pt x="448" y="81"/>
                  <a:pt x="448" y="81"/>
                </a:cubicBezTo>
                <a:cubicBezTo>
                  <a:pt x="52" y="81"/>
                  <a:pt x="0" y="471"/>
                  <a:pt x="0" y="471"/>
                </a:cubicBezTo>
                <a:cubicBezTo>
                  <a:pt x="0" y="471"/>
                  <a:pt x="126" y="384"/>
                  <a:pt x="448" y="384"/>
                </a:cubicBezTo>
                <a:cubicBezTo>
                  <a:pt x="448" y="465"/>
                  <a:pt x="448" y="465"/>
                  <a:pt x="448" y="465"/>
                </a:cubicBezTo>
                <a:cubicBezTo>
                  <a:pt x="802" y="228"/>
                  <a:pt x="802" y="228"/>
                  <a:pt x="802" y="228"/>
                </a:cubicBezTo>
                <a:lnTo>
                  <a:pt x="448" y="0"/>
                </a:ln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98" name="Freeform 187"/>
          <p:cNvSpPr>
            <a:spLocks noChangeArrowheads="1"/>
          </p:cNvSpPr>
          <p:nvPr/>
        </p:nvSpPr>
        <p:spPr bwMode="auto">
          <a:xfrm>
            <a:off x="20774025" y="3989388"/>
            <a:ext cx="439738" cy="250825"/>
          </a:xfrm>
          <a:custGeom>
            <a:avLst/>
            <a:gdLst>
              <a:gd name="T0" fmla="*/ 195712 w 796"/>
              <a:gd name="T1" fmla="*/ 250772 h 472"/>
              <a:gd name="T2" fmla="*/ 195712 w 796"/>
              <a:gd name="T3" fmla="*/ 250772 h 472"/>
              <a:gd name="T4" fmla="*/ 195712 w 796"/>
              <a:gd name="T5" fmla="*/ 207645 h 472"/>
              <a:gd name="T6" fmla="*/ 439522 w 796"/>
              <a:gd name="T7" fmla="*/ 0 h 472"/>
              <a:gd name="T8" fmla="*/ 195712 w 796"/>
              <a:gd name="T9" fmla="*/ 46853 h 472"/>
              <a:gd name="T10" fmla="*/ 195712 w 796"/>
              <a:gd name="T11" fmla="*/ 3727 h 472"/>
              <a:gd name="T12" fmla="*/ 0 w 796"/>
              <a:gd name="T13" fmla="*/ 129379 h 472"/>
              <a:gd name="T14" fmla="*/ 195712 w 796"/>
              <a:gd name="T15" fmla="*/ 250772 h 47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96" h="472">
                <a:moveTo>
                  <a:pt x="354" y="471"/>
                </a:moveTo>
                <a:lnTo>
                  <a:pt x="354" y="471"/>
                </a:lnTo>
                <a:cubicBezTo>
                  <a:pt x="354" y="390"/>
                  <a:pt x="354" y="390"/>
                  <a:pt x="354" y="390"/>
                </a:cubicBezTo>
                <a:cubicBezTo>
                  <a:pt x="751" y="390"/>
                  <a:pt x="795" y="0"/>
                  <a:pt x="795" y="0"/>
                </a:cubicBezTo>
                <a:cubicBezTo>
                  <a:pt x="795" y="0"/>
                  <a:pt x="677" y="88"/>
                  <a:pt x="354" y="88"/>
                </a:cubicBezTo>
                <a:cubicBezTo>
                  <a:pt x="354" y="7"/>
                  <a:pt x="354" y="7"/>
                  <a:pt x="354" y="7"/>
                </a:cubicBezTo>
                <a:cubicBezTo>
                  <a:pt x="0" y="243"/>
                  <a:pt x="0" y="243"/>
                  <a:pt x="0" y="243"/>
                </a:cubicBezTo>
                <a:lnTo>
                  <a:pt x="354" y="471"/>
                </a:ln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3036" name="Freeform 188"/>
          <p:cNvSpPr>
            <a:spLocks noChangeArrowheads="1"/>
          </p:cNvSpPr>
          <p:nvPr/>
        </p:nvSpPr>
        <p:spPr bwMode="auto">
          <a:xfrm>
            <a:off x="7515225" y="3954463"/>
            <a:ext cx="909638" cy="914400"/>
          </a:xfrm>
          <a:custGeom>
            <a:avLst/>
            <a:gdLst>
              <a:gd name="T0" fmla="*/ 281659 w 1591"/>
              <a:gd name="T1" fmla="*/ 97557 h 1592"/>
              <a:gd name="T2" fmla="*/ 281659 w 1591"/>
              <a:gd name="T3" fmla="*/ 97557 h 1592"/>
              <a:gd name="T4" fmla="*/ 811839 w 1591"/>
              <a:gd name="T5" fmla="*/ 282916 h 1592"/>
              <a:gd name="T6" fmla="*/ 626733 w 1591"/>
              <a:gd name="T7" fmla="*/ 820055 h 1592"/>
              <a:gd name="T8" fmla="*/ 96552 w 1591"/>
              <a:gd name="T9" fmla="*/ 634122 h 1592"/>
              <a:gd name="T10" fmla="*/ 281659 w 1591"/>
              <a:gd name="T11" fmla="*/ 97557 h 15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91" h="1592">
                <a:moveTo>
                  <a:pt x="493" y="170"/>
                </a:moveTo>
                <a:lnTo>
                  <a:pt x="493" y="170"/>
                </a:lnTo>
                <a:cubicBezTo>
                  <a:pt x="839" y="0"/>
                  <a:pt x="1259" y="147"/>
                  <a:pt x="1421" y="493"/>
                </a:cubicBezTo>
                <a:cubicBezTo>
                  <a:pt x="1590" y="840"/>
                  <a:pt x="1450" y="1259"/>
                  <a:pt x="1097" y="1429"/>
                </a:cubicBezTo>
                <a:cubicBezTo>
                  <a:pt x="751" y="1591"/>
                  <a:pt x="339" y="1450"/>
                  <a:pt x="169" y="1105"/>
                </a:cubicBezTo>
                <a:cubicBezTo>
                  <a:pt x="0" y="751"/>
                  <a:pt x="148" y="339"/>
                  <a:pt x="493" y="170"/>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400" name="Freeform 189"/>
          <p:cNvSpPr>
            <a:spLocks noChangeArrowheads="1"/>
          </p:cNvSpPr>
          <p:nvPr/>
        </p:nvSpPr>
        <p:spPr bwMode="auto">
          <a:xfrm>
            <a:off x="7748588" y="4214813"/>
            <a:ext cx="439737" cy="319087"/>
          </a:xfrm>
          <a:custGeom>
            <a:avLst/>
            <a:gdLst>
              <a:gd name="T0" fmla="*/ 220314 w 797"/>
              <a:gd name="T1" fmla="*/ 0 h 589"/>
              <a:gd name="T2" fmla="*/ 220314 w 797"/>
              <a:gd name="T3" fmla="*/ 0 h 589"/>
              <a:gd name="T4" fmla="*/ 0 w 797"/>
              <a:gd name="T5" fmla="*/ 215802 h 589"/>
              <a:gd name="T6" fmla="*/ 29265 w 797"/>
              <a:gd name="T7" fmla="*/ 318824 h 589"/>
              <a:gd name="T8" fmla="*/ 29265 w 797"/>
              <a:gd name="T9" fmla="*/ 259722 h 589"/>
              <a:gd name="T10" fmla="*/ 36995 w 797"/>
              <a:gd name="T11" fmla="*/ 232069 h 589"/>
              <a:gd name="T12" fmla="*/ 36995 w 797"/>
              <a:gd name="T13" fmla="*/ 215802 h 589"/>
              <a:gd name="T14" fmla="*/ 220314 w 797"/>
              <a:gd name="T15" fmla="*/ 35786 h 589"/>
              <a:gd name="T16" fmla="*/ 402528 w 797"/>
              <a:gd name="T17" fmla="*/ 215802 h 589"/>
              <a:gd name="T18" fmla="*/ 402528 w 797"/>
              <a:gd name="T19" fmla="*/ 235865 h 589"/>
              <a:gd name="T20" fmla="*/ 410810 w 797"/>
              <a:gd name="T21" fmla="*/ 259722 h 589"/>
              <a:gd name="T22" fmla="*/ 410810 w 797"/>
              <a:gd name="T23" fmla="*/ 318824 h 589"/>
              <a:gd name="T24" fmla="*/ 439523 w 797"/>
              <a:gd name="T25" fmla="*/ 215802 h 589"/>
              <a:gd name="T26" fmla="*/ 220314 w 797"/>
              <a:gd name="T27" fmla="*/ 0 h 5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97" h="589">
                <a:moveTo>
                  <a:pt x="399" y="0"/>
                </a:moveTo>
                <a:lnTo>
                  <a:pt x="399" y="0"/>
                </a:lnTo>
                <a:cubicBezTo>
                  <a:pt x="177" y="0"/>
                  <a:pt x="0" y="177"/>
                  <a:pt x="0" y="398"/>
                </a:cubicBezTo>
                <a:cubicBezTo>
                  <a:pt x="0" y="464"/>
                  <a:pt x="15" y="530"/>
                  <a:pt x="53" y="588"/>
                </a:cubicBezTo>
                <a:cubicBezTo>
                  <a:pt x="53" y="479"/>
                  <a:pt x="53" y="479"/>
                  <a:pt x="53" y="479"/>
                </a:cubicBezTo>
                <a:cubicBezTo>
                  <a:pt x="53" y="464"/>
                  <a:pt x="60" y="441"/>
                  <a:pt x="67" y="428"/>
                </a:cubicBezTo>
                <a:cubicBezTo>
                  <a:pt x="67" y="420"/>
                  <a:pt x="67" y="405"/>
                  <a:pt x="67" y="398"/>
                </a:cubicBezTo>
                <a:cubicBezTo>
                  <a:pt x="67" y="213"/>
                  <a:pt x="214" y="66"/>
                  <a:pt x="399" y="66"/>
                </a:cubicBezTo>
                <a:cubicBezTo>
                  <a:pt x="582" y="66"/>
                  <a:pt x="729" y="213"/>
                  <a:pt x="729" y="398"/>
                </a:cubicBezTo>
                <a:cubicBezTo>
                  <a:pt x="729" y="405"/>
                  <a:pt x="729" y="420"/>
                  <a:pt x="729" y="435"/>
                </a:cubicBezTo>
                <a:cubicBezTo>
                  <a:pt x="738" y="449"/>
                  <a:pt x="744" y="464"/>
                  <a:pt x="744" y="479"/>
                </a:cubicBezTo>
                <a:cubicBezTo>
                  <a:pt x="744" y="588"/>
                  <a:pt x="744" y="588"/>
                  <a:pt x="744" y="588"/>
                </a:cubicBezTo>
                <a:cubicBezTo>
                  <a:pt x="781" y="530"/>
                  <a:pt x="796" y="464"/>
                  <a:pt x="796" y="398"/>
                </a:cubicBezTo>
                <a:cubicBezTo>
                  <a:pt x="796" y="177"/>
                  <a:pt x="619" y="0"/>
                  <a:pt x="399"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01" name="Freeform 190"/>
          <p:cNvSpPr>
            <a:spLocks noChangeArrowheads="1"/>
          </p:cNvSpPr>
          <p:nvPr/>
        </p:nvSpPr>
        <p:spPr bwMode="auto">
          <a:xfrm>
            <a:off x="7793038" y="4452938"/>
            <a:ext cx="71437" cy="158750"/>
          </a:xfrm>
          <a:custGeom>
            <a:avLst/>
            <a:gdLst>
              <a:gd name="T0" fmla="*/ 0 w 169"/>
              <a:gd name="T1" fmla="*/ 33246 h 317"/>
              <a:gd name="T2" fmla="*/ 0 w 169"/>
              <a:gd name="T3" fmla="*/ 33246 h 317"/>
              <a:gd name="T4" fmla="*/ 0 w 169"/>
              <a:gd name="T5" fmla="*/ 40802 h 317"/>
              <a:gd name="T6" fmla="*/ 0 w 169"/>
              <a:gd name="T7" fmla="*/ 92687 h 317"/>
              <a:gd name="T8" fmla="*/ 0 w 169"/>
              <a:gd name="T9" fmla="*/ 114851 h 317"/>
              <a:gd name="T10" fmla="*/ 48964 w 169"/>
              <a:gd name="T11" fmla="*/ 159179 h 317"/>
              <a:gd name="T12" fmla="*/ 70308 w 169"/>
              <a:gd name="T13" fmla="*/ 159179 h 317"/>
              <a:gd name="T14" fmla="*/ 70308 w 169"/>
              <a:gd name="T15" fmla="*/ 0 h 317"/>
              <a:gd name="T16" fmla="*/ 48964 w 169"/>
              <a:gd name="T17" fmla="*/ 0 h 317"/>
              <a:gd name="T18" fmla="*/ 0 w 169"/>
              <a:gd name="T19" fmla="*/ 33246 h 3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9" h="317">
                <a:moveTo>
                  <a:pt x="0" y="66"/>
                </a:moveTo>
                <a:lnTo>
                  <a:pt x="0" y="66"/>
                </a:lnTo>
                <a:cubicBezTo>
                  <a:pt x="0" y="73"/>
                  <a:pt x="0" y="73"/>
                  <a:pt x="0" y="81"/>
                </a:cubicBezTo>
                <a:cubicBezTo>
                  <a:pt x="0" y="184"/>
                  <a:pt x="0" y="184"/>
                  <a:pt x="0" y="184"/>
                </a:cubicBezTo>
                <a:cubicBezTo>
                  <a:pt x="0" y="228"/>
                  <a:pt x="0" y="228"/>
                  <a:pt x="0" y="228"/>
                </a:cubicBezTo>
                <a:cubicBezTo>
                  <a:pt x="0" y="280"/>
                  <a:pt x="51" y="316"/>
                  <a:pt x="117" y="316"/>
                </a:cubicBezTo>
                <a:cubicBezTo>
                  <a:pt x="168" y="316"/>
                  <a:pt x="168" y="316"/>
                  <a:pt x="168" y="316"/>
                </a:cubicBezTo>
                <a:cubicBezTo>
                  <a:pt x="168" y="0"/>
                  <a:pt x="168" y="0"/>
                  <a:pt x="168" y="0"/>
                </a:cubicBezTo>
                <a:cubicBezTo>
                  <a:pt x="117" y="0"/>
                  <a:pt x="117" y="0"/>
                  <a:pt x="117" y="0"/>
                </a:cubicBezTo>
                <a:cubicBezTo>
                  <a:pt x="58" y="0"/>
                  <a:pt x="14" y="30"/>
                  <a:pt x="0" y="66"/>
                </a:cubicBez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02" name="Freeform 191"/>
          <p:cNvSpPr>
            <a:spLocks noChangeArrowheads="1"/>
          </p:cNvSpPr>
          <p:nvPr/>
        </p:nvSpPr>
        <p:spPr bwMode="auto">
          <a:xfrm>
            <a:off x="8070850" y="4452938"/>
            <a:ext cx="76200" cy="158750"/>
          </a:xfrm>
          <a:custGeom>
            <a:avLst/>
            <a:gdLst>
              <a:gd name="T0" fmla="*/ 75538 w 178"/>
              <a:gd name="T1" fmla="*/ 114851 h 317"/>
              <a:gd name="T2" fmla="*/ 75538 w 178"/>
              <a:gd name="T3" fmla="*/ 114851 h 317"/>
              <a:gd name="T4" fmla="*/ 75538 w 178"/>
              <a:gd name="T5" fmla="*/ 92687 h 317"/>
              <a:gd name="T6" fmla="*/ 75538 w 178"/>
              <a:gd name="T7" fmla="*/ 40802 h 317"/>
              <a:gd name="T8" fmla="*/ 75538 w 178"/>
              <a:gd name="T9" fmla="*/ 36772 h 317"/>
              <a:gd name="T10" fmla="*/ 21765 w 178"/>
              <a:gd name="T11" fmla="*/ 0 h 317"/>
              <a:gd name="T12" fmla="*/ 0 w 178"/>
              <a:gd name="T13" fmla="*/ 0 h 317"/>
              <a:gd name="T14" fmla="*/ 0 w 178"/>
              <a:gd name="T15" fmla="*/ 159179 h 317"/>
              <a:gd name="T16" fmla="*/ 21765 w 178"/>
              <a:gd name="T17" fmla="*/ 159179 h 317"/>
              <a:gd name="T18" fmla="*/ 75538 w 178"/>
              <a:gd name="T19" fmla="*/ 114851 h 3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8" h="317">
                <a:moveTo>
                  <a:pt x="177" y="228"/>
                </a:moveTo>
                <a:lnTo>
                  <a:pt x="177" y="228"/>
                </a:lnTo>
                <a:cubicBezTo>
                  <a:pt x="177" y="184"/>
                  <a:pt x="177" y="184"/>
                  <a:pt x="177" y="184"/>
                </a:cubicBezTo>
                <a:cubicBezTo>
                  <a:pt x="177" y="81"/>
                  <a:pt x="177" y="81"/>
                  <a:pt x="177" y="81"/>
                </a:cubicBezTo>
                <a:lnTo>
                  <a:pt x="177" y="73"/>
                </a:lnTo>
                <a:cubicBezTo>
                  <a:pt x="169" y="30"/>
                  <a:pt x="117" y="0"/>
                  <a:pt x="51" y="0"/>
                </a:cubicBezTo>
                <a:cubicBezTo>
                  <a:pt x="0" y="0"/>
                  <a:pt x="0" y="0"/>
                  <a:pt x="0" y="0"/>
                </a:cubicBezTo>
                <a:cubicBezTo>
                  <a:pt x="0" y="316"/>
                  <a:pt x="0" y="316"/>
                  <a:pt x="0" y="316"/>
                </a:cubicBezTo>
                <a:cubicBezTo>
                  <a:pt x="51" y="316"/>
                  <a:pt x="51" y="316"/>
                  <a:pt x="51" y="316"/>
                </a:cubicBezTo>
                <a:cubicBezTo>
                  <a:pt x="124" y="316"/>
                  <a:pt x="177" y="280"/>
                  <a:pt x="177" y="228"/>
                </a:cubicBez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3040" name="Freeform 193"/>
          <p:cNvSpPr>
            <a:spLocks noChangeArrowheads="1"/>
          </p:cNvSpPr>
          <p:nvPr/>
        </p:nvSpPr>
        <p:spPr bwMode="auto">
          <a:xfrm>
            <a:off x="13125450" y="10888663"/>
            <a:ext cx="254000" cy="712787"/>
          </a:xfrm>
          <a:custGeom>
            <a:avLst/>
            <a:gdLst>
              <a:gd name="T0" fmla="*/ 253561 w 480"/>
              <a:gd name="T1" fmla="*/ 711459 h 1251"/>
              <a:gd name="T2" fmla="*/ 0 w 480"/>
              <a:gd name="T3" fmla="*/ 711459 h 1251"/>
              <a:gd name="T4" fmla="*/ 0 w 480"/>
              <a:gd name="T5" fmla="*/ 0 h 1251"/>
              <a:gd name="T6" fmla="*/ 253561 w 480"/>
              <a:gd name="T7" fmla="*/ 0 h 1251"/>
              <a:gd name="T8" fmla="*/ 253561 w 480"/>
              <a:gd name="T9" fmla="*/ 711459 h 125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0" h="1251">
                <a:moveTo>
                  <a:pt x="479" y="1250"/>
                </a:moveTo>
                <a:lnTo>
                  <a:pt x="0" y="1250"/>
                </a:lnTo>
                <a:lnTo>
                  <a:pt x="0" y="0"/>
                </a:lnTo>
                <a:lnTo>
                  <a:pt x="479" y="0"/>
                </a:lnTo>
                <a:lnTo>
                  <a:pt x="479" y="125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43041" name="Freeform 194"/>
          <p:cNvSpPr>
            <a:spLocks noChangeArrowheads="1"/>
          </p:cNvSpPr>
          <p:nvPr/>
        </p:nvSpPr>
        <p:spPr bwMode="auto">
          <a:xfrm>
            <a:off x="13620750" y="10550525"/>
            <a:ext cx="255588" cy="1047750"/>
          </a:xfrm>
          <a:custGeom>
            <a:avLst/>
            <a:gdLst>
              <a:gd name="T0" fmla="*/ 256182 w 487"/>
              <a:gd name="T1" fmla="*/ 1046524 h 1818"/>
              <a:gd name="T2" fmla="*/ 0 w 487"/>
              <a:gd name="T3" fmla="*/ 1046524 h 1818"/>
              <a:gd name="T4" fmla="*/ 0 w 487"/>
              <a:gd name="T5" fmla="*/ 0 h 1818"/>
              <a:gd name="T6" fmla="*/ 256182 w 487"/>
              <a:gd name="T7" fmla="*/ 0 h 1818"/>
              <a:gd name="T8" fmla="*/ 256182 w 487"/>
              <a:gd name="T9" fmla="*/ 1046524 h 18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7" h="1818">
                <a:moveTo>
                  <a:pt x="486" y="1817"/>
                </a:moveTo>
                <a:lnTo>
                  <a:pt x="0" y="1817"/>
                </a:lnTo>
                <a:lnTo>
                  <a:pt x="0" y="0"/>
                </a:lnTo>
                <a:lnTo>
                  <a:pt x="486" y="0"/>
                </a:lnTo>
                <a:lnTo>
                  <a:pt x="486" y="1817"/>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406" name="Freeform 195"/>
          <p:cNvSpPr>
            <a:spLocks noChangeArrowheads="1"/>
          </p:cNvSpPr>
          <p:nvPr/>
        </p:nvSpPr>
        <p:spPr bwMode="auto">
          <a:xfrm>
            <a:off x="14133513" y="10550525"/>
            <a:ext cx="257175" cy="1047750"/>
          </a:xfrm>
          <a:custGeom>
            <a:avLst/>
            <a:gdLst>
              <a:gd name="T0" fmla="*/ 486 w 487"/>
              <a:gd name="T1" fmla="*/ 1817 h 1818"/>
              <a:gd name="T2" fmla="*/ 0 w 487"/>
              <a:gd name="T3" fmla="*/ 1817 h 1818"/>
              <a:gd name="T4" fmla="*/ 0 w 487"/>
              <a:gd name="T5" fmla="*/ 0 h 1818"/>
              <a:gd name="T6" fmla="*/ 486 w 487"/>
              <a:gd name="T7" fmla="*/ 0 h 1818"/>
              <a:gd name="T8" fmla="*/ 486 w 487"/>
              <a:gd name="T9" fmla="*/ 1817 h 1818"/>
            </a:gdLst>
            <a:ahLst/>
            <a:cxnLst>
              <a:cxn ang="0">
                <a:pos x="T0" y="T1"/>
              </a:cxn>
              <a:cxn ang="0">
                <a:pos x="T2" y="T3"/>
              </a:cxn>
              <a:cxn ang="0">
                <a:pos x="T4" y="T5"/>
              </a:cxn>
              <a:cxn ang="0">
                <a:pos x="T6" y="T7"/>
              </a:cxn>
              <a:cxn ang="0">
                <a:pos x="T8" y="T9"/>
              </a:cxn>
            </a:cxnLst>
            <a:rect l="0" t="0" r="r" b="b"/>
            <a:pathLst>
              <a:path w="487" h="1818">
                <a:moveTo>
                  <a:pt x="486" y="1817"/>
                </a:moveTo>
                <a:lnTo>
                  <a:pt x="0" y="1817"/>
                </a:lnTo>
                <a:lnTo>
                  <a:pt x="0" y="0"/>
                </a:lnTo>
                <a:lnTo>
                  <a:pt x="486" y="0"/>
                </a:lnTo>
                <a:lnTo>
                  <a:pt x="486" y="1817"/>
                </a:lnTo>
              </a:path>
            </a:pathLst>
          </a:custGeom>
          <a:solidFill>
            <a:schemeClr val="accent3"/>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407" name="Freeform 196"/>
          <p:cNvSpPr>
            <a:spLocks noChangeArrowheads="1"/>
          </p:cNvSpPr>
          <p:nvPr/>
        </p:nvSpPr>
        <p:spPr bwMode="auto">
          <a:xfrm>
            <a:off x="14657388" y="10758488"/>
            <a:ext cx="257175" cy="842962"/>
          </a:xfrm>
          <a:custGeom>
            <a:avLst/>
            <a:gdLst>
              <a:gd name="T0" fmla="*/ 484 w 485"/>
              <a:gd name="T1" fmla="*/ 1471 h 1472"/>
              <a:gd name="T2" fmla="*/ 0 w 485"/>
              <a:gd name="T3" fmla="*/ 1471 h 1472"/>
              <a:gd name="T4" fmla="*/ 0 w 485"/>
              <a:gd name="T5" fmla="*/ 0 h 1472"/>
              <a:gd name="T6" fmla="*/ 484 w 485"/>
              <a:gd name="T7" fmla="*/ 0 h 1472"/>
              <a:gd name="T8" fmla="*/ 484 w 485"/>
              <a:gd name="T9" fmla="*/ 1471 h 1472"/>
            </a:gdLst>
            <a:ahLst/>
            <a:cxnLst>
              <a:cxn ang="0">
                <a:pos x="T0" y="T1"/>
              </a:cxn>
              <a:cxn ang="0">
                <a:pos x="T2" y="T3"/>
              </a:cxn>
              <a:cxn ang="0">
                <a:pos x="T4" y="T5"/>
              </a:cxn>
              <a:cxn ang="0">
                <a:pos x="T6" y="T7"/>
              </a:cxn>
              <a:cxn ang="0">
                <a:pos x="T8" y="T9"/>
              </a:cxn>
            </a:cxnLst>
            <a:rect l="0" t="0" r="r" b="b"/>
            <a:pathLst>
              <a:path w="485" h="1472">
                <a:moveTo>
                  <a:pt x="484" y="1471"/>
                </a:moveTo>
                <a:lnTo>
                  <a:pt x="0" y="1471"/>
                </a:lnTo>
                <a:lnTo>
                  <a:pt x="0" y="0"/>
                </a:lnTo>
                <a:lnTo>
                  <a:pt x="484" y="0"/>
                </a:lnTo>
                <a:lnTo>
                  <a:pt x="484" y="1471"/>
                </a:lnTo>
              </a:path>
            </a:pathLst>
          </a:custGeom>
          <a:solidFill>
            <a:schemeClr val="accent4"/>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408" name="Freeform 197"/>
          <p:cNvSpPr>
            <a:spLocks noChangeArrowheads="1"/>
          </p:cNvSpPr>
          <p:nvPr/>
        </p:nvSpPr>
        <p:spPr bwMode="auto">
          <a:xfrm>
            <a:off x="15171738" y="11033125"/>
            <a:ext cx="255587" cy="561975"/>
          </a:xfrm>
          <a:custGeom>
            <a:avLst/>
            <a:gdLst>
              <a:gd name="T0" fmla="*/ 486 w 487"/>
              <a:gd name="T1" fmla="*/ 1000 h 1001"/>
              <a:gd name="T2" fmla="*/ 0 w 487"/>
              <a:gd name="T3" fmla="*/ 1000 h 1001"/>
              <a:gd name="T4" fmla="*/ 0 w 487"/>
              <a:gd name="T5" fmla="*/ 0 h 1001"/>
              <a:gd name="T6" fmla="*/ 486 w 487"/>
              <a:gd name="T7" fmla="*/ 0 h 1001"/>
              <a:gd name="T8" fmla="*/ 486 w 487"/>
              <a:gd name="T9" fmla="*/ 1000 h 1001"/>
            </a:gdLst>
            <a:ahLst/>
            <a:cxnLst>
              <a:cxn ang="0">
                <a:pos x="T0" y="T1"/>
              </a:cxn>
              <a:cxn ang="0">
                <a:pos x="T2" y="T3"/>
              </a:cxn>
              <a:cxn ang="0">
                <a:pos x="T4" y="T5"/>
              </a:cxn>
              <a:cxn ang="0">
                <a:pos x="T6" y="T7"/>
              </a:cxn>
              <a:cxn ang="0">
                <a:pos x="T8" y="T9"/>
              </a:cxn>
            </a:cxnLst>
            <a:rect l="0" t="0" r="r" b="b"/>
            <a:pathLst>
              <a:path w="487" h="1001">
                <a:moveTo>
                  <a:pt x="486" y="1000"/>
                </a:moveTo>
                <a:lnTo>
                  <a:pt x="0" y="1000"/>
                </a:lnTo>
                <a:lnTo>
                  <a:pt x="0" y="0"/>
                </a:lnTo>
                <a:lnTo>
                  <a:pt x="486" y="0"/>
                </a:lnTo>
                <a:lnTo>
                  <a:pt x="486" y="1000"/>
                </a:lnTo>
              </a:path>
            </a:pathLst>
          </a:custGeom>
          <a:solidFill>
            <a:schemeClr val="accent5"/>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409" name="Freeform 198"/>
          <p:cNvSpPr>
            <a:spLocks noChangeArrowheads="1"/>
          </p:cNvSpPr>
          <p:nvPr/>
        </p:nvSpPr>
        <p:spPr bwMode="auto">
          <a:xfrm>
            <a:off x="12247563" y="8491538"/>
            <a:ext cx="4081462" cy="3116262"/>
          </a:xfrm>
          <a:custGeom>
            <a:avLst/>
            <a:gdLst>
              <a:gd name="T0" fmla="*/ 4080580 w 6970"/>
              <a:gd name="T1" fmla="*/ 2737984 h 5320"/>
              <a:gd name="T2" fmla="*/ 4080580 w 6970"/>
              <a:gd name="T3" fmla="*/ 2737984 h 5320"/>
              <a:gd name="T4" fmla="*/ 3701155 w 6970"/>
              <a:gd name="T5" fmla="*/ 3117153 h 5320"/>
              <a:gd name="T6" fmla="*/ 374741 w 6970"/>
              <a:gd name="T7" fmla="*/ 3117153 h 5320"/>
              <a:gd name="T8" fmla="*/ 0 w 6970"/>
              <a:gd name="T9" fmla="*/ 2737984 h 5320"/>
              <a:gd name="T10" fmla="*/ 0 w 6970"/>
              <a:gd name="T11" fmla="*/ 375066 h 5320"/>
              <a:gd name="T12" fmla="*/ 374741 w 6970"/>
              <a:gd name="T13" fmla="*/ 0 h 5320"/>
              <a:gd name="T14" fmla="*/ 3701155 w 6970"/>
              <a:gd name="T15" fmla="*/ 0 h 5320"/>
              <a:gd name="T16" fmla="*/ 4080580 w 6970"/>
              <a:gd name="T17" fmla="*/ 375066 h 5320"/>
              <a:gd name="T18" fmla="*/ 4080580 w 6970"/>
              <a:gd name="T19" fmla="*/ 2737984 h 5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970" h="5320">
                <a:moveTo>
                  <a:pt x="6969" y="4672"/>
                </a:moveTo>
                <a:lnTo>
                  <a:pt x="6969" y="4672"/>
                </a:lnTo>
                <a:cubicBezTo>
                  <a:pt x="6969" y="5033"/>
                  <a:pt x="6682" y="5319"/>
                  <a:pt x="6321" y="5319"/>
                </a:cubicBezTo>
                <a:cubicBezTo>
                  <a:pt x="640" y="5319"/>
                  <a:pt x="640" y="5319"/>
                  <a:pt x="640" y="5319"/>
                </a:cubicBezTo>
                <a:cubicBezTo>
                  <a:pt x="288" y="5319"/>
                  <a:pt x="0" y="5033"/>
                  <a:pt x="0" y="4672"/>
                </a:cubicBezTo>
                <a:cubicBezTo>
                  <a:pt x="0" y="640"/>
                  <a:pt x="0" y="640"/>
                  <a:pt x="0" y="640"/>
                </a:cubicBezTo>
                <a:cubicBezTo>
                  <a:pt x="0" y="286"/>
                  <a:pt x="288" y="0"/>
                  <a:pt x="640" y="0"/>
                </a:cubicBezTo>
                <a:cubicBezTo>
                  <a:pt x="6321" y="0"/>
                  <a:pt x="6321" y="0"/>
                  <a:pt x="6321" y="0"/>
                </a:cubicBezTo>
                <a:cubicBezTo>
                  <a:pt x="6682" y="0"/>
                  <a:pt x="6969" y="286"/>
                  <a:pt x="6969" y="640"/>
                </a:cubicBezTo>
                <a:lnTo>
                  <a:pt x="6969" y="4672"/>
                </a:lnTo>
              </a:path>
            </a:pathLst>
          </a:custGeom>
          <a:noFill/>
          <a:ln w="38100" cap="flat" cmpd="sng">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3046" name="TextBox 72"/>
          <p:cNvSpPr txBox="1">
            <a:spLocks noChangeArrowheads="1"/>
          </p:cNvSpPr>
          <p:nvPr/>
        </p:nvSpPr>
        <p:spPr bwMode="auto">
          <a:xfrm>
            <a:off x="12982575" y="9067800"/>
            <a:ext cx="2489200"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b="1">
                <a:latin typeface="Source Sans Pro" panose="020B0503030403020204" pitchFamily="34" charset="0"/>
              </a:rPr>
              <a:t>Online</a:t>
            </a:r>
          </a:p>
          <a:p>
            <a:pPr algn="ctr"/>
            <a:r>
              <a:rPr lang="en-US" altLang="es-MX" sz="4000" b="1">
                <a:latin typeface="Source Sans Pro" panose="020B0503030403020204" pitchFamily="34" charset="0"/>
              </a:rPr>
              <a:t> Marketing</a:t>
            </a:r>
          </a:p>
        </p:txBody>
      </p:sp>
      <p:sp>
        <p:nvSpPr>
          <p:cNvPr id="43047" name="TextBox 72"/>
          <p:cNvSpPr txBox="1">
            <a:spLocks noChangeArrowheads="1"/>
          </p:cNvSpPr>
          <p:nvPr/>
        </p:nvSpPr>
        <p:spPr bwMode="auto">
          <a:xfrm>
            <a:off x="18681700" y="9747250"/>
            <a:ext cx="64293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800" b="1">
                <a:latin typeface="Source Sans Pro" panose="020B0503030403020204" pitchFamily="34" charset="0"/>
              </a:rPr>
              <a:t>SEO</a:t>
            </a:r>
          </a:p>
        </p:txBody>
      </p:sp>
      <p:sp>
        <p:nvSpPr>
          <p:cNvPr id="43048" name="TextBox 72"/>
          <p:cNvSpPr txBox="1">
            <a:spLocks noChangeArrowheads="1"/>
          </p:cNvSpPr>
          <p:nvPr/>
        </p:nvSpPr>
        <p:spPr bwMode="auto">
          <a:xfrm>
            <a:off x="18361025" y="5875338"/>
            <a:ext cx="762000"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000" b="1">
                <a:latin typeface="Source Sans Pro" panose="020B0503030403020204" pitchFamily="34" charset="0"/>
              </a:rPr>
              <a:t>Mobile</a:t>
            </a:r>
          </a:p>
          <a:p>
            <a:pPr algn="ctr"/>
            <a:r>
              <a:rPr lang="en-US" altLang="es-MX" sz="2000" b="1">
                <a:latin typeface="Source Sans Pro" panose="020B0503030403020204" pitchFamily="34" charset="0"/>
              </a:rPr>
              <a:t>Ad</a:t>
            </a:r>
          </a:p>
        </p:txBody>
      </p:sp>
      <p:sp>
        <p:nvSpPr>
          <p:cNvPr id="43049" name="TextBox 72"/>
          <p:cNvSpPr txBox="1">
            <a:spLocks noChangeArrowheads="1"/>
          </p:cNvSpPr>
          <p:nvPr/>
        </p:nvSpPr>
        <p:spPr bwMode="auto">
          <a:xfrm>
            <a:off x="13863638" y="4319588"/>
            <a:ext cx="71913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800" b="1">
                <a:latin typeface="Source Sans Pro" panose="020B0503030403020204" pitchFamily="34" charset="0"/>
              </a:rPr>
              <a:t>SMO</a:t>
            </a:r>
          </a:p>
        </p:txBody>
      </p:sp>
      <p:cxnSp>
        <p:nvCxnSpPr>
          <p:cNvPr id="4" name="Straight Connector 3"/>
          <p:cNvCxnSpPr/>
          <p:nvPr/>
        </p:nvCxnSpPr>
        <p:spPr>
          <a:xfrm flipV="1">
            <a:off x="19397663" y="4324350"/>
            <a:ext cx="1420812" cy="1381125"/>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3051" name="TextBox 72"/>
          <p:cNvSpPr txBox="1">
            <a:spLocks noChangeArrowheads="1"/>
          </p:cNvSpPr>
          <p:nvPr/>
        </p:nvSpPr>
        <p:spPr bwMode="auto">
          <a:xfrm>
            <a:off x="9518650" y="5956300"/>
            <a:ext cx="773113"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000" b="1">
                <a:latin typeface="Source Sans Pro" panose="020B0503030403020204" pitchFamily="34" charset="0"/>
              </a:rPr>
              <a:t>Online</a:t>
            </a:r>
          </a:p>
          <a:p>
            <a:pPr algn="ctr"/>
            <a:r>
              <a:rPr lang="en-US" altLang="es-MX" sz="2000" b="1">
                <a:latin typeface="Source Sans Pro" panose="020B0503030403020204" pitchFamily="34" charset="0"/>
              </a:rPr>
              <a:t>Ads</a:t>
            </a:r>
          </a:p>
        </p:txBody>
      </p:sp>
      <p:sp>
        <p:nvSpPr>
          <p:cNvPr id="43052" name="TextBox 72"/>
          <p:cNvSpPr txBox="1">
            <a:spLocks noChangeArrowheads="1"/>
          </p:cNvSpPr>
          <p:nvPr/>
        </p:nvSpPr>
        <p:spPr bwMode="auto">
          <a:xfrm>
            <a:off x="9166225" y="9779000"/>
            <a:ext cx="935038"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000" b="1">
                <a:latin typeface="Source Sans Pro" panose="020B0503030403020204" pitchFamily="34" charset="0"/>
              </a:rPr>
              <a:t>Affiliate</a:t>
            </a:r>
          </a:p>
          <a:p>
            <a:pPr algn="ctr"/>
            <a:r>
              <a:rPr lang="en-US" altLang="es-MX" sz="2000" b="1">
                <a:latin typeface="Source Sans Pro" panose="020B0503030403020204" pitchFamily="34" charset="0"/>
              </a:rPr>
              <a:t>Online</a:t>
            </a:r>
          </a:p>
        </p:txBody>
      </p:sp>
      <p:cxnSp>
        <p:nvCxnSpPr>
          <p:cNvPr id="443" name="Straight Connector 442"/>
          <p:cNvCxnSpPr/>
          <p:nvPr/>
        </p:nvCxnSpPr>
        <p:spPr>
          <a:xfrm flipV="1">
            <a:off x="16370300" y="10013950"/>
            <a:ext cx="1908175" cy="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5" name="Straight Connector 444"/>
          <p:cNvCxnSpPr/>
          <p:nvPr/>
        </p:nvCxnSpPr>
        <p:spPr>
          <a:xfrm flipV="1">
            <a:off x="10329863" y="10118725"/>
            <a:ext cx="1908175" cy="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6" name="Straight Connector 445"/>
          <p:cNvCxnSpPr/>
          <p:nvPr/>
        </p:nvCxnSpPr>
        <p:spPr>
          <a:xfrm flipV="1">
            <a:off x="9688513" y="6819900"/>
            <a:ext cx="228600" cy="2708275"/>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9" name="Straight Connector 448"/>
          <p:cNvCxnSpPr/>
          <p:nvPr/>
        </p:nvCxnSpPr>
        <p:spPr>
          <a:xfrm flipH="1" flipV="1">
            <a:off x="18749963" y="6684963"/>
            <a:ext cx="393700" cy="2708275"/>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1" name="Straight Connector 450"/>
          <p:cNvCxnSpPr/>
          <p:nvPr/>
        </p:nvCxnSpPr>
        <p:spPr>
          <a:xfrm>
            <a:off x="8188325" y="4751388"/>
            <a:ext cx="1122363" cy="1000125"/>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7" name="Straight Connector 456"/>
          <p:cNvCxnSpPr/>
          <p:nvPr/>
        </p:nvCxnSpPr>
        <p:spPr>
          <a:xfrm>
            <a:off x="14914563" y="4994275"/>
            <a:ext cx="3165475" cy="86360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43059" name="TextBox 59"/>
          <p:cNvSpPr txBox="1">
            <a:spLocks noChangeArrowheads="1"/>
          </p:cNvSpPr>
          <p:nvPr/>
        </p:nvSpPr>
        <p:spPr bwMode="auto">
          <a:xfrm>
            <a:off x="1620838" y="4013200"/>
            <a:ext cx="4395787"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a:latin typeface="Source Sans Pro" panose="020B0503030403020204" pitchFamily="34" charset="0"/>
              </a:rPr>
              <a:t>Digital Marketing</a:t>
            </a:r>
          </a:p>
        </p:txBody>
      </p:sp>
      <p:sp>
        <p:nvSpPr>
          <p:cNvPr id="43060" name="TextBox 60"/>
          <p:cNvSpPr txBox="1">
            <a:spLocks noChangeArrowheads="1"/>
          </p:cNvSpPr>
          <p:nvPr/>
        </p:nvSpPr>
        <p:spPr bwMode="auto">
          <a:xfrm>
            <a:off x="1617663" y="4752975"/>
            <a:ext cx="4575175" cy="586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800">
                <a:solidFill>
                  <a:schemeClr val="tx2"/>
                </a:solidFill>
                <a:latin typeface="Calibri Light" panose="020F0302020204030204" pitchFamily="34" charset="0"/>
                <a:cs typeface="Calibri Light" panose="020F0302020204030204" pitchFamily="34" charset="0"/>
              </a:rPr>
              <a:t>Creativity is the key </a:t>
            </a:r>
            <a:r>
              <a:rPr lang="en-US" altLang="es-MX" sz="2800">
                <a:latin typeface="Calibri Light" panose="020F0302020204030204" pitchFamily="34" charset="0"/>
                <a:cs typeface="Calibri Light" panose="020F0302020204030204" pitchFamily="34" charset="0"/>
              </a:rPr>
              <a:t>to success in the future, and primary education where teachers can bring creativity in children at that level.</a:t>
            </a:r>
          </a:p>
          <a:p>
            <a:pPr>
              <a:lnSpc>
                <a:spcPct val="110000"/>
              </a:lnSpc>
            </a:pPr>
            <a:endParaRPr lang="en-US" altLang="es-MX" sz="2800">
              <a:latin typeface="Calibri Light" panose="020F0302020204030204" pitchFamily="34" charset="0"/>
              <a:cs typeface="Calibri Light" panose="020F0302020204030204" pitchFamily="34" charset="0"/>
            </a:endParaRPr>
          </a:p>
          <a:p>
            <a:pPr>
              <a:lnSpc>
                <a:spcPct val="110000"/>
              </a:lnSpc>
            </a:pPr>
            <a:r>
              <a:rPr lang="en-US" altLang="es-MX" sz="2800" b="1">
                <a:solidFill>
                  <a:schemeClr val="tx2"/>
                </a:solidFill>
                <a:latin typeface="Calibri" panose="020F0502020204030204" pitchFamily="34" charset="0"/>
                <a:cs typeface="Calibri" panose="020F0502020204030204" pitchFamily="34" charset="0"/>
              </a:rPr>
              <a:t>Creativity is the key </a:t>
            </a:r>
            <a:r>
              <a:rPr lang="en-US" altLang="es-MX" sz="2800" b="1">
                <a:latin typeface="Calibri" panose="020F0502020204030204" pitchFamily="34" charset="0"/>
                <a:cs typeface="Calibri" panose="020F0502020204030204" pitchFamily="34" charset="0"/>
              </a:rPr>
              <a:t>to success </a:t>
            </a:r>
            <a:r>
              <a:rPr lang="en-US" altLang="es-MX" sz="2800">
                <a:latin typeface="Calibri Light" panose="020F0302020204030204" pitchFamily="34" charset="0"/>
                <a:cs typeface="Calibri Light" panose="020F0302020204030204" pitchFamily="34" charset="0"/>
              </a:rPr>
              <a:t>in the future, and primary education where teachers can bring creativity in children at that level keep growing Lorem ipsum dolor</a:t>
            </a:r>
          </a:p>
        </p:txBody>
      </p:sp>
      <p:sp>
        <p:nvSpPr>
          <p:cNvPr id="43061" name="TextBox 61"/>
          <p:cNvSpPr txBox="1">
            <a:spLocks noChangeArrowheads="1"/>
          </p:cNvSpPr>
          <p:nvPr/>
        </p:nvSpPr>
        <p:spPr bwMode="auto">
          <a:xfrm>
            <a:off x="1614488" y="955675"/>
            <a:ext cx="66135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Online Marketing</a:t>
            </a:r>
          </a:p>
        </p:txBody>
      </p:sp>
      <p:sp>
        <p:nvSpPr>
          <p:cNvPr id="63" name="TextBox 62"/>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43063" name="Group 59"/>
          <p:cNvGrpSpPr>
            <a:grpSpLocks/>
          </p:cNvGrpSpPr>
          <p:nvPr/>
        </p:nvGrpSpPr>
        <p:grpSpPr bwMode="auto">
          <a:xfrm>
            <a:off x="1744663" y="2152650"/>
            <a:ext cx="1477962" cy="258763"/>
            <a:chOff x="1703388" y="2006913"/>
            <a:chExt cx="1478230" cy="258682"/>
          </a:xfrm>
        </p:grpSpPr>
        <p:sp>
          <p:nvSpPr>
            <p:cNvPr id="65" name="Oval 64"/>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66" name="Oval 65"/>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67" name="Oval 66"/>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68" name="Oval 67"/>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69" name="Oval 68"/>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Freeform 38"/>
          <p:cNvSpPr>
            <a:spLocks noChangeArrowheads="1"/>
          </p:cNvSpPr>
          <p:nvPr/>
        </p:nvSpPr>
        <p:spPr bwMode="auto">
          <a:xfrm>
            <a:off x="3833813" y="4230688"/>
            <a:ext cx="16671925" cy="4659312"/>
          </a:xfrm>
          <a:custGeom>
            <a:avLst/>
            <a:gdLst>
              <a:gd name="T0" fmla="*/ 0 w 10381"/>
              <a:gd name="T1" fmla="*/ 0 h 2905"/>
              <a:gd name="T2" fmla="*/ 0 w 10381"/>
              <a:gd name="T3" fmla="*/ 0 h 2905"/>
              <a:gd name="T4" fmla="*/ 5554984 w 10381"/>
              <a:gd name="T5" fmla="*/ 0 h 2905"/>
              <a:gd name="T6" fmla="*/ 5590315 w 10381"/>
              <a:gd name="T7" fmla="*/ 35291 h 2905"/>
              <a:gd name="T8" fmla="*/ 5590315 w 10381"/>
              <a:gd name="T9" fmla="*/ 901537 h 2905"/>
              <a:gd name="T10" fmla="*/ 5554984 w 10381"/>
              <a:gd name="T11" fmla="*/ 932016 h 2905"/>
              <a:gd name="T12" fmla="*/ 2823262 w 10381"/>
              <a:gd name="T13" fmla="*/ 932016 h 2905"/>
              <a:gd name="T14" fmla="*/ 2794355 w 10381"/>
              <a:gd name="T15" fmla="*/ 965703 h 2905"/>
              <a:gd name="T16" fmla="*/ 2794355 w 10381"/>
              <a:gd name="T17" fmla="*/ 4623183 h 2905"/>
              <a:gd name="T18" fmla="*/ 2823262 w 10381"/>
              <a:gd name="T19" fmla="*/ 4658475 h 2905"/>
              <a:gd name="T20" fmla="*/ 6491253 w 10381"/>
              <a:gd name="T21" fmla="*/ 4658475 h 2905"/>
              <a:gd name="T22" fmla="*/ 6521766 w 10381"/>
              <a:gd name="T23" fmla="*/ 4623183 h 2905"/>
              <a:gd name="T24" fmla="*/ 6521766 w 10381"/>
              <a:gd name="T25" fmla="*/ 35291 h 2905"/>
              <a:gd name="T26" fmla="*/ 6557097 w 10381"/>
              <a:gd name="T27" fmla="*/ 0 h 2905"/>
              <a:gd name="T28" fmla="*/ 10218665 w 10381"/>
              <a:gd name="T29" fmla="*/ 0 h 2905"/>
              <a:gd name="T30" fmla="*/ 10253996 w 10381"/>
              <a:gd name="T31" fmla="*/ 35291 h 2905"/>
              <a:gd name="T32" fmla="*/ 10253996 w 10381"/>
              <a:gd name="T33" fmla="*/ 2762360 h 2905"/>
              <a:gd name="T34" fmla="*/ 10282903 w 10381"/>
              <a:gd name="T35" fmla="*/ 2797652 h 2905"/>
              <a:gd name="T36" fmla="*/ 12081568 w 10381"/>
              <a:gd name="T37" fmla="*/ 2797652 h 2905"/>
              <a:gd name="T38" fmla="*/ 12116899 w 10381"/>
              <a:gd name="T39" fmla="*/ 2762360 h 2905"/>
              <a:gd name="T40" fmla="*/ 12116899 w 10381"/>
              <a:gd name="T41" fmla="*/ 965703 h 2905"/>
              <a:gd name="T42" fmla="*/ 12081568 w 10381"/>
              <a:gd name="T43" fmla="*/ 932016 h 2905"/>
              <a:gd name="T44" fmla="*/ 11214355 w 10381"/>
              <a:gd name="T45" fmla="*/ 932016 h 2905"/>
              <a:gd name="T46" fmla="*/ 11185448 w 10381"/>
              <a:gd name="T47" fmla="*/ 901537 h 2905"/>
              <a:gd name="T48" fmla="*/ 11185448 w 10381"/>
              <a:gd name="T49" fmla="*/ 35291 h 2905"/>
              <a:gd name="T50" fmla="*/ 11214355 w 10381"/>
              <a:gd name="T51" fmla="*/ 0 h 2905"/>
              <a:gd name="T52" fmla="*/ 16669770 w 10381"/>
              <a:gd name="T53" fmla="*/ 0 h 290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0381" h="2905">
                <a:moveTo>
                  <a:pt x="0" y="0"/>
                </a:moveTo>
                <a:lnTo>
                  <a:pt x="0" y="0"/>
                </a:lnTo>
                <a:cubicBezTo>
                  <a:pt x="3459" y="0"/>
                  <a:pt x="3459" y="0"/>
                  <a:pt x="3459" y="0"/>
                </a:cubicBezTo>
                <a:cubicBezTo>
                  <a:pt x="3471" y="0"/>
                  <a:pt x="3481" y="10"/>
                  <a:pt x="3481" y="22"/>
                </a:cubicBezTo>
                <a:cubicBezTo>
                  <a:pt x="3481" y="562"/>
                  <a:pt x="3481" y="562"/>
                  <a:pt x="3481" y="562"/>
                </a:cubicBezTo>
                <a:cubicBezTo>
                  <a:pt x="3481" y="571"/>
                  <a:pt x="3471" y="581"/>
                  <a:pt x="3459" y="581"/>
                </a:cubicBezTo>
                <a:cubicBezTo>
                  <a:pt x="1758" y="581"/>
                  <a:pt x="1758" y="581"/>
                  <a:pt x="1758" y="581"/>
                </a:cubicBezTo>
                <a:cubicBezTo>
                  <a:pt x="1749" y="581"/>
                  <a:pt x="1740" y="590"/>
                  <a:pt x="1740" y="602"/>
                </a:cubicBezTo>
                <a:cubicBezTo>
                  <a:pt x="1740" y="2882"/>
                  <a:pt x="1740" y="2882"/>
                  <a:pt x="1740" y="2882"/>
                </a:cubicBezTo>
                <a:cubicBezTo>
                  <a:pt x="1740" y="2895"/>
                  <a:pt x="1749" y="2904"/>
                  <a:pt x="1758" y="2904"/>
                </a:cubicBezTo>
                <a:cubicBezTo>
                  <a:pt x="4042" y="2904"/>
                  <a:pt x="4042" y="2904"/>
                  <a:pt x="4042" y="2904"/>
                </a:cubicBezTo>
                <a:cubicBezTo>
                  <a:pt x="4052" y="2904"/>
                  <a:pt x="4061" y="2895"/>
                  <a:pt x="4061" y="2882"/>
                </a:cubicBezTo>
                <a:cubicBezTo>
                  <a:pt x="4061" y="22"/>
                  <a:pt x="4061" y="22"/>
                  <a:pt x="4061" y="22"/>
                </a:cubicBezTo>
                <a:cubicBezTo>
                  <a:pt x="4061" y="10"/>
                  <a:pt x="4070" y="0"/>
                  <a:pt x="4083" y="0"/>
                </a:cubicBezTo>
                <a:cubicBezTo>
                  <a:pt x="6363" y="0"/>
                  <a:pt x="6363" y="0"/>
                  <a:pt x="6363" y="0"/>
                </a:cubicBezTo>
                <a:cubicBezTo>
                  <a:pt x="6375" y="0"/>
                  <a:pt x="6385" y="10"/>
                  <a:pt x="6385" y="22"/>
                </a:cubicBezTo>
                <a:cubicBezTo>
                  <a:pt x="6385" y="1722"/>
                  <a:pt x="6385" y="1722"/>
                  <a:pt x="6385" y="1722"/>
                </a:cubicBezTo>
                <a:cubicBezTo>
                  <a:pt x="6385" y="1734"/>
                  <a:pt x="6394" y="1744"/>
                  <a:pt x="6403" y="1744"/>
                </a:cubicBezTo>
                <a:cubicBezTo>
                  <a:pt x="7523" y="1744"/>
                  <a:pt x="7523" y="1744"/>
                  <a:pt x="7523" y="1744"/>
                </a:cubicBezTo>
                <a:cubicBezTo>
                  <a:pt x="7536" y="1744"/>
                  <a:pt x="7545" y="1734"/>
                  <a:pt x="7545" y="1722"/>
                </a:cubicBezTo>
                <a:cubicBezTo>
                  <a:pt x="7545" y="602"/>
                  <a:pt x="7545" y="602"/>
                  <a:pt x="7545" y="602"/>
                </a:cubicBezTo>
                <a:cubicBezTo>
                  <a:pt x="7545" y="590"/>
                  <a:pt x="7536" y="581"/>
                  <a:pt x="7523" y="581"/>
                </a:cubicBezTo>
                <a:cubicBezTo>
                  <a:pt x="6983" y="581"/>
                  <a:pt x="6983" y="581"/>
                  <a:pt x="6983" y="581"/>
                </a:cubicBezTo>
                <a:cubicBezTo>
                  <a:pt x="6974" y="581"/>
                  <a:pt x="6965" y="571"/>
                  <a:pt x="6965" y="562"/>
                </a:cubicBezTo>
                <a:cubicBezTo>
                  <a:pt x="6965" y="22"/>
                  <a:pt x="6965" y="22"/>
                  <a:pt x="6965" y="22"/>
                </a:cubicBezTo>
                <a:cubicBezTo>
                  <a:pt x="6965" y="10"/>
                  <a:pt x="6974" y="0"/>
                  <a:pt x="6983" y="0"/>
                </a:cubicBezTo>
                <a:cubicBezTo>
                  <a:pt x="10380" y="0"/>
                  <a:pt x="10380" y="0"/>
                  <a:pt x="10380" y="0"/>
                </a:cubicBezTo>
              </a:path>
            </a:pathLst>
          </a:custGeom>
          <a:noFill/>
          <a:ln w="612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a:p>
        </p:txBody>
      </p:sp>
      <p:sp>
        <p:nvSpPr>
          <p:cNvPr id="50" name="Freeform 39"/>
          <p:cNvSpPr>
            <a:spLocks noChangeArrowheads="1"/>
          </p:cNvSpPr>
          <p:nvPr/>
        </p:nvSpPr>
        <p:spPr bwMode="auto">
          <a:xfrm>
            <a:off x="17214850" y="5307013"/>
            <a:ext cx="96838" cy="50800"/>
          </a:xfrm>
          <a:custGeom>
            <a:avLst/>
            <a:gdLst>
              <a:gd name="T0" fmla="*/ 18312 w 101"/>
              <a:gd name="T1" fmla="*/ 23231 h 59"/>
              <a:gd name="T2" fmla="*/ 18312 w 101"/>
              <a:gd name="T3" fmla="*/ 23231 h 59"/>
              <a:gd name="T4" fmla="*/ 0 w 101"/>
              <a:gd name="T5" fmla="*/ 0 h 59"/>
              <a:gd name="T6" fmla="*/ 0 w 101"/>
              <a:gd name="T7" fmla="*/ 0 h 59"/>
              <a:gd name="T8" fmla="*/ 48189 w 101"/>
              <a:gd name="T9" fmla="*/ 15488 h 59"/>
              <a:gd name="T10" fmla="*/ 96377 w 101"/>
              <a:gd name="T11" fmla="*/ 23231 h 59"/>
              <a:gd name="T12" fmla="*/ 48189 w 101"/>
              <a:gd name="T13" fmla="*/ 34417 h 59"/>
              <a:gd name="T14" fmla="*/ 0 w 101"/>
              <a:gd name="T15" fmla="*/ 49905 h 59"/>
              <a:gd name="T16" fmla="*/ 0 w 101"/>
              <a:gd name="T17" fmla="*/ 49905 h 59"/>
              <a:gd name="T18" fmla="*/ 18312 w 101"/>
              <a:gd name="T19" fmla="*/ 23231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1" h="59">
                <a:moveTo>
                  <a:pt x="19" y="27"/>
                </a:moveTo>
                <a:lnTo>
                  <a:pt x="19" y="27"/>
                </a:lnTo>
                <a:cubicBezTo>
                  <a:pt x="0" y="0"/>
                  <a:pt x="0" y="0"/>
                  <a:pt x="0" y="0"/>
                </a:cubicBezTo>
                <a:cubicBezTo>
                  <a:pt x="50" y="18"/>
                  <a:pt x="50" y="18"/>
                  <a:pt x="50" y="18"/>
                </a:cubicBezTo>
                <a:cubicBezTo>
                  <a:pt x="65" y="21"/>
                  <a:pt x="84" y="25"/>
                  <a:pt x="100" y="27"/>
                </a:cubicBezTo>
                <a:cubicBezTo>
                  <a:pt x="84" y="34"/>
                  <a:pt x="65" y="37"/>
                  <a:pt x="50" y="40"/>
                </a:cubicBezTo>
                <a:cubicBezTo>
                  <a:pt x="0" y="58"/>
                  <a:pt x="0" y="58"/>
                  <a:pt x="0" y="58"/>
                </a:cubicBezTo>
                <a:lnTo>
                  <a:pt x="19" y="27"/>
                </a:lnTo>
              </a:path>
            </a:pathLst>
          </a:custGeom>
          <a:solidFill>
            <a:srgbClr val="595A5C"/>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4035" name="Freeform 40"/>
          <p:cNvSpPr>
            <a:spLocks noChangeArrowheads="1"/>
          </p:cNvSpPr>
          <p:nvPr/>
        </p:nvSpPr>
        <p:spPr bwMode="auto">
          <a:xfrm>
            <a:off x="2962275" y="3630613"/>
            <a:ext cx="1112838" cy="1109662"/>
          </a:xfrm>
          <a:custGeom>
            <a:avLst/>
            <a:gdLst>
              <a:gd name="T0" fmla="*/ 1112121 w 1164"/>
              <a:gd name="T1" fmla="*/ 1068284 h 1161"/>
              <a:gd name="T2" fmla="*/ 1112121 w 1164"/>
              <a:gd name="T3" fmla="*/ 1068284 h 1161"/>
              <a:gd name="T4" fmla="*/ 1071002 w 1164"/>
              <a:gd name="T5" fmla="*/ 1107425 h 1161"/>
              <a:gd name="T6" fmla="*/ 42075 w 1164"/>
              <a:gd name="T7" fmla="*/ 1107425 h 1161"/>
              <a:gd name="T8" fmla="*/ 0 w 1164"/>
              <a:gd name="T9" fmla="*/ 1068284 h 1161"/>
              <a:gd name="T10" fmla="*/ 0 w 1164"/>
              <a:gd name="T11" fmla="*/ 41051 h 1161"/>
              <a:gd name="T12" fmla="*/ 42075 w 1164"/>
              <a:gd name="T13" fmla="*/ 0 h 1161"/>
              <a:gd name="T14" fmla="*/ 1071002 w 1164"/>
              <a:gd name="T15" fmla="*/ 0 h 1161"/>
              <a:gd name="T16" fmla="*/ 1112121 w 1164"/>
              <a:gd name="T17" fmla="*/ 41051 h 1161"/>
              <a:gd name="T18" fmla="*/ 1112121 w 1164"/>
              <a:gd name="T19" fmla="*/ 1068284 h 116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64" h="1161">
                <a:moveTo>
                  <a:pt x="1163" y="1119"/>
                </a:moveTo>
                <a:lnTo>
                  <a:pt x="1163" y="1119"/>
                </a:lnTo>
                <a:cubicBezTo>
                  <a:pt x="1163" y="1141"/>
                  <a:pt x="1145" y="1160"/>
                  <a:pt x="1120" y="1160"/>
                </a:cubicBezTo>
                <a:cubicBezTo>
                  <a:pt x="44" y="1160"/>
                  <a:pt x="44" y="1160"/>
                  <a:pt x="44" y="1160"/>
                </a:cubicBezTo>
                <a:cubicBezTo>
                  <a:pt x="19" y="1160"/>
                  <a:pt x="0" y="1141"/>
                  <a:pt x="0" y="1119"/>
                </a:cubicBezTo>
                <a:cubicBezTo>
                  <a:pt x="0" y="43"/>
                  <a:pt x="0" y="43"/>
                  <a:pt x="0" y="43"/>
                </a:cubicBezTo>
                <a:cubicBezTo>
                  <a:pt x="0" y="18"/>
                  <a:pt x="19" y="0"/>
                  <a:pt x="44" y="0"/>
                </a:cubicBezTo>
                <a:cubicBezTo>
                  <a:pt x="1120" y="0"/>
                  <a:pt x="1120" y="0"/>
                  <a:pt x="1120" y="0"/>
                </a:cubicBezTo>
                <a:cubicBezTo>
                  <a:pt x="1145" y="0"/>
                  <a:pt x="1163" y="18"/>
                  <a:pt x="1163" y="43"/>
                </a:cubicBezTo>
                <a:lnTo>
                  <a:pt x="1163" y="1119"/>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52" name="Freeform 41"/>
          <p:cNvSpPr>
            <a:spLocks noChangeArrowheads="1"/>
          </p:cNvSpPr>
          <p:nvPr/>
        </p:nvSpPr>
        <p:spPr bwMode="auto">
          <a:xfrm>
            <a:off x="9715500" y="8216900"/>
            <a:ext cx="1108075" cy="1108075"/>
          </a:xfrm>
          <a:custGeom>
            <a:avLst/>
            <a:gdLst>
              <a:gd name="T0" fmla="*/ 1160 w 1161"/>
              <a:gd name="T1" fmla="*/ 1119 h 1161"/>
              <a:gd name="T2" fmla="*/ 1160 w 1161"/>
              <a:gd name="T3" fmla="*/ 1119 h 1161"/>
              <a:gd name="T4" fmla="*/ 1120 w 1161"/>
              <a:gd name="T5" fmla="*/ 1160 h 1161"/>
              <a:gd name="T6" fmla="*/ 40 w 1161"/>
              <a:gd name="T7" fmla="*/ 1160 h 1161"/>
              <a:gd name="T8" fmla="*/ 0 w 1161"/>
              <a:gd name="T9" fmla="*/ 1119 h 1161"/>
              <a:gd name="T10" fmla="*/ 0 w 1161"/>
              <a:gd name="T11" fmla="*/ 40 h 1161"/>
              <a:gd name="T12" fmla="*/ 40 w 1161"/>
              <a:gd name="T13" fmla="*/ 0 h 1161"/>
              <a:gd name="T14" fmla="*/ 1120 w 1161"/>
              <a:gd name="T15" fmla="*/ 0 h 1161"/>
              <a:gd name="T16" fmla="*/ 1160 w 1161"/>
              <a:gd name="T17" fmla="*/ 40 h 1161"/>
              <a:gd name="T18" fmla="*/ 1160 w 1161"/>
              <a:gd name="T19" fmla="*/ 1119 h 1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1" h="1161">
                <a:moveTo>
                  <a:pt x="1160" y="1119"/>
                </a:moveTo>
                <a:lnTo>
                  <a:pt x="1160" y="1119"/>
                </a:lnTo>
                <a:cubicBezTo>
                  <a:pt x="1160" y="1141"/>
                  <a:pt x="1141" y="1160"/>
                  <a:pt x="1120" y="1160"/>
                </a:cubicBezTo>
                <a:cubicBezTo>
                  <a:pt x="40" y="1160"/>
                  <a:pt x="40" y="1160"/>
                  <a:pt x="40" y="1160"/>
                </a:cubicBezTo>
                <a:cubicBezTo>
                  <a:pt x="18" y="1160"/>
                  <a:pt x="0" y="1141"/>
                  <a:pt x="0" y="1119"/>
                </a:cubicBezTo>
                <a:cubicBezTo>
                  <a:pt x="0" y="40"/>
                  <a:pt x="0" y="40"/>
                  <a:pt x="0" y="40"/>
                </a:cubicBezTo>
                <a:cubicBezTo>
                  <a:pt x="0" y="18"/>
                  <a:pt x="18" y="0"/>
                  <a:pt x="40" y="0"/>
                </a:cubicBezTo>
                <a:cubicBezTo>
                  <a:pt x="1120" y="0"/>
                  <a:pt x="1120" y="0"/>
                  <a:pt x="1120" y="0"/>
                </a:cubicBezTo>
                <a:cubicBezTo>
                  <a:pt x="1141" y="0"/>
                  <a:pt x="1160" y="18"/>
                  <a:pt x="1160" y="40"/>
                </a:cubicBezTo>
                <a:lnTo>
                  <a:pt x="1160" y="1119"/>
                </a:lnTo>
              </a:path>
            </a:pathLst>
          </a:custGeom>
          <a:solidFill>
            <a:schemeClr val="accent3"/>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53" name="Freeform 42"/>
          <p:cNvSpPr>
            <a:spLocks noChangeArrowheads="1"/>
          </p:cNvSpPr>
          <p:nvPr/>
        </p:nvSpPr>
        <p:spPr bwMode="auto">
          <a:xfrm>
            <a:off x="14478000" y="6381750"/>
            <a:ext cx="1109663" cy="1112838"/>
          </a:xfrm>
          <a:custGeom>
            <a:avLst/>
            <a:gdLst>
              <a:gd name="T0" fmla="*/ 1160 w 1161"/>
              <a:gd name="T1" fmla="*/ 1117 h 1162"/>
              <a:gd name="T2" fmla="*/ 1160 w 1161"/>
              <a:gd name="T3" fmla="*/ 1117 h 1162"/>
              <a:gd name="T4" fmla="*/ 1119 w 1161"/>
              <a:gd name="T5" fmla="*/ 1161 h 1162"/>
              <a:gd name="T6" fmla="*/ 40 w 1161"/>
              <a:gd name="T7" fmla="*/ 1161 h 1162"/>
              <a:gd name="T8" fmla="*/ 0 w 1161"/>
              <a:gd name="T9" fmla="*/ 1117 h 1162"/>
              <a:gd name="T10" fmla="*/ 0 w 1161"/>
              <a:gd name="T11" fmla="*/ 41 h 1162"/>
              <a:gd name="T12" fmla="*/ 40 w 1161"/>
              <a:gd name="T13" fmla="*/ 0 h 1162"/>
              <a:gd name="T14" fmla="*/ 1119 w 1161"/>
              <a:gd name="T15" fmla="*/ 0 h 1162"/>
              <a:gd name="T16" fmla="*/ 1160 w 1161"/>
              <a:gd name="T17" fmla="*/ 41 h 1162"/>
              <a:gd name="T18" fmla="*/ 1160 w 1161"/>
              <a:gd name="T19" fmla="*/ 1117 h 1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1" h="1162">
                <a:moveTo>
                  <a:pt x="1160" y="1117"/>
                </a:moveTo>
                <a:lnTo>
                  <a:pt x="1160" y="1117"/>
                </a:lnTo>
                <a:cubicBezTo>
                  <a:pt x="1160" y="1142"/>
                  <a:pt x="1141" y="1161"/>
                  <a:pt x="1119" y="1161"/>
                </a:cubicBezTo>
                <a:cubicBezTo>
                  <a:pt x="40" y="1161"/>
                  <a:pt x="40" y="1161"/>
                  <a:pt x="40" y="1161"/>
                </a:cubicBezTo>
                <a:cubicBezTo>
                  <a:pt x="18" y="1161"/>
                  <a:pt x="0" y="1142"/>
                  <a:pt x="0" y="1117"/>
                </a:cubicBezTo>
                <a:cubicBezTo>
                  <a:pt x="0" y="41"/>
                  <a:pt x="0" y="41"/>
                  <a:pt x="0" y="41"/>
                </a:cubicBezTo>
                <a:cubicBezTo>
                  <a:pt x="0" y="20"/>
                  <a:pt x="18" y="0"/>
                  <a:pt x="40" y="0"/>
                </a:cubicBezTo>
                <a:cubicBezTo>
                  <a:pt x="1119" y="0"/>
                  <a:pt x="1119" y="0"/>
                  <a:pt x="1119" y="0"/>
                </a:cubicBezTo>
                <a:cubicBezTo>
                  <a:pt x="1141" y="0"/>
                  <a:pt x="1160" y="20"/>
                  <a:pt x="1160" y="41"/>
                </a:cubicBezTo>
                <a:lnTo>
                  <a:pt x="1160" y="1117"/>
                </a:lnTo>
              </a:path>
            </a:pathLst>
          </a:custGeom>
          <a:solidFill>
            <a:schemeClr val="accent5"/>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44038" name="Freeform 43"/>
          <p:cNvSpPr>
            <a:spLocks noChangeArrowheads="1"/>
          </p:cNvSpPr>
          <p:nvPr/>
        </p:nvSpPr>
        <p:spPr bwMode="auto">
          <a:xfrm>
            <a:off x="6081713" y="5953125"/>
            <a:ext cx="1109662" cy="1112838"/>
          </a:xfrm>
          <a:custGeom>
            <a:avLst/>
            <a:gdLst>
              <a:gd name="T0" fmla="*/ 1107889 w 1161"/>
              <a:gd name="T1" fmla="*/ 556305 h 1162"/>
              <a:gd name="T2" fmla="*/ 1107889 w 1161"/>
              <a:gd name="T3" fmla="*/ 556305 h 1162"/>
              <a:gd name="T4" fmla="*/ 553944 w 1161"/>
              <a:gd name="T5" fmla="*/ 1111653 h 1162"/>
              <a:gd name="T6" fmla="*/ 0 w 1161"/>
              <a:gd name="T7" fmla="*/ 556305 h 1162"/>
              <a:gd name="T8" fmla="*/ 553944 w 1161"/>
              <a:gd name="T9" fmla="*/ 0 h 1162"/>
              <a:gd name="T10" fmla="*/ 1107889 w 1161"/>
              <a:gd name="T11" fmla="*/ 556305 h 116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61" h="1162">
                <a:moveTo>
                  <a:pt x="1160" y="581"/>
                </a:moveTo>
                <a:lnTo>
                  <a:pt x="1160" y="581"/>
                </a:lnTo>
                <a:cubicBezTo>
                  <a:pt x="1160" y="900"/>
                  <a:pt x="900" y="1161"/>
                  <a:pt x="580" y="1161"/>
                </a:cubicBezTo>
                <a:cubicBezTo>
                  <a:pt x="257" y="1161"/>
                  <a:pt x="0" y="900"/>
                  <a:pt x="0" y="581"/>
                </a:cubicBezTo>
                <a:cubicBezTo>
                  <a:pt x="0" y="258"/>
                  <a:pt x="257" y="0"/>
                  <a:pt x="580" y="0"/>
                </a:cubicBezTo>
                <a:cubicBezTo>
                  <a:pt x="900" y="0"/>
                  <a:pt x="1160" y="258"/>
                  <a:pt x="1160" y="581"/>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55" name="Freeform 44"/>
          <p:cNvSpPr>
            <a:spLocks noChangeArrowheads="1"/>
          </p:cNvSpPr>
          <p:nvPr/>
        </p:nvSpPr>
        <p:spPr bwMode="auto">
          <a:xfrm>
            <a:off x="11631613" y="3567113"/>
            <a:ext cx="1114425" cy="1109662"/>
          </a:xfrm>
          <a:custGeom>
            <a:avLst/>
            <a:gdLst>
              <a:gd name="T0" fmla="*/ 1163 w 1164"/>
              <a:gd name="T1" fmla="*/ 579 h 1161"/>
              <a:gd name="T2" fmla="*/ 1163 w 1164"/>
              <a:gd name="T3" fmla="*/ 579 h 1161"/>
              <a:gd name="T4" fmla="*/ 580 w 1164"/>
              <a:gd name="T5" fmla="*/ 1160 h 1161"/>
              <a:gd name="T6" fmla="*/ 0 w 1164"/>
              <a:gd name="T7" fmla="*/ 579 h 1161"/>
              <a:gd name="T8" fmla="*/ 580 w 1164"/>
              <a:gd name="T9" fmla="*/ 0 h 1161"/>
              <a:gd name="T10" fmla="*/ 1163 w 1164"/>
              <a:gd name="T11" fmla="*/ 579 h 1161"/>
            </a:gdLst>
            <a:ahLst/>
            <a:cxnLst>
              <a:cxn ang="0">
                <a:pos x="T0" y="T1"/>
              </a:cxn>
              <a:cxn ang="0">
                <a:pos x="T2" y="T3"/>
              </a:cxn>
              <a:cxn ang="0">
                <a:pos x="T4" y="T5"/>
              </a:cxn>
              <a:cxn ang="0">
                <a:pos x="T6" y="T7"/>
              </a:cxn>
              <a:cxn ang="0">
                <a:pos x="T8" y="T9"/>
              </a:cxn>
              <a:cxn ang="0">
                <a:pos x="T10" y="T11"/>
              </a:cxn>
            </a:cxnLst>
            <a:rect l="0" t="0" r="r" b="b"/>
            <a:pathLst>
              <a:path w="1164" h="1161">
                <a:moveTo>
                  <a:pt x="1163" y="579"/>
                </a:moveTo>
                <a:lnTo>
                  <a:pt x="1163" y="579"/>
                </a:lnTo>
                <a:cubicBezTo>
                  <a:pt x="1163" y="902"/>
                  <a:pt x="903" y="1160"/>
                  <a:pt x="580" y="1160"/>
                </a:cubicBezTo>
                <a:cubicBezTo>
                  <a:pt x="261" y="1160"/>
                  <a:pt x="0" y="902"/>
                  <a:pt x="0" y="579"/>
                </a:cubicBezTo>
                <a:cubicBezTo>
                  <a:pt x="0" y="260"/>
                  <a:pt x="261" y="0"/>
                  <a:pt x="580" y="0"/>
                </a:cubicBezTo>
                <a:cubicBezTo>
                  <a:pt x="903" y="0"/>
                  <a:pt x="1163" y="260"/>
                  <a:pt x="1163" y="579"/>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56" name="Freeform 45"/>
          <p:cNvSpPr>
            <a:spLocks noChangeArrowheads="1"/>
          </p:cNvSpPr>
          <p:nvPr/>
        </p:nvSpPr>
        <p:spPr bwMode="auto">
          <a:xfrm>
            <a:off x="14719300" y="6615113"/>
            <a:ext cx="606425" cy="384175"/>
          </a:xfrm>
          <a:custGeom>
            <a:avLst/>
            <a:gdLst>
              <a:gd name="T0" fmla="*/ 473476 w 634"/>
              <a:gd name="T1" fmla="*/ 109584 h 404"/>
              <a:gd name="T2" fmla="*/ 473476 w 634"/>
              <a:gd name="T3" fmla="*/ 109584 h 404"/>
              <a:gd name="T4" fmla="*/ 302605 w 634"/>
              <a:gd name="T5" fmla="*/ 0 h 404"/>
              <a:gd name="T6" fmla="*/ 112641 w 634"/>
              <a:gd name="T7" fmla="*/ 156276 h 404"/>
              <a:gd name="T8" fmla="*/ 109778 w 634"/>
              <a:gd name="T9" fmla="*/ 156276 h 404"/>
              <a:gd name="T10" fmla="*/ 0 w 634"/>
              <a:gd name="T11" fmla="*/ 268718 h 404"/>
              <a:gd name="T12" fmla="*/ 109778 w 634"/>
              <a:gd name="T13" fmla="*/ 384019 h 404"/>
              <a:gd name="T14" fmla="*/ 438156 w 634"/>
              <a:gd name="T15" fmla="*/ 384019 h 404"/>
              <a:gd name="T16" fmla="*/ 604254 w 634"/>
              <a:gd name="T17" fmla="*/ 247754 h 404"/>
              <a:gd name="T18" fmla="*/ 473476 w 634"/>
              <a:gd name="T19" fmla="*/ 109584 h 4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34" h="404">
                <a:moveTo>
                  <a:pt x="496" y="115"/>
                </a:moveTo>
                <a:lnTo>
                  <a:pt x="496" y="115"/>
                </a:lnTo>
                <a:cubicBezTo>
                  <a:pt x="465" y="46"/>
                  <a:pt x="397" y="0"/>
                  <a:pt x="317" y="0"/>
                </a:cubicBezTo>
                <a:cubicBezTo>
                  <a:pt x="217" y="0"/>
                  <a:pt x="133" y="71"/>
                  <a:pt x="118" y="164"/>
                </a:cubicBezTo>
                <a:lnTo>
                  <a:pt x="115" y="164"/>
                </a:lnTo>
                <a:cubicBezTo>
                  <a:pt x="53" y="164"/>
                  <a:pt x="0" y="220"/>
                  <a:pt x="0" y="282"/>
                </a:cubicBezTo>
                <a:cubicBezTo>
                  <a:pt x="0" y="344"/>
                  <a:pt x="53" y="403"/>
                  <a:pt x="115" y="403"/>
                </a:cubicBezTo>
                <a:cubicBezTo>
                  <a:pt x="459" y="403"/>
                  <a:pt x="459" y="403"/>
                  <a:pt x="459" y="403"/>
                </a:cubicBezTo>
                <a:cubicBezTo>
                  <a:pt x="574" y="403"/>
                  <a:pt x="633" y="337"/>
                  <a:pt x="633" y="260"/>
                </a:cubicBezTo>
                <a:cubicBezTo>
                  <a:pt x="633" y="183"/>
                  <a:pt x="571" y="117"/>
                  <a:pt x="496" y="115"/>
                </a:cubicBezTo>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57" name="Freeform 46"/>
          <p:cNvSpPr>
            <a:spLocks noChangeArrowheads="1"/>
          </p:cNvSpPr>
          <p:nvPr/>
        </p:nvSpPr>
        <p:spPr bwMode="auto">
          <a:xfrm>
            <a:off x="14922500" y="7046913"/>
            <a:ext cx="200025" cy="254000"/>
          </a:xfrm>
          <a:custGeom>
            <a:avLst/>
            <a:gdLst>
              <a:gd name="T0" fmla="*/ 197977 w 212"/>
              <a:gd name="T1" fmla="*/ 150205 h 267"/>
              <a:gd name="T2" fmla="*/ 99458 w 212"/>
              <a:gd name="T3" fmla="*/ 0 h 267"/>
              <a:gd name="T4" fmla="*/ 0 w 212"/>
              <a:gd name="T5" fmla="*/ 150205 h 267"/>
              <a:gd name="T6" fmla="*/ 45976 w 212"/>
              <a:gd name="T7" fmla="*/ 150205 h 267"/>
              <a:gd name="T8" fmla="*/ 45976 w 212"/>
              <a:gd name="T9" fmla="*/ 252876 h 267"/>
              <a:gd name="T10" fmla="*/ 148248 w 212"/>
              <a:gd name="T11" fmla="*/ 252876 h 267"/>
              <a:gd name="T12" fmla="*/ 148248 w 212"/>
              <a:gd name="T13" fmla="*/ 150205 h 267"/>
              <a:gd name="T14" fmla="*/ 197977 w 212"/>
              <a:gd name="T15" fmla="*/ 150205 h 26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2" h="267">
                <a:moveTo>
                  <a:pt x="211" y="158"/>
                </a:moveTo>
                <a:lnTo>
                  <a:pt x="106" y="0"/>
                </a:lnTo>
                <a:lnTo>
                  <a:pt x="0" y="158"/>
                </a:lnTo>
                <a:lnTo>
                  <a:pt x="49" y="158"/>
                </a:lnTo>
                <a:lnTo>
                  <a:pt x="49" y="266"/>
                </a:lnTo>
                <a:lnTo>
                  <a:pt x="158" y="266"/>
                </a:lnTo>
                <a:lnTo>
                  <a:pt x="158" y="158"/>
                </a:lnTo>
                <a:lnTo>
                  <a:pt x="211" y="158"/>
                </a:lnTo>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58" name="Freeform 47"/>
          <p:cNvSpPr>
            <a:spLocks noChangeArrowheads="1"/>
          </p:cNvSpPr>
          <p:nvPr/>
        </p:nvSpPr>
        <p:spPr bwMode="auto">
          <a:xfrm>
            <a:off x="3216275" y="3876675"/>
            <a:ext cx="617538" cy="617538"/>
          </a:xfrm>
          <a:custGeom>
            <a:avLst/>
            <a:gdLst>
              <a:gd name="T0" fmla="*/ 584583 w 649"/>
              <a:gd name="T1" fmla="*/ 362594 h 649"/>
              <a:gd name="T2" fmla="*/ 616954 w 649"/>
              <a:gd name="T3" fmla="*/ 283604 h 649"/>
              <a:gd name="T4" fmla="*/ 564589 w 649"/>
              <a:gd name="T5" fmla="*/ 254101 h 649"/>
              <a:gd name="T6" fmla="*/ 528410 w 649"/>
              <a:gd name="T7" fmla="*/ 164642 h 649"/>
              <a:gd name="T8" fmla="*/ 543643 w 649"/>
              <a:gd name="T9" fmla="*/ 105638 h 649"/>
              <a:gd name="T10" fmla="*/ 466524 w 649"/>
              <a:gd name="T11" fmla="*/ 73280 h 649"/>
              <a:gd name="T12" fmla="*/ 407494 w 649"/>
              <a:gd name="T13" fmla="*/ 99927 h 649"/>
              <a:gd name="T14" fmla="*/ 363698 w 649"/>
              <a:gd name="T15" fmla="*/ 29502 h 649"/>
              <a:gd name="T16" fmla="*/ 286579 w 649"/>
              <a:gd name="T17" fmla="*/ 0 h 649"/>
              <a:gd name="T18" fmla="*/ 254208 w 649"/>
              <a:gd name="T19" fmla="*/ 53295 h 649"/>
              <a:gd name="T20" fmla="*/ 165664 w 649"/>
              <a:gd name="T21" fmla="*/ 88507 h 649"/>
              <a:gd name="T22" fmla="*/ 106634 w 649"/>
              <a:gd name="T23" fmla="*/ 73280 h 649"/>
              <a:gd name="T24" fmla="*/ 73311 w 649"/>
              <a:gd name="T25" fmla="*/ 150367 h 649"/>
              <a:gd name="T26" fmla="*/ 100921 w 649"/>
              <a:gd name="T27" fmla="*/ 209372 h 649"/>
              <a:gd name="T28" fmla="*/ 32371 w 649"/>
              <a:gd name="T29" fmla="*/ 254101 h 649"/>
              <a:gd name="T30" fmla="*/ 0 w 649"/>
              <a:gd name="T31" fmla="*/ 330237 h 649"/>
              <a:gd name="T32" fmla="*/ 53317 w 649"/>
              <a:gd name="T33" fmla="*/ 362594 h 649"/>
              <a:gd name="T34" fmla="*/ 88544 w 649"/>
              <a:gd name="T35" fmla="*/ 452053 h 649"/>
              <a:gd name="T36" fmla="*/ 73311 w 649"/>
              <a:gd name="T37" fmla="*/ 510106 h 649"/>
              <a:gd name="T38" fmla="*/ 150430 w 649"/>
              <a:gd name="T39" fmla="*/ 543415 h 649"/>
              <a:gd name="T40" fmla="*/ 209460 w 649"/>
              <a:gd name="T41" fmla="*/ 516768 h 649"/>
              <a:gd name="T42" fmla="*/ 254208 w 649"/>
              <a:gd name="T43" fmla="*/ 584338 h 649"/>
              <a:gd name="T44" fmla="*/ 331327 w 649"/>
              <a:gd name="T45" fmla="*/ 616695 h 649"/>
              <a:gd name="T46" fmla="*/ 363698 w 649"/>
              <a:gd name="T47" fmla="*/ 563401 h 649"/>
              <a:gd name="T48" fmla="*/ 451290 w 649"/>
              <a:gd name="T49" fmla="*/ 525333 h 649"/>
              <a:gd name="T50" fmla="*/ 511272 w 649"/>
              <a:gd name="T51" fmla="*/ 543415 h 649"/>
              <a:gd name="T52" fmla="*/ 543643 w 649"/>
              <a:gd name="T53" fmla="*/ 466328 h 649"/>
              <a:gd name="T54" fmla="*/ 516985 w 649"/>
              <a:gd name="T55" fmla="*/ 407323 h 649"/>
              <a:gd name="T56" fmla="*/ 584583 w 649"/>
              <a:gd name="T57" fmla="*/ 362594 h 649"/>
              <a:gd name="T58" fmla="*/ 306573 w 649"/>
              <a:gd name="T59" fmla="*/ 460618 h 649"/>
              <a:gd name="T60" fmla="*/ 306573 w 649"/>
              <a:gd name="T61" fmla="*/ 153222 h 649"/>
              <a:gd name="T62" fmla="*/ 306573 w 649"/>
              <a:gd name="T63" fmla="*/ 460618 h 6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649" h="649">
                <a:moveTo>
                  <a:pt x="614" y="381"/>
                </a:moveTo>
                <a:lnTo>
                  <a:pt x="614" y="381"/>
                </a:lnTo>
                <a:cubicBezTo>
                  <a:pt x="633" y="381"/>
                  <a:pt x="648" y="366"/>
                  <a:pt x="648" y="347"/>
                </a:cubicBezTo>
                <a:cubicBezTo>
                  <a:pt x="648" y="298"/>
                  <a:pt x="648" y="298"/>
                  <a:pt x="648" y="298"/>
                </a:cubicBezTo>
                <a:cubicBezTo>
                  <a:pt x="648" y="282"/>
                  <a:pt x="633" y="267"/>
                  <a:pt x="614" y="267"/>
                </a:cubicBezTo>
                <a:cubicBezTo>
                  <a:pt x="593" y="267"/>
                  <a:pt x="593" y="267"/>
                  <a:pt x="593" y="267"/>
                </a:cubicBezTo>
                <a:cubicBezTo>
                  <a:pt x="574" y="267"/>
                  <a:pt x="555" y="254"/>
                  <a:pt x="552" y="242"/>
                </a:cubicBezTo>
                <a:cubicBezTo>
                  <a:pt x="549" y="230"/>
                  <a:pt x="540" y="186"/>
                  <a:pt x="555" y="173"/>
                </a:cubicBezTo>
                <a:cubicBezTo>
                  <a:pt x="571" y="158"/>
                  <a:pt x="571" y="158"/>
                  <a:pt x="571" y="158"/>
                </a:cubicBezTo>
                <a:cubicBezTo>
                  <a:pt x="583" y="146"/>
                  <a:pt x="583" y="124"/>
                  <a:pt x="571" y="111"/>
                </a:cubicBezTo>
                <a:cubicBezTo>
                  <a:pt x="537" y="77"/>
                  <a:pt x="537" y="77"/>
                  <a:pt x="537" y="77"/>
                </a:cubicBezTo>
                <a:cubicBezTo>
                  <a:pt x="525" y="65"/>
                  <a:pt x="503" y="65"/>
                  <a:pt x="490" y="77"/>
                </a:cubicBezTo>
                <a:cubicBezTo>
                  <a:pt x="474" y="93"/>
                  <a:pt x="474" y="93"/>
                  <a:pt x="474" y="93"/>
                </a:cubicBezTo>
                <a:cubicBezTo>
                  <a:pt x="462" y="105"/>
                  <a:pt x="441" y="111"/>
                  <a:pt x="428" y="105"/>
                </a:cubicBezTo>
                <a:cubicBezTo>
                  <a:pt x="416" y="99"/>
                  <a:pt x="382" y="74"/>
                  <a:pt x="382" y="56"/>
                </a:cubicBezTo>
                <a:cubicBezTo>
                  <a:pt x="382" y="31"/>
                  <a:pt x="382" y="31"/>
                  <a:pt x="382" y="31"/>
                </a:cubicBezTo>
                <a:cubicBezTo>
                  <a:pt x="382" y="15"/>
                  <a:pt x="366" y="0"/>
                  <a:pt x="348" y="0"/>
                </a:cubicBezTo>
                <a:cubicBezTo>
                  <a:pt x="301" y="0"/>
                  <a:pt x="301" y="0"/>
                  <a:pt x="301" y="0"/>
                </a:cubicBezTo>
                <a:cubicBezTo>
                  <a:pt x="282" y="0"/>
                  <a:pt x="267" y="15"/>
                  <a:pt x="267" y="31"/>
                </a:cubicBezTo>
                <a:cubicBezTo>
                  <a:pt x="267" y="56"/>
                  <a:pt x="267" y="56"/>
                  <a:pt x="267" y="56"/>
                </a:cubicBezTo>
                <a:cubicBezTo>
                  <a:pt x="267" y="74"/>
                  <a:pt x="258" y="89"/>
                  <a:pt x="242" y="96"/>
                </a:cubicBezTo>
                <a:cubicBezTo>
                  <a:pt x="229" y="99"/>
                  <a:pt x="186" y="105"/>
                  <a:pt x="174" y="93"/>
                </a:cubicBezTo>
                <a:cubicBezTo>
                  <a:pt x="158" y="77"/>
                  <a:pt x="158" y="77"/>
                  <a:pt x="158" y="77"/>
                </a:cubicBezTo>
                <a:cubicBezTo>
                  <a:pt x="146" y="65"/>
                  <a:pt x="124" y="65"/>
                  <a:pt x="112" y="77"/>
                </a:cubicBezTo>
                <a:cubicBezTo>
                  <a:pt x="77" y="111"/>
                  <a:pt x="77" y="111"/>
                  <a:pt x="77" y="111"/>
                </a:cubicBezTo>
                <a:cubicBezTo>
                  <a:pt x="65" y="124"/>
                  <a:pt x="65" y="146"/>
                  <a:pt x="77" y="158"/>
                </a:cubicBezTo>
                <a:cubicBezTo>
                  <a:pt x="93" y="173"/>
                  <a:pt x="93" y="173"/>
                  <a:pt x="93" y="173"/>
                </a:cubicBezTo>
                <a:cubicBezTo>
                  <a:pt x="106" y="186"/>
                  <a:pt x="112" y="208"/>
                  <a:pt x="106" y="220"/>
                </a:cubicBezTo>
                <a:cubicBezTo>
                  <a:pt x="99" y="232"/>
                  <a:pt x="75" y="267"/>
                  <a:pt x="56" y="267"/>
                </a:cubicBezTo>
                <a:cubicBezTo>
                  <a:pt x="34" y="267"/>
                  <a:pt x="34" y="267"/>
                  <a:pt x="34" y="267"/>
                </a:cubicBezTo>
                <a:cubicBezTo>
                  <a:pt x="16" y="267"/>
                  <a:pt x="0" y="282"/>
                  <a:pt x="0" y="298"/>
                </a:cubicBezTo>
                <a:cubicBezTo>
                  <a:pt x="0" y="347"/>
                  <a:pt x="0" y="347"/>
                  <a:pt x="0" y="347"/>
                </a:cubicBezTo>
                <a:cubicBezTo>
                  <a:pt x="0" y="366"/>
                  <a:pt x="16" y="381"/>
                  <a:pt x="34" y="381"/>
                </a:cubicBezTo>
                <a:cubicBezTo>
                  <a:pt x="56" y="381"/>
                  <a:pt x="56" y="381"/>
                  <a:pt x="56" y="381"/>
                </a:cubicBezTo>
                <a:cubicBezTo>
                  <a:pt x="75" y="381"/>
                  <a:pt x="93" y="391"/>
                  <a:pt x="96" y="403"/>
                </a:cubicBezTo>
                <a:cubicBezTo>
                  <a:pt x="99" y="419"/>
                  <a:pt x="106" y="459"/>
                  <a:pt x="93" y="475"/>
                </a:cubicBezTo>
                <a:cubicBezTo>
                  <a:pt x="77" y="490"/>
                  <a:pt x="77" y="490"/>
                  <a:pt x="77" y="490"/>
                </a:cubicBezTo>
                <a:cubicBezTo>
                  <a:pt x="65" y="502"/>
                  <a:pt x="65" y="521"/>
                  <a:pt x="77" y="536"/>
                </a:cubicBezTo>
                <a:cubicBezTo>
                  <a:pt x="112" y="571"/>
                  <a:pt x="112" y="571"/>
                  <a:pt x="112" y="571"/>
                </a:cubicBezTo>
                <a:cubicBezTo>
                  <a:pt x="124" y="583"/>
                  <a:pt x="146" y="583"/>
                  <a:pt x="158" y="571"/>
                </a:cubicBezTo>
                <a:cubicBezTo>
                  <a:pt x="174" y="552"/>
                  <a:pt x="174" y="552"/>
                  <a:pt x="174" y="552"/>
                </a:cubicBezTo>
                <a:cubicBezTo>
                  <a:pt x="186" y="540"/>
                  <a:pt x="208" y="536"/>
                  <a:pt x="220" y="543"/>
                </a:cubicBezTo>
                <a:cubicBezTo>
                  <a:pt x="233" y="549"/>
                  <a:pt x="267" y="574"/>
                  <a:pt x="267" y="592"/>
                </a:cubicBezTo>
                <a:cubicBezTo>
                  <a:pt x="267" y="614"/>
                  <a:pt x="267" y="614"/>
                  <a:pt x="267" y="614"/>
                </a:cubicBezTo>
                <a:cubicBezTo>
                  <a:pt x="267" y="633"/>
                  <a:pt x="282" y="648"/>
                  <a:pt x="301" y="648"/>
                </a:cubicBezTo>
                <a:cubicBezTo>
                  <a:pt x="348" y="648"/>
                  <a:pt x="348" y="648"/>
                  <a:pt x="348" y="648"/>
                </a:cubicBezTo>
                <a:cubicBezTo>
                  <a:pt x="366" y="648"/>
                  <a:pt x="382" y="633"/>
                  <a:pt x="382" y="614"/>
                </a:cubicBezTo>
                <a:cubicBezTo>
                  <a:pt x="382" y="592"/>
                  <a:pt x="382" y="592"/>
                  <a:pt x="382" y="592"/>
                </a:cubicBezTo>
                <a:cubicBezTo>
                  <a:pt x="382" y="574"/>
                  <a:pt x="391" y="555"/>
                  <a:pt x="406" y="552"/>
                </a:cubicBezTo>
                <a:cubicBezTo>
                  <a:pt x="419" y="545"/>
                  <a:pt x="462" y="540"/>
                  <a:pt x="474" y="552"/>
                </a:cubicBezTo>
                <a:cubicBezTo>
                  <a:pt x="490" y="571"/>
                  <a:pt x="490" y="571"/>
                  <a:pt x="490" y="571"/>
                </a:cubicBezTo>
                <a:cubicBezTo>
                  <a:pt x="503" y="583"/>
                  <a:pt x="525" y="583"/>
                  <a:pt x="537" y="571"/>
                </a:cubicBezTo>
                <a:cubicBezTo>
                  <a:pt x="571" y="536"/>
                  <a:pt x="571" y="536"/>
                  <a:pt x="571" y="536"/>
                </a:cubicBezTo>
                <a:cubicBezTo>
                  <a:pt x="583" y="521"/>
                  <a:pt x="583" y="502"/>
                  <a:pt x="571" y="490"/>
                </a:cubicBezTo>
                <a:cubicBezTo>
                  <a:pt x="555" y="475"/>
                  <a:pt x="555" y="475"/>
                  <a:pt x="555" y="475"/>
                </a:cubicBezTo>
                <a:cubicBezTo>
                  <a:pt x="540" y="459"/>
                  <a:pt x="537" y="440"/>
                  <a:pt x="543" y="428"/>
                </a:cubicBezTo>
                <a:cubicBezTo>
                  <a:pt x="549" y="415"/>
                  <a:pt x="574" y="381"/>
                  <a:pt x="593" y="381"/>
                </a:cubicBezTo>
                <a:lnTo>
                  <a:pt x="614" y="381"/>
                </a:lnTo>
                <a:close/>
                <a:moveTo>
                  <a:pt x="322" y="484"/>
                </a:moveTo>
                <a:lnTo>
                  <a:pt x="322" y="484"/>
                </a:lnTo>
                <a:cubicBezTo>
                  <a:pt x="236" y="484"/>
                  <a:pt x="161" y="412"/>
                  <a:pt x="161" y="323"/>
                </a:cubicBezTo>
                <a:cubicBezTo>
                  <a:pt x="161" y="232"/>
                  <a:pt x="236" y="161"/>
                  <a:pt x="322" y="161"/>
                </a:cubicBezTo>
                <a:cubicBezTo>
                  <a:pt x="412" y="161"/>
                  <a:pt x="487" y="232"/>
                  <a:pt x="487" y="323"/>
                </a:cubicBezTo>
                <a:cubicBezTo>
                  <a:pt x="487" y="412"/>
                  <a:pt x="412" y="484"/>
                  <a:pt x="322" y="484"/>
                </a:cubicBezTo>
                <a:close/>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59" name="Freeform 48"/>
          <p:cNvSpPr>
            <a:spLocks noChangeArrowheads="1"/>
          </p:cNvSpPr>
          <p:nvPr/>
        </p:nvSpPr>
        <p:spPr bwMode="auto">
          <a:xfrm>
            <a:off x="11958638" y="3775075"/>
            <a:ext cx="469900" cy="685800"/>
          </a:xfrm>
          <a:custGeom>
            <a:avLst/>
            <a:gdLst>
              <a:gd name="T0" fmla="*/ 235364 w 495"/>
              <a:gd name="T1" fmla="*/ 0 h 717"/>
              <a:gd name="T2" fmla="*/ 235364 w 495"/>
              <a:gd name="T3" fmla="*/ 0 h 717"/>
              <a:gd name="T4" fmla="*/ 0 w 495"/>
              <a:gd name="T5" fmla="*/ 237047 h 717"/>
              <a:gd name="T6" fmla="*/ 209739 w 495"/>
              <a:gd name="T7" fmla="*/ 666217 h 717"/>
              <a:gd name="T8" fmla="*/ 259090 w 495"/>
              <a:gd name="T9" fmla="*/ 666217 h 717"/>
              <a:gd name="T10" fmla="*/ 468829 w 495"/>
              <a:gd name="T11" fmla="*/ 237047 h 717"/>
              <a:gd name="T12" fmla="*/ 235364 w 495"/>
              <a:gd name="T13" fmla="*/ 0 h 717"/>
              <a:gd name="T14" fmla="*/ 235364 w 495"/>
              <a:gd name="T15" fmla="*/ 411965 h 717"/>
              <a:gd name="T16" fmla="*/ 235364 w 495"/>
              <a:gd name="T17" fmla="*/ 411965 h 717"/>
              <a:gd name="T18" fmla="*/ 71178 w 495"/>
              <a:gd name="T19" fmla="*/ 245650 h 717"/>
              <a:gd name="T20" fmla="*/ 235364 w 495"/>
              <a:gd name="T21" fmla="*/ 79334 h 717"/>
              <a:gd name="T22" fmla="*/ 397650 w 495"/>
              <a:gd name="T23" fmla="*/ 245650 h 717"/>
              <a:gd name="T24" fmla="*/ 235364 w 495"/>
              <a:gd name="T25" fmla="*/ 411965 h 7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95" h="717">
                <a:moveTo>
                  <a:pt x="248" y="0"/>
                </a:moveTo>
                <a:lnTo>
                  <a:pt x="248" y="0"/>
                </a:lnTo>
                <a:cubicBezTo>
                  <a:pt x="109" y="0"/>
                  <a:pt x="0" y="108"/>
                  <a:pt x="0" y="248"/>
                </a:cubicBezTo>
                <a:cubicBezTo>
                  <a:pt x="0" y="384"/>
                  <a:pt x="221" y="697"/>
                  <a:pt x="221" y="697"/>
                </a:cubicBezTo>
                <a:cubicBezTo>
                  <a:pt x="236" y="716"/>
                  <a:pt x="258" y="716"/>
                  <a:pt x="273" y="697"/>
                </a:cubicBezTo>
                <a:cubicBezTo>
                  <a:pt x="273" y="697"/>
                  <a:pt x="494" y="384"/>
                  <a:pt x="494" y="248"/>
                </a:cubicBezTo>
                <a:cubicBezTo>
                  <a:pt x="494" y="108"/>
                  <a:pt x="385" y="0"/>
                  <a:pt x="248" y="0"/>
                </a:cubicBezTo>
                <a:close/>
                <a:moveTo>
                  <a:pt x="248" y="431"/>
                </a:moveTo>
                <a:lnTo>
                  <a:pt x="248" y="431"/>
                </a:lnTo>
                <a:cubicBezTo>
                  <a:pt x="152" y="431"/>
                  <a:pt x="75" y="353"/>
                  <a:pt x="75" y="257"/>
                </a:cubicBezTo>
                <a:cubicBezTo>
                  <a:pt x="75" y="161"/>
                  <a:pt x="152" y="83"/>
                  <a:pt x="248" y="83"/>
                </a:cubicBezTo>
                <a:cubicBezTo>
                  <a:pt x="341" y="83"/>
                  <a:pt x="419" y="161"/>
                  <a:pt x="419" y="257"/>
                </a:cubicBezTo>
                <a:cubicBezTo>
                  <a:pt x="419" y="353"/>
                  <a:pt x="341" y="431"/>
                  <a:pt x="248" y="431"/>
                </a:cubicBezTo>
                <a:close/>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0" name="Freeform 49"/>
          <p:cNvSpPr>
            <a:spLocks noChangeArrowheads="1"/>
          </p:cNvSpPr>
          <p:nvPr/>
        </p:nvSpPr>
        <p:spPr bwMode="auto">
          <a:xfrm>
            <a:off x="6289675" y="6184900"/>
            <a:ext cx="668338" cy="668338"/>
          </a:xfrm>
          <a:custGeom>
            <a:avLst/>
            <a:gdLst>
              <a:gd name="T0" fmla="*/ 333393 w 702"/>
              <a:gd name="T1" fmla="*/ 0 h 702"/>
              <a:gd name="T2" fmla="*/ 333393 w 702"/>
              <a:gd name="T3" fmla="*/ 0 h 702"/>
              <a:gd name="T4" fmla="*/ 0 w 702"/>
              <a:gd name="T5" fmla="*/ 333254 h 702"/>
              <a:gd name="T6" fmla="*/ 333393 w 702"/>
              <a:gd name="T7" fmla="*/ 667460 h 702"/>
              <a:gd name="T8" fmla="*/ 667739 w 702"/>
              <a:gd name="T9" fmla="*/ 333254 h 702"/>
              <a:gd name="T10" fmla="*/ 333393 w 702"/>
              <a:gd name="T11" fmla="*/ 0 h 702"/>
              <a:gd name="T12" fmla="*/ 484849 w 702"/>
              <a:gd name="T13" fmla="*/ 575101 h 702"/>
              <a:gd name="T14" fmla="*/ 484849 w 702"/>
              <a:gd name="T15" fmla="*/ 575101 h 702"/>
              <a:gd name="T16" fmla="*/ 461036 w 702"/>
              <a:gd name="T17" fmla="*/ 534158 h 702"/>
              <a:gd name="T18" fmla="*/ 446747 w 702"/>
              <a:gd name="T19" fmla="*/ 545584 h 702"/>
              <a:gd name="T20" fmla="*/ 469608 w 702"/>
              <a:gd name="T21" fmla="*/ 584622 h 702"/>
              <a:gd name="T22" fmla="*/ 354350 w 702"/>
              <a:gd name="T23" fmla="*/ 619852 h 702"/>
              <a:gd name="T24" fmla="*/ 354350 w 702"/>
              <a:gd name="T25" fmla="*/ 573197 h 702"/>
              <a:gd name="T26" fmla="*/ 313390 w 702"/>
              <a:gd name="T27" fmla="*/ 573197 h 702"/>
              <a:gd name="T28" fmla="*/ 313390 w 702"/>
              <a:gd name="T29" fmla="*/ 619852 h 702"/>
              <a:gd name="T30" fmla="*/ 198131 w 702"/>
              <a:gd name="T31" fmla="*/ 584622 h 702"/>
              <a:gd name="T32" fmla="*/ 221945 w 702"/>
              <a:gd name="T33" fmla="*/ 545584 h 702"/>
              <a:gd name="T34" fmla="*/ 206704 w 702"/>
              <a:gd name="T35" fmla="*/ 534158 h 702"/>
              <a:gd name="T36" fmla="*/ 182890 w 702"/>
              <a:gd name="T37" fmla="*/ 575101 h 702"/>
              <a:gd name="T38" fmla="*/ 91445 w 702"/>
              <a:gd name="T39" fmla="*/ 483694 h 702"/>
              <a:gd name="T40" fmla="*/ 133357 w 702"/>
              <a:gd name="T41" fmla="*/ 459890 h 702"/>
              <a:gd name="T42" fmla="*/ 123832 w 702"/>
              <a:gd name="T43" fmla="*/ 445608 h 702"/>
              <a:gd name="T44" fmla="*/ 82872 w 702"/>
              <a:gd name="T45" fmla="*/ 469412 h 702"/>
              <a:gd name="T46" fmla="*/ 50485 w 702"/>
              <a:gd name="T47" fmla="*/ 354201 h 702"/>
              <a:gd name="T48" fmla="*/ 97160 w 702"/>
              <a:gd name="T49" fmla="*/ 354201 h 702"/>
              <a:gd name="T50" fmla="*/ 97160 w 702"/>
              <a:gd name="T51" fmla="*/ 315163 h 702"/>
              <a:gd name="T52" fmla="*/ 50485 w 702"/>
              <a:gd name="T53" fmla="*/ 315163 h 702"/>
              <a:gd name="T54" fmla="*/ 82872 w 702"/>
              <a:gd name="T55" fmla="*/ 199952 h 702"/>
              <a:gd name="T56" fmla="*/ 123832 w 702"/>
              <a:gd name="T57" fmla="*/ 223756 h 702"/>
              <a:gd name="T58" fmla="*/ 133357 w 702"/>
              <a:gd name="T59" fmla="*/ 205665 h 702"/>
              <a:gd name="T60" fmla="*/ 91445 w 702"/>
              <a:gd name="T61" fmla="*/ 182814 h 702"/>
              <a:gd name="T62" fmla="*/ 182890 w 702"/>
              <a:gd name="T63" fmla="*/ 91407 h 702"/>
              <a:gd name="T64" fmla="*/ 206704 w 702"/>
              <a:gd name="T65" fmla="*/ 132349 h 702"/>
              <a:gd name="T66" fmla="*/ 224802 w 702"/>
              <a:gd name="T67" fmla="*/ 123780 h 702"/>
              <a:gd name="T68" fmla="*/ 198131 w 702"/>
              <a:gd name="T69" fmla="*/ 81885 h 702"/>
              <a:gd name="T70" fmla="*/ 313390 w 702"/>
              <a:gd name="T71" fmla="*/ 49512 h 702"/>
              <a:gd name="T72" fmla="*/ 313390 w 702"/>
              <a:gd name="T73" fmla="*/ 99976 h 702"/>
              <a:gd name="T74" fmla="*/ 354350 w 702"/>
              <a:gd name="T75" fmla="*/ 99976 h 702"/>
              <a:gd name="T76" fmla="*/ 354350 w 702"/>
              <a:gd name="T77" fmla="*/ 49512 h 702"/>
              <a:gd name="T78" fmla="*/ 469608 w 702"/>
              <a:gd name="T79" fmla="*/ 81885 h 702"/>
              <a:gd name="T80" fmla="*/ 446747 w 702"/>
              <a:gd name="T81" fmla="*/ 123780 h 702"/>
              <a:gd name="T82" fmla="*/ 461036 w 702"/>
              <a:gd name="T83" fmla="*/ 132349 h 702"/>
              <a:gd name="T84" fmla="*/ 484849 w 702"/>
              <a:gd name="T85" fmla="*/ 91407 h 702"/>
              <a:gd name="T86" fmla="*/ 576294 w 702"/>
              <a:gd name="T87" fmla="*/ 182814 h 702"/>
              <a:gd name="T88" fmla="*/ 535335 w 702"/>
              <a:gd name="T89" fmla="*/ 205665 h 702"/>
              <a:gd name="T90" fmla="*/ 546765 w 702"/>
              <a:gd name="T91" fmla="*/ 223756 h 702"/>
              <a:gd name="T92" fmla="*/ 585820 w 702"/>
              <a:gd name="T93" fmla="*/ 199952 h 702"/>
              <a:gd name="T94" fmla="*/ 621064 w 702"/>
              <a:gd name="T95" fmla="*/ 315163 h 702"/>
              <a:gd name="T96" fmla="*/ 570579 w 702"/>
              <a:gd name="T97" fmla="*/ 315163 h 702"/>
              <a:gd name="T98" fmla="*/ 570579 w 702"/>
              <a:gd name="T99" fmla="*/ 354201 h 702"/>
              <a:gd name="T100" fmla="*/ 621064 w 702"/>
              <a:gd name="T101" fmla="*/ 354201 h 702"/>
              <a:gd name="T102" fmla="*/ 585820 w 702"/>
              <a:gd name="T103" fmla="*/ 469412 h 702"/>
              <a:gd name="T104" fmla="*/ 546765 w 702"/>
              <a:gd name="T105" fmla="*/ 445608 h 702"/>
              <a:gd name="T106" fmla="*/ 535335 w 702"/>
              <a:gd name="T107" fmla="*/ 459890 h 702"/>
              <a:gd name="T108" fmla="*/ 576294 w 702"/>
              <a:gd name="T109" fmla="*/ 483694 h 702"/>
              <a:gd name="T110" fmla="*/ 484849 w 702"/>
              <a:gd name="T111" fmla="*/ 575101 h 70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702" h="702">
                <a:moveTo>
                  <a:pt x="350" y="0"/>
                </a:moveTo>
                <a:lnTo>
                  <a:pt x="350" y="0"/>
                </a:lnTo>
                <a:cubicBezTo>
                  <a:pt x="158" y="0"/>
                  <a:pt x="0" y="158"/>
                  <a:pt x="0" y="350"/>
                </a:cubicBezTo>
                <a:cubicBezTo>
                  <a:pt x="0" y="542"/>
                  <a:pt x="158" y="701"/>
                  <a:pt x="350" y="701"/>
                </a:cubicBezTo>
                <a:cubicBezTo>
                  <a:pt x="543" y="701"/>
                  <a:pt x="701" y="542"/>
                  <a:pt x="701" y="350"/>
                </a:cubicBezTo>
                <a:cubicBezTo>
                  <a:pt x="701" y="158"/>
                  <a:pt x="543" y="0"/>
                  <a:pt x="350" y="0"/>
                </a:cubicBezTo>
                <a:close/>
                <a:moveTo>
                  <a:pt x="509" y="604"/>
                </a:moveTo>
                <a:lnTo>
                  <a:pt x="509" y="604"/>
                </a:lnTo>
                <a:cubicBezTo>
                  <a:pt x="484" y="561"/>
                  <a:pt x="484" y="561"/>
                  <a:pt x="484" y="561"/>
                </a:cubicBezTo>
                <a:cubicBezTo>
                  <a:pt x="469" y="573"/>
                  <a:pt x="469" y="573"/>
                  <a:pt x="469" y="573"/>
                </a:cubicBezTo>
                <a:cubicBezTo>
                  <a:pt x="493" y="614"/>
                  <a:pt x="493" y="614"/>
                  <a:pt x="493" y="614"/>
                </a:cubicBezTo>
                <a:cubicBezTo>
                  <a:pt x="456" y="635"/>
                  <a:pt x="416" y="648"/>
                  <a:pt x="372" y="651"/>
                </a:cubicBezTo>
                <a:cubicBezTo>
                  <a:pt x="372" y="602"/>
                  <a:pt x="372" y="602"/>
                  <a:pt x="372" y="602"/>
                </a:cubicBezTo>
                <a:cubicBezTo>
                  <a:pt x="329" y="602"/>
                  <a:pt x="329" y="602"/>
                  <a:pt x="329" y="602"/>
                </a:cubicBezTo>
                <a:cubicBezTo>
                  <a:pt x="329" y="651"/>
                  <a:pt x="329" y="651"/>
                  <a:pt x="329" y="651"/>
                </a:cubicBezTo>
                <a:cubicBezTo>
                  <a:pt x="286" y="648"/>
                  <a:pt x="245" y="635"/>
                  <a:pt x="208" y="614"/>
                </a:cubicBezTo>
                <a:cubicBezTo>
                  <a:pt x="233" y="573"/>
                  <a:pt x="233" y="573"/>
                  <a:pt x="233" y="573"/>
                </a:cubicBezTo>
                <a:cubicBezTo>
                  <a:pt x="217" y="561"/>
                  <a:pt x="217" y="561"/>
                  <a:pt x="217" y="561"/>
                </a:cubicBezTo>
                <a:cubicBezTo>
                  <a:pt x="192" y="604"/>
                  <a:pt x="192" y="604"/>
                  <a:pt x="192" y="604"/>
                </a:cubicBezTo>
                <a:cubicBezTo>
                  <a:pt x="152" y="580"/>
                  <a:pt x="121" y="549"/>
                  <a:pt x="96" y="508"/>
                </a:cubicBezTo>
                <a:cubicBezTo>
                  <a:pt x="140" y="483"/>
                  <a:pt x="140" y="483"/>
                  <a:pt x="140" y="483"/>
                </a:cubicBezTo>
                <a:cubicBezTo>
                  <a:pt x="130" y="468"/>
                  <a:pt x="130" y="468"/>
                  <a:pt x="130" y="468"/>
                </a:cubicBezTo>
                <a:cubicBezTo>
                  <a:pt x="87" y="493"/>
                  <a:pt x="87" y="493"/>
                  <a:pt x="87" y="493"/>
                </a:cubicBezTo>
                <a:cubicBezTo>
                  <a:pt x="65" y="456"/>
                  <a:pt x="56" y="406"/>
                  <a:pt x="53" y="372"/>
                </a:cubicBezTo>
                <a:cubicBezTo>
                  <a:pt x="102" y="372"/>
                  <a:pt x="102" y="372"/>
                  <a:pt x="102" y="372"/>
                </a:cubicBezTo>
                <a:cubicBezTo>
                  <a:pt x="102" y="331"/>
                  <a:pt x="102" y="331"/>
                  <a:pt x="102" y="331"/>
                </a:cubicBezTo>
                <a:cubicBezTo>
                  <a:pt x="53" y="331"/>
                  <a:pt x="53" y="331"/>
                  <a:pt x="53" y="331"/>
                </a:cubicBezTo>
                <a:cubicBezTo>
                  <a:pt x="56" y="288"/>
                  <a:pt x="65" y="245"/>
                  <a:pt x="87" y="210"/>
                </a:cubicBezTo>
                <a:cubicBezTo>
                  <a:pt x="130" y="235"/>
                  <a:pt x="130" y="235"/>
                  <a:pt x="130" y="235"/>
                </a:cubicBezTo>
                <a:cubicBezTo>
                  <a:pt x="140" y="216"/>
                  <a:pt x="140" y="216"/>
                  <a:pt x="140" y="216"/>
                </a:cubicBezTo>
                <a:cubicBezTo>
                  <a:pt x="96" y="192"/>
                  <a:pt x="96" y="192"/>
                  <a:pt x="96" y="192"/>
                </a:cubicBezTo>
                <a:cubicBezTo>
                  <a:pt x="121" y="152"/>
                  <a:pt x="152" y="121"/>
                  <a:pt x="192" y="96"/>
                </a:cubicBezTo>
                <a:cubicBezTo>
                  <a:pt x="217" y="139"/>
                  <a:pt x="217" y="139"/>
                  <a:pt x="217" y="139"/>
                </a:cubicBezTo>
                <a:cubicBezTo>
                  <a:pt x="236" y="130"/>
                  <a:pt x="236" y="130"/>
                  <a:pt x="236" y="130"/>
                </a:cubicBezTo>
                <a:cubicBezTo>
                  <a:pt x="208" y="86"/>
                  <a:pt x="208" y="86"/>
                  <a:pt x="208" y="86"/>
                </a:cubicBezTo>
                <a:cubicBezTo>
                  <a:pt x="245" y="65"/>
                  <a:pt x="286" y="55"/>
                  <a:pt x="329" y="52"/>
                </a:cubicBezTo>
                <a:cubicBezTo>
                  <a:pt x="329" y="105"/>
                  <a:pt x="329" y="105"/>
                  <a:pt x="329" y="105"/>
                </a:cubicBezTo>
                <a:cubicBezTo>
                  <a:pt x="372" y="105"/>
                  <a:pt x="372" y="105"/>
                  <a:pt x="372" y="105"/>
                </a:cubicBezTo>
                <a:cubicBezTo>
                  <a:pt x="372" y="52"/>
                  <a:pt x="372" y="52"/>
                  <a:pt x="372" y="52"/>
                </a:cubicBezTo>
                <a:cubicBezTo>
                  <a:pt x="416" y="55"/>
                  <a:pt x="456" y="65"/>
                  <a:pt x="493" y="86"/>
                </a:cubicBezTo>
                <a:cubicBezTo>
                  <a:pt x="469" y="130"/>
                  <a:pt x="469" y="130"/>
                  <a:pt x="469" y="130"/>
                </a:cubicBezTo>
                <a:cubicBezTo>
                  <a:pt x="484" y="139"/>
                  <a:pt x="484" y="139"/>
                  <a:pt x="484" y="139"/>
                </a:cubicBezTo>
                <a:cubicBezTo>
                  <a:pt x="509" y="96"/>
                  <a:pt x="509" y="96"/>
                  <a:pt x="509" y="96"/>
                </a:cubicBezTo>
                <a:cubicBezTo>
                  <a:pt x="549" y="121"/>
                  <a:pt x="580" y="152"/>
                  <a:pt x="605" y="192"/>
                </a:cubicBezTo>
                <a:cubicBezTo>
                  <a:pt x="562" y="216"/>
                  <a:pt x="562" y="216"/>
                  <a:pt x="562" y="216"/>
                </a:cubicBezTo>
                <a:cubicBezTo>
                  <a:pt x="574" y="235"/>
                  <a:pt x="574" y="235"/>
                  <a:pt x="574" y="235"/>
                </a:cubicBezTo>
                <a:cubicBezTo>
                  <a:pt x="615" y="210"/>
                  <a:pt x="615" y="210"/>
                  <a:pt x="615" y="210"/>
                </a:cubicBezTo>
                <a:cubicBezTo>
                  <a:pt x="636" y="245"/>
                  <a:pt x="648" y="288"/>
                  <a:pt x="652" y="331"/>
                </a:cubicBezTo>
                <a:cubicBezTo>
                  <a:pt x="599" y="331"/>
                  <a:pt x="599" y="331"/>
                  <a:pt x="599" y="331"/>
                </a:cubicBezTo>
                <a:cubicBezTo>
                  <a:pt x="599" y="372"/>
                  <a:pt x="599" y="372"/>
                  <a:pt x="599" y="372"/>
                </a:cubicBezTo>
                <a:cubicBezTo>
                  <a:pt x="652" y="372"/>
                  <a:pt x="652" y="372"/>
                  <a:pt x="652" y="372"/>
                </a:cubicBezTo>
                <a:cubicBezTo>
                  <a:pt x="648" y="406"/>
                  <a:pt x="636" y="456"/>
                  <a:pt x="615" y="493"/>
                </a:cubicBezTo>
                <a:cubicBezTo>
                  <a:pt x="574" y="468"/>
                  <a:pt x="574" y="468"/>
                  <a:pt x="574" y="468"/>
                </a:cubicBezTo>
                <a:cubicBezTo>
                  <a:pt x="562" y="483"/>
                  <a:pt x="562" y="483"/>
                  <a:pt x="562" y="483"/>
                </a:cubicBezTo>
                <a:cubicBezTo>
                  <a:pt x="605" y="508"/>
                  <a:pt x="605" y="508"/>
                  <a:pt x="605" y="508"/>
                </a:cubicBezTo>
                <a:cubicBezTo>
                  <a:pt x="580" y="549"/>
                  <a:pt x="549" y="580"/>
                  <a:pt x="509" y="604"/>
                </a:cubicBezTo>
                <a:close/>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1" name="Freeform 50"/>
          <p:cNvSpPr>
            <a:spLocks noChangeArrowheads="1"/>
          </p:cNvSpPr>
          <p:nvPr/>
        </p:nvSpPr>
        <p:spPr bwMode="auto">
          <a:xfrm>
            <a:off x="6607175" y="6329363"/>
            <a:ext cx="155575" cy="207962"/>
          </a:xfrm>
          <a:custGeom>
            <a:avLst/>
            <a:gdLst>
              <a:gd name="T0" fmla="*/ 14825 w 169"/>
              <a:gd name="T1" fmla="*/ 0 h 221"/>
              <a:gd name="T2" fmla="*/ 14825 w 169"/>
              <a:gd name="T3" fmla="*/ 0 h 221"/>
              <a:gd name="T4" fmla="*/ 16679 w 169"/>
              <a:gd name="T5" fmla="*/ 22511 h 221"/>
              <a:gd name="T6" fmla="*/ 20385 w 169"/>
              <a:gd name="T7" fmla="*/ 45961 h 221"/>
              <a:gd name="T8" fmla="*/ 23165 w 169"/>
              <a:gd name="T9" fmla="*/ 69410 h 221"/>
              <a:gd name="T10" fmla="*/ 25944 w 169"/>
              <a:gd name="T11" fmla="*/ 95673 h 221"/>
              <a:gd name="T12" fmla="*/ 25944 w 169"/>
              <a:gd name="T13" fmla="*/ 191346 h 221"/>
              <a:gd name="T14" fmla="*/ 14825 w 169"/>
              <a:gd name="T15" fmla="*/ 177277 h 221"/>
              <a:gd name="T16" fmla="*/ 83393 w 169"/>
              <a:gd name="T17" fmla="*/ 180091 h 221"/>
              <a:gd name="T18" fmla="*/ 103778 w 169"/>
              <a:gd name="T19" fmla="*/ 182905 h 221"/>
              <a:gd name="T20" fmla="*/ 121383 w 169"/>
              <a:gd name="T21" fmla="*/ 185719 h 221"/>
              <a:gd name="T22" fmla="*/ 155666 w 169"/>
              <a:gd name="T23" fmla="*/ 191346 h 221"/>
              <a:gd name="T24" fmla="*/ 121383 w 169"/>
              <a:gd name="T25" fmla="*/ 196974 h 221"/>
              <a:gd name="T26" fmla="*/ 103778 w 169"/>
              <a:gd name="T27" fmla="*/ 200726 h 221"/>
              <a:gd name="T28" fmla="*/ 83393 w 169"/>
              <a:gd name="T29" fmla="*/ 200726 h 221"/>
              <a:gd name="T30" fmla="*/ 14825 w 169"/>
              <a:gd name="T31" fmla="*/ 202602 h 221"/>
              <a:gd name="T32" fmla="*/ 0 w 169"/>
              <a:gd name="T33" fmla="*/ 206354 h 221"/>
              <a:gd name="T34" fmla="*/ 0 w 169"/>
              <a:gd name="T35" fmla="*/ 191346 h 221"/>
              <a:gd name="T36" fmla="*/ 0 w 169"/>
              <a:gd name="T37" fmla="*/ 95673 h 221"/>
              <a:gd name="T38" fmla="*/ 2780 w 169"/>
              <a:gd name="T39" fmla="*/ 69410 h 221"/>
              <a:gd name="T40" fmla="*/ 5560 w 169"/>
              <a:gd name="T41" fmla="*/ 45961 h 221"/>
              <a:gd name="T42" fmla="*/ 8339 w 169"/>
              <a:gd name="T43" fmla="*/ 22511 h 221"/>
              <a:gd name="T44" fmla="*/ 14825 w 169"/>
              <a:gd name="T45" fmla="*/ 0 h 22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69" h="221">
                <a:moveTo>
                  <a:pt x="16" y="0"/>
                </a:moveTo>
                <a:lnTo>
                  <a:pt x="16" y="0"/>
                </a:lnTo>
                <a:cubicBezTo>
                  <a:pt x="16" y="6"/>
                  <a:pt x="18" y="15"/>
                  <a:pt x="18" y="24"/>
                </a:cubicBezTo>
                <a:cubicBezTo>
                  <a:pt x="18" y="33"/>
                  <a:pt x="22" y="40"/>
                  <a:pt x="22" y="49"/>
                </a:cubicBezTo>
                <a:cubicBezTo>
                  <a:pt x="22" y="58"/>
                  <a:pt x="25" y="68"/>
                  <a:pt x="25" y="74"/>
                </a:cubicBezTo>
                <a:cubicBezTo>
                  <a:pt x="28" y="102"/>
                  <a:pt x="28" y="102"/>
                  <a:pt x="28" y="102"/>
                </a:cubicBezTo>
                <a:cubicBezTo>
                  <a:pt x="28" y="136"/>
                  <a:pt x="28" y="170"/>
                  <a:pt x="28" y="204"/>
                </a:cubicBezTo>
                <a:cubicBezTo>
                  <a:pt x="16" y="189"/>
                  <a:pt x="16" y="189"/>
                  <a:pt x="16" y="189"/>
                </a:cubicBezTo>
                <a:cubicBezTo>
                  <a:pt x="40" y="189"/>
                  <a:pt x="65" y="192"/>
                  <a:pt x="90" y="192"/>
                </a:cubicBezTo>
                <a:cubicBezTo>
                  <a:pt x="99" y="192"/>
                  <a:pt x="106" y="195"/>
                  <a:pt x="112" y="195"/>
                </a:cubicBezTo>
                <a:cubicBezTo>
                  <a:pt x="118" y="195"/>
                  <a:pt x="124" y="195"/>
                  <a:pt x="131" y="198"/>
                </a:cubicBezTo>
                <a:cubicBezTo>
                  <a:pt x="143" y="198"/>
                  <a:pt x="155" y="201"/>
                  <a:pt x="168" y="204"/>
                </a:cubicBezTo>
                <a:cubicBezTo>
                  <a:pt x="155" y="207"/>
                  <a:pt x="143" y="207"/>
                  <a:pt x="131" y="210"/>
                </a:cubicBezTo>
                <a:cubicBezTo>
                  <a:pt x="124" y="210"/>
                  <a:pt x="118" y="210"/>
                  <a:pt x="112" y="214"/>
                </a:cubicBezTo>
                <a:cubicBezTo>
                  <a:pt x="106" y="214"/>
                  <a:pt x="99" y="214"/>
                  <a:pt x="90" y="214"/>
                </a:cubicBezTo>
                <a:cubicBezTo>
                  <a:pt x="65" y="216"/>
                  <a:pt x="40" y="216"/>
                  <a:pt x="16" y="216"/>
                </a:cubicBezTo>
                <a:cubicBezTo>
                  <a:pt x="0" y="220"/>
                  <a:pt x="0" y="220"/>
                  <a:pt x="0" y="220"/>
                </a:cubicBezTo>
                <a:cubicBezTo>
                  <a:pt x="0" y="204"/>
                  <a:pt x="0" y="204"/>
                  <a:pt x="0" y="204"/>
                </a:cubicBezTo>
                <a:cubicBezTo>
                  <a:pt x="0" y="170"/>
                  <a:pt x="0" y="136"/>
                  <a:pt x="0" y="102"/>
                </a:cubicBezTo>
                <a:cubicBezTo>
                  <a:pt x="3" y="74"/>
                  <a:pt x="3" y="74"/>
                  <a:pt x="3" y="74"/>
                </a:cubicBezTo>
                <a:cubicBezTo>
                  <a:pt x="3" y="68"/>
                  <a:pt x="6" y="58"/>
                  <a:pt x="6" y="49"/>
                </a:cubicBezTo>
                <a:cubicBezTo>
                  <a:pt x="6" y="40"/>
                  <a:pt x="9" y="33"/>
                  <a:pt x="9" y="24"/>
                </a:cubicBezTo>
                <a:cubicBezTo>
                  <a:pt x="9" y="15"/>
                  <a:pt x="12" y="6"/>
                  <a:pt x="16" y="0"/>
                </a:cubicBezTo>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nvGrpSpPr>
          <p:cNvPr id="44046" name="Group 1"/>
          <p:cNvGrpSpPr>
            <a:grpSpLocks/>
          </p:cNvGrpSpPr>
          <p:nvPr/>
        </p:nvGrpSpPr>
        <p:grpSpPr bwMode="auto">
          <a:xfrm>
            <a:off x="9913938" y="8470900"/>
            <a:ext cx="673100" cy="617538"/>
            <a:chOff x="9914220" y="8470732"/>
            <a:chExt cx="672924" cy="617647"/>
          </a:xfrm>
        </p:grpSpPr>
        <p:sp>
          <p:nvSpPr>
            <p:cNvPr id="62" name="Freeform 51"/>
            <p:cNvSpPr>
              <a:spLocks noChangeArrowheads="1"/>
            </p:cNvSpPr>
            <p:nvPr/>
          </p:nvSpPr>
          <p:spPr bwMode="auto">
            <a:xfrm>
              <a:off x="9914220" y="8986848"/>
              <a:ext cx="110038" cy="101531"/>
            </a:xfrm>
            <a:custGeom>
              <a:avLst/>
              <a:gdLst>
                <a:gd name="T0" fmla="*/ 17569 w 119"/>
                <a:gd name="T1" fmla="*/ 59996 h 110"/>
                <a:gd name="T2" fmla="*/ 0 w 119"/>
                <a:gd name="T3" fmla="*/ 43381 h 110"/>
                <a:gd name="T4" fmla="*/ 0 w 119"/>
                <a:gd name="T5" fmla="*/ 100608 h 110"/>
                <a:gd name="T6" fmla="*/ 109113 w 119"/>
                <a:gd name="T7" fmla="*/ 100608 h 110"/>
                <a:gd name="T8" fmla="*/ 109113 w 119"/>
                <a:gd name="T9" fmla="*/ 0 h 110"/>
                <a:gd name="T10" fmla="*/ 84147 w 119"/>
                <a:gd name="T11" fmla="*/ 0 h 110"/>
                <a:gd name="T12" fmla="*/ 17569 w 119"/>
                <a:gd name="T13" fmla="*/ 59996 h 11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9" h="110">
                  <a:moveTo>
                    <a:pt x="19" y="65"/>
                  </a:moveTo>
                  <a:lnTo>
                    <a:pt x="0" y="47"/>
                  </a:lnTo>
                  <a:lnTo>
                    <a:pt x="0" y="109"/>
                  </a:lnTo>
                  <a:lnTo>
                    <a:pt x="118" y="109"/>
                  </a:lnTo>
                  <a:lnTo>
                    <a:pt x="118" y="0"/>
                  </a:lnTo>
                  <a:lnTo>
                    <a:pt x="91" y="0"/>
                  </a:lnTo>
                  <a:lnTo>
                    <a:pt x="19" y="65"/>
                  </a:lnTo>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3" name="Freeform 52"/>
            <p:cNvSpPr>
              <a:spLocks noChangeArrowheads="1"/>
            </p:cNvSpPr>
            <p:nvPr/>
          </p:nvSpPr>
          <p:spPr bwMode="auto">
            <a:xfrm>
              <a:off x="10062348" y="8868395"/>
              <a:ext cx="101574" cy="219984"/>
            </a:xfrm>
            <a:custGeom>
              <a:avLst/>
              <a:gdLst>
                <a:gd name="T0" fmla="*/ 57251 w 110"/>
                <a:gd name="T1" fmla="*/ 0 h 234"/>
                <a:gd name="T2" fmla="*/ 0 w 110"/>
                <a:gd name="T3" fmla="*/ 55466 h 234"/>
                <a:gd name="T4" fmla="*/ 0 w 110"/>
                <a:gd name="T5" fmla="*/ 219044 h 234"/>
                <a:gd name="T6" fmla="*/ 100651 w 110"/>
                <a:gd name="T7" fmla="*/ 219044 h 234"/>
                <a:gd name="T8" fmla="*/ 100651 w 110"/>
                <a:gd name="T9" fmla="*/ 14102 h 234"/>
                <a:gd name="T10" fmla="*/ 57251 w 110"/>
                <a:gd name="T11" fmla="*/ 0 h 23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0" h="234">
                  <a:moveTo>
                    <a:pt x="62" y="0"/>
                  </a:moveTo>
                  <a:lnTo>
                    <a:pt x="0" y="59"/>
                  </a:lnTo>
                  <a:lnTo>
                    <a:pt x="0" y="233"/>
                  </a:lnTo>
                  <a:lnTo>
                    <a:pt x="109" y="233"/>
                  </a:lnTo>
                  <a:lnTo>
                    <a:pt x="109" y="15"/>
                  </a:lnTo>
                  <a:lnTo>
                    <a:pt x="62" y="0"/>
                  </a:lnTo>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4" name="Freeform 53"/>
            <p:cNvSpPr>
              <a:spLocks noChangeArrowheads="1"/>
            </p:cNvSpPr>
            <p:nvPr/>
          </p:nvSpPr>
          <p:spPr bwMode="auto">
            <a:xfrm>
              <a:off x="10193547" y="8876856"/>
              <a:ext cx="110038" cy="211523"/>
            </a:xfrm>
            <a:custGeom>
              <a:avLst/>
              <a:gdLst>
                <a:gd name="T0" fmla="*/ 77674 w 119"/>
                <a:gd name="T1" fmla="*/ 41364 h 225"/>
                <a:gd name="T2" fmla="*/ 0 w 119"/>
                <a:gd name="T3" fmla="*/ 15042 h 225"/>
                <a:gd name="T4" fmla="*/ 0 w 119"/>
                <a:gd name="T5" fmla="*/ 210583 h 225"/>
                <a:gd name="T6" fmla="*/ 109113 w 119"/>
                <a:gd name="T7" fmla="*/ 210583 h 225"/>
                <a:gd name="T8" fmla="*/ 109113 w 119"/>
                <a:gd name="T9" fmla="*/ 0 h 225"/>
                <a:gd name="T10" fmla="*/ 77674 w 119"/>
                <a:gd name="T11" fmla="*/ 41364 h 22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 h="225">
                  <a:moveTo>
                    <a:pt x="84" y="44"/>
                  </a:moveTo>
                  <a:lnTo>
                    <a:pt x="0" y="16"/>
                  </a:lnTo>
                  <a:lnTo>
                    <a:pt x="0" y="224"/>
                  </a:lnTo>
                  <a:lnTo>
                    <a:pt x="118" y="224"/>
                  </a:lnTo>
                  <a:lnTo>
                    <a:pt x="118" y="0"/>
                  </a:lnTo>
                  <a:lnTo>
                    <a:pt x="84" y="44"/>
                  </a:lnTo>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5" name="Freeform 54"/>
            <p:cNvSpPr>
              <a:spLocks noChangeArrowheads="1"/>
            </p:cNvSpPr>
            <p:nvPr/>
          </p:nvSpPr>
          <p:spPr bwMode="auto">
            <a:xfrm>
              <a:off x="10341675" y="8686486"/>
              <a:ext cx="101574" cy="397663"/>
            </a:xfrm>
            <a:custGeom>
              <a:avLst/>
              <a:gdLst>
                <a:gd name="T0" fmla="*/ 88646 w 110"/>
                <a:gd name="T1" fmla="*/ 11362 h 420"/>
                <a:gd name="T2" fmla="*/ 0 w 110"/>
                <a:gd name="T3" fmla="*/ 135395 h 420"/>
                <a:gd name="T4" fmla="*/ 0 w 110"/>
                <a:gd name="T5" fmla="*/ 396716 h 420"/>
                <a:gd name="T6" fmla="*/ 100651 w 110"/>
                <a:gd name="T7" fmla="*/ 396716 h 420"/>
                <a:gd name="T8" fmla="*/ 100651 w 110"/>
                <a:gd name="T9" fmla="*/ 0 h 420"/>
                <a:gd name="T10" fmla="*/ 88646 w 110"/>
                <a:gd name="T11" fmla="*/ 11362 h 4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0" h="420">
                  <a:moveTo>
                    <a:pt x="96" y="12"/>
                  </a:moveTo>
                  <a:lnTo>
                    <a:pt x="0" y="143"/>
                  </a:lnTo>
                  <a:lnTo>
                    <a:pt x="0" y="419"/>
                  </a:lnTo>
                  <a:lnTo>
                    <a:pt x="109" y="419"/>
                  </a:lnTo>
                  <a:lnTo>
                    <a:pt x="109" y="0"/>
                  </a:lnTo>
                  <a:lnTo>
                    <a:pt x="96" y="12"/>
                  </a:lnTo>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6" name="Freeform 55"/>
            <p:cNvSpPr>
              <a:spLocks noChangeArrowheads="1"/>
            </p:cNvSpPr>
            <p:nvPr/>
          </p:nvSpPr>
          <p:spPr bwMode="auto">
            <a:xfrm>
              <a:off x="10477106" y="8572263"/>
              <a:ext cx="110038" cy="516116"/>
            </a:xfrm>
            <a:custGeom>
              <a:avLst/>
              <a:gdLst>
                <a:gd name="T0" fmla="*/ 0 w 118"/>
                <a:gd name="T1" fmla="*/ 82998 h 541"/>
                <a:gd name="T2" fmla="*/ 0 w 118"/>
                <a:gd name="T3" fmla="*/ 515162 h 541"/>
                <a:gd name="T4" fmla="*/ 109105 w 118"/>
                <a:gd name="T5" fmla="*/ 515162 h 541"/>
                <a:gd name="T6" fmla="*/ 109105 w 118"/>
                <a:gd name="T7" fmla="*/ 0 h 541"/>
                <a:gd name="T8" fmla="*/ 0 w 118"/>
                <a:gd name="T9" fmla="*/ 82998 h 5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8" h="541">
                  <a:moveTo>
                    <a:pt x="0" y="87"/>
                  </a:moveTo>
                  <a:lnTo>
                    <a:pt x="0" y="540"/>
                  </a:lnTo>
                  <a:lnTo>
                    <a:pt x="117" y="540"/>
                  </a:lnTo>
                  <a:lnTo>
                    <a:pt x="117" y="0"/>
                  </a:lnTo>
                  <a:lnTo>
                    <a:pt x="0" y="87"/>
                  </a:lnTo>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7" name="Freeform 56"/>
            <p:cNvSpPr>
              <a:spLocks noChangeArrowheads="1"/>
            </p:cNvSpPr>
            <p:nvPr/>
          </p:nvSpPr>
          <p:spPr bwMode="auto">
            <a:xfrm>
              <a:off x="9914220" y="8470732"/>
              <a:ext cx="668692" cy="520346"/>
            </a:xfrm>
            <a:custGeom>
              <a:avLst/>
              <a:gdLst>
                <a:gd name="T0" fmla="*/ 556291 w 702"/>
                <a:gd name="T1" fmla="*/ 91322 h 547"/>
                <a:gd name="T2" fmla="*/ 473419 w 702"/>
                <a:gd name="T3" fmla="*/ 156009 h 547"/>
                <a:gd name="T4" fmla="*/ 334346 w 702"/>
                <a:gd name="T5" fmla="*/ 335799 h 547"/>
                <a:gd name="T6" fmla="*/ 189558 w 702"/>
                <a:gd name="T7" fmla="*/ 289187 h 547"/>
                <a:gd name="T8" fmla="*/ 0 w 702"/>
                <a:gd name="T9" fmla="*/ 466123 h 547"/>
                <a:gd name="T10" fmla="*/ 0 w 702"/>
                <a:gd name="T11" fmla="*/ 501321 h 547"/>
                <a:gd name="T12" fmla="*/ 20956 w 702"/>
                <a:gd name="T13" fmla="*/ 519395 h 547"/>
                <a:gd name="T14" fmla="*/ 203846 w 702"/>
                <a:gd name="T15" fmla="*/ 345312 h 547"/>
                <a:gd name="T16" fmla="*/ 352445 w 702"/>
                <a:gd name="T17" fmla="*/ 394778 h 547"/>
                <a:gd name="T18" fmla="*/ 508663 w 702"/>
                <a:gd name="T19" fmla="*/ 188352 h 547"/>
                <a:gd name="T20" fmla="*/ 556291 w 702"/>
                <a:gd name="T21" fmla="*/ 153155 h 547"/>
                <a:gd name="T22" fmla="*/ 667739 w 702"/>
                <a:gd name="T23" fmla="*/ 64687 h 547"/>
                <a:gd name="T24" fmla="*/ 667739 w 702"/>
                <a:gd name="T25" fmla="*/ 0 h 547"/>
                <a:gd name="T26" fmla="*/ 556291 w 702"/>
                <a:gd name="T27" fmla="*/ 91322 h 54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02" h="547">
                  <a:moveTo>
                    <a:pt x="584" y="96"/>
                  </a:moveTo>
                  <a:lnTo>
                    <a:pt x="497" y="164"/>
                  </a:lnTo>
                  <a:lnTo>
                    <a:pt x="351" y="353"/>
                  </a:lnTo>
                  <a:lnTo>
                    <a:pt x="199" y="304"/>
                  </a:lnTo>
                  <a:lnTo>
                    <a:pt x="0" y="490"/>
                  </a:lnTo>
                  <a:lnTo>
                    <a:pt x="0" y="527"/>
                  </a:lnTo>
                  <a:lnTo>
                    <a:pt x="22" y="546"/>
                  </a:lnTo>
                  <a:lnTo>
                    <a:pt x="214" y="363"/>
                  </a:lnTo>
                  <a:lnTo>
                    <a:pt x="370" y="415"/>
                  </a:lnTo>
                  <a:lnTo>
                    <a:pt x="534" y="198"/>
                  </a:lnTo>
                  <a:lnTo>
                    <a:pt x="584" y="161"/>
                  </a:lnTo>
                  <a:lnTo>
                    <a:pt x="701" y="68"/>
                  </a:lnTo>
                  <a:lnTo>
                    <a:pt x="701" y="0"/>
                  </a:lnTo>
                  <a:lnTo>
                    <a:pt x="584" y="96"/>
                  </a:lnTo>
                </a:path>
              </a:pathLst>
            </a:custGeom>
            <a:solidFill>
              <a:srgbClr val="F9F9FA"/>
            </a:solidFill>
            <a:ln>
              <a:noFill/>
            </a:ln>
            <a:effectLst/>
            <a:extLst>
              <a:ext uri="{91240B29-F687-4F45-9708-019B960494DF}">
                <a14:hiddenLine xmlns:a14="http://schemas.microsoft.com/office/drawing/2010/main" w="9525" cap="flat">
                  <a:solidFill>
                    <a:srgbClr val="595A5C"/>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sp>
        <p:nvSpPr>
          <p:cNvPr id="68" name="Freeform 44"/>
          <p:cNvSpPr>
            <a:spLocks noChangeArrowheads="1"/>
          </p:cNvSpPr>
          <p:nvPr/>
        </p:nvSpPr>
        <p:spPr bwMode="auto">
          <a:xfrm>
            <a:off x="19831050" y="3675063"/>
            <a:ext cx="1112838" cy="1109662"/>
          </a:xfrm>
          <a:custGeom>
            <a:avLst/>
            <a:gdLst>
              <a:gd name="T0" fmla="*/ 1163 w 1164"/>
              <a:gd name="T1" fmla="*/ 579 h 1161"/>
              <a:gd name="T2" fmla="*/ 1163 w 1164"/>
              <a:gd name="T3" fmla="*/ 579 h 1161"/>
              <a:gd name="T4" fmla="*/ 580 w 1164"/>
              <a:gd name="T5" fmla="*/ 1160 h 1161"/>
              <a:gd name="T6" fmla="*/ 0 w 1164"/>
              <a:gd name="T7" fmla="*/ 579 h 1161"/>
              <a:gd name="T8" fmla="*/ 580 w 1164"/>
              <a:gd name="T9" fmla="*/ 0 h 1161"/>
              <a:gd name="T10" fmla="*/ 1163 w 1164"/>
              <a:gd name="T11" fmla="*/ 579 h 1161"/>
            </a:gdLst>
            <a:ahLst/>
            <a:cxnLst>
              <a:cxn ang="0">
                <a:pos x="T0" y="T1"/>
              </a:cxn>
              <a:cxn ang="0">
                <a:pos x="T2" y="T3"/>
              </a:cxn>
              <a:cxn ang="0">
                <a:pos x="T4" y="T5"/>
              </a:cxn>
              <a:cxn ang="0">
                <a:pos x="T6" y="T7"/>
              </a:cxn>
              <a:cxn ang="0">
                <a:pos x="T8" y="T9"/>
              </a:cxn>
              <a:cxn ang="0">
                <a:pos x="T10" y="T11"/>
              </a:cxn>
            </a:cxnLst>
            <a:rect l="0" t="0" r="r" b="b"/>
            <a:pathLst>
              <a:path w="1164" h="1161">
                <a:moveTo>
                  <a:pt x="1163" y="579"/>
                </a:moveTo>
                <a:lnTo>
                  <a:pt x="1163" y="579"/>
                </a:lnTo>
                <a:cubicBezTo>
                  <a:pt x="1163" y="902"/>
                  <a:pt x="903" y="1160"/>
                  <a:pt x="580" y="1160"/>
                </a:cubicBezTo>
                <a:cubicBezTo>
                  <a:pt x="261" y="1160"/>
                  <a:pt x="0" y="902"/>
                  <a:pt x="0" y="579"/>
                </a:cubicBezTo>
                <a:cubicBezTo>
                  <a:pt x="0" y="260"/>
                  <a:pt x="261" y="0"/>
                  <a:pt x="580" y="0"/>
                </a:cubicBezTo>
                <a:cubicBezTo>
                  <a:pt x="903" y="0"/>
                  <a:pt x="1163" y="260"/>
                  <a:pt x="1163" y="579"/>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44048" name="TextBox 68"/>
          <p:cNvSpPr txBox="1">
            <a:spLocks noChangeArrowheads="1"/>
          </p:cNvSpPr>
          <p:nvPr/>
        </p:nvSpPr>
        <p:spPr bwMode="auto">
          <a:xfrm>
            <a:off x="11029950" y="9744075"/>
            <a:ext cx="23622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000" b="1">
                <a:latin typeface="Source Sans Pro" panose="020B0503030403020204" pitchFamily="34" charset="0"/>
              </a:rPr>
              <a:t>Timeline</a:t>
            </a:r>
          </a:p>
        </p:txBody>
      </p:sp>
      <p:sp>
        <p:nvSpPr>
          <p:cNvPr id="44049" name="TextBox 69"/>
          <p:cNvSpPr txBox="1">
            <a:spLocks noChangeArrowheads="1"/>
          </p:cNvSpPr>
          <p:nvPr/>
        </p:nvSpPr>
        <p:spPr bwMode="auto">
          <a:xfrm>
            <a:off x="1606550" y="10483850"/>
            <a:ext cx="211566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solidFill>
                  <a:schemeClr val="tx2"/>
                </a:solidFill>
                <a:latin typeface="Calibri Light" panose="020F0302020204030204" pitchFamily="34" charset="0"/>
                <a:cs typeface="Calibri Light" panose="020F0302020204030204" pitchFamily="34" charset="0"/>
              </a:rPr>
              <a:t>Creativity is the key </a:t>
            </a:r>
            <a:r>
              <a:rPr lang="en-US" altLang="es-MX" sz="2400">
                <a:latin typeface="Calibri Light" panose="020F0302020204030204" pitchFamily="34" charset="0"/>
                <a:cs typeface="Calibri Light" panose="020F0302020204030204" pitchFamily="34" charset="0"/>
              </a:rPr>
              <a:t>to success in the future, and primary education where teachers can bring creativity in children at that level. </a:t>
            </a:r>
            <a:r>
              <a:rPr lang="en-US" altLang="es-MX" sz="2400" b="1">
                <a:solidFill>
                  <a:schemeClr val="tx2"/>
                </a:solidFill>
                <a:latin typeface="Calibri" panose="020F0502020204030204" pitchFamily="34" charset="0"/>
                <a:cs typeface="Calibri" panose="020F0502020204030204" pitchFamily="34" charset="0"/>
              </a:rPr>
              <a:t>Creativity is the key </a:t>
            </a:r>
            <a:r>
              <a:rPr lang="en-US" altLang="es-MX" sz="2400" b="1">
                <a:latin typeface="Calibri" panose="020F0502020204030204" pitchFamily="34" charset="0"/>
                <a:cs typeface="Calibri" panose="020F0502020204030204" pitchFamily="34" charset="0"/>
              </a:rPr>
              <a:t>to success </a:t>
            </a:r>
            <a:r>
              <a:rPr lang="en-US" altLang="es-MX" sz="2400">
                <a:latin typeface="Calibri Light" panose="020F0302020204030204" pitchFamily="34" charset="0"/>
                <a:cs typeface="Calibri Light" panose="020F0302020204030204" pitchFamily="34" charset="0"/>
              </a:rPr>
              <a:t>in the future, and primary education where teachers can bring creativity in children at that level keep growing Lorem ipsum dolor</a:t>
            </a:r>
          </a:p>
        </p:txBody>
      </p:sp>
      <p:sp>
        <p:nvSpPr>
          <p:cNvPr id="71" name="Freeform 67"/>
          <p:cNvSpPr>
            <a:spLocks noChangeArrowheads="1"/>
          </p:cNvSpPr>
          <p:nvPr/>
        </p:nvSpPr>
        <p:spPr bwMode="auto">
          <a:xfrm>
            <a:off x="20148550" y="3783013"/>
            <a:ext cx="684213" cy="795337"/>
          </a:xfrm>
          <a:custGeom>
            <a:avLst/>
            <a:gdLst>
              <a:gd name="T0" fmla="*/ 655897 w 453"/>
              <a:gd name="T1" fmla="*/ 277872 h 533"/>
              <a:gd name="T2" fmla="*/ 655897 w 453"/>
              <a:gd name="T3" fmla="*/ 277872 h 533"/>
              <a:gd name="T4" fmla="*/ 66496 w 453"/>
              <a:gd name="T5" fmla="*/ 239030 h 533"/>
              <a:gd name="T6" fmla="*/ 0 w 453"/>
              <a:gd name="T7" fmla="*/ 265921 h 533"/>
              <a:gd name="T8" fmla="*/ 132993 w 453"/>
              <a:gd name="T9" fmla="*/ 794775 h 533"/>
              <a:gd name="T10" fmla="*/ 213091 w 453"/>
              <a:gd name="T11" fmla="*/ 794775 h 533"/>
              <a:gd name="T12" fmla="*/ 146594 w 453"/>
              <a:gd name="T13" fmla="*/ 530348 h 533"/>
              <a:gd name="T14" fmla="*/ 669498 w 453"/>
              <a:gd name="T15" fmla="*/ 291318 h 533"/>
              <a:gd name="T16" fmla="*/ 655897 w 453"/>
              <a:gd name="T17" fmla="*/ 277872 h 5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3" h="533">
                <a:moveTo>
                  <a:pt x="434" y="186"/>
                </a:moveTo>
                <a:lnTo>
                  <a:pt x="434" y="186"/>
                </a:lnTo>
                <a:cubicBezTo>
                  <a:pt x="151" y="301"/>
                  <a:pt x="266" y="0"/>
                  <a:pt x="44" y="160"/>
                </a:cubicBezTo>
                <a:cubicBezTo>
                  <a:pt x="0" y="178"/>
                  <a:pt x="0" y="178"/>
                  <a:pt x="0" y="178"/>
                </a:cubicBezTo>
                <a:cubicBezTo>
                  <a:pt x="88" y="532"/>
                  <a:pt x="88" y="532"/>
                  <a:pt x="88" y="532"/>
                </a:cubicBezTo>
                <a:cubicBezTo>
                  <a:pt x="141" y="532"/>
                  <a:pt x="141" y="532"/>
                  <a:pt x="141" y="532"/>
                </a:cubicBezTo>
                <a:cubicBezTo>
                  <a:pt x="97" y="355"/>
                  <a:pt x="97" y="355"/>
                  <a:pt x="97" y="355"/>
                </a:cubicBezTo>
                <a:cubicBezTo>
                  <a:pt x="293" y="195"/>
                  <a:pt x="213" y="532"/>
                  <a:pt x="443" y="195"/>
                </a:cubicBezTo>
                <a:cubicBezTo>
                  <a:pt x="452" y="195"/>
                  <a:pt x="443" y="186"/>
                  <a:pt x="434" y="186"/>
                </a:cubicBez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91424" tIns="45712" rIns="91424" bIns="45712" anchor="ctr"/>
          <a:lstStyle/>
          <a:p>
            <a:endParaRPr lang="es-MX"/>
          </a:p>
        </p:txBody>
      </p:sp>
      <p:sp>
        <p:nvSpPr>
          <p:cNvPr id="44051" name="TextBox 71"/>
          <p:cNvSpPr txBox="1">
            <a:spLocks noChangeArrowheads="1"/>
          </p:cNvSpPr>
          <p:nvPr/>
        </p:nvSpPr>
        <p:spPr bwMode="auto">
          <a:xfrm>
            <a:off x="2740025" y="4835525"/>
            <a:ext cx="1519238"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000" b="1">
                <a:latin typeface="Source Sans Pro" panose="020B0503030403020204" pitchFamily="34" charset="0"/>
              </a:rPr>
              <a:t>Start</a:t>
            </a:r>
          </a:p>
        </p:txBody>
      </p:sp>
      <p:sp>
        <p:nvSpPr>
          <p:cNvPr id="44052" name="TextBox 72"/>
          <p:cNvSpPr txBox="1">
            <a:spLocks noChangeArrowheads="1"/>
          </p:cNvSpPr>
          <p:nvPr/>
        </p:nvSpPr>
        <p:spPr bwMode="auto">
          <a:xfrm>
            <a:off x="19523075" y="4867275"/>
            <a:ext cx="1741488"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000" b="1">
                <a:latin typeface="Source Sans Pro" panose="020B0503030403020204" pitchFamily="34" charset="0"/>
              </a:rPr>
              <a:t>Finish</a:t>
            </a:r>
          </a:p>
        </p:txBody>
      </p:sp>
      <p:sp>
        <p:nvSpPr>
          <p:cNvPr id="44053" name="TextBox 35"/>
          <p:cNvSpPr txBox="1">
            <a:spLocks noChangeArrowheads="1"/>
          </p:cNvSpPr>
          <p:nvPr/>
        </p:nvSpPr>
        <p:spPr bwMode="auto">
          <a:xfrm>
            <a:off x="1614488" y="955675"/>
            <a:ext cx="7215187"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Awesome Timeline</a:t>
            </a:r>
          </a:p>
        </p:txBody>
      </p:sp>
      <p:sp>
        <p:nvSpPr>
          <p:cNvPr id="37" name="TextBox 36"/>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44055" name="Group 59"/>
          <p:cNvGrpSpPr>
            <a:grpSpLocks/>
          </p:cNvGrpSpPr>
          <p:nvPr/>
        </p:nvGrpSpPr>
        <p:grpSpPr bwMode="auto">
          <a:xfrm>
            <a:off x="1744663" y="2152650"/>
            <a:ext cx="1477962" cy="258763"/>
            <a:chOff x="1703388" y="2006913"/>
            <a:chExt cx="1478230" cy="258682"/>
          </a:xfrm>
        </p:grpSpPr>
        <p:sp>
          <p:nvSpPr>
            <p:cNvPr id="39" name="Oval 38"/>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8" name="Oval 47"/>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4" name="Oval 73"/>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5" name="Oval 74"/>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6" name="Oval 75"/>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Freeform 20"/>
          <p:cNvSpPr>
            <a:spLocks noEditPoints="1"/>
          </p:cNvSpPr>
          <p:nvPr/>
        </p:nvSpPr>
        <p:spPr bwMode="auto">
          <a:xfrm>
            <a:off x="5940425" y="8874125"/>
            <a:ext cx="1919288" cy="2638425"/>
          </a:xfrm>
          <a:custGeom>
            <a:avLst/>
            <a:gdLst>
              <a:gd name="T0" fmla="*/ 1876738 w 680"/>
              <a:gd name="T1" fmla="*/ 696550 h 936"/>
              <a:gd name="T2" fmla="*/ 1682008 w 680"/>
              <a:gd name="T3" fmla="*/ 547088 h 936"/>
              <a:gd name="T4" fmla="*/ 1501390 w 680"/>
              <a:gd name="T5" fmla="*/ 360965 h 936"/>
              <a:gd name="T6" fmla="*/ 1298194 w 680"/>
              <a:gd name="T7" fmla="*/ 174842 h 936"/>
              <a:gd name="T8" fmla="*/ 730940 w 680"/>
              <a:gd name="T9" fmla="*/ 282004 h 936"/>
              <a:gd name="T10" fmla="*/ 570077 w 680"/>
              <a:gd name="T11" fmla="*/ 425826 h 936"/>
              <a:gd name="T12" fmla="*/ 282216 w 680"/>
              <a:gd name="T13" fmla="*/ 583748 h 936"/>
              <a:gd name="T14" fmla="*/ 310438 w 680"/>
              <a:gd name="T15" fmla="*/ 1175956 h 936"/>
              <a:gd name="T16" fmla="*/ 663208 w 680"/>
              <a:gd name="T17" fmla="*/ 1322599 h 936"/>
              <a:gd name="T18" fmla="*/ 900270 w 680"/>
              <a:gd name="T19" fmla="*/ 1328239 h 936"/>
              <a:gd name="T20" fmla="*/ 790205 w 680"/>
              <a:gd name="T21" fmla="*/ 2050169 h 936"/>
              <a:gd name="T22" fmla="*/ 524922 w 680"/>
              <a:gd name="T23" fmla="*/ 1787905 h 936"/>
              <a:gd name="T24" fmla="*/ 640631 w 680"/>
              <a:gd name="T25" fmla="*/ 1762525 h 936"/>
              <a:gd name="T26" fmla="*/ 739406 w 680"/>
              <a:gd name="T27" fmla="*/ 1579222 h 936"/>
              <a:gd name="T28" fmla="*/ 680141 w 680"/>
              <a:gd name="T29" fmla="*/ 1497441 h 936"/>
              <a:gd name="T30" fmla="*/ 589832 w 680"/>
              <a:gd name="T31" fmla="*/ 1443860 h 936"/>
              <a:gd name="T32" fmla="*/ 519278 w 680"/>
              <a:gd name="T33" fmla="*/ 1353619 h 936"/>
              <a:gd name="T34" fmla="*/ 403569 w 680"/>
              <a:gd name="T35" fmla="*/ 1283118 h 936"/>
              <a:gd name="T36" fmla="*/ 282216 w 680"/>
              <a:gd name="T37" fmla="*/ 1395920 h 936"/>
              <a:gd name="T38" fmla="*/ 191907 w 680"/>
              <a:gd name="T39" fmla="*/ 1446680 h 936"/>
              <a:gd name="T40" fmla="*/ 0 w 680"/>
              <a:gd name="T41" fmla="*/ 1632803 h 936"/>
              <a:gd name="T42" fmla="*/ 166508 w 680"/>
              <a:gd name="T43" fmla="*/ 1739964 h 936"/>
              <a:gd name="T44" fmla="*/ 310438 w 680"/>
              <a:gd name="T45" fmla="*/ 1796365 h 936"/>
              <a:gd name="T46" fmla="*/ 606765 w 680"/>
              <a:gd name="T47" fmla="*/ 2010688 h 936"/>
              <a:gd name="T48" fmla="*/ 668852 w 680"/>
              <a:gd name="T49" fmla="*/ 2047349 h 936"/>
              <a:gd name="T50" fmla="*/ 764806 w 680"/>
              <a:gd name="T51" fmla="*/ 2639557 h 936"/>
              <a:gd name="T52" fmla="*/ 959535 w 680"/>
              <a:gd name="T53" fmla="*/ 2027608 h 936"/>
              <a:gd name="T54" fmla="*/ 1464702 w 680"/>
              <a:gd name="T55" fmla="*/ 1161856 h 936"/>
              <a:gd name="T56" fmla="*/ 1919070 w 680"/>
              <a:gd name="T57" fmla="*/ 910873 h 936"/>
              <a:gd name="T58" fmla="*/ 431791 w 680"/>
              <a:gd name="T59" fmla="*/ 1818925 h 936"/>
              <a:gd name="T60" fmla="*/ 502345 w 680"/>
              <a:gd name="T61" fmla="*/ 1886606 h 936"/>
              <a:gd name="T62" fmla="*/ 987757 w 680"/>
              <a:gd name="T63" fmla="*/ 1610243 h 936"/>
              <a:gd name="T64" fmla="*/ 1041378 w 680"/>
              <a:gd name="T65" fmla="*/ 1345159 h 936"/>
              <a:gd name="T66" fmla="*/ 987757 w 680"/>
              <a:gd name="T67" fmla="*/ 1610243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182843" tIns="91422" rIns="182843" bIns="91422"/>
          <a:lstStyle/>
          <a:p>
            <a:endParaRPr lang="es-MX"/>
          </a:p>
        </p:txBody>
      </p:sp>
      <p:sp>
        <p:nvSpPr>
          <p:cNvPr id="46082" name="Freeform 20"/>
          <p:cNvSpPr>
            <a:spLocks noEditPoints="1"/>
          </p:cNvSpPr>
          <p:nvPr/>
        </p:nvSpPr>
        <p:spPr bwMode="auto">
          <a:xfrm>
            <a:off x="3178175" y="10096500"/>
            <a:ext cx="985838" cy="1357313"/>
          </a:xfrm>
          <a:custGeom>
            <a:avLst/>
            <a:gdLst>
              <a:gd name="T0" fmla="*/ 964103 w 680"/>
              <a:gd name="T1" fmla="*/ 357826 h 936"/>
              <a:gd name="T2" fmla="*/ 864069 w 680"/>
              <a:gd name="T3" fmla="*/ 281046 h 936"/>
              <a:gd name="T4" fmla="*/ 771283 w 680"/>
              <a:gd name="T5" fmla="*/ 185432 h 936"/>
              <a:gd name="T6" fmla="*/ 666899 w 680"/>
              <a:gd name="T7" fmla="*/ 89819 h 936"/>
              <a:gd name="T8" fmla="*/ 375493 w 680"/>
              <a:gd name="T9" fmla="*/ 144869 h 936"/>
              <a:gd name="T10" fmla="*/ 292855 w 680"/>
              <a:gd name="T11" fmla="*/ 218752 h 936"/>
              <a:gd name="T12" fmla="*/ 144978 w 680"/>
              <a:gd name="T13" fmla="*/ 299879 h 936"/>
              <a:gd name="T14" fmla="*/ 159476 w 680"/>
              <a:gd name="T15" fmla="*/ 604103 h 936"/>
              <a:gd name="T16" fmla="*/ 340698 w 680"/>
              <a:gd name="T17" fmla="*/ 679435 h 936"/>
              <a:gd name="T18" fmla="*/ 462480 w 680"/>
              <a:gd name="T19" fmla="*/ 682333 h 936"/>
              <a:gd name="T20" fmla="*/ 405938 w 680"/>
              <a:gd name="T21" fmla="*/ 1053197 h 936"/>
              <a:gd name="T22" fmla="*/ 269659 w 680"/>
              <a:gd name="T23" fmla="*/ 918469 h 936"/>
              <a:gd name="T24" fmla="*/ 329100 w 680"/>
              <a:gd name="T25" fmla="*/ 905431 h 936"/>
              <a:gd name="T26" fmla="*/ 379842 w 680"/>
              <a:gd name="T27" fmla="*/ 811266 h 936"/>
              <a:gd name="T28" fmla="*/ 349397 w 680"/>
              <a:gd name="T29" fmla="*/ 769254 h 936"/>
              <a:gd name="T30" fmla="*/ 303004 w 680"/>
              <a:gd name="T31" fmla="*/ 741729 h 936"/>
              <a:gd name="T32" fmla="*/ 266759 w 680"/>
              <a:gd name="T33" fmla="*/ 695371 h 936"/>
              <a:gd name="T34" fmla="*/ 207318 w 680"/>
              <a:gd name="T35" fmla="*/ 659154 h 936"/>
              <a:gd name="T36" fmla="*/ 144978 w 680"/>
              <a:gd name="T37" fmla="*/ 717101 h 936"/>
              <a:gd name="T38" fmla="*/ 98585 w 680"/>
              <a:gd name="T39" fmla="*/ 743178 h 936"/>
              <a:gd name="T40" fmla="*/ 0 w 680"/>
              <a:gd name="T41" fmla="*/ 838791 h 936"/>
              <a:gd name="T42" fmla="*/ 85537 w 680"/>
              <a:gd name="T43" fmla="*/ 893841 h 936"/>
              <a:gd name="T44" fmla="*/ 159476 w 680"/>
              <a:gd name="T45" fmla="*/ 922815 h 936"/>
              <a:gd name="T46" fmla="*/ 311703 w 680"/>
              <a:gd name="T47" fmla="*/ 1032915 h 936"/>
              <a:gd name="T48" fmla="*/ 343598 w 680"/>
              <a:gd name="T49" fmla="*/ 1051748 h 936"/>
              <a:gd name="T50" fmla="*/ 392890 w 680"/>
              <a:gd name="T51" fmla="*/ 1355973 h 936"/>
              <a:gd name="T52" fmla="*/ 492925 w 680"/>
              <a:gd name="T53" fmla="*/ 1041607 h 936"/>
              <a:gd name="T54" fmla="*/ 752436 w 680"/>
              <a:gd name="T55" fmla="*/ 596860 h 936"/>
              <a:gd name="T56" fmla="*/ 985850 w 680"/>
              <a:gd name="T57" fmla="*/ 467927 h 936"/>
              <a:gd name="T58" fmla="*/ 221816 w 680"/>
              <a:gd name="T59" fmla="*/ 934404 h 936"/>
              <a:gd name="T60" fmla="*/ 258061 w 680"/>
              <a:gd name="T61" fmla="*/ 969173 h 936"/>
              <a:gd name="T62" fmla="*/ 507423 w 680"/>
              <a:gd name="T63" fmla="*/ 827201 h 936"/>
              <a:gd name="T64" fmla="*/ 534969 w 680"/>
              <a:gd name="T65" fmla="*/ 691025 h 936"/>
              <a:gd name="T66" fmla="*/ 507423 w 680"/>
              <a:gd name="T67" fmla="*/ 827201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182843" tIns="91422" rIns="182843" bIns="91422"/>
          <a:lstStyle/>
          <a:p>
            <a:endParaRPr lang="es-MX"/>
          </a:p>
        </p:txBody>
      </p:sp>
      <p:sp>
        <p:nvSpPr>
          <p:cNvPr id="46083" name="Freeform 217"/>
          <p:cNvSpPr>
            <a:spLocks noChangeArrowheads="1"/>
          </p:cNvSpPr>
          <p:nvPr/>
        </p:nvSpPr>
        <p:spPr bwMode="auto">
          <a:xfrm>
            <a:off x="2276475" y="4233863"/>
            <a:ext cx="3902075" cy="7278687"/>
          </a:xfrm>
          <a:custGeom>
            <a:avLst/>
            <a:gdLst>
              <a:gd name="T0" fmla="*/ 3805200 w 7320"/>
              <a:gd name="T1" fmla="*/ 3595657 h 13660"/>
              <a:gd name="T2" fmla="*/ 3805200 w 7320"/>
              <a:gd name="T3" fmla="*/ 3595657 h 13660"/>
              <a:gd name="T4" fmla="*/ 3902783 w 7320"/>
              <a:gd name="T5" fmla="*/ 3432581 h 13660"/>
              <a:gd name="T6" fmla="*/ 2599544 w 7320"/>
              <a:gd name="T7" fmla="*/ 2246819 h 13660"/>
              <a:gd name="T8" fmla="*/ 2423575 w 7320"/>
              <a:gd name="T9" fmla="*/ 2243621 h 13660"/>
              <a:gd name="T10" fmla="*/ 2433174 w 7320"/>
              <a:gd name="T11" fmla="*/ 2162084 h 13660"/>
              <a:gd name="T12" fmla="*/ 2310528 w 7320"/>
              <a:gd name="T13" fmla="*/ 1895087 h 13660"/>
              <a:gd name="T14" fmla="*/ 2652868 w 7320"/>
              <a:gd name="T15" fmla="*/ 15455 h 13660"/>
              <a:gd name="T16" fmla="*/ 2464635 w 7320"/>
              <a:gd name="T17" fmla="*/ 0 h 13660"/>
              <a:gd name="T18" fmla="*/ 1959123 w 7320"/>
              <a:gd name="T19" fmla="*/ 1688312 h 13660"/>
              <a:gd name="T20" fmla="*/ 2022046 w 7320"/>
              <a:gd name="T21" fmla="*/ 1819945 h 13660"/>
              <a:gd name="T22" fmla="*/ 1742628 w 7320"/>
              <a:gd name="T23" fmla="*/ 2114653 h 13660"/>
              <a:gd name="T24" fmla="*/ 1582123 w 7320"/>
              <a:gd name="T25" fmla="*/ 2070953 h 13660"/>
              <a:gd name="T26" fmla="*/ 0 w 7320"/>
              <a:gd name="T27" fmla="*/ 2849026 h 13660"/>
              <a:gd name="T28" fmla="*/ 46925 w 7320"/>
              <a:gd name="T29" fmla="*/ 3031287 h 13660"/>
              <a:gd name="T30" fmla="*/ 1824214 w 7320"/>
              <a:gd name="T31" fmla="*/ 2388045 h 13660"/>
              <a:gd name="T32" fmla="*/ 2015647 w 7320"/>
              <a:gd name="T33" fmla="*/ 2501025 h 13660"/>
              <a:gd name="T34" fmla="*/ 1896201 w 7320"/>
              <a:gd name="T35" fmla="*/ 7279246 h 13660"/>
              <a:gd name="T36" fmla="*/ 2433174 w 7320"/>
              <a:gd name="T37" fmla="*/ 7279246 h 13660"/>
              <a:gd name="T38" fmla="*/ 2185217 w 7320"/>
              <a:gd name="T39" fmla="*/ 2494630 h 13660"/>
              <a:gd name="T40" fmla="*/ 2254538 w 7320"/>
              <a:gd name="T41" fmla="*/ 2463187 h 13660"/>
              <a:gd name="T42" fmla="*/ 3805200 w 7320"/>
              <a:gd name="T43" fmla="*/ 3595657 h 136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320" h="13660">
                <a:moveTo>
                  <a:pt x="7136" y="6747"/>
                </a:moveTo>
                <a:lnTo>
                  <a:pt x="7136" y="6747"/>
                </a:lnTo>
                <a:cubicBezTo>
                  <a:pt x="7319" y="6441"/>
                  <a:pt x="7319" y="6441"/>
                  <a:pt x="7319" y="6441"/>
                </a:cubicBezTo>
                <a:cubicBezTo>
                  <a:pt x="4875" y="4216"/>
                  <a:pt x="4875" y="4216"/>
                  <a:pt x="4875" y="4216"/>
                </a:cubicBezTo>
                <a:cubicBezTo>
                  <a:pt x="4545" y="4210"/>
                  <a:pt x="4545" y="4210"/>
                  <a:pt x="4545" y="4210"/>
                </a:cubicBezTo>
                <a:cubicBezTo>
                  <a:pt x="4557" y="4157"/>
                  <a:pt x="4563" y="4110"/>
                  <a:pt x="4563" y="4057"/>
                </a:cubicBezTo>
                <a:cubicBezTo>
                  <a:pt x="4563" y="3856"/>
                  <a:pt x="4475" y="3674"/>
                  <a:pt x="4333" y="3556"/>
                </a:cubicBezTo>
                <a:cubicBezTo>
                  <a:pt x="4975" y="29"/>
                  <a:pt x="4975" y="29"/>
                  <a:pt x="4975" y="29"/>
                </a:cubicBezTo>
                <a:cubicBezTo>
                  <a:pt x="4622" y="0"/>
                  <a:pt x="4622" y="0"/>
                  <a:pt x="4622" y="0"/>
                </a:cubicBezTo>
                <a:cubicBezTo>
                  <a:pt x="3674" y="3168"/>
                  <a:pt x="3674" y="3168"/>
                  <a:pt x="3674" y="3168"/>
                </a:cubicBezTo>
                <a:cubicBezTo>
                  <a:pt x="3792" y="3415"/>
                  <a:pt x="3792" y="3415"/>
                  <a:pt x="3792" y="3415"/>
                </a:cubicBezTo>
                <a:cubicBezTo>
                  <a:pt x="3515" y="3468"/>
                  <a:pt x="3303" y="3692"/>
                  <a:pt x="3268" y="3968"/>
                </a:cubicBezTo>
                <a:cubicBezTo>
                  <a:pt x="2967" y="3886"/>
                  <a:pt x="2967" y="3886"/>
                  <a:pt x="2967" y="3886"/>
                </a:cubicBezTo>
                <a:cubicBezTo>
                  <a:pt x="0" y="5346"/>
                  <a:pt x="0" y="5346"/>
                  <a:pt x="0" y="5346"/>
                </a:cubicBezTo>
                <a:cubicBezTo>
                  <a:pt x="88" y="5688"/>
                  <a:pt x="88" y="5688"/>
                  <a:pt x="88" y="5688"/>
                </a:cubicBezTo>
                <a:cubicBezTo>
                  <a:pt x="3421" y="4481"/>
                  <a:pt x="3421" y="4481"/>
                  <a:pt x="3421" y="4481"/>
                </a:cubicBezTo>
                <a:cubicBezTo>
                  <a:pt x="3515" y="4586"/>
                  <a:pt x="3639" y="4663"/>
                  <a:pt x="3780" y="4693"/>
                </a:cubicBezTo>
                <a:cubicBezTo>
                  <a:pt x="3556" y="13659"/>
                  <a:pt x="3556" y="13659"/>
                  <a:pt x="3556" y="13659"/>
                </a:cubicBezTo>
                <a:cubicBezTo>
                  <a:pt x="4563" y="13659"/>
                  <a:pt x="4563" y="13659"/>
                  <a:pt x="4563" y="13659"/>
                </a:cubicBezTo>
                <a:cubicBezTo>
                  <a:pt x="4098" y="4681"/>
                  <a:pt x="4098" y="4681"/>
                  <a:pt x="4098" y="4681"/>
                </a:cubicBezTo>
                <a:cubicBezTo>
                  <a:pt x="4139" y="4663"/>
                  <a:pt x="4186" y="4645"/>
                  <a:pt x="4228" y="4622"/>
                </a:cubicBezTo>
                <a:lnTo>
                  <a:pt x="7136" y="6747"/>
                </a:lnTo>
              </a:path>
            </a:pathLst>
          </a:custGeom>
          <a:solidFill>
            <a:schemeClr val="accent2"/>
          </a:solidFill>
          <a:ln>
            <a:noFill/>
          </a:ln>
          <a:extLst>
            <a:ext uri="{91240B29-F687-4F45-9708-019B960494DF}">
              <a14:hiddenLine xmlns:a14="http://schemas.microsoft.com/office/drawing/2010/main" w="9525" cap="flat">
                <a:solidFill>
                  <a:srgbClr val="000000"/>
                </a:solidFill>
                <a:bevel/>
                <a:headEnd/>
                <a:tailEnd/>
              </a14:hiddenLine>
            </a:ext>
          </a:extLst>
        </p:spPr>
        <p:txBody>
          <a:bodyPr wrap="none" lIns="121853" tIns="60926" rIns="121853" bIns="60926" anchor="ctr"/>
          <a:lstStyle/>
          <a:p>
            <a:endParaRPr lang="es-MX"/>
          </a:p>
        </p:txBody>
      </p:sp>
      <p:grpSp>
        <p:nvGrpSpPr>
          <p:cNvPr id="46084" name="Group 3"/>
          <p:cNvGrpSpPr>
            <a:grpSpLocks/>
          </p:cNvGrpSpPr>
          <p:nvPr/>
        </p:nvGrpSpPr>
        <p:grpSpPr bwMode="auto">
          <a:xfrm>
            <a:off x="6397625" y="7051675"/>
            <a:ext cx="2435225" cy="4591050"/>
            <a:chOff x="6241007" y="7052180"/>
            <a:chExt cx="2435965" cy="4590536"/>
          </a:xfrm>
        </p:grpSpPr>
        <p:sp>
          <p:nvSpPr>
            <p:cNvPr id="12" name="Freeform 1"/>
            <p:cNvSpPr>
              <a:spLocks noChangeArrowheads="1"/>
            </p:cNvSpPr>
            <p:nvPr/>
          </p:nvSpPr>
          <p:spPr bwMode="auto">
            <a:xfrm>
              <a:off x="7517745" y="8199814"/>
              <a:ext cx="249314" cy="3442902"/>
            </a:xfrm>
            <a:custGeom>
              <a:avLst/>
              <a:gdLst>
                <a:gd name="T0" fmla="*/ 540 w 541"/>
                <a:gd name="T1" fmla="*/ 2934 h 3023"/>
                <a:gd name="T2" fmla="*/ 540 w 541"/>
                <a:gd name="T3" fmla="*/ 2934 h 3023"/>
                <a:gd name="T4" fmla="*/ 270 w 541"/>
                <a:gd name="T5" fmla="*/ 3016 h 3023"/>
                <a:gd name="T6" fmla="*/ 0 w 541"/>
                <a:gd name="T7" fmla="*/ 2934 h 3023"/>
                <a:gd name="T8" fmla="*/ 0 w 541"/>
                <a:gd name="T9" fmla="*/ 0 h 3023"/>
                <a:gd name="T10" fmla="*/ 540 w 541"/>
                <a:gd name="T11" fmla="*/ 0 h 3023"/>
                <a:gd name="T12" fmla="*/ 540 w 541"/>
                <a:gd name="T13" fmla="*/ 2934 h 3023"/>
              </a:gdLst>
              <a:ahLst/>
              <a:cxnLst>
                <a:cxn ang="0">
                  <a:pos x="T0" y="T1"/>
                </a:cxn>
                <a:cxn ang="0">
                  <a:pos x="T2" y="T3"/>
                </a:cxn>
                <a:cxn ang="0">
                  <a:pos x="T4" y="T5"/>
                </a:cxn>
                <a:cxn ang="0">
                  <a:pos x="T6" y="T7"/>
                </a:cxn>
                <a:cxn ang="0">
                  <a:pos x="T8" y="T9"/>
                </a:cxn>
                <a:cxn ang="0">
                  <a:pos x="T10" y="T11"/>
                </a:cxn>
                <a:cxn ang="0">
                  <a:pos x="T12" y="T13"/>
                </a:cxn>
              </a:cxnLst>
              <a:rect l="0" t="0" r="r" b="b"/>
              <a:pathLst>
                <a:path w="541" h="3023">
                  <a:moveTo>
                    <a:pt x="540" y="2934"/>
                  </a:moveTo>
                  <a:lnTo>
                    <a:pt x="540" y="2934"/>
                  </a:lnTo>
                  <a:cubicBezTo>
                    <a:pt x="540" y="2934"/>
                    <a:pt x="440" y="3022"/>
                    <a:pt x="270" y="3016"/>
                  </a:cubicBezTo>
                  <a:cubicBezTo>
                    <a:pt x="100" y="3016"/>
                    <a:pt x="0" y="2934"/>
                    <a:pt x="0" y="2934"/>
                  </a:cubicBezTo>
                  <a:cubicBezTo>
                    <a:pt x="0" y="0"/>
                    <a:pt x="0" y="0"/>
                    <a:pt x="0" y="0"/>
                  </a:cubicBezTo>
                  <a:cubicBezTo>
                    <a:pt x="540" y="0"/>
                    <a:pt x="540" y="0"/>
                    <a:pt x="540" y="0"/>
                  </a:cubicBezTo>
                  <a:lnTo>
                    <a:pt x="540" y="2934"/>
                  </a:lnTo>
                </a:path>
              </a:pathLst>
            </a:custGeom>
            <a:solidFill>
              <a:schemeClr val="bg1">
                <a:lumMod val="65000"/>
              </a:schemeClr>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46125" name="Freeform 2"/>
            <p:cNvSpPr>
              <a:spLocks noChangeArrowheads="1"/>
            </p:cNvSpPr>
            <p:nvPr/>
          </p:nvSpPr>
          <p:spPr bwMode="auto">
            <a:xfrm>
              <a:off x="6275516" y="7052180"/>
              <a:ext cx="2401456" cy="1405834"/>
            </a:xfrm>
            <a:custGeom>
              <a:avLst/>
              <a:gdLst>
                <a:gd name="T0" fmla="*/ 2400996 w 5216"/>
                <a:gd name="T1" fmla="*/ 1405374 h 3054"/>
                <a:gd name="T2" fmla="*/ 659756 w 5216"/>
                <a:gd name="T3" fmla="*/ 1405374 h 3054"/>
                <a:gd name="T4" fmla="*/ 0 w 5216"/>
                <a:gd name="T5" fmla="*/ 0 h 3054"/>
                <a:gd name="T6" fmla="*/ 1741700 w 5216"/>
                <a:gd name="T7" fmla="*/ 0 h 3054"/>
                <a:gd name="T8" fmla="*/ 2400996 w 5216"/>
                <a:gd name="T9" fmla="*/ 1405374 h 30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216" h="3054">
                  <a:moveTo>
                    <a:pt x="5215" y="3053"/>
                  </a:moveTo>
                  <a:lnTo>
                    <a:pt x="1433" y="3053"/>
                  </a:lnTo>
                  <a:lnTo>
                    <a:pt x="0" y="0"/>
                  </a:lnTo>
                  <a:lnTo>
                    <a:pt x="3783" y="0"/>
                  </a:lnTo>
                  <a:lnTo>
                    <a:pt x="5215" y="3053"/>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53" tIns="60926" rIns="121853" bIns="60926" anchor="ctr"/>
            <a:lstStyle/>
            <a:p>
              <a:endParaRPr lang="es-MX"/>
            </a:p>
          </p:txBody>
        </p:sp>
        <p:sp>
          <p:nvSpPr>
            <p:cNvPr id="14" name="Freeform 3"/>
            <p:cNvSpPr>
              <a:spLocks noChangeArrowheads="1"/>
            </p:cNvSpPr>
            <p:nvPr/>
          </p:nvSpPr>
          <p:spPr bwMode="auto">
            <a:xfrm>
              <a:off x="6458561" y="7152182"/>
              <a:ext cx="2035793" cy="1207952"/>
            </a:xfrm>
            <a:custGeom>
              <a:avLst/>
              <a:gdLst>
                <a:gd name="T0" fmla="*/ 1301 w 4424"/>
                <a:gd name="T1" fmla="*/ 1350 h 2627"/>
                <a:gd name="T2" fmla="*/ 874 w 4424"/>
                <a:gd name="T3" fmla="*/ 452 h 2627"/>
                <a:gd name="T4" fmla="*/ 1401 w 4424"/>
                <a:gd name="T5" fmla="*/ 452 h 2627"/>
                <a:gd name="T6" fmla="*/ 1615 w 4424"/>
                <a:gd name="T7" fmla="*/ 904 h 2627"/>
                <a:gd name="T8" fmla="*/ 1791 w 4424"/>
                <a:gd name="T9" fmla="*/ 1275 h 2627"/>
                <a:gd name="T10" fmla="*/ 2243 w 4424"/>
                <a:gd name="T11" fmla="*/ 823 h 2627"/>
                <a:gd name="T12" fmla="*/ 2878 w 4424"/>
                <a:gd name="T13" fmla="*/ 2180 h 2627"/>
                <a:gd name="T14" fmla="*/ 2356 w 4424"/>
                <a:gd name="T15" fmla="*/ 2180 h 2627"/>
                <a:gd name="T16" fmla="*/ 4002 w 4424"/>
                <a:gd name="T17" fmla="*/ 1727 h 2627"/>
                <a:gd name="T18" fmla="*/ 3475 w 4424"/>
                <a:gd name="T19" fmla="*/ 1727 h 2627"/>
                <a:gd name="T20" fmla="*/ 2846 w 4424"/>
                <a:gd name="T21" fmla="*/ 1803 h 2627"/>
                <a:gd name="T22" fmla="*/ 2212 w 4424"/>
                <a:gd name="T23" fmla="*/ 2180 h 2627"/>
                <a:gd name="T24" fmla="*/ 1684 w 4424"/>
                <a:gd name="T25" fmla="*/ 2180 h 2627"/>
                <a:gd name="T26" fmla="*/ 2494 w 4424"/>
                <a:gd name="T27" fmla="*/ 1350 h 2627"/>
                <a:gd name="T28" fmla="*/ 2670 w 4424"/>
                <a:gd name="T29" fmla="*/ 1727 h 2627"/>
                <a:gd name="T30" fmla="*/ 2457 w 4424"/>
                <a:gd name="T31" fmla="*/ 1275 h 2627"/>
                <a:gd name="T32" fmla="*/ 3688 w 4424"/>
                <a:gd name="T33" fmla="*/ 2180 h 2627"/>
                <a:gd name="T34" fmla="*/ 3512 w 4424"/>
                <a:gd name="T35" fmla="*/ 1803 h 2627"/>
                <a:gd name="T36" fmla="*/ 3161 w 4424"/>
                <a:gd name="T37" fmla="*/ 1350 h 2627"/>
                <a:gd name="T38" fmla="*/ 3336 w 4424"/>
                <a:gd name="T39" fmla="*/ 1727 h 2627"/>
                <a:gd name="T40" fmla="*/ 3613 w 4424"/>
                <a:gd name="T41" fmla="*/ 904 h 2627"/>
                <a:gd name="T42" fmla="*/ 2212 w 4424"/>
                <a:gd name="T43" fmla="*/ 452 h 2627"/>
                <a:gd name="T44" fmla="*/ 2740 w 4424"/>
                <a:gd name="T45" fmla="*/ 452 h 2627"/>
                <a:gd name="T46" fmla="*/ 2595 w 4424"/>
                <a:gd name="T47" fmla="*/ 1275 h 2627"/>
                <a:gd name="T48" fmla="*/ 2419 w 4424"/>
                <a:gd name="T49" fmla="*/ 904 h 2627"/>
                <a:gd name="T50" fmla="*/ 1018 w 4424"/>
                <a:gd name="T51" fmla="*/ 2180 h 2627"/>
                <a:gd name="T52" fmla="*/ 1056 w 4424"/>
                <a:gd name="T53" fmla="*/ 2255 h 2627"/>
                <a:gd name="T54" fmla="*/ 1584 w 4424"/>
                <a:gd name="T55" fmla="*/ 2255 h 2627"/>
                <a:gd name="T56" fmla="*/ 421 w 4424"/>
                <a:gd name="T57" fmla="*/ 904 h 2627"/>
                <a:gd name="T58" fmla="*/ 949 w 4424"/>
                <a:gd name="T59" fmla="*/ 904 h 2627"/>
                <a:gd name="T60" fmla="*/ 811 w 4424"/>
                <a:gd name="T61" fmla="*/ 1727 h 2627"/>
                <a:gd name="T62" fmla="*/ 3054 w 4424"/>
                <a:gd name="T63" fmla="*/ 823 h 2627"/>
                <a:gd name="T64" fmla="*/ 2878 w 4424"/>
                <a:gd name="T65" fmla="*/ 452 h 2627"/>
                <a:gd name="T66" fmla="*/ 3726 w 4424"/>
                <a:gd name="T67" fmla="*/ 2255 h 2627"/>
                <a:gd name="T68" fmla="*/ 4247 w 4424"/>
                <a:gd name="T69" fmla="*/ 2255 h 2627"/>
                <a:gd name="T70" fmla="*/ 3757 w 4424"/>
                <a:gd name="T71" fmla="*/ 2626 h 2627"/>
                <a:gd name="T72" fmla="*/ 2388 w 4424"/>
                <a:gd name="T73" fmla="*/ 2255 h 2627"/>
                <a:gd name="T74" fmla="*/ 2915 w 4424"/>
                <a:gd name="T75" fmla="*/ 2255 h 2627"/>
                <a:gd name="T76" fmla="*/ 1898 w 4424"/>
                <a:gd name="T77" fmla="*/ 2626 h 2627"/>
                <a:gd name="T78" fmla="*/ 1722 w 4424"/>
                <a:gd name="T79" fmla="*/ 2255 h 2627"/>
                <a:gd name="T80" fmla="*/ 1332 w 4424"/>
                <a:gd name="T81" fmla="*/ 0 h 2627"/>
                <a:gd name="T82" fmla="*/ 2702 w 4424"/>
                <a:gd name="T83" fmla="*/ 370 h 2627"/>
                <a:gd name="T84" fmla="*/ 2174 w 4424"/>
                <a:gd name="T85" fmla="*/ 370 h 2627"/>
                <a:gd name="T86" fmla="*/ 3192 w 4424"/>
                <a:gd name="T87" fmla="*/ 0 h 2627"/>
                <a:gd name="T88" fmla="*/ 3368 w 4424"/>
                <a:gd name="T89" fmla="*/ 370 h 2627"/>
                <a:gd name="T90" fmla="*/ 176 w 4424"/>
                <a:gd name="T91" fmla="*/ 370 h 2627"/>
                <a:gd name="T92" fmla="*/ 735 w 4424"/>
                <a:gd name="T93" fmla="*/ 452 h 2627"/>
                <a:gd name="T94" fmla="*/ 911 w 4424"/>
                <a:gd name="T95" fmla="*/ 823 h 2627"/>
                <a:gd name="T96" fmla="*/ 1194 w 4424"/>
                <a:gd name="T97" fmla="*/ 0 h 2627"/>
                <a:gd name="T98" fmla="*/ 1370 w 4424"/>
                <a:gd name="T99" fmla="*/ 370 h 2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424" h="2627">
                  <a:moveTo>
                    <a:pt x="2005" y="1727"/>
                  </a:moveTo>
                  <a:lnTo>
                    <a:pt x="1829" y="1350"/>
                  </a:lnTo>
                  <a:lnTo>
                    <a:pt x="1301" y="1350"/>
                  </a:lnTo>
                  <a:lnTo>
                    <a:pt x="1477" y="1727"/>
                  </a:lnTo>
                  <a:lnTo>
                    <a:pt x="2005" y="1727"/>
                  </a:lnTo>
                  <a:close/>
                  <a:moveTo>
                    <a:pt x="874" y="452"/>
                  </a:moveTo>
                  <a:lnTo>
                    <a:pt x="1050" y="823"/>
                  </a:lnTo>
                  <a:lnTo>
                    <a:pt x="1577" y="823"/>
                  </a:lnTo>
                  <a:lnTo>
                    <a:pt x="1401" y="452"/>
                  </a:lnTo>
                  <a:lnTo>
                    <a:pt x="874" y="452"/>
                  </a:lnTo>
                  <a:close/>
                  <a:moveTo>
                    <a:pt x="1791" y="1275"/>
                  </a:moveTo>
                  <a:lnTo>
                    <a:pt x="1615" y="904"/>
                  </a:lnTo>
                  <a:lnTo>
                    <a:pt x="1087" y="904"/>
                  </a:lnTo>
                  <a:lnTo>
                    <a:pt x="1263" y="1275"/>
                  </a:lnTo>
                  <a:lnTo>
                    <a:pt x="1791" y="1275"/>
                  </a:lnTo>
                  <a:close/>
                  <a:moveTo>
                    <a:pt x="1546" y="452"/>
                  </a:moveTo>
                  <a:lnTo>
                    <a:pt x="1715" y="823"/>
                  </a:lnTo>
                  <a:lnTo>
                    <a:pt x="2243" y="823"/>
                  </a:lnTo>
                  <a:lnTo>
                    <a:pt x="2073" y="452"/>
                  </a:lnTo>
                  <a:lnTo>
                    <a:pt x="1546" y="452"/>
                  </a:lnTo>
                  <a:close/>
                  <a:moveTo>
                    <a:pt x="2878" y="2180"/>
                  </a:moveTo>
                  <a:lnTo>
                    <a:pt x="2708" y="1803"/>
                  </a:lnTo>
                  <a:lnTo>
                    <a:pt x="2180" y="1803"/>
                  </a:lnTo>
                  <a:lnTo>
                    <a:pt x="2356" y="2180"/>
                  </a:lnTo>
                  <a:lnTo>
                    <a:pt x="2878" y="2180"/>
                  </a:lnTo>
                  <a:close/>
                  <a:moveTo>
                    <a:pt x="3475" y="1727"/>
                  </a:moveTo>
                  <a:lnTo>
                    <a:pt x="4002" y="1727"/>
                  </a:lnTo>
                  <a:lnTo>
                    <a:pt x="3826" y="1350"/>
                  </a:lnTo>
                  <a:lnTo>
                    <a:pt x="3299" y="1350"/>
                  </a:lnTo>
                  <a:lnTo>
                    <a:pt x="3475" y="1727"/>
                  </a:lnTo>
                  <a:close/>
                  <a:moveTo>
                    <a:pt x="3550" y="2180"/>
                  </a:moveTo>
                  <a:lnTo>
                    <a:pt x="3374" y="1803"/>
                  </a:lnTo>
                  <a:lnTo>
                    <a:pt x="2846" y="1803"/>
                  </a:lnTo>
                  <a:lnTo>
                    <a:pt x="3022" y="2180"/>
                  </a:lnTo>
                  <a:lnTo>
                    <a:pt x="3550" y="2180"/>
                  </a:lnTo>
                  <a:close/>
                  <a:moveTo>
                    <a:pt x="2212" y="2180"/>
                  </a:moveTo>
                  <a:lnTo>
                    <a:pt x="2036" y="1803"/>
                  </a:lnTo>
                  <a:lnTo>
                    <a:pt x="1514" y="1803"/>
                  </a:lnTo>
                  <a:lnTo>
                    <a:pt x="1684" y="2180"/>
                  </a:lnTo>
                  <a:lnTo>
                    <a:pt x="2212" y="2180"/>
                  </a:lnTo>
                  <a:close/>
                  <a:moveTo>
                    <a:pt x="2670" y="1727"/>
                  </a:moveTo>
                  <a:lnTo>
                    <a:pt x="2494" y="1350"/>
                  </a:lnTo>
                  <a:lnTo>
                    <a:pt x="1967" y="1350"/>
                  </a:lnTo>
                  <a:lnTo>
                    <a:pt x="2143" y="1727"/>
                  </a:lnTo>
                  <a:lnTo>
                    <a:pt x="2670" y="1727"/>
                  </a:lnTo>
                  <a:close/>
                  <a:moveTo>
                    <a:pt x="1753" y="904"/>
                  </a:moveTo>
                  <a:lnTo>
                    <a:pt x="1929" y="1275"/>
                  </a:lnTo>
                  <a:lnTo>
                    <a:pt x="2457" y="1275"/>
                  </a:lnTo>
                  <a:lnTo>
                    <a:pt x="2281" y="904"/>
                  </a:lnTo>
                  <a:lnTo>
                    <a:pt x="1753" y="904"/>
                  </a:lnTo>
                  <a:close/>
                  <a:moveTo>
                    <a:pt x="3688" y="2180"/>
                  </a:moveTo>
                  <a:lnTo>
                    <a:pt x="4216" y="2180"/>
                  </a:lnTo>
                  <a:lnTo>
                    <a:pt x="4040" y="1803"/>
                  </a:lnTo>
                  <a:lnTo>
                    <a:pt x="3512" y="1803"/>
                  </a:lnTo>
                  <a:lnTo>
                    <a:pt x="3688" y="2180"/>
                  </a:lnTo>
                  <a:close/>
                  <a:moveTo>
                    <a:pt x="3336" y="1727"/>
                  </a:moveTo>
                  <a:lnTo>
                    <a:pt x="3161" y="1350"/>
                  </a:lnTo>
                  <a:lnTo>
                    <a:pt x="2633" y="1350"/>
                  </a:lnTo>
                  <a:lnTo>
                    <a:pt x="2809" y="1727"/>
                  </a:lnTo>
                  <a:lnTo>
                    <a:pt x="3336" y="1727"/>
                  </a:lnTo>
                  <a:close/>
                  <a:moveTo>
                    <a:pt x="3261" y="1275"/>
                  </a:moveTo>
                  <a:lnTo>
                    <a:pt x="3789" y="1275"/>
                  </a:lnTo>
                  <a:lnTo>
                    <a:pt x="3613" y="904"/>
                  </a:lnTo>
                  <a:lnTo>
                    <a:pt x="3085" y="904"/>
                  </a:lnTo>
                  <a:lnTo>
                    <a:pt x="3261" y="1275"/>
                  </a:lnTo>
                  <a:close/>
                  <a:moveTo>
                    <a:pt x="2212" y="452"/>
                  </a:moveTo>
                  <a:lnTo>
                    <a:pt x="2388" y="823"/>
                  </a:lnTo>
                  <a:lnTo>
                    <a:pt x="2915" y="823"/>
                  </a:lnTo>
                  <a:lnTo>
                    <a:pt x="2740" y="452"/>
                  </a:lnTo>
                  <a:lnTo>
                    <a:pt x="2212" y="452"/>
                  </a:lnTo>
                  <a:close/>
                  <a:moveTo>
                    <a:pt x="2419" y="904"/>
                  </a:moveTo>
                  <a:lnTo>
                    <a:pt x="2595" y="1275"/>
                  </a:lnTo>
                  <a:lnTo>
                    <a:pt x="3123" y="1275"/>
                  </a:lnTo>
                  <a:lnTo>
                    <a:pt x="2947" y="904"/>
                  </a:lnTo>
                  <a:lnTo>
                    <a:pt x="2419" y="904"/>
                  </a:lnTo>
                  <a:close/>
                  <a:moveTo>
                    <a:pt x="1370" y="1803"/>
                  </a:moveTo>
                  <a:lnTo>
                    <a:pt x="842" y="1803"/>
                  </a:lnTo>
                  <a:lnTo>
                    <a:pt x="1018" y="2180"/>
                  </a:lnTo>
                  <a:lnTo>
                    <a:pt x="1546" y="2180"/>
                  </a:lnTo>
                  <a:lnTo>
                    <a:pt x="1370" y="1803"/>
                  </a:lnTo>
                  <a:close/>
                  <a:moveTo>
                    <a:pt x="1056" y="2255"/>
                  </a:moveTo>
                  <a:lnTo>
                    <a:pt x="1232" y="2626"/>
                  </a:lnTo>
                  <a:lnTo>
                    <a:pt x="1759" y="2626"/>
                  </a:lnTo>
                  <a:lnTo>
                    <a:pt x="1584" y="2255"/>
                  </a:lnTo>
                  <a:lnTo>
                    <a:pt x="1056" y="2255"/>
                  </a:lnTo>
                  <a:close/>
                  <a:moveTo>
                    <a:pt x="949" y="904"/>
                  </a:moveTo>
                  <a:lnTo>
                    <a:pt x="421" y="904"/>
                  </a:lnTo>
                  <a:lnTo>
                    <a:pt x="597" y="1275"/>
                  </a:lnTo>
                  <a:lnTo>
                    <a:pt x="1125" y="1275"/>
                  </a:lnTo>
                  <a:lnTo>
                    <a:pt x="949" y="904"/>
                  </a:lnTo>
                  <a:close/>
                  <a:moveTo>
                    <a:pt x="1163" y="1350"/>
                  </a:moveTo>
                  <a:lnTo>
                    <a:pt x="635" y="1350"/>
                  </a:lnTo>
                  <a:lnTo>
                    <a:pt x="811" y="1727"/>
                  </a:lnTo>
                  <a:lnTo>
                    <a:pt x="1338" y="1727"/>
                  </a:lnTo>
                  <a:lnTo>
                    <a:pt x="1163" y="1350"/>
                  </a:lnTo>
                  <a:close/>
                  <a:moveTo>
                    <a:pt x="3054" y="823"/>
                  </a:moveTo>
                  <a:lnTo>
                    <a:pt x="3581" y="823"/>
                  </a:lnTo>
                  <a:lnTo>
                    <a:pt x="3405" y="452"/>
                  </a:lnTo>
                  <a:lnTo>
                    <a:pt x="2878" y="452"/>
                  </a:lnTo>
                  <a:lnTo>
                    <a:pt x="3054" y="823"/>
                  </a:lnTo>
                  <a:close/>
                  <a:moveTo>
                    <a:pt x="4247" y="2255"/>
                  </a:moveTo>
                  <a:lnTo>
                    <a:pt x="3726" y="2255"/>
                  </a:lnTo>
                  <a:lnTo>
                    <a:pt x="3896" y="2626"/>
                  </a:lnTo>
                  <a:lnTo>
                    <a:pt x="4423" y="2626"/>
                  </a:lnTo>
                  <a:lnTo>
                    <a:pt x="4247" y="2255"/>
                  </a:lnTo>
                  <a:close/>
                  <a:moveTo>
                    <a:pt x="3054" y="2255"/>
                  </a:moveTo>
                  <a:lnTo>
                    <a:pt x="3230" y="2626"/>
                  </a:lnTo>
                  <a:lnTo>
                    <a:pt x="3757" y="2626"/>
                  </a:lnTo>
                  <a:lnTo>
                    <a:pt x="3581" y="2255"/>
                  </a:lnTo>
                  <a:lnTo>
                    <a:pt x="3054" y="2255"/>
                  </a:lnTo>
                  <a:close/>
                  <a:moveTo>
                    <a:pt x="2388" y="2255"/>
                  </a:moveTo>
                  <a:lnTo>
                    <a:pt x="2564" y="2626"/>
                  </a:lnTo>
                  <a:lnTo>
                    <a:pt x="3091" y="2626"/>
                  </a:lnTo>
                  <a:lnTo>
                    <a:pt x="2915" y="2255"/>
                  </a:lnTo>
                  <a:lnTo>
                    <a:pt x="2388" y="2255"/>
                  </a:lnTo>
                  <a:close/>
                  <a:moveTo>
                    <a:pt x="1722" y="2255"/>
                  </a:moveTo>
                  <a:lnTo>
                    <a:pt x="1898" y="2626"/>
                  </a:lnTo>
                  <a:lnTo>
                    <a:pt x="2425" y="2626"/>
                  </a:lnTo>
                  <a:lnTo>
                    <a:pt x="2249" y="2255"/>
                  </a:lnTo>
                  <a:lnTo>
                    <a:pt x="1722" y="2255"/>
                  </a:lnTo>
                  <a:close/>
                  <a:moveTo>
                    <a:pt x="2036" y="370"/>
                  </a:moveTo>
                  <a:lnTo>
                    <a:pt x="1860" y="0"/>
                  </a:lnTo>
                  <a:lnTo>
                    <a:pt x="1332" y="0"/>
                  </a:lnTo>
                  <a:lnTo>
                    <a:pt x="1508" y="370"/>
                  </a:lnTo>
                  <a:lnTo>
                    <a:pt x="2036" y="370"/>
                  </a:lnTo>
                  <a:close/>
                  <a:moveTo>
                    <a:pt x="2702" y="370"/>
                  </a:moveTo>
                  <a:lnTo>
                    <a:pt x="2526" y="0"/>
                  </a:lnTo>
                  <a:lnTo>
                    <a:pt x="1998" y="0"/>
                  </a:lnTo>
                  <a:lnTo>
                    <a:pt x="2174" y="370"/>
                  </a:lnTo>
                  <a:lnTo>
                    <a:pt x="2702" y="370"/>
                  </a:lnTo>
                  <a:close/>
                  <a:moveTo>
                    <a:pt x="3368" y="370"/>
                  </a:moveTo>
                  <a:lnTo>
                    <a:pt x="3192" y="0"/>
                  </a:lnTo>
                  <a:lnTo>
                    <a:pt x="2664" y="0"/>
                  </a:lnTo>
                  <a:lnTo>
                    <a:pt x="2840" y="370"/>
                  </a:lnTo>
                  <a:lnTo>
                    <a:pt x="3368" y="370"/>
                  </a:lnTo>
                  <a:close/>
                  <a:moveTo>
                    <a:pt x="528" y="0"/>
                  </a:moveTo>
                  <a:lnTo>
                    <a:pt x="0" y="0"/>
                  </a:lnTo>
                  <a:lnTo>
                    <a:pt x="176" y="370"/>
                  </a:lnTo>
                  <a:lnTo>
                    <a:pt x="698" y="370"/>
                  </a:lnTo>
                  <a:lnTo>
                    <a:pt x="528" y="0"/>
                  </a:lnTo>
                  <a:close/>
                  <a:moveTo>
                    <a:pt x="735" y="452"/>
                  </a:moveTo>
                  <a:lnTo>
                    <a:pt x="208" y="452"/>
                  </a:lnTo>
                  <a:lnTo>
                    <a:pt x="383" y="823"/>
                  </a:lnTo>
                  <a:lnTo>
                    <a:pt x="911" y="823"/>
                  </a:lnTo>
                  <a:lnTo>
                    <a:pt x="735" y="452"/>
                  </a:lnTo>
                  <a:close/>
                  <a:moveTo>
                    <a:pt x="1370" y="370"/>
                  </a:moveTo>
                  <a:lnTo>
                    <a:pt x="1194" y="0"/>
                  </a:lnTo>
                  <a:lnTo>
                    <a:pt x="666" y="0"/>
                  </a:lnTo>
                  <a:lnTo>
                    <a:pt x="842" y="370"/>
                  </a:lnTo>
                  <a:lnTo>
                    <a:pt x="1370" y="370"/>
                  </a:lnTo>
                  <a:close/>
                </a:path>
              </a:pathLst>
            </a:custGeom>
            <a:solidFill>
              <a:schemeClr val="accent3">
                <a:lumMod val="75000"/>
              </a:schemeClr>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5" name="Freeform 4"/>
            <p:cNvSpPr>
              <a:spLocks noChangeArrowheads="1"/>
            </p:cNvSpPr>
            <p:nvPr/>
          </p:nvSpPr>
          <p:spPr bwMode="auto">
            <a:xfrm>
              <a:off x="6241007" y="7052180"/>
              <a:ext cx="693949" cy="1546052"/>
            </a:xfrm>
            <a:custGeom>
              <a:avLst/>
              <a:gdLst>
                <a:gd name="T0" fmla="*/ 1432 w 1509"/>
                <a:gd name="T1" fmla="*/ 3361 h 3362"/>
                <a:gd name="T2" fmla="*/ 0 w 1509"/>
                <a:gd name="T3" fmla="*/ 308 h 3362"/>
                <a:gd name="T4" fmla="*/ 75 w 1509"/>
                <a:gd name="T5" fmla="*/ 0 h 3362"/>
                <a:gd name="T6" fmla="*/ 1508 w 1509"/>
                <a:gd name="T7" fmla="*/ 3053 h 3362"/>
                <a:gd name="T8" fmla="*/ 1432 w 1509"/>
                <a:gd name="T9" fmla="*/ 3361 h 3362"/>
              </a:gdLst>
              <a:ahLst/>
              <a:cxnLst>
                <a:cxn ang="0">
                  <a:pos x="T0" y="T1"/>
                </a:cxn>
                <a:cxn ang="0">
                  <a:pos x="T2" y="T3"/>
                </a:cxn>
                <a:cxn ang="0">
                  <a:pos x="T4" y="T5"/>
                </a:cxn>
                <a:cxn ang="0">
                  <a:pos x="T6" y="T7"/>
                </a:cxn>
                <a:cxn ang="0">
                  <a:pos x="T8" y="T9"/>
                </a:cxn>
              </a:cxnLst>
              <a:rect l="0" t="0" r="r" b="b"/>
              <a:pathLst>
                <a:path w="1509" h="3362">
                  <a:moveTo>
                    <a:pt x="1432" y="3361"/>
                  </a:moveTo>
                  <a:lnTo>
                    <a:pt x="0" y="308"/>
                  </a:lnTo>
                  <a:lnTo>
                    <a:pt x="75" y="0"/>
                  </a:lnTo>
                  <a:lnTo>
                    <a:pt x="1508" y="3053"/>
                  </a:lnTo>
                  <a:lnTo>
                    <a:pt x="1432" y="3361"/>
                  </a:lnTo>
                </a:path>
              </a:pathLst>
            </a:custGeom>
            <a:solidFill>
              <a:schemeClr val="accent3">
                <a:lumMod val="75000"/>
              </a:schemeClr>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6" name="Freeform 5"/>
            <p:cNvSpPr>
              <a:spLocks noChangeArrowheads="1"/>
            </p:cNvSpPr>
            <p:nvPr/>
          </p:nvSpPr>
          <p:spPr bwMode="auto">
            <a:xfrm>
              <a:off x="6900020" y="8458548"/>
              <a:ext cx="1776952" cy="141272"/>
            </a:xfrm>
            <a:custGeom>
              <a:avLst/>
              <a:gdLst>
                <a:gd name="T0" fmla="*/ 3858 w 3859"/>
                <a:gd name="T1" fmla="*/ 0 h 309"/>
                <a:gd name="T2" fmla="*/ 76 w 3859"/>
                <a:gd name="T3" fmla="*/ 0 h 309"/>
                <a:gd name="T4" fmla="*/ 0 w 3859"/>
                <a:gd name="T5" fmla="*/ 308 h 309"/>
                <a:gd name="T6" fmla="*/ 3776 w 3859"/>
                <a:gd name="T7" fmla="*/ 308 h 309"/>
                <a:gd name="T8" fmla="*/ 3858 w 3859"/>
                <a:gd name="T9" fmla="*/ 0 h 309"/>
              </a:gdLst>
              <a:ahLst/>
              <a:cxnLst>
                <a:cxn ang="0">
                  <a:pos x="T0" y="T1"/>
                </a:cxn>
                <a:cxn ang="0">
                  <a:pos x="T2" y="T3"/>
                </a:cxn>
                <a:cxn ang="0">
                  <a:pos x="T4" y="T5"/>
                </a:cxn>
                <a:cxn ang="0">
                  <a:pos x="T6" y="T7"/>
                </a:cxn>
                <a:cxn ang="0">
                  <a:pos x="T8" y="T9"/>
                </a:cxn>
              </a:cxnLst>
              <a:rect l="0" t="0" r="r" b="b"/>
              <a:pathLst>
                <a:path w="3859" h="309">
                  <a:moveTo>
                    <a:pt x="3858" y="0"/>
                  </a:moveTo>
                  <a:lnTo>
                    <a:pt x="76" y="0"/>
                  </a:lnTo>
                  <a:lnTo>
                    <a:pt x="0" y="308"/>
                  </a:lnTo>
                  <a:lnTo>
                    <a:pt x="3776" y="308"/>
                  </a:lnTo>
                  <a:lnTo>
                    <a:pt x="3858" y="0"/>
                  </a:lnTo>
                </a:path>
              </a:pathLst>
            </a:custGeom>
            <a:solidFill>
              <a:schemeClr val="accent3">
                <a:lumMod val="50000"/>
              </a:schemeClr>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21" name="Freeform 10"/>
            <p:cNvSpPr>
              <a:spLocks noChangeArrowheads="1"/>
            </p:cNvSpPr>
            <p:nvPr/>
          </p:nvSpPr>
          <p:spPr bwMode="auto">
            <a:xfrm>
              <a:off x="7477260" y="7358500"/>
              <a:ext cx="24359" cy="18258"/>
            </a:xfrm>
            <a:custGeom>
              <a:avLst/>
              <a:gdLst>
                <a:gd name="T0" fmla="*/ 0 w 51"/>
                <a:gd name="T1" fmla="*/ 0 h 39"/>
                <a:gd name="T2" fmla="*/ 9075 w 51"/>
                <a:gd name="T3" fmla="*/ 17790 h 39"/>
                <a:gd name="T4" fmla="*/ 23881 w 51"/>
                <a:gd name="T5" fmla="*/ 0 h 39"/>
                <a:gd name="T6" fmla="*/ 0 w 51"/>
                <a:gd name="T7" fmla="*/ 0 h 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1" h="39">
                  <a:moveTo>
                    <a:pt x="0" y="0"/>
                  </a:moveTo>
                  <a:lnTo>
                    <a:pt x="19" y="38"/>
                  </a:lnTo>
                  <a:lnTo>
                    <a:pt x="50" y="0"/>
                  </a:lnTo>
                  <a:lnTo>
                    <a:pt x="0" y="0"/>
                  </a:lnTo>
                </a:path>
              </a:pathLst>
            </a:custGeom>
            <a:solidFill>
              <a:srgbClr val="57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28" name="Freeform 17"/>
            <p:cNvSpPr>
              <a:spLocks noChangeArrowheads="1"/>
            </p:cNvSpPr>
            <p:nvPr/>
          </p:nvSpPr>
          <p:spPr bwMode="auto">
            <a:xfrm>
              <a:off x="6925428" y="7152182"/>
              <a:ext cx="1006781" cy="1115887"/>
            </a:xfrm>
            <a:custGeom>
              <a:avLst/>
              <a:gdLst>
                <a:gd name="T0" fmla="*/ 314 w 2187"/>
                <a:gd name="T1" fmla="*/ 1803 h 2426"/>
                <a:gd name="T2" fmla="*/ 0 w 2187"/>
                <a:gd name="T3" fmla="*/ 2167 h 2426"/>
                <a:gd name="T4" fmla="*/ 6 w 2187"/>
                <a:gd name="T5" fmla="*/ 2180 h 2426"/>
                <a:gd name="T6" fmla="*/ 333 w 2187"/>
                <a:gd name="T7" fmla="*/ 2180 h 2426"/>
                <a:gd name="T8" fmla="*/ 465 w 2187"/>
                <a:gd name="T9" fmla="*/ 2029 h 2426"/>
                <a:gd name="T10" fmla="*/ 358 w 2187"/>
                <a:gd name="T11" fmla="*/ 1803 h 2426"/>
                <a:gd name="T12" fmla="*/ 314 w 2187"/>
                <a:gd name="T13" fmla="*/ 1803 h 2426"/>
                <a:gd name="T14" fmla="*/ 125 w 2187"/>
                <a:gd name="T15" fmla="*/ 2425 h 2426"/>
                <a:gd name="T16" fmla="*/ 270 w 2187"/>
                <a:gd name="T17" fmla="*/ 2255 h 2426"/>
                <a:gd name="T18" fmla="*/ 44 w 2187"/>
                <a:gd name="T19" fmla="*/ 2255 h 2426"/>
                <a:gd name="T20" fmla="*/ 125 w 2187"/>
                <a:gd name="T21" fmla="*/ 2425 h 2426"/>
                <a:gd name="T22" fmla="*/ 1206 w 2187"/>
                <a:gd name="T23" fmla="*/ 766 h 2426"/>
                <a:gd name="T24" fmla="*/ 1156 w 2187"/>
                <a:gd name="T25" fmla="*/ 823 h 2426"/>
                <a:gd name="T26" fmla="*/ 1231 w 2187"/>
                <a:gd name="T27" fmla="*/ 823 h 2426"/>
                <a:gd name="T28" fmla="*/ 1206 w 2187"/>
                <a:gd name="T29" fmla="*/ 766 h 2426"/>
                <a:gd name="T30" fmla="*/ 773 w 2187"/>
                <a:gd name="T31" fmla="*/ 1269 h 2426"/>
                <a:gd name="T32" fmla="*/ 766 w 2187"/>
                <a:gd name="T33" fmla="*/ 1275 h 2426"/>
                <a:gd name="T34" fmla="*/ 779 w 2187"/>
                <a:gd name="T35" fmla="*/ 1275 h 2426"/>
                <a:gd name="T36" fmla="*/ 773 w 2187"/>
                <a:gd name="T37" fmla="*/ 1269 h 2426"/>
                <a:gd name="T38" fmla="*/ 1633 w 2187"/>
                <a:gd name="T39" fmla="*/ 263 h 2426"/>
                <a:gd name="T40" fmla="*/ 1539 w 2187"/>
                <a:gd name="T41" fmla="*/ 370 h 2426"/>
                <a:gd name="T42" fmla="*/ 1690 w 2187"/>
                <a:gd name="T43" fmla="*/ 370 h 2426"/>
                <a:gd name="T44" fmla="*/ 1633 w 2187"/>
                <a:gd name="T45" fmla="*/ 263 h 2426"/>
                <a:gd name="T46" fmla="*/ 553 w 2187"/>
                <a:gd name="T47" fmla="*/ 1922 h 2426"/>
                <a:gd name="T48" fmla="*/ 653 w 2187"/>
                <a:gd name="T49" fmla="*/ 1803 h 2426"/>
                <a:gd name="T50" fmla="*/ 502 w 2187"/>
                <a:gd name="T51" fmla="*/ 1803 h 2426"/>
                <a:gd name="T52" fmla="*/ 553 w 2187"/>
                <a:gd name="T53" fmla="*/ 1922 h 2426"/>
                <a:gd name="T54" fmla="*/ 986 w 2187"/>
                <a:gd name="T55" fmla="*/ 1419 h 2426"/>
                <a:gd name="T56" fmla="*/ 1043 w 2187"/>
                <a:gd name="T57" fmla="*/ 1350 h 2426"/>
                <a:gd name="T58" fmla="*/ 955 w 2187"/>
                <a:gd name="T59" fmla="*/ 1350 h 2426"/>
                <a:gd name="T60" fmla="*/ 986 w 2187"/>
                <a:gd name="T61" fmla="*/ 1419 h 2426"/>
                <a:gd name="T62" fmla="*/ 2180 w 2187"/>
                <a:gd name="T63" fmla="*/ 0 h 2426"/>
                <a:gd name="T64" fmla="*/ 1859 w 2187"/>
                <a:gd name="T65" fmla="*/ 0 h 2426"/>
                <a:gd name="T66" fmla="*/ 1728 w 2187"/>
                <a:gd name="T67" fmla="*/ 157 h 2426"/>
                <a:gd name="T68" fmla="*/ 1828 w 2187"/>
                <a:gd name="T69" fmla="*/ 370 h 2426"/>
                <a:gd name="T70" fmla="*/ 1885 w 2187"/>
                <a:gd name="T71" fmla="*/ 370 h 2426"/>
                <a:gd name="T72" fmla="*/ 2186 w 2187"/>
                <a:gd name="T73" fmla="*/ 18 h 2426"/>
                <a:gd name="T74" fmla="*/ 2180 w 2187"/>
                <a:gd name="T75" fmla="*/ 0 h 2426"/>
                <a:gd name="T76" fmla="*/ 703 w 2187"/>
                <a:gd name="T77" fmla="*/ 1350 h 2426"/>
                <a:gd name="T78" fmla="*/ 433 w 2187"/>
                <a:gd name="T79" fmla="*/ 1665 h 2426"/>
                <a:gd name="T80" fmla="*/ 465 w 2187"/>
                <a:gd name="T81" fmla="*/ 1727 h 2426"/>
                <a:gd name="T82" fmla="*/ 722 w 2187"/>
                <a:gd name="T83" fmla="*/ 1727 h 2426"/>
                <a:gd name="T84" fmla="*/ 898 w 2187"/>
                <a:gd name="T85" fmla="*/ 1526 h 2426"/>
                <a:gd name="T86" fmla="*/ 817 w 2187"/>
                <a:gd name="T87" fmla="*/ 1350 h 2426"/>
                <a:gd name="T88" fmla="*/ 703 w 2187"/>
                <a:gd name="T89" fmla="*/ 1350 h 2426"/>
                <a:gd name="T90" fmla="*/ 1476 w 2187"/>
                <a:gd name="T91" fmla="*/ 452 h 2426"/>
                <a:gd name="T92" fmla="*/ 1294 w 2187"/>
                <a:gd name="T93" fmla="*/ 659 h 2426"/>
                <a:gd name="T94" fmla="*/ 1376 w 2187"/>
                <a:gd name="T95" fmla="*/ 823 h 2426"/>
                <a:gd name="T96" fmla="*/ 1495 w 2187"/>
                <a:gd name="T97" fmla="*/ 823 h 2426"/>
                <a:gd name="T98" fmla="*/ 1759 w 2187"/>
                <a:gd name="T99" fmla="*/ 521 h 2426"/>
                <a:gd name="T100" fmla="*/ 1728 w 2187"/>
                <a:gd name="T101" fmla="*/ 452 h 2426"/>
                <a:gd name="T102" fmla="*/ 1476 w 2187"/>
                <a:gd name="T103" fmla="*/ 452 h 2426"/>
                <a:gd name="T104" fmla="*/ 1087 w 2187"/>
                <a:gd name="T105" fmla="*/ 904 h 2426"/>
                <a:gd name="T106" fmla="*/ 867 w 2187"/>
                <a:gd name="T107" fmla="*/ 1162 h 2426"/>
                <a:gd name="T108" fmla="*/ 917 w 2187"/>
                <a:gd name="T109" fmla="*/ 1275 h 2426"/>
                <a:gd name="T110" fmla="*/ 1112 w 2187"/>
                <a:gd name="T111" fmla="*/ 1275 h 2426"/>
                <a:gd name="T112" fmla="*/ 1325 w 2187"/>
                <a:gd name="T113" fmla="*/ 1024 h 2426"/>
                <a:gd name="T114" fmla="*/ 1269 w 2187"/>
                <a:gd name="T115" fmla="*/ 904 h 2426"/>
                <a:gd name="T116" fmla="*/ 1087 w 2187"/>
                <a:gd name="T117" fmla="*/ 904 h 2426"/>
                <a:gd name="T118" fmla="*/ 1413 w 2187"/>
                <a:gd name="T119" fmla="*/ 917 h 2426"/>
                <a:gd name="T120" fmla="*/ 1432 w 2187"/>
                <a:gd name="T121" fmla="*/ 904 h 2426"/>
                <a:gd name="T122" fmla="*/ 1407 w 2187"/>
                <a:gd name="T123" fmla="*/ 904 h 2426"/>
                <a:gd name="T124" fmla="*/ 1413 w 2187"/>
                <a:gd name="T125" fmla="*/ 917 h 2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87" h="2426">
                  <a:moveTo>
                    <a:pt x="314" y="1803"/>
                  </a:moveTo>
                  <a:lnTo>
                    <a:pt x="0" y="2167"/>
                  </a:lnTo>
                  <a:lnTo>
                    <a:pt x="6" y="2180"/>
                  </a:lnTo>
                  <a:lnTo>
                    <a:pt x="333" y="2180"/>
                  </a:lnTo>
                  <a:lnTo>
                    <a:pt x="465" y="2029"/>
                  </a:lnTo>
                  <a:lnTo>
                    <a:pt x="358" y="1803"/>
                  </a:lnTo>
                  <a:lnTo>
                    <a:pt x="314" y="1803"/>
                  </a:lnTo>
                  <a:close/>
                  <a:moveTo>
                    <a:pt x="125" y="2425"/>
                  </a:moveTo>
                  <a:lnTo>
                    <a:pt x="270" y="2255"/>
                  </a:lnTo>
                  <a:lnTo>
                    <a:pt x="44" y="2255"/>
                  </a:lnTo>
                  <a:lnTo>
                    <a:pt x="125" y="2425"/>
                  </a:lnTo>
                  <a:close/>
                  <a:moveTo>
                    <a:pt x="1206" y="766"/>
                  </a:moveTo>
                  <a:lnTo>
                    <a:pt x="1156" y="823"/>
                  </a:lnTo>
                  <a:lnTo>
                    <a:pt x="1231" y="823"/>
                  </a:lnTo>
                  <a:lnTo>
                    <a:pt x="1206" y="766"/>
                  </a:lnTo>
                  <a:close/>
                  <a:moveTo>
                    <a:pt x="773" y="1269"/>
                  </a:moveTo>
                  <a:lnTo>
                    <a:pt x="766" y="1275"/>
                  </a:lnTo>
                  <a:lnTo>
                    <a:pt x="779" y="1275"/>
                  </a:lnTo>
                  <a:lnTo>
                    <a:pt x="773" y="1269"/>
                  </a:lnTo>
                  <a:close/>
                  <a:moveTo>
                    <a:pt x="1633" y="263"/>
                  </a:moveTo>
                  <a:lnTo>
                    <a:pt x="1539" y="370"/>
                  </a:lnTo>
                  <a:lnTo>
                    <a:pt x="1690" y="370"/>
                  </a:lnTo>
                  <a:lnTo>
                    <a:pt x="1633" y="263"/>
                  </a:lnTo>
                  <a:close/>
                  <a:moveTo>
                    <a:pt x="553" y="1922"/>
                  </a:moveTo>
                  <a:lnTo>
                    <a:pt x="653" y="1803"/>
                  </a:lnTo>
                  <a:lnTo>
                    <a:pt x="502" y="1803"/>
                  </a:lnTo>
                  <a:lnTo>
                    <a:pt x="553" y="1922"/>
                  </a:lnTo>
                  <a:close/>
                  <a:moveTo>
                    <a:pt x="986" y="1419"/>
                  </a:moveTo>
                  <a:lnTo>
                    <a:pt x="1043" y="1350"/>
                  </a:lnTo>
                  <a:lnTo>
                    <a:pt x="955" y="1350"/>
                  </a:lnTo>
                  <a:lnTo>
                    <a:pt x="986" y="1419"/>
                  </a:lnTo>
                  <a:close/>
                  <a:moveTo>
                    <a:pt x="2180" y="0"/>
                  </a:moveTo>
                  <a:lnTo>
                    <a:pt x="1859" y="0"/>
                  </a:lnTo>
                  <a:lnTo>
                    <a:pt x="1728" y="157"/>
                  </a:lnTo>
                  <a:lnTo>
                    <a:pt x="1828" y="370"/>
                  </a:lnTo>
                  <a:lnTo>
                    <a:pt x="1885" y="370"/>
                  </a:lnTo>
                  <a:lnTo>
                    <a:pt x="2186" y="18"/>
                  </a:lnTo>
                  <a:lnTo>
                    <a:pt x="2180" y="0"/>
                  </a:lnTo>
                  <a:close/>
                  <a:moveTo>
                    <a:pt x="703" y="1350"/>
                  </a:moveTo>
                  <a:lnTo>
                    <a:pt x="433" y="1665"/>
                  </a:lnTo>
                  <a:lnTo>
                    <a:pt x="465" y="1727"/>
                  </a:lnTo>
                  <a:lnTo>
                    <a:pt x="722" y="1727"/>
                  </a:lnTo>
                  <a:lnTo>
                    <a:pt x="898" y="1526"/>
                  </a:lnTo>
                  <a:lnTo>
                    <a:pt x="817" y="1350"/>
                  </a:lnTo>
                  <a:lnTo>
                    <a:pt x="703" y="1350"/>
                  </a:lnTo>
                  <a:close/>
                  <a:moveTo>
                    <a:pt x="1476" y="452"/>
                  </a:moveTo>
                  <a:lnTo>
                    <a:pt x="1294" y="659"/>
                  </a:lnTo>
                  <a:lnTo>
                    <a:pt x="1376" y="823"/>
                  </a:lnTo>
                  <a:lnTo>
                    <a:pt x="1495" y="823"/>
                  </a:lnTo>
                  <a:lnTo>
                    <a:pt x="1759" y="521"/>
                  </a:lnTo>
                  <a:lnTo>
                    <a:pt x="1728" y="452"/>
                  </a:lnTo>
                  <a:lnTo>
                    <a:pt x="1476" y="452"/>
                  </a:lnTo>
                  <a:close/>
                  <a:moveTo>
                    <a:pt x="1087" y="904"/>
                  </a:moveTo>
                  <a:lnTo>
                    <a:pt x="867" y="1162"/>
                  </a:lnTo>
                  <a:lnTo>
                    <a:pt x="917" y="1275"/>
                  </a:lnTo>
                  <a:lnTo>
                    <a:pt x="1112" y="1275"/>
                  </a:lnTo>
                  <a:lnTo>
                    <a:pt x="1325" y="1024"/>
                  </a:lnTo>
                  <a:lnTo>
                    <a:pt x="1269" y="904"/>
                  </a:lnTo>
                  <a:lnTo>
                    <a:pt x="1087" y="904"/>
                  </a:lnTo>
                  <a:close/>
                  <a:moveTo>
                    <a:pt x="1413" y="917"/>
                  </a:moveTo>
                  <a:lnTo>
                    <a:pt x="1432" y="904"/>
                  </a:lnTo>
                  <a:lnTo>
                    <a:pt x="1407" y="904"/>
                  </a:lnTo>
                  <a:lnTo>
                    <a:pt x="1413" y="917"/>
                  </a:lnTo>
                  <a:close/>
                </a:path>
              </a:pathLst>
            </a:custGeom>
            <a:solidFill>
              <a:schemeClr val="accent3"/>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29" name="Freeform 18"/>
            <p:cNvSpPr>
              <a:spLocks noChangeArrowheads="1"/>
            </p:cNvSpPr>
            <p:nvPr/>
          </p:nvSpPr>
          <p:spPr bwMode="auto">
            <a:xfrm>
              <a:off x="7773411" y="7817269"/>
              <a:ext cx="522446" cy="542864"/>
            </a:xfrm>
            <a:custGeom>
              <a:avLst/>
              <a:gdLst>
                <a:gd name="T0" fmla="*/ 239 w 1132"/>
                <a:gd name="T1" fmla="*/ 904 h 1182"/>
                <a:gd name="T2" fmla="*/ 364 w 1132"/>
                <a:gd name="T3" fmla="*/ 1162 h 1182"/>
                <a:gd name="T4" fmla="*/ 660 w 1132"/>
                <a:gd name="T5" fmla="*/ 810 h 1182"/>
                <a:gd name="T6" fmla="*/ 320 w 1132"/>
                <a:gd name="T7" fmla="*/ 810 h 1182"/>
                <a:gd name="T8" fmla="*/ 239 w 1132"/>
                <a:gd name="T9" fmla="*/ 904 h 1182"/>
                <a:gd name="T10" fmla="*/ 383 w 1132"/>
                <a:gd name="T11" fmla="*/ 735 h 1182"/>
                <a:gd name="T12" fmla="*/ 691 w 1132"/>
                <a:gd name="T13" fmla="*/ 735 h 1182"/>
                <a:gd name="T14" fmla="*/ 584 w 1132"/>
                <a:gd name="T15" fmla="*/ 502 h 1182"/>
                <a:gd name="T16" fmla="*/ 383 w 1132"/>
                <a:gd name="T17" fmla="*/ 735 h 1182"/>
                <a:gd name="T18" fmla="*/ 0 w 1132"/>
                <a:gd name="T19" fmla="*/ 1181 h 1182"/>
                <a:gd name="T20" fmla="*/ 232 w 1132"/>
                <a:gd name="T21" fmla="*/ 1181 h 1182"/>
                <a:gd name="T22" fmla="*/ 151 w 1132"/>
                <a:gd name="T23" fmla="*/ 1005 h 1182"/>
                <a:gd name="T24" fmla="*/ 0 w 1132"/>
                <a:gd name="T25" fmla="*/ 1181 h 1182"/>
                <a:gd name="T26" fmla="*/ 1011 w 1132"/>
                <a:gd name="T27" fmla="*/ 0 h 1182"/>
                <a:gd name="T28" fmla="*/ 773 w 1132"/>
                <a:gd name="T29" fmla="*/ 282 h 1182"/>
                <a:gd name="T30" fmla="*/ 1112 w 1132"/>
                <a:gd name="T31" fmla="*/ 282 h 1182"/>
                <a:gd name="T32" fmla="*/ 1131 w 1132"/>
                <a:gd name="T33" fmla="*/ 257 h 1182"/>
                <a:gd name="T34" fmla="*/ 1011 w 1132"/>
                <a:gd name="T35" fmla="*/ 0 h 1182"/>
                <a:gd name="T36" fmla="*/ 672 w 1132"/>
                <a:gd name="T37" fmla="*/ 402 h 1182"/>
                <a:gd name="T38" fmla="*/ 792 w 1132"/>
                <a:gd name="T39" fmla="*/ 659 h 1182"/>
                <a:gd name="T40" fmla="*/ 1049 w 1132"/>
                <a:gd name="T41" fmla="*/ 358 h 1182"/>
                <a:gd name="T42" fmla="*/ 704 w 1132"/>
                <a:gd name="T43" fmla="*/ 358 h 1182"/>
                <a:gd name="T44" fmla="*/ 672 w 1132"/>
                <a:gd name="T45" fmla="*/ 402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32" h="1182">
                  <a:moveTo>
                    <a:pt x="239" y="904"/>
                  </a:moveTo>
                  <a:lnTo>
                    <a:pt x="364" y="1162"/>
                  </a:lnTo>
                  <a:lnTo>
                    <a:pt x="660" y="810"/>
                  </a:lnTo>
                  <a:lnTo>
                    <a:pt x="320" y="810"/>
                  </a:lnTo>
                  <a:lnTo>
                    <a:pt x="239" y="904"/>
                  </a:lnTo>
                  <a:close/>
                  <a:moveTo>
                    <a:pt x="383" y="735"/>
                  </a:moveTo>
                  <a:lnTo>
                    <a:pt x="691" y="735"/>
                  </a:lnTo>
                  <a:lnTo>
                    <a:pt x="584" y="502"/>
                  </a:lnTo>
                  <a:lnTo>
                    <a:pt x="383" y="735"/>
                  </a:lnTo>
                  <a:close/>
                  <a:moveTo>
                    <a:pt x="0" y="1181"/>
                  </a:moveTo>
                  <a:lnTo>
                    <a:pt x="232" y="1181"/>
                  </a:lnTo>
                  <a:lnTo>
                    <a:pt x="151" y="1005"/>
                  </a:lnTo>
                  <a:lnTo>
                    <a:pt x="0" y="1181"/>
                  </a:lnTo>
                  <a:close/>
                  <a:moveTo>
                    <a:pt x="1011" y="0"/>
                  </a:moveTo>
                  <a:lnTo>
                    <a:pt x="773" y="282"/>
                  </a:lnTo>
                  <a:lnTo>
                    <a:pt x="1112" y="282"/>
                  </a:lnTo>
                  <a:lnTo>
                    <a:pt x="1131" y="257"/>
                  </a:lnTo>
                  <a:lnTo>
                    <a:pt x="1011" y="0"/>
                  </a:lnTo>
                  <a:close/>
                  <a:moveTo>
                    <a:pt x="672" y="402"/>
                  </a:moveTo>
                  <a:lnTo>
                    <a:pt x="792" y="659"/>
                  </a:lnTo>
                  <a:lnTo>
                    <a:pt x="1049" y="358"/>
                  </a:lnTo>
                  <a:lnTo>
                    <a:pt x="704" y="358"/>
                  </a:lnTo>
                  <a:lnTo>
                    <a:pt x="672" y="402"/>
                  </a:lnTo>
                  <a:close/>
                </a:path>
              </a:pathLst>
            </a:custGeom>
            <a:solidFill>
              <a:schemeClr val="accent3"/>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grpSp>
          <p:nvGrpSpPr>
            <p:cNvPr id="2" name="Group 1"/>
            <p:cNvGrpSpPr/>
            <p:nvPr/>
          </p:nvGrpSpPr>
          <p:grpSpPr>
            <a:xfrm>
              <a:off x="6805339" y="7151581"/>
              <a:ext cx="836347" cy="918967"/>
              <a:chOff x="6624875" y="6831220"/>
              <a:chExt cx="871838" cy="957964"/>
            </a:xfrm>
            <a:solidFill>
              <a:schemeClr val="accent3"/>
            </a:solidFill>
          </p:grpSpPr>
          <p:sp>
            <p:nvSpPr>
              <p:cNvPr id="17" name="Freeform 6"/>
              <p:cNvSpPr>
                <a:spLocks noChangeArrowheads="1"/>
              </p:cNvSpPr>
              <p:nvPr/>
            </p:nvSpPr>
            <p:spPr bwMode="auto">
              <a:xfrm>
                <a:off x="7105233" y="7264736"/>
                <a:ext cx="61367" cy="42294"/>
              </a:xfrm>
              <a:custGeom>
                <a:avLst/>
                <a:gdLst>
                  <a:gd name="T0" fmla="*/ 44 w 127"/>
                  <a:gd name="T1" fmla="*/ 88 h 89"/>
                  <a:gd name="T2" fmla="*/ 126 w 127"/>
                  <a:gd name="T3" fmla="*/ 0 h 89"/>
                  <a:gd name="T4" fmla="*/ 0 w 127"/>
                  <a:gd name="T5" fmla="*/ 0 h 89"/>
                  <a:gd name="T6" fmla="*/ 44 w 127"/>
                  <a:gd name="T7" fmla="*/ 88 h 89"/>
                </a:gdLst>
                <a:ahLst/>
                <a:cxnLst>
                  <a:cxn ang="0">
                    <a:pos x="T0" y="T1"/>
                  </a:cxn>
                  <a:cxn ang="0">
                    <a:pos x="T2" y="T3"/>
                  </a:cxn>
                  <a:cxn ang="0">
                    <a:pos x="T4" y="T5"/>
                  </a:cxn>
                  <a:cxn ang="0">
                    <a:pos x="T6" y="T7"/>
                  </a:cxn>
                </a:cxnLst>
                <a:rect l="0" t="0" r="r" b="b"/>
                <a:pathLst>
                  <a:path w="127" h="89">
                    <a:moveTo>
                      <a:pt x="44" y="88"/>
                    </a:moveTo>
                    <a:lnTo>
                      <a:pt x="126" y="0"/>
                    </a:lnTo>
                    <a:lnTo>
                      <a:pt x="0" y="0"/>
                    </a:lnTo>
                    <a:lnTo>
                      <a:pt x="44" y="88"/>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20" name="Freeform 9"/>
              <p:cNvSpPr>
                <a:spLocks noChangeArrowheads="1"/>
              </p:cNvSpPr>
              <p:nvPr/>
            </p:nvSpPr>
            <p:spPr bwMode="auto">
              <a:xfrm>
                <a:off x="6764538" y="7412766"/>
                <a:ext cx="40207" cy="31720"/>
              </a:xfrm>
              <a:custGeom>
                <a:avLst/>
                <a:gdLst>
                  <a:gd name="T0" fmla="*/ 82 w 83"/>
                  <a:gd name="T1" fmla="*/ 63 h 64"/>
                  <a:gd name="T2" fmla="*/ 50 w 83"/>
                  <a:gd name="T3" fmla="*/ 0 h 64"/>
                  <a:gd name="T4" fmla="*/ 0 w 83"/>
                  <a:gd name="T5" fmla="*/ 63 h 64"/>
                  <a:gd name="T6" fmla="*/ 82 w 83"/>
                  <a:gd name="T7" fmla="*/ 63 h 64"/>
                </a:gdLst>
                <a:ahLst/>
                <a:cxnLst>
                  <a:cxn ang="0">
                    <a:pos x="T0" y="T1"/>
                  </a:cxn>
                  <a:cxn ang="0">
                    <a:pos x="T2" y="T3"/>
                  </a:cxn>
                  <a:cxn ang="0">
                    <a:pos x="T4" y="T5"/>
                  </a:cxn>
                  <a:cxn ang="0">
                    <a:pos x="T6" y="T7"/>
                  </a:cxn>
                </a:cxnLst>
                <a:rect l="0" t="0" r="r" b="b"/>
                <a:pathLst>
                  <a:path w="83" h="64">
                    <a:moveTo>
                      <a:pt x="82" y="63"/>
                    </a:moveTo>
                    <a:lnTo>
                      <a:pt x="50" y="0"/>
                    </a:lnTo>
                    <a:lnTo>
                      <a:pt x="0" y="63"/>
                    </a:lnTo>
                    <a:lnTo>
                      <a:pt x="82" y="6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22" name="Freeform 11"/>
              <p:cNvSpPr>
                <a:spLocks noChangeArrowheads="1"/>
              </p:cNvSpPr>
              <p:nvPr/>
            </p:nvSpPr>
            <p:spPr bwMode="auto">
              <a:xfrm>
                <a:off x="6950756" y="7171690"/>
                <a:ext cx="69832" cy="54982"/>
              </a:xfrm>
              <a:custGeom>
                <a:avLst/>
                <a:gdLst>
                  <a:gd name="T0" fmla="*/ 144 w 145"/>
                  <a:gd name="T1" fmla="*/ 113 h 114"/>
                  <a:gd name="T2" fmla="*/ 94 w 145"/>
                  <a:gd name="T3" fmla="*/ 0 h 114"/>
                  <a:gd name="T4" fmla="*/ 0 w 145"/>
                  <a:gd name="T5" fmla="*/ 113 h 114"/>
                  <a:gd name="T6" fmla="*/ 144 w 145"/>
                  <a:gd name="T7" fmla="*/ 113 h 114"/>
                </a:gdLst>
                <a:ahLst/>
                <a:cxnLst>
                  <a:cxn ang="0">
                    <a:pos x="T0" y="T1"/>
                  </a:cxn>
                  <a:cxn ang="0">
                    <a:pos x="T2" y="T3"/>
                  </a:cxn>
                  <a:cxn ang="0">
                    <a:pos x="T4" y="T5"/>
                  </a:cxn>
                  <a:cxn ang="0">
                    <a:pos x="T6" y="T7"/>
                  </a:cxn>
                </a:cxnLst>
                <a:rect l="0" t="0" r="r" b="b"/>
                <a:pathLst>
                  <a:path w="145" h="114">
                    <a:moveTo>
                      <a:pt x="144" y="113"/>
                    </a:moveTo>
                    <a:lnTo>
                      <a:pt x="94" y="0"/>
                    </a:lnTo>
                    <a:lnTo>
                      <a:pt x="0" y="113"/>
                    </a:lnTo>
                    <a:lnTo>
                      <a:pt x="144" y="11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26" name="Freeform 15"/>
              <p:cNvSpPr>
                <a:spLocks noChangeArrowheads="1"/>
              </p:cNvSpPr>
              <p:nvPr/>
            </p:nvSpPr>
            <p:spPr bwMode="auto">
              <a:xfrm>
                <a:off x="6887273" y="7478321"/>
                <a:ext cx="90994" cy="69786"/>
              </a:xfrm>
              <a:custGeom>
                <a:avLst/>
                <a:gdLst>
                  <a:gd name="T0" fmla="*/ 188 w 189"/>
                  <a:gd name="T1" fmla="*/ 0 h 146"/>
                  <a:gd name="T2" fmla="*/ 0 w 189"/>
                  <a:gd name="T3" fmla="*/ 0 h 146"/>
                  <a:gd name="T4" fmla="*/ 69 w 189"/>
                  <a:gd name="T5" fmla="*/ 145 h 146"/>
                  <a:gd name="T6" fmla="*/ 188 w 189"/>
                  <a:gd name="T7" fmla="*/ 0 h 146"/>
                </a:gdLst>
                <a:ahLst/>
                <a:cxnLst>
                  <a:cxn ang="0">
                    <a:pos x="T0" y="T1"/>
                  </a:cxn>
                  <a:cxn ang="0">
                    <a:pos x="T2" y="T3"/>
                  </a:cxn>
                  <a:cxn ang="0">
                    <a:pos x="T4" y="T5"/>
                  </a:cxn>
                  <a:cxn ang="0">
                    <a:pos x="T6" y="T7"/>
                  </a:cxn>
                </a:cxnLst>
                <a:rect l="0" t="0" r="r" b="b"/>
                <a:pathLst>
                  <a:path w="189" h="146">
                    <a:moveTo>
                      <a:pt x="188" y="0"/>
                    </a:moveTo>
                    <a:lnTo>
                      <a:pt x="0" y="0"/>
                    </a:lnTo>
                    <a:lnTo>
                      <a:pt x="69" y="145"/>
                    </a:lnTo>
                    <a:lnTo>
                      <a:pt x="18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27" name="Freeform 16"/>
              <p:cNvSpPr>
                <a:spLocks noChangeArrowheads="1"/>
              </p:cNvSpPr>
              <p:nvPr/>
            </p:nvSpPr>
            <p:spPr bwMode="auto">
              <a:xfrm>
                <a:off x="7134859" y="6932726"/>
                <a:ext cx="105806" cy="76130"/>
              </a:xfrm>
              <a:custGeom>
                <a:avLst/>
                <a:gdLst>
                  <a:gd name="T0" fmla="*/ 220 w 221"/>
                  <a:gd name="T1" fmla="*/ 157 h 158"/>
                  <a:gd name="T2" fmla="*/ 144 w 221"/>
                  <a:gd name="T3" fmla="*/ 0 h 158"/>
                  <a:gd name="T4" fmla="*/ 0 w 221"/>
                  <a:gd name="T5" fmla="*/ 157 h 158"/>
                  <a:gd name="T6" fmla="*/ 220 w 221"/>
                  <a:gd name="T7" fmla="*/ 157 h 158"/>
                </a:gdLst>
                <a:ahLst/>
                <a:cxnLst>
                  <a:cxn ang="0">
                    <a:pos x="T0" y="T1"/>
                  </a:cxn>
                  <a:cxn ang="0">
                    <a:pos x="T2" y="T3"/>
                  </a:cxn>
                  <a:cxn ang="0">
                    <a:pos x="T4" y="T5"/>
                  </a:cxn>
                  <a:cxn ang="0">
                    <a:pos x="T6" y="T7"/>
                  </a:cxn>
                </a:cxnLst>
                <a:rect l="0" t="0" r="r" b="b"/>
                <a:pathLst>
                  <a:path w="221" h="158">
                    <a:moveTo>
                      <a:pt x="220" y="157"/>
                    </a:moveTo>
                    <a:lnTo>
                      <a:pt x="144" y="0"/>
                    </a:lnTo>
                    <a:lnTo>
                      <a:pt x="0" y="157"/>
                    </a:lnTo>
                    <a:lnTo>
                      <a:pt x="220" y="15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30" name="Freeform 7"/>
              <p:cNvSpPr>
                <a:spLocks noChangeArrowheads="1"/>
              </p:cNvSpPr>
              <p:nvPr/>
            </p:nvSpPr>
            <p:spPr bwMode="auto">
              <a:xfrm>
                <a:off x="7244896" y="6831220"/>
                <a:ext cx="251817" cy="177636"/>
              </a:xfrm>
              <a:custGeom>
                <a:avLst/>
                <a:gdLst>
                  <a:gd name="T0" fmla="*/ 126 w 523"/>
                  <a:gd name="T1" fmla="*/ 370 h 371"/>
                  <a:gd name="T2" fmla="*/ 283 w 523"/>
                  <a:gd name="T3" fmla="*/ 370 h 371"/>
                  <a:gd name="T4" fmla="*/ 522 w 523"/>
                  <a:gd name="T5" fmla="*/ 94 h 371"/>
                  <a:gd name="T6" fmla="*/ 478 w 523"/>
                  <a:gd name="T7" fmla="*/ 0 h 371"/>
                  <a:gd name="T8" fmla="*/ 88 w 523"/>
                  <a:gd name="T9" fmla="*/ 0 h 371"/>
                  <a:gd name="T10" fmla="*/ 0 w 523"/>
                  <a:gd name="T11" fmla="*/ 106 h 371"/>
                  <a:gd name="T12" fmla="*/ 126 w 523"/>
                  <a:gd name="T13" fmla="*/ 370 h 371"/>
                </a:gdLst>
                <a:ahLst/>
                <a:cxnLst>
                  <a:cxn ang="0">
                    <a:pos x="T0" y="T1"/>
                  </a:cxn>
                  <a:cxn ang="0">
                    <a:pos x="T2" y="T3"/>
                  </a:cxn>
                  <a:cxn ang="0">
                    <a:pos x="T4" y="T5"/>
                  </a:cxn>
                  <a:cxn ang="0">
                    <a:pos x="T6" y="T7"/>
                  </a:cxn>
                  <a:cxn ang="0">
                    <a:pos x="T8" y="T9"/>
                  </a:cxn>
                  <a:cxn ang="0">
                    <a:pos x="T10" y="T11"/>
                  </a:cxn>
                  <a:cxn ang="0">
                    <a:pos x="T12" y="T13"/>
                  </a:cxn>
                </a:cxnLst>
                <a:rect l="0" t="0" r="r" b="b"/>
                <a:pathLst>
                  <a:path w="523" h="371">
                    <a:moveTo>
                      <a:pt x="126" y="370"/>
                    </a:moveTo>
                    <a:lnTo>
                      <a:pt x="283" y="370"/>
                    </a:lnTo>
                    <a:lnTo>
                      <a:pt x="522" y="94"/>
                    </a:lnTo>
                    <a:lnTo>
                      <a:pt x="478" y="0"/>
                    </a:lnTo>
                    <a:lnTo>
                      <a:pt x="88" y="0"/>
                    </a:lnTo>
                    <a:lnTo>
                      <a:pt x="0" y="106"/>
                    </a:lnTo>
                    <a:lnTo>
                      <a:pt x="126" y="37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31" name="Freeform 8"/>
              <p:cNvSpPr>
                <a:spLocks noChangeArrowheads="1"/>
              </p:cNvSpPr>
              <p:nvPr/>
            </p:nvSpPr>
            <p:spPr bwMode="auto">
              <a:xfrm>
                <a:off x="7037517" y="7046920"/>
                <a:ext cx="249702" cy="177636"/>
              </a:xfrm>
              <a:custGeom>
                <a:avLst/>
                <a:gdLst>
                  <a:gd name="T0" fmla="*/ 138 w 522"/>
                  <a:gd name="T1" fmla="*/ 0 h 372"/>
                  <a:gd name="T2" fmla="*/ 0 w 522"/>
                  <a:gd name="T3" fmla="*/ 157 h 372"/>
                  <a:gd name="T4" fmla="*/ 100 w 522"/>
                  <a:gd name="T5" fmla="*/ 371 h 372"/>
                  <a:gd name="T6" fmla="*/ 327 w 522"/>
                  <a:gd name="T7" fmla="*/ 371 h 372"/>
                  <a:gd name="T8" fmla="*/ 521 w 522"/>
                  <a:gd name="T9" fmla="*/ 144 h 372"/>
                  <a:gd name="T10" fmla="*/ 458 w 522"/>
                  <a:gd name="T11" fmla="*/ 0 h 372"/>
                  <a:gd name="T12" fmla="*/ 138 w 522"/>
                  <a:gd name="T13" fmla="*/ 0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138" y="0"/>
                    </a:moveTo>
                    <a:lnTo>
                      <a:pt x="0" y="157"/>
                    </a:lnTo>
                    <a:lnTo>
                      <a:pt x="100" y="371"/>
                    </a:lnTo>
                    <a:lnTo>
                      <a:pt x="327" y="371"/>
                    </a:lnTo>
                    <a:lnTo>
                      <a:pt x="521" y="144"/>
                    </a:lnTo>
                    <a:lnTo>
                      <a:pt x="458" y="0"/>
                    </a:lnTo>
                    <a:lnTo>
                      <a:pt x="13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32" name="Freeform 12"/>
              <p:cNvSpPr>
                <a:spLocks noChangeArrowheads="1"/>
              </p:cNvSpPr>
              <p:nvPr/>
            </p:nvSpPr>
            <p:spPr bwMode="auto">
              <a:xfrm>
                <a:off x="6624875" y="7478322"/>
                <a:ext cx="251818" cy="181865"/>
              </a:xfrm>
              <a:custGeom>
                <a:avLst/>
                <a:gdLst>
                  <a:gd name="T0" fmla="*/ 415 w 523"/>
                  <a:gd name="T1" fmla="*/ 377 h 378"/>
                  <a:gd name="T2" fmla="*/ 522 w 523"/>
                  <a:gd name="T3" fmla="*/ 252 h 378"/>
                  <a:gd name="T4" fmla="*/ 409 w 523"/>
                  <a:gd name="T5" fmla="*/ 0 h 378"/>
                  <a:gd name="T6" fmla="*/ 226 w 523"/>
                  <a:gd name="T7" fmla="*/ 0 h 378"/>
                  <a:gd name="T8" fmla="*/ 0 w 523"/>
                  <a:gd name="T9" fmla="*/ 264 h 378"/>
                  <a:gd name="T10" fmla="*/ 57 w 523"/>
                  <a:gd name="T11" fmla="*/ 377 h 378"/>
                  <a:gd name="T12" fmla="*/ 415 w 523"/>
                  <a:gd name="T13" fmla="*/ 377 h 378"/>
                </a:gdLst>
                <a:ahLst/>
                <a:cxnLst>
                  <a:cxn ang="0">
                    <a:pos x="T0" y="T1"/>
                  </a:cxn>
                  <a:cxn ang="0">
                    <a:pos x="T2" y="T3"/>
                  </a:cxn>
                  <a:cxn ang="0">
                    <a:pos x="T4" y="T5"/>
                  </a:cxn>
                  <a:cxn ang="0">
                    <a:pos x="T6" y="T7"/>
                  </a:cxn>
                  <a:cxn ang="0">
                    <a:pos x="T8" y="T9"/>
                  </a:cxn>
                  <a:cxn ang="0">
                    <a:pos x="T10" y="T11"/>
                  </a:cxn>
                  <a:cxn ang="0">
                    <a:pos x="T12" y="T13"/>
                  </a:cxn>
                </a:cxnLst>
                <a:rect l="0" t="0" r="r" b="b"/>
                <a:pathLst>
                  <a:path w="523" h="378">
                    <a:moveTo>
                      <a:pt x="415" y="377"/>
                    </a:moveTo>
                    <a:lnTo>
                      <a:pt x="522" y="252"/>
                    </a:lnTo>
                    <a:lnTo>
                      <a:pt x="409" y="0"/>
                    </a:lnTo>
                    <a:lnTo>
                      <a:pt x="226" y="0"/>
                    </a:lnTo>
                    <a:lnTo>
                      <a:pt x="0" y="264"/>
                    </a:lnTo>
                    <a:lnTo>
                      <a:pt x="57" y="377"/>
                    </a:lnTo>
                    <a:lnTo>
                      <a:pt x="415" y="37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33" name="Freeform 13"/>
              <p:cNvSpPr>
                <a:spLocks noChangeArrowheads="1"/>
              </p:cNvSpPr>
              <p:nvPr/>
            </p:nvSpPr>
            <p:spPr bwMode="auto">
              <a:xfrm>
                <a:off x="6832254" y="7264736"/>
                <a:ext cx="249702" cy="177636"/>
              </a:xfrm>
              <a:custGeom>
                <a:avLst/>
                <a:gdLst>
                  <a:gd name="T0" fmla="*/ 370 w 522"/>
                  <a:gd name="T1" fmla="*/ 371 h 372"/>
                  <a:gd name="T2" fmla="*/ 521 w 522"/>
                  <a:gd name="T3" fmla="*/ 195 h 372"/>
                  <a:gd name="T4" fmla="*/ 427 w 522"/>
                  <a:gd name="T5" fmla="*/ 0 h 372"/>
                  <a:gd name="T6" fmla="*/ 176 w 522"/>
                  <a:gd name="T7" fmla="*/ 0 h 372"/>
                  <a:gd name="T8" fmla="*/ 0 w 522"/>
                  <a:gd name="T9" fmla="*/ 208 h 372"/>
                  <a:gd name="T10" fmla="*/ 75 w 522"/>
                  <a:gd name="T11" fmla="*/ 371 h 372"/>
                  <a:gd name="T12" fmla="*/ 370 w 522"/>
                  <a:gd name="T13" fmla="*/ 371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370" y="371"/>
                    </a:moveTo>
                    <a:lnTo>
                      <a:pt x="521" y="195"/>
                    </a:lnTo>
                    <a:lnTo>
                      <a:pt x="427" y="0"/>
                    </a:lnTo>
                    <a:lnTo>
                      <a:pt x="176" y="0"/>
                    </a:lnTo>
                    <a:lnTo>
                      <a:pt x="0" y="208"/>
                    </a:lnTo>
                    <a:lnTo>
                      <a:pt x="75" y="371"/>
                    </a:lnTo>
                    <a:lnTo>
                      <a:pt x="370" y="371"/>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34" name="Freeform 14"/>
              <p:cNvSpPr>
                <a:spLocks noChangeArrowheads="1"/>
              </p:cNvSpPr>
              <p:nvPr/>
            </p:nvSpPr>
            <p:spPr bwMode="auto">
              <a:xfrm>
                <a:off x="6667196" y="7696137"/>
                <a:ext cx="126967" cy="93047"/>
              </a:xfrm>
              <a:custGeom>
                <a:avLst/>
                <a:gdLst>
                  <a:gd name="T0" fmla="*/ 0 w 265"/>
                  <a:gd name="T1" fmla="*/ 0 h 195"/>
                  <a:gd name="T2" fmla="*/ 94 w 265"/>
                  <a:gd name="T3" fmla="*/ 194 h 195"/>
                  <a:gd name="T4" fmla="*/ 264 w 265"/>
                  <a:gd name="T5" fmla="*/ 0 h 195"/>
                  <a:gd name="T6" fmla="*/ 0 w 265"/>
                  <a:gd name="T7" fmla="*/ 0 h 195"/>
                </a:gdLst>
                <a:ahLst/>
                <a:cxnLst>
                  <a:cxn ang="0">
                    <a:pos x="T0" y="T1"/>
                  </a:cxn>
                  <a:cxn ang="0">
                    <a:pos x="T2" y="T3"/>
                  </a:cxn>
                  <a:cxn ang="0">
                    <a:pos x="T4" y="T5"/>
                  </a:cxn>
                  <a:cxn ang="0">
                    <a:pos x="T6" y="T7"/>
                  </a:cxn>
                </a:cxnLst>
                <a:rect l="0" t="0" r="r" b="b"/>
                <a:pathLst>
                  <a:path w="265" h="195">
                    <a:moveTo>
                      <a:pt x="0" y="0"/>
                    </a:moveTo>
                    <a:lnTo>
                      <a:pt x="94" y="194"/>
                    </a:lnTo>
                    <a:lnTo>
                      <a:pt x="264" y="0"/>
                    </a:lnTo>
                    <a:lnTo>
                      <a:pt x="0"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grpSp>
      </p:grpSp>
      <p:sp>
        <p:nvSpPr>
          <p:cNvPr id="46085" name="Freeform 217"/>
          <p:cNvSpPr>
            <a:spLocks noChangeArrowheads="1"/>
          </p:cNvSpPr>
          <p:nvPr/>
        </p:nvSpPr>
        <p:spPr bwMode="auto">
          <a:xfrm>
            <a:off x="9285288" y="6705600"/>
            <a:ext cx="2576512" cy="4806950"/>
          </a:xfrm>
          <a:custGeom>
            <a:avLst/>
            <a:gdLst>
              <a:gd name="T0" fmla="*/ 2512512 w 7320"/>
              <a:gd name="T1" fmla="*/ 2374154 h 13660"/>
              <a:gd name="T2" fmla="*/ 2512512 w 7320"/>
              <a:gd name="T3" fmla="*/ 2374154 h 13660"/>
              <a:gd name="T4" fmla="*/ 2576945 w 7320"/>
              <a:gd name="T5" fmla="*/ 2266478 h 13660"/>
              <a:gd name="T6" fmla="*/ 1716438 w 7320"/>
              <a:gd name="T7" fmla="*/ 1483538 h 13660"/>
              <a:gd name="T8" fmla="*/ 1600248 w 7320"/>
              <a:gd name="T9" fmla="*/ 1481427 h 13660"/>
              <a:gd name="T10" fmla="*/ 1606586 w 7320"/>
              <a:gd name="T11" fmla="*/ 1427589 h 13660"/>
              <a:gd name="T12" fmla="*/ 1525605 w 7320"/>
              <a:gd name="T13" fmla="*/ 1251296 h 13660"/>
              <a:gd name="T14" fmla="*/ 1751647 w 7320"/>
              <a:gd name="T15" fmla="*/ 10205 h 13660"/>
              <a:gd name="T16" fmla="*/ 1627359 w 7320"/>
              <a:gd name="T17" fmla="*/ 0 h 13660"/>
              <a:gd name="T18" fmla="*/ 1293578 w 7320"/>
              <a:gd name="T19" fmla="*/ 1114765 h 13660"/>
              <a:gd name="T20" fmla="*/ 1335124 w 7320"/>
              <a:gd name="T21" fmla="*/ 1201680 h 13660"/>
              <a:gd name="T22" fmla="*/ 1150629 w 7320"/>
              <a:gd name="T23" fmla="*/ 1396272 h 13660"/>
              <a:gd name="T24" fmla="*/ 1044650 w 7320"/>
              <a:gd name="T25" fmla="*/ 1367417 h 13660"/>
              <a:gd name="T26" fmla="*/ 0 w 7320"/>
              <a:gd name="T27" fmla="*/ 1881166 h 13660"/>
              <a:gd name="T28" fmla="*/ 30984 w 7320"/>
              <a:gd name="T29" fmla="*/ 2001510 h 13660"/>
              <a:gd name="T30" fmla="*/ 1204499 w 7320"/>
              <a:gd name="T31" fmla="*/ 1576787 h 13660"/>
              <a:gd name="T32" fmla="*/ 1330899 w 7320"/>
              <a:gd name="T33" fmla="*/ 1651387 h 13660"/>
              <a:gd name="T34" fmla="*/ 1252031 w 7320"/>
              <a:gd name="T35" fmla="*/ 4806369 h 13660"/>
              <a:gd name="T36" fmla="*/ 1606586 w 7320"/>
              <a:gd name="T37" fmla="*/ 4806369 h 13660"/>
              <a:gd name="T38" fmla="*/ 1442864 w 7320"/>
              <a:gd name="T39" fmla="*/ 1647164 h 13660"/>
              <a:gd name="T40" fmla="*/ 1488635 w 7320"/>
              <a:gd name="T41" fmla="*/ 1626403 h 13660"/>
              <a:gd name="T42" fmla="*/ 2512512 w 7320"/>
              <a:gd name="T43" fmla="*/ 2374154 h 136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320" h="13660">
                <a:moveTo>
                  <a:pt x="7136" y="6747"/>
                </a:moveTo>
                <a:lnTo>
                  <a:pt x="7136" y="6747"/>
                </a:lnTo>
                <a:cubicBezTo>
                  <a:pt x="7319" y="6441"/>
                  <a:pt x="7319" y="6441"/>
                  <a:pt x="7319" y="6441"/>
                </a:cubicBezTo>
                <a:cubicBezTo>
                  <a:pt x="4875" y="4216"/>
                  <a:pt x="4875" y="4216"/>
                  <a:pt x="4875" y="4216"/>
                </a:cubicBezTo>
                <a:cubicBezTo>
                  <a:pt x="4545" y="4210"/>
                  <a:pt x="4545" y="4210"/>
                  <a:pt x="4545" y="4210"/>
                </a:cubicBezTo>
                <a:cubicBezTo>
                  <a:pt x="4557" y="4157"/>
                  <a:pt x="4563" y="4110"/>
                  <a:pt x="4563" y="4057"/>
                </a:cubicBezTo>
                <a:cubicBezTo>
                  <a:pt x="4563" y="3856"/>
                  <a:pt x="4475" y="3674"/>
                  <a:pt x="4333" y="3556"/>
                </a:cubicBezTo>
                <a:cubicBezTo>
                  <a:pt x="4975" y="29"/>
                  <a:pt x="4975" y="29"/>
                  <a:pt x="4975" y="29"/>
                </a:cubicBezTo>
                <a:cubicBezTo>
                  <a:pt x="4622" y="0"/>
                  <a:pt x="4622" y="0"/>
                  <a:pt x="4622" y="0"/>
                </a:cubicBezTo>
                <a:cubicBezTo>
                  <a:pt x="3674" y="3168"/>
                  <a:pt x="3674" y="3168"/>
                  <a:pt x="3674" y="3168"/>
                </a:cubicBezTo>
                <a:cubicBezTo>
                  <a:pt x="3792" y="3415"/>
                  <a:pt x="3792" y="3415"/>
                  <a:pt x="3792" y="3415"/>
                </a:cubicBezTo>
                <a:cubicBezTo>
                  <a:pt x="3515" y="3468"/>
                  <a:pt x="3303" y="3692"/>
                  <a:pt x="3268" y="3968"/>
                </a:cubicBezTo>
                <a:cubicBezTo>
                  <a:pt x="2967" y="3886"/>
                  <a:pt x="2967" y="3886"/>
                  <a:pt x="2967" y="3886"/>
                </a:cubicBezTo>
                <a:cubicBezTo>
                  <a:pt x="0" y="5346"/>
                  <a:pt x="0" y="5346"/>
                  <a:pt x="0" y="5346"/>
                </a:cubicBezTo>
                <a:cubicBezTo>
                  <a:pt x="88" y="5688"/>
                  <a:pt x="88" y="5688"/>
                  <a:pt x="88" y="5688"/>
                </a:cubicBezTo>
                <a:cubicBezTo>
                  <a:pt x="3421" y="4481"/>
                  <a:pt x="3421" y="4481"/>
                  <a:pt x="3421" y="4481"/>
                </a:cubicBezTo>
                <a:cubicBezTo>
                  <a:pt x="3515" y="4586"/>
                  <a:pt x="3639" y="4663"/>
                  <a:pt x="3780" y="4693"/>
                </a:cubicBezTo>
                <a:cubicBezTo>
                  <a:pt x="3556" y="13659"/>
                  <a:pt x="3556" y="13659"/>
                  <a:pt x="3556" y="13659"/>
                </a:cubicBezTo>
                <a:cubicBezTo>
                  <a:pt x="4563" y="13659"/>
                  <a:pt x="4563" y="13659"/>
                  <a:pt x="4563" y="13659"/>
                </a:cubicBezTo>
                <a:cubicBezTo>
                  <a:pt x="4098" y="4681"/>
                  <a:pt x="4098" y="4681"/>
                  <a:pt x="4098" y="4681"/>
                </a:cubicBezTo>
                <a:cubicBezTo>
                  <a:pt x="4139" y="4663"/>
                  <a:pt x="4186" y="4645"/>
                  <a:pt x="4228" y="4622"/>
                </a:cubicBezTo>
                <a:lnTo>
                  <a:pt x="7136" y="6747"/>
                </a:lnTo>
              </a:path>
            </a:pathLst>
          </a:custGeom>
          <a:solidFill>
            <a:schemeClr val="accent2"/>
          </a:solidFill>
          <a:ln>
            <a:noFill/>
          </a:ln>
          <a:extLst>
            <a:ext uri="{91240B29-F687-4F45-9708-019B960494DF}">
              <a14:hiddenLine xmlns:a14="http://schemas.microsoft.com/office/drawing/2010/main" w="9525" cap="flat">
                <a:solidFill>
                  <a:srgbClr val="000000"/>
                </a:solidFill>
                <a:bevel/>
                <a:headEnd/>
                <a:tailEnd/>
              </a14:hiddenLine>
            </a:ext>
          </a:extLst>
        </p:spPr>
        <p:txBody>
          <a:bodyPr wrap="none" lIns="121853" tIns="60926" rIns="121853" bIns="60926" anchor="ctr"/>
          <a:lstStyle/>
          <a:p>
            <a:endParaRPr lang="es-MX"/>
          </a:p>
        </p:txBody>
      </p:sp>
      <p:sp>
        <p:nvSpPr>
          <p:cNvPr id="46086" name="Freeform 20"/>
          <p:cNvSpPr>
            <a:spLocks noEditPoints="1"/>
          </p:cNvSpPr>
          <p:nvPr/>
        </p:nvSpPr>
        <p:spPr bwMode="auto">
          <a:xfrm>
            <a:off x="1597025" y="9683750"/>
            <a:ext cx="1285875" cy="1770063"/>
          </a:xfrm>
          <a:custGeom>
            <a:avLst/>
            <a:gdLst>
              <a:gd name="T0" fmla="*/ 1258204 w 680"/>
              <a:gd name="T1" fmla="*/ 466981 h 936"/>
              <a:gd name="T2" fmla="*/ 1127654 w 680"/>
              <a:gd name="T3" fmla="*/ 366779 h 936"/>
              <a:gd name="T4" fmla="*/ 1006564 w 680"/>
              <a:gd name="T5" fmla="*/ 241998 h 936"/>
              <a:gd name="T6" fmla="*/ 870337 w 680"/>
              <a:gd name="T7" fmla="*/ 117218 h 936"/>
              <a:gd name="T8" fmla="*/ 490038 w 680"/>
              <a:gd name="T9" fmla="*/ 189061 h 936"/>
              <a:gd name="T10" fmla="*/ 382191 w 680"/>
              <a:gd name="T11" fmla="*/ 285483 h 936"/>
              <a:gd name="T12" fmla="*/ 189204 w 680"/>
              <a:gd name="T13" fmla="*/ 391357 h 936"/>
              <a:gd name="T14" fmla="*/ 208124 w 680"/>
              <a:gd name="T15" fmla="*/ 788386 h 936"/>
              <a:gd name="T16" fmla="*/ 444629 w 680"/>
              <a:gd name="T17" fmla="*/ 886698 h 936"/>
              <a:gd name="T18" fmla="*/ 603560 w 680"/>
              <a:gd name="T19" fmla="*/ 890479 h 936"/>
              <a:gd name="T20" fmla="*/ 529770 w 680"/>
              <a:gd name="T21" fmla="*/ 1374476 h 936"/>
              <a:gd name="T22" fmla="*/ 351919 w 680"/>
              <a:gd name="T23" fmla="*/ 1198649 h 936"/>
              <a:gd name="T24" fmla="*/ 429492 w 680"/>
              <a:gd name="T25" fmla="*/ 1181633 h 936"/>
              <a:gd name="T26" fmla="*/ 495714 w 680"/>
              <a:gd name="T27" fmla="*/ 1058743 h 936"/>
              <a:gd name="T28" fmla="*/ 455981 w 680"/>
              <a:gd name="T29" fmla="*/ 1003916 h 936"/>
              <a:gd name="T30" fmla="*/ 395436 w 680"/>
              <a:gd name="T31" fmla="*/ 967994 h 936"/>
              <a:gd name="T32" fmla="*/ 348135 w 680"/>
              <a:gd name="T33" fmla="*/ 907494 h 936"/>
              <a:gd name="T34" fmla="*/ 270561 w 680"/>
              <a:gd name="T35" fmla="*/ 860229 h 936"/>
              <a:gd name="T36" fmla="*/ 189204 w 680"/>
              <a:gd name="T37" fmla="*/ 935854 h 936"/>
              <a:gd name="T38" fmla="*/ 128659 w 680"/>
              <a:gd name="T39" fmla="*/ 969885 h 936"/>
              <a:gd name="T40" fmla="*/ 0 w 680"/>
              <a:gd name="T41" fmla="*/ 1094665 h 936"/>
              <a:gd name="T42" fmla="*/ 111630 w 680"/>
              <a:gd name="T43" fmla="*/ 1166508 h 936"/>
              <a:gd name="T44" fmla="*/ 208124 w 680"/>
              <a:gd name="T45" fmla="*/ 1204321 h 936"/>
              <a:gd name="T46" fmla="*/ 406788 w 680"/>
              <a:gd name="T47" fmla="*/ 1348007 h 936"/>
              <a:gd name="T48" fmla="*/ 448413 w 680"/>
              <a:gd name="T49" fmla="*/ 1372585 h 936"/>
              <a:gd name="T50" fmla="*/ 512742 w 680"/>
              <a:gd name="T51" fmla="*/ 1769614 h 936"/>
              <a:gd name="T52" fmla="*/ 643293 w 680"/>
              <a:gd name="T53" fmla="*/ 1359351 h 936"/>
              <a:gd name="T54" fmla="*/ 981967 w 680"/>
              <a:gd name="T55" fmla="*/ 778933 h 936"/>
              <a:gd name="T56" fmla="*/ 1286585 w 680"/>
              <a:gd name="T57" fmla="*/ 610668 h 936"/>
              <a:gd name="T58" fmla="*/ 289482 w 680"/>
              <a:gd name="T59" fmla="*/ 1219446 h 936"/>
              <a:gd name="T60" fmla="*/ 336783 w 680"/>
              <a:gd name="T61" fmla="*/ 1264820 h 936"/>
              <a:gd name="T62" fmla="*/ 662213 w 680"/>
              <a:gd name="T63" fmla="*/ 1079540 h 936"/>
              <a:gd name="T64" fmla="*/ 698162 w 680"/>
              <a:gd name="T65" fmla="*/ 901823 h 936"/>
              <a:gd name="T66" fmla="*/ 662213 w 680"/>
              <a:gd name="T67" fmla="*/ 107954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182843" tIns="91422" rIns="182843" bIns="91422"/>
          <a:lstStyle/>
          <a:p>
            <a:endParaRPr lang="es-MX"/>
          </a:p>
        </p:txBody>
      </p:sp>
      <p:sp>
        <p:nvSpPr>
          <p:cNvPr id="46087" name="Freeform 20"/>
          <p:cNvSpPr>
            <a:spLocks noEditPoints="1"/>
          </p:cNvSpPr>
          <p:nvPr/>
        </p:nvSpPr>
        <p:spPr bwMode="auto">
          <a:xfrm>
            <a:off x="4849813" y="9744075"/>
            <a:ext cx="1287462" cy="1768475"/>
          </a:xfrm>
          <a:custGeom>
            <a:avLst/>
            <a:gdLst>
              <a:gd name="T0" fmla="*/ 1258204 w 680"/>
              <a:gd name="T1" fmla="*/ 466981 h 936"/>
              <a:gd name="T2" fmla="*/ 1127654 w 680"/>
              <a:gd name="T3" fmla="*/ 366779 h 936"/>
              <a:gd name="T4" fmla="*/ 1006564 w 680"/>
              <a:gd name="T5" fmla="*/ 241998 h 936"/>
              <a:gd name="T6" fmla="*/ 870337 w 680"/>
              <a:gd name="T7" fmla="*/ 117218 h 936"/>
              <a:gd name="T8" fmla="*/ 490038 w 680"/>
              <a:gd name="T9" fmla="*/ 189061 h 936"/>
              <a:gd name="T10" fmla="*/ 382191 w 680"/>
              <a:gd name="T11" fmla="*/ 285483 h 936"/>
              <a:gd name="T12" fmla="*/ 189204 w 680"/>
              <a:gd name="T13" fmla="*/ 391357 h 936"/>
              <a:gd name="T14" fmla="*/ 208124 w 680"/>
              <a:gd name="T15" fmla="*/ 788386 h 936"/>
              <a:gd name="T16" fmla="*/ 444629 w 680"/>
              <a:gd name="T17" fmla="*/ 886698 h 936"/>
              <a:gd name="T18" fmla="*/ 603560 w 680"/>
              <a:gd name="T19" fmla="*/ 890479 h 936"/>
              <a:gd name="T20" fmla="*/ 529770 w 680"/>
              <a:gd name="T21" fmla="*/ 1374476 h 936"/>
              <a:gd name="T22" fmla="*/ 351919 w 680"/>
              <a:gd name="T23" fmla="*/ 1198649 h 936"/>
              <a:gd name="T24" fmla="*/ 429492 w 680"/>
              <a:gd name="T25" fmla="*/ 1181633 h 936"/>
              <a:gd name="T26" fmla="*/ 495714 w 680"/>
              <a:gd name="T27" fmla="*/ 1058743 h 936"/>
              <a:gd name="T28" fmla="*/ 455981 w 680"/>
              <a:gd name="T29" fmla="*/ 1003916 h 936"/>
              <a:gd name="T30" fmla="*/ 395436 w 680"/>
              <a:gd name="T31" fmla="*/ 967994 h 936"/>
              <a:gd name="T32" fmla="*/ 348135 w 680"/>
              <a:gd name="T33" fmla="*/ 907494 h 936"/>
              <a:gd name="T34" fmla="*/ 270561 w 680"/>
              <a:gd name="T35" fmla="*/ 860229 h 936"/>
              <a:gd name="T36" fmla="*/ 189204 w 680"/>
              <a:gd name="T37" fmla="*/ 935854 h 936"/>
              <a:gd name="T38" fmla="*/ 128659 w 680"/>
              <a:gd name="T39" fmla="*/ 969885 h 936"/>
              <a:gd name="T40" fmla="*/ 0 w 680"/>
              <a:gd name="T41" fmla="*/ 1094665 h 936"/>
              <a:gd name="T42" fmla="*/ 111630 w 680"/>
              <a:gd name="T43" fmla="*/ 1166508 h 936"/>
              <a:gd name="T44" fmla="*/ 208124 w 680"/>
              <a:gd name="T45" fmla="*/ 1204321 h 936"/>
              <a:gd name="T46" fmla="*/ 406788 w 680"/>
              <a:gd name="T47" fmla="*/ 1348007 h 936"/>
              <a:gd name="T48" fmla="*/ 448413 w 680"/>
              <a:gd name="T49" fmla="*/ 1372585 h 936"/>
              <a:gd name="T50" fmla="*/ 512742 w 680"/>
              <a:gd name="T51" fmla="*/ 1769614 h 936"/>
              <a:gd name="T52" fmla="*/ 643293 w 680"/>
              <a:gd name="T53" fmla="*/ 1359351 h 936"/>
              <a:gd name="T54" fmla="*/ 981967 w 680"/>
              <a:gd name="T55" fmla="*/ 778933 h 936"/>
              <a:gd name="T56" fmla="*/ 1286585 w 680"/>
              <a:gd name="T57" fmla="*/ 610668 h 936"/>
              <a:gd name="T58" fmla="*/ 289482 w 680"/>
              <a:gd name="T59" fmla="*/ 1219446 h 936"/>
              <a:gd name="T60" fmla="*/ 336783 w 680"/>
              <a:gd name="T61" fmla="*/ 1264820 h 936"/>
              <a:gd name="T62" fmla="*/ 662213 w 680"/>
              <a:gd name="T63" fmla="*/ 1079540 h 936"/>
              <a:gd name="T64" fmla="*/ 698162 w 680"/>
              <a:gd name="T65" fmla="*/ 901823 h 936"/>
              <a:gd name="T66" fmla="*/ 662213 w 680"/>
              <a:gd name="T67" fmla="*/ 107954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182843" tIns="91422" rIns="182843" bIns="91422"/>
          <a:lstStyle/>
          <a:p>
            <a:endParaRPr lang="es-MX"/>
          </a:p>
        </p:txBody>
      </p:sp>
      <p:sp>
        <p:nvSpPr>
          <p:cNvPr id="46088" name="Freeform 20"/>
          <p:cNvSpPr>
            <a:spLocks noEditPoints="1"/>
          </p:cNvSpPr>
          <p:nvPr/>
        </p:nvSpPr>
        <p:spPr bwMode="auto">
          <a:xfrm>
            <a:off x="9399588" y="10096500"/>
            <a:ext cx="985837" cy="1357313"/>
          </a:xfrm>
          <a:custGeom>
            <a:avLst/>
            <a:gdLst>
              <a:gd name="T0" fmla="*/ 964103 w 680"/>
              <a:gd name="T1" fmla="*/ 357826 h 936"/>
              <a:gd name="T2" fmla="*/ 864069 w 680"/>
              <a:gd name="T3" fmla="*/ 281046 h 936"/>
              <a:gd name="T4" fmla="*/ 771283 w 680"/>
              <a:gd name="T5" fmla="*/ 185432 h 936"/>
              <a:gd name="T6" fmla="*/ 666899 w 680"/>
              <a:gd name="T7" fmla="*/ 89819 h 936"/>
              <a:gd name="T8" fmla="*/ 375493 w 680"/>
              <a:gd name="T9" fmla="*/ 144869 h 936"/>
              <a:gd name="T10" fmla="*/ 292855 w 680"/>
              <a:gd name="T11" fmla="*/ 218752 h 936"/>
              <a:gd name="T12" fmla="*/ 144978 w 680"/>
              <a:gd name="T13" fmla="*/ 299879 h 936"/>
              <a:gd name="T14" fmla="*/ 159476 w 680"/>
              <a:gd name="T15" fmla="*/ 604103 h 936"/>
              <a:gd name="T16" fmla="*/ 340698 w 680"/>
              <a:gd name="T17" fmla="*/ 679435 h 936"/>
              <a:gd name="T18" fmla="*/ 462480 w 680"/>
              <a:gd name="T19" fmla="*/ 682333 h 936"/>
              <a:gd name="T20" fmla="*/ 405938 w 680"/>
              <a:gd name="T21" fmla="*/ 1053197 h 936"/>
              <a:gd name="T22" fmla="*/ 269659 w 680"/>
              <a:gd name="T23" fmla="*/ 918469 h 936"/>
              <a:gd name="T24" fmla="*/ 329100 w 680"/>
              <a:gd name="T25" fmla="*/ 905431 h 936"/>
              <a:gd name="T26" fmla="*/ 379842 w 680"/>
              <a:gd name="T27" fmla="*/ 811266 h 936"/>
              <a:gd name="T28" fmla="*/ 349397 w 680"/>
              <a:gd name="T29" fmla="*/ 769254 h 936"/>
              <a:gd name="T30" fmla="*/ 303004 w 680"/>
              <a:gd name="T31" fmla="*/ 741729 h 936"/>
              <a:gd name="T32" fmla="*/ 266759 w 680"/>
              <a:gd name="T33" fmla="*/ 695371 h 936"/>
              <a:gd name="T34" fmla="*/ 207318 w 680"/>
              <a:gd name="T35" fmla="*/ 659154 h 936"/>
              <a:gd name="T36" fmla="*/ 144978 w 680"/>
              <a:gd name="T37" fmla="*/ 717101 h 936"/>
              <a:gd name="T38" fmla="*/ 98585 w 680"/>
              <a:gd name="T39" fmla="*/ 743178 h 936"/>
              <a:gd name="T40" fmla="*/ 0 w 680"/>
              <a:gd name="T41" fmla="*/ 838791 h 936"/>
              <a:gd name="T42" fmla="*/ 85537 w 680"/>
              <a:gd name="T43" fmla="*/ 893841 h 936"/>
              <a:gd name="T44" fmla="*/ 159476 w 680"/>
              <a:gd name="T45" fmla="*/ 922815 h 936"/>
              <a:gd name="T46" fmla="*/ 311703 w 680"/>
              <a:gd name="T47" fmla="*/ 1032915 h 936"/>
              <a:gd name="T48" fmla="*/ 343598 w 680"/>
              <a:gd name="T49" fmla="*/ 1051748 h 936"/>
              <a:gd name="T50" fmla="*/ 392890 w 680"/>
              <a:gd name="T51" fmla="*/ 1355973 h 936"/>
              <a:gd name="T52" fmla="*/ 492925 w 680"/>
              <a:gd name="T53" fmla="*/ 1041607 h 936"/>
              <a:gd name="T54" fmla="*/ 752436 w 680"/>
              <a:gd name="T55" fmla="*/ 596860 h 936"/>
              <a:gd name="T56" fmla="*/ 985850 w 680"/>
              <a:gd name="T57" fmla="*/ 467927 h 936"/>
              <a:gd name="T58" fmla="*/ 221816 w 680"/>
              <a:gd name="T59" fmla="*/ 934404 h 936"/>
              <a:gd name="T60" fmla="*/ 258061 w 680"/>
              <a:gd name="T61" fmla="*/ 969173 h 936"/>
              <a:gd name="T62" fmla="*/ 507423 w 680"/>
              <a:gd name="T63" fmla="*/ 827201 h 936"/>
              <a:gd name="T64" fmla="*/ 534969 w 680"/>
              <a:gd name="T65" fmla="*/ 691025 h 936"/>
              <a:gd name="T66" fmla="*/ 507423 w 680"/>
              <a:gd name="T67" fmla="*/ 827201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182843" tIns="91422" rIns="182843" bIns="91422"/>
          <a:lstStyle/>
          <a:p>
            <a:endParaRPr lang="es-MX"/>
          </a:p>
        </p:txBody>
      </p:sp>
      <p:sp>
        <p:nvSpPr>
          <p:cNvPr id="46089" name="Freeform 20"/>
          <p:cNvSpPr>
            <a:spLocks noEditPoints="1"/>
          </p:cNvSpPr>
          <p:nvPr/>
        </p:nvSpPr>
        <p:spPr bwMode="auto">
          <a:xfrm>
            <a:off x="11031538" y="9740900"/>
            <a:ext cx="1285875" cy="1770063"/>
          </a:xfrm>
          <a:custGeom>
            <a:avLst/>
            <a:gdLst>
              <a:gd name="T0" fmla="*/ 1258204 w 680"/>
              <a:gd name="T1" fmla="*/ 466981 h 936"/>
              <a:gd name="T2" fmla="*/ 1127654 w 680"/>
              <a:gd name="T3" fmla="*/ 366779 h 936"/>
              <a:gd name="T4" fmla="*/ 1006564 w 680"/>
              <a:gd name="T5" fmla="*/ 241998 h 936"/>
              <a:gd name="T6" fmla="*/ 870337 w 680"/>
              <a:gd name="T7" fmla="*/ 117218 h 936"/>
              <a:gd name="T8" fmla="*/ 490038 w 680"/>
              <a:gd name="T9" fmla="*/ 189061 h 936"/>
              <a:gd name="T10" fmla="*/ 382191 w 680"/>
              <a:gd name="T11" fmla="*/ 285483 h 936"/>
              <a:gd name="T12" fmla="*/ 189204 w 680"/>
              <a:gd name="T13" fmla="*/ 391357 h 936"/>
              <a:gd name="T14" fmla="*/ 208124 w 680"/>
              <a:gd name="T15" fmla="*/ 788386 h 936"/>
              <a:gd name="T16" fmla="*/ 444629 w 680"/>
              <a:gd name="T17" fmla="*/ 886698 h 936"/>
              <a:gd name="T18" fmla="*/ 603560 w 680"/>
              <a:gd name="T19" fmla="*/ 890479 h 936"/>
              <a:gd name="T20" fmla="*/ 529770 w 680"/>
              <a:gd name="T21" fmla="*/ 1374476 h 936"/>
              <a:gd name="T22" fmla="*/ 351919 w 680"/>
              <a:gd name="T23" fmla="*/ 1198649 h 936"/>
              <a:gd name="T24" fmla="*/ 429492 w 680"/>
              <a:gd name="T25" fmla="*/ 1181633 h 936"/>
              <a:gd name="T26" fmla="*/ 495714 w 680"/>
              <a:gd name="T27" fmla="*/ 1058743 h 936"/>
              <a:gd name="T28" fmla="*/ 455981 w 680"/>
              <a:gd name="T29" fmla="*/ 1003916 h 936"/>
              <a:gd name="T30" fmla="*/ 395436 w 680"/>
              <a:gd name="T31" fmla="*/ 967994 h 936"/>
              <a:gd name="T32" fmla="*/ 348135 w 680"/>
              <a:gd name="T33" fmla="*/ 907494 h 936"/>
              <a:gd name="T34" fmla="*/ 270561 w 680"/>
              <a:gd name="T35" fmla="*/ 860229 h 936"/>
              <a:gd name="T36" fmla="*/ 189204 w 680"/>
              <a:gd name="T37" fmla="*/ 935854 h 936"/>
              <a:gd name="T38" fmla="*/ 128659 w 680"/>
              <a:gd name="T39" fmla="*/ 969885 h 936"/>
              <a:gd name="T40" fmla="*/ 0 w 680"/>
              <a:gd name="T41" fmla="*/ 1094665 h 936"/>
              <a:gd name="T42" fmla="*/ 111630 w 680"/>
              <a:gd name="T43" fmla="*/ 1166508 h 936"/>
              <a:gd name="T44" fmla="*/ 208124 w 680"/>
              <a:gd name="T45" fmla="*/ 1204321 h 936"/>
              <a:gd name="T46" fmla="*/ 406788 w 680"/>
              <a:gd name="T47" fmla="*/ 1348007 h 936"/>
              <a:gd name="T48" fmla="*/ 448413 w 680"/>
              <a:gd name="T49" fmla="*/ 1372585 h 936"/>
              <a:gd name="T50" fmla="*/ 512742 w 680"/>
              <a:gd name="T51" fmla="*/ 1769614 h 936"/>
              <a:gd name="T52" fmla="*/ 643293 w 680"/>
              <a:gd name="T53" fmla="*/ 1359351 h 936"/>
              <a:gd name="T54" fmla="*/ 981967 w 680"/>
              <a:gd name="T55" fmla="*/ 778933 h 936"/>
              <a:gd name="T56" fmla="*/ 1286585 w 680"/>
              <a:gd name="T57" fmla="*/ 610668 h 936"/>
              <a:gd name="T58" fmla="*/ 289482 w 680"/>
              <a:gd name="T59" fmla="*/ 1219446 h 936"/>
              <a:gd name="T60" fmla="*/ 336783 w 680"/>
              <a:gd name="T61" fmla="*/ 1264820 h 936"/>
              <a:gd name="T62" fmla="*/ 662213 w 680"/>
              <a:gd name="T63" fmla="*/ 1079540 h 936"/>
              <a:gd name="T64" fmla="*/ 698162 w 680"/>
              <a:gd name="T65" fmla="*/ 901823 h 936"/>
              <a:gd name="T66" fmla="*/ 662213 w 680"/>
              <a:gd name="T67" fmla="*/ 107954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182843" tIns="91422" rIns="182843" bIns="91422"/>
          <a:lstStyle/>
          <a:p>
            <a:endParaRPr lang="es-MX"/>
          </a:p>
        </p:txBody>
      </p:sp>
      <p:grpSp>
        <p:nvGrpSpPr>
          <p:cNvPr id="46090" name="Group 94"/>
          <p:cNvGrpSpPr>
            <a:grpSpLocks/>
          </p:cNvGrpSpPr>
          <p:nvPr/>
        </p:nvGrpSpPr>
        <p:grpSpPr bwMode="auto">
          <a:xfrm>
            <a:off x="8104188" y="8851900"/>
            <a:ext cx="1400175" cy="2640013"/>
            <a:chOff x="6241007" y="7052180"/>
            <a:chExt cx="2435965" cy="4590536"/>
          </a:xfrm>
        </p:grpSpPr>
        <p:sp>
          <p:nvSpPr>
            <p:cNvPr id="96" name="Freeform 1"/>
            <p:cNvSpPr>
              <a:spLocks noChangeArrowheads="1"/>
            </p:cNvSpPr>
            <p:nvPr/>
          </p:nvSpPr>
          <p:spPr bwMode="auto">
            <a:xfrm>
              <a:off x="7516989" y="8200504"/>
              <a:ext cx="251329" cy="3442212"/>
            </a:xfrm>
            <a:custGeom>
              <a:avLst/>
              <a:gdLst>
                <a:gd name="T0" fmla="*/ 540 w 541"/>
                <a:gd name="T1" fmla="*/ 2934 h 3023"/>
                <a:gd name="T2" fmla="*/ 540 w 541"/>
                <a:gd name="T3" fmla="*/ 2934 h 3023"/>
                <a:gd name="T4" fmla="*/ 270 w 541"/>
                <a:gd name="T5" fmla="*/ 3016 h 3023"/>
                <a:gd name="T6" fmla="*/ 0 w 541"/>
                <a:gd name="T7" fmla="*/ 2934 h 3023"/>
                <a:gd name="T8" fmla="*/ 0 w 541"/>
                <a:gd name="T9" fmla="*/ 0 h 3023"/>
                <a:gd name="T10" fmla="*/ 540 w 541"/>
                <a:gd name="T11" fmla="*/ 0 h 3023"/>
                <a:gd name="T12" fmla="*/ 540 w 541"/>
                <a:gd name="T13" fmla="*/ 2934 h 3023"/>
              </a:gdLst>
              <a:ahLst/>
              <a:cxnLst>
                <a:cxn ang="0">
                  <a:pos x="T0" y="T1"/>
                </a:cxn>
                <a:cxn ang="0">
                  <a:pos x="T2" y="T3"/>
                </a:cxn>
                <a:cxn ang="0">
                  <a:pos x="T4" y="T5"/>
                </a:cxn>
                <a:cxn ang="0">
                  <a:pos x="T6" y="T7"/>
                </a:cxn>
                <a:cxn ang="0">
                  <a:pos x="T8" y="T9"/>
                </a:cxn>
                <a:cxn ang="0">
                  <a:pos x="T10" y="T11"/>
                </a:cxn>
                <a:cxn ang="0">
                  <a:pos x="T12" y="T13"/>
                </a:cxn>
              </a:cxnLst>
              <a:rect l="0" t="0" r="r" b="b"/>
              <a:pathLst>
                <a:path w="541" h="3023">
                  <a:moveTo>
                    <a:pt x="540" y="2934"/>
                  </a:moveTo>
                  <a:lnTo>
                    <a:pt x="540" y="2934"/>
                  </a:lnTo>
                  <a:cubicBezTo>
                    <a:pt x="540" y="2934"/>
                    <a:pt x="440" y="3022"/>
                    <a:pt x="270" y="3016"/>
                  </a:cubicBezTo>
                  <a:cubicBezTo>
                    <a:pt x="100" y="3016"/>
                    <a:pt x="0" y="2934"/>
                    <a:pt x="0" y="2934"/>
                  </a:cubicBezTo>
                  <a:cubicBezTo>
                    <a:pt x="0" y="0"/>
                    <a:pt x="0" y="0"/>
                    <a:pt x="0" y="0"/>
                  </a:cubicBezTo>
                  <a:cubicBezTo>
                    <a:pt x="540" y="0"/>
                    <a:pt x="540" y="0"/>
                    <a:pt x="540" y="0"/>
                  </a:cubicBezTo>
                  <a:lnTo>
                    <a:pt x="540" y="2934"/>
                  </a:lnTo>
                </a:path>
              </a:pathLst>
            </a:custGeom>
            <a:solidFill>
              <a:schemeClr val="bg1">
                <a:lumMod val="65000"/>
              </a:schemeClr>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46116" name="Freeform 2"/>
            <p:cNvSpPr>
              <a:spLocks noChangeArrowheads="1"/>
            </p:cNvSpPr>
            <p:nvPr/>
          </p:nvSpPr>
          <p:spPr bwMode="auto">
            <a:xfrm>
              <a:off x="6275516" y="7052180"/>
              <a:ext cx="2401456" cy="1405834"/>
            </a:xfrm>
            <a:custGeom>
              <a:avLst/>
              <a:gdLst>
                <a:gd name="T0" fmla="*/ 2400996 w 5216"/>
                <a:gd name="T1" fmla="*/ 1405374 h 3054"/>
                <a:gd name="T2" fmla="*/ 659756 w 5216"/>
                <a:gd name="T3" fmla="*/ 1405374 h 3054"/>
                <a:gd name="T4" fmla="*/ 0 w 5216"/>
                <a:gd name="T5" fmla="*/ 0 h 3054"/>
                <a:gd name="T6" fmla="*/ 1741700 w 5216"/>
                <a:gd name="T7" fmla="*/ 0 h 3054"/>
                <a:gd name="T8" fmla="*/ 2400996 w 5216"/>
                <a:gd name="T9" fmla="*/ 1405374 h 30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216" h="3054">
                  <a:moveTo>
                    <a:pt x="5215" y="3053"/>
                  </a:moveTo>
                  <a:lnTo>
                    <a:pt x="1433" y="3053"/>
                  </a:lnTo>
                  <a:lnTo>
                    <a:pt x="0" y="0"/>
                  </a:lnTo>
                  <a:lnTo>
                    <a:pt x="3783" y="0"/>
                  </a:lnTo>
                  <a:lnTo>
                    <a:pt x="5215" y="3053"/>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53" tIns="60926" rIns="121853" bIns="60926" anchor="ctr"/>
            <a:lstStyle/>
            <a:p>
              <a:endParaRPr lang="es-MX"/>
            </a:p>
          </p:txBody>
        </p:sp>
        <p:sp>
          <p:nvSpPr>
            <p:cNvPr id="98" name="Freeform 3"/>
            <p:cNvSpPr>
              <a:spLocks noChangeArrowheads="1"/>
            </p:cNvSpPr>
            <p:nvPr/>
          </p:nvSpPr>
          <p:spPr bwMode="auto">
            <a:xfrm>
              <a:off x="6459193" y="7151554"/>
              <a:ext cx="2035495" cy="1209053"/>
            </a:xfrm>
            <a:custGeom>
              <a:avLst/>
              <a:gdLst>
                <a:gd name="T0" fmla="*/ 1301 w 4424"/>
                <a:gd name="T1" fmla="*/ 1350 h 2627"/>
                <a:gd name="T2" fmla="*/ 874 w 4424"/>
                <a:gd name="T3" fmla="*/ 452 h 2627"/>
                <a:gd name="T4" fmla="*/ 1401 w 4424"/>
                <a:gd name="T5" fmla="*/ 452 h 2627"/>
                <a:gd name="T6" fmla="*/ 1615 w 4424"/>
                <a:gd name="T7" fmla="*/ 904 h 2627"/>
                <a:gd name="T8" fmla="*/ 1791 w 4424"/>
                <a:gd name="T9" fmla="*/ 1275 h 2627"/>
                <a:gd name="T10" fmla="*/ 2243 w 4424"/>
                <a:gd name="T11" fmla="*/ 823 h 2627"/>
                <a:gd name="T12" fmla="*/ 2878 w 4424"/>
                <a:gd name="T13" fmla="*/ 2180 h 2627"/>
                <a:gd name="T14" fmla="*/ 2356 w 4424"/>
                <a:gd name="T15" fmla="*/ 2180 h 2627"/>
                <a:gd name="T16" fmla="*/ 4002 w 4424"/>
                <a:gd name="T17" fmla="*/ 1727 h 2627"/>
                <a:gd name="T18" fmla="*/ 3475 w 4424"/>
                <a:gd name="T19" fmla="*/ 1727 h 2627"/>
                <a:gd name="T20" fmla="*/ 2846 w 4424"/>
                <a:gd name="T21" fmla="*/ 1803 h 2627"/>
                <a:gd name="T22" fmla="*/ 2212 w 4424"/>
                <a:gd name="T23" fmla="*/ 2180 h 2627"/>
                <a:gd name="T24" fmla="*/ 1684 w 4424"/>
                <a:gd name="T25" fmla="*/ 2180 h 2627"/>
                <a:gd name="T26" fmla="*/ 2494 w 4424"/>
                <a:gd name="T27" fmla="*/ 1350 h 2627"/>
                <a:gd name="T28" fmla="*/ 2670 w 4424"/>
                <a:gd name="T29" fmla="*/ 1727 h 2627"/>
                <a:gd name="T30" fmla="*/ 2457 w 4424"/>
                <a:gd name="T31" fmla="*/ 1275 h 2627"/>
                <a:gd name="T32" fmla="*/ 3688 w 4424"/>
                <a:gd name="T33" fmla="*/ 2180 h 2627"/>
                <a:gd name="T34" fmla="*/ 3512 w 4424"/>
                <a:gd name="T35" fmla="*/ 1803 h 2627"/>
                <a:gd name="T36" fmla="*/ 3161 w 4424"/>
                <a:gd name="T37" fmla="*/ 1350 h 2627"/>
                <a:gd name="T38" fmla="*/ 3336 w 4424"/>
                <a:gd name="T39" fmla="*/ 1727 h 2627"/>
                <a:gd name="T40" fmla="*/ 3613 w 4424"/>
                <a:gd name="T41" fmla="*/ 904 h 2627"/>
                <a:gd name="T42" fmla="*/ 2212 w 4424"/>
                <a:gd name="T43" fmla="*/ 452 h 2627"/>
                <a:gd name="T44" fmla="*/ 2740 w 4424"/>
                <a:gd name="T45" fmla="*/ 452 h 2627"/>
                <a:gd name="T46" fmla="*/ 2595 w 4424"/>
                <a:gd name="T47" fmla="*/ 1275 h 2627"/>
                <a:gd name="T48" fmla="*/ 2419 w 4424"/>
                <a:gd name="T49" fmla="*/ 904 h 2627"/>
                <a:gd name="T50" fmla="*/ 1018 w 4424"/>
                <a:gd name="T51" fmla="*/ 2180 h 2627"/>
                <a:gd name="T52" fmla="*/ 1056 w 4424"/>
                <a:gd name="T53" fmla="*/ 2255 h 2627"/>
                <a:gd name="T54" fmla="*/ 1584 w 4424"/>
                <a:gd name="T55" fmla="*/ 2255 h 2627"/>
                <a:gd name="T56" fmla="*/ 421 w 4424"/>
                <a:gd name="T57" fmla="*/ 904 h 2627"/>
                <a:gd name="T58" fmla="*/ 949 w 4424"/>
                <a:gd name="T59" fmla="*/ 904 h 2627"/>
                <a:gd name="T60" fmla="*/ 811 w 4424"/>
                <a:gd name="T61" fmla="*/ 1727 h 2627"/>
                <a:gd name="T62" fmla="*/ 3054 w 4424"/>
                <a:gd name="T63" fmla="*/ 823 h 2627"/>
                <a:gd name="T64" fmla="*/ 2878 w 4424"/>
                <a:gd name="T65" fmla="*/ 452 h 2627"/>
                <a:gd name="T66" fmla="*/ 3726 w 4424"/>
                <a:gd name="T67" fmla="*/ 2255 h 2627"/>
                <a:gd name="T68" fmla="*/ 4247 w 4424"/>
                <a:gd name="T69" fmla="*/ 2255 h 2627"/>
                <a:gd name="T70" fmla="*/ 3757 w 4424"/>
                <a:gd name="T71" fmla="*/ 2626 h 2627"/>
                <a:gd name="T72" fmla="*/ 2388 w 4424"/>
                <a:gd name="T73" fmla="*/ 2255 h 2627"/>
                <a:gd name="T74" fmla="*/ 2915 w 4424"/>
                <a:gd name="T75" fmla="*/ 2255 h 2627"/>
                <a:gd name="T76" fmla="*/ 1898 w 4424"/>
                <a:gd name="T77" fmla="*/ 2626 h 2627"/>
                <a:gd name="T78" fmla="*/ 1722 w 4424"/>
                <a:gd name="T79" fmla="*/ 2255 h 2627"/>
                <a:gd name="T80" fmla="*/ 1332 w 4424"/>
                <a:gd name="T81" fmla="*/ 0 h 2627"/>
                <a:gd name="T82" fmla="*/ 2702 w 4424"/>
                <a:gd name="T83" fmla="*/ 370 h 2627"/>
                <a:gd name="T84" fmla="*/ 2174 w 4424"/>
                <a:gd name="T85" fmla="*/ 370 h 2627"/>
                <a:gd name="T86" fmla="*/ 3192 w 4424"/>
                <a:gd name="T87" fmla="*/ 0 h 2627"/>
                <a:gd name="T88" fmla="*/ 3368 w 4424"/>
                <a:gd name="T89" fmla="*/ 370 h 2627"/>
                <a:gd name="T90" fmla="*/ 176 w 4424"/>
                <a:gd name="T91" fmla="*/ 370 h 2627"/>
                <a:gd name="T92" fmla="*/ 735 w 4424"/>
                <a:gd name="T93" fmla="*/ 452 h 2627"/>
                <a:gd name="T94" fmla="*/ 911 w 4424"/>
                <a:gd name="T95" fmla="*/ 823 h 2627"/>
                <a:gd name="T96" fmla="*/ 1194 w 4424"/>
                <a:gd name="T97" fmla="*/ 0 h 2627"/>
                <a:gd name="T98" fmla="*/ 1370 w 4424"/>
                <a:gd name="T99" fmla="*/ 370 h 2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424" h="2627">
                  <a:moveTo>
                    <a:pt x="2005" y="1727"/>
                  </a:moveTo>
                  <a:lnTo>
                    <a:pt x="1829" y="1350"/>
                  </a:lnTo>
                  <a:lnTo>
                    <a:pt x="1301" y="1350"/>
                  </a:lnTo>
                  <a:lnTo>
                    <a:pt x="1477" y="1727"/>
                  </a:lnTo>
                  <a:lnTo>
                    <a:pt x="2005" y="1727"/>
                  </a:lnTo>
                  <a:close/>
                  <a:moveTo>
                    <a:pt x="874" y="452"/>
                  </a:moveTo>
                  <a:lnTo>
                    <a:pt x="1050" y="823"/>
                  </a:lnTo>
                  <a:lnTo>
                    <a:pt x="1577" y="823"/>
                  </a:lnTo>
                  <a:lnTo>
                    <a:pt x="1401" y="452"/>
                  </a:lnTo>
                  <a:lnTo>
                    <a:pt x="874" y="452"/>
                  </a:lnTo>
                  <a:close/>
                  <a:moveTo>
                    <a:pt x="1791" y="1275"/>
                  </a:moveTo>
                  <a:lnTo>
                    <a:pt x="1615" y="904"/>
                  </a:lnTo>
                  <a:lnTo>
                    <a:pt x="1087" y="904"/>
                  </a:lnTo>
                  <a:lnTo>
                    <a:pt x="1263" y="1275"/>
                  </a:lnTo>
                  <a:lnTo>
                    <a:pt x="1791" y="1275"/>
                  </a:lnTo>
                  <a:close/>
                  <a:moveTo>
                    <a:pt x="1546" y="452"/>
                  </a:moveTo>
                  <a:lnTo>
                    <a:pt x="1715" y="823"/>
                  </a:lnTo>
                  <a:lnTo>
                    <a:pt x="2243" y="823"/>
                  </a:lnTo>
                  <a:lnTo>
                    <a:pt x="2073" y="452"/>
                  </a:lnTo>
                  <a:lnTo>
                    <a:pt x="1546" y="452"/>
                  </a:lnTo>
                  <a:close/>
                  <a:moveTo>
                    <a:pt x="2878" y="2180"/>
                  </a:moveTo>
                  <a:lnTo>
                    <a:pt x="2708" y="1803"/>
                  </a:lnTo>
                  <a:lnTo>
                    <a:pt x="2180" y="1803"/>
                  </a:lnTo>
                  <a:lnTo>
                    <a:pt x="2356" y="2180"/>
                  </a:lnTo>
                  <a:lnTo>
                    <a:pt x="2878" y="2180"/>
                  </a:lnTo>
                  <a:close/>
                  <a:moveTo>
                    <a:pt x="3475" y="1727"/>
                  </a:moveTo>
                  <a:lnTo>
                    <a:pt x="4002" y="1727"/>
                  </a:lnTo>
                  <a:lnTo>
                    <a:pt x="3826" y="1350"/>
                  </a:lnTo>
                  <a:lnTo>
                    <a:pt x="3299" y="1350"/>
                  </a:lnTo>
                  <a:lnTo>
                    <a:pt x="3475" y="1727"/>
                  </a:lnTo>
                  <a:close/>
                  <a:moveTo>
                    <a:pt x="3550" y="2180"/>
                  </a:moveTo>
                  <a:lnTo>
                    <a:pt x="3374" y="1803"/>
                  </a:lnTo>
                  <a:lnTo>
                    <a:pt x="2846" y="1803"/>
                  </a:lnTo>
                  <a:lnTo>
                    <a:pt x="3022" y="2180"/>
                  </a:lnTo>
                  <a:lnTo>
                    <a:pt x="3550" y="2180"/>
                  </a:lnTo>
                  <a:close/>
                  <a:moveTo>
                    <a:pt x="2212" y="2180"/>
                  </a:moveTo>
                  <a:lnTo>
                    <a:pt x="2036" y="1803"/>
                  </a:lnTo>
                  <a:lnTo>
                    <a:pt x="1514" y="1803"/>
                  </a:lnTo>
                  <a:lnTo>
                    <a:pt x="1684" y="2180"/>
                  </a:lnTo>
                  <a:lnTo>
                    <a:pt x="2212" y="2180"/>
                  </a:lnTo>
                  <a:close/>
                  <a:moveTo>
                    <a:pt x="2670" y="1727"/>
                  </a:moveTo>
                  <a:lnTo>
                    <a:pt x="2494" y="1350"/>
                  </a:lnTo>
                  <a:lnTo>
                    <a:pt x="1967" y="1350"/>
                  </a:lnTo>
                  <a:lnTo>
                    <a:pt x="2143" y="1727"/>
                  </a:lnTo>
                  <a:lnTo>
                    <a:pt x="2670" y="1727"/>
                  </a:lnTo>
                  <a:close/>
                  <a:moveTo>
                    <a:pt x="1753" y="904"/>
                  </a:moveTo>
                  <a:lnTo>
                    <a:pt x="1929" y="1275"/>
                  </a:lnTo>
                  <a:lnTo>
                    <a:pt x="2457" y="1275"/>
                  </a:lnTo>
                  <a:lnTo>
                    <a:pt x="2281" y="904"/>
                  </a:lnTo>
                  <a:lnTo>
                    <a:pt x="1753" y="904"/>
                  </a:lnTo>
                  <a:close/>
                  <a:moveTo>
                    <a:pt x="3688" y="2180"/>
                  </a:moveTo>
                  <a:lnTo>
                    <a:pt x="4216" y="2180"/>
                  </a:lnTo>
                  <a:lnTo>
                    <a:pt x="4040" y="1803"/>
                  </a:lnTo>
                  <a:lnTo>
                    <a:pt x="3512" y="1803"/>
                  </a:lnTo>
                  <a:lnTo>
                    <a:pt x="3688" y="2180"/>
                  </a:lnTo>
                  <a:close/>
                  <a:moveTo>
                    <a:pt x="3336" y="1727"/>
                  </a:moveTo>
                  <a:lnTo>
                    <a:pt x="3161" y="1350"/>
                  </a:lnTo>
                  <a:lnTo>
                    <a:pt x="2633" y="1350"/>
                  </a:lnTo>
                  <a:lnTo>
                    <a:pt x="2809" y="1727"/>
                  </a:lnTo>
                  <a:lnTo>
                    <a:pt x="3336" y="1727"/>
                  </a:lnTo>
                  <a:close/>
                  <a:moveTo>
                    <a:pt x="3261" y="1275"/>
                  </a:moveTo>
                  <a:lnTo>
                    <a:pt x="3789" y="1275"/>
                  </a:lnTo>
                  <a:lnTo>
                    <a:pt x="3613" y="904"/>
                  </a:lnTo>
                  <a:lnTo>
                    <a:pt x="3085" y="904"/>
                  </a:lnTo>
                  <a:lnTo>
                    <a:pt x="3261" y="1275"/>
                  </a:lnTo>
                  <a:close/>
                  <a:moveTo>
                    <a:pt x="2212" y="452"/>
                  </a:moveTo>
                  <a:lnTo>
                    <a:pt x="2388" y="823"/>
                  </a:lnTo>
                  <a:lnTo>
                    <a:pt x="2915" y="823"/>
                  </a:lnTo>
                  <a:lnTo>
                    <a:pt x="2740" y="452"/>
                  </a:lnTo>
                  <a:lnTo>
                    <a:pt x="2212" y="452"/>
                  </a:lnTo>
                  <a:close/>
                  <a:moveTo>
                    <a:pt x="2419" y="904"/>
                  </a:moveTo>
                  <a:lnTo>
                    <a:pt x="2595" y="1275"/>
                  </a:lnTo>
                  <a:lnTo>
                    <a:pt x="3123" y="1275"/>
                  </a:lnTo>
                  <a:lnTo>
                    <a:pt x="2947" y="904"/>
                  </a:lnTo>
                  <a:lnTo>
                    <a:pt x="2419" y="904"/>
                  </a:lnTo>
                  <a:close/>
                  <a:moveTo>
                    <a:pt x="1370" y="1803"/>
                  </a:moveTo>
                  <a:lnTo>
                    <a:pt x="842" y="1803"/>
                  </a:lnTo>
                  <a:lnTo>
                    <a:pt x="1018" y="2180"/>
                  </a:lnTo>
                  <a:lnTo>
                    <a:pt x="1546" y="2180"/>
                  </a:lnTo>
                  <a:lnTo>
                    <a:pt x="1370" y="1803"/>
                  </a:lnTo>
                  <a:close/>
                  <a:moveTo>
                    <a:pt x="1056" y="2255"/>
                  </a:moveTo>
                  <a:lnTo>
                    <a:pt x="1232" y="2626"/>
                  </a:lnTo>
                  <a:lnTo>
                    <a:pt x="1759" y="2626"/>
                  </a:lnTo>
                  <a:lnTo>
                    <a:pt x="1584" y="2255"/>
                  </a:lnTo>
                  <a:lnTo>
                    <a:pt x="1056" y="2255"/>
                  </a:lnTo>
                  <a:close/>
                  <a:moveTo>
                    <a:pt x="949" y="904"/>
                  </a:moveTo>
                  <a:lnTo>
                    <a:pt x="421" y="904"/>
                  </a:lnTo>
                  <a:lnTo>
                    <a:pt x="597" y="1275"/>
                  </a:lnTo>
                  <a:lnTo>
                    <a:pt x="1125" y="1275"/>
                  </a:lnTo>
                  <a:lnTo>
                    <a:pt x="949" y="904"/>
                  </a:lnTo>
                  <a:close/>
                  <a:moveTo>
                    <a:pt x="1163" y="1350"/>
                  </a:moveTo>
                  <a:lnTo>
                    <a:pt x="635" y="1350"/>
                  </a:lnTo>
                  <a:lnTo>
                    <a:pt x="811" y="1727"/>
                  </a:lnTo>
                  <a:lnTo>
                    <a:pt x="1338" y="1727"/>
                  </a:lnTo>
                  <a:lnTo>
                    <a:pt x="1163" y="1350"/>
                  </a:lnTo>
                  <a:close/>
                  <a:moveTo>
                    <a:pt x="3054" y="823"/>
                  </a:moveTo>
                  <a:lnTo>
                    <a:pt x="3581" y="823"/>
                  </a:lnTo>
                  <a:lnTo>
                    <a:pt x="3405" y="452"/>
                  </a:lnTo>
                  <a:lnTo>
                    <a:pt x="2878" y="452"/>
                  </a:lnTo>
                  <a:lnTo>
                    <a:pt x="3054" y="823"/>
                  </a:lnTo>
                  <a:close/>
                  <a:moveTo>
                    <a:pt x="4247" y="2255"/>
                  </a:moveTo>
                  <a:lnTo>
                    <a:pt x="3726" y="2255"/>
                  </a:lnTo>
                  <a:lnTo>
                    <a:pt x="3896" y="2626"/>
                  </a:lnTo>
                  <a:lnTo>
                    <a:pt x="4423" y="2626"/>
                  </a:lnTo>
                  <a:lnTo>
                    <a:pt x="4247" y="2255"/>
                  </a:lnTo>
                  <a:close/>
                  <a:moveTo>
                    <a:pt x="3054" y="2255"/>
                  </a:moveTo>
                  <a:lnTo>
                    <a:pt x="3230" y="2626"/>
                  </a:lnTo>
                  <a:lnTo>
                    <a:pt x="3757" y="2626"/>
                  </a:lnTo>
                  <a:lnTo>
                    <a:pt x="3581" y="2255"/>
                  </a:lnTo>
                  <a:lnTo>
                    <a:pt x="3054" y="2255"/>
                  </a:lnTo>
                  <a:close/>
                  <a:moveTo>
                    <a:pt x="2388" y="2255"/>
                  </a:moveTo>
                  <a:lnTo>
                    <a:pt x="2564" y="2626"/>
                  </a:lnTo>
                  <a:lnTo>
                    <a:pt x="3091" y="2626"/>
                  </a:lnTo>
                  <a:lnTo>
                    <a:pt x="2915" y="2255"/>
                  </a:lnTo>
                  <a:lnTo>
                    <a:pt x="2388" y="2255"/>
                  </a:lnTo>
                  <a:close/>
                  <a:moveTo>
                    <a:pt x="1722" y="2255"/>
                  </a:moveTo>
                  <a:lnTo>
                    <a:pt x="1898" y="2626"/>
                  </a:lnTo>
                  <a:lnTo>
                    <a:pt x="2425" y="2626"/>
                  </a:lnTo>
                  <a:lnTo>
                    <a:pt x="2249" y="2255"/>
                  </a:lnTo>
                  <a:lnTo>
                    <a:pt x="1722" y="2255"/>
                  </a:lnTo>
                  <a:close/>
                  <a:moveTo>
                    <a:pt x="2036" y="370"/>
                  </a:moveTo>
                  <a:lnTo>
                    <a:pt x="1860" y="0"/>
                  </a:lnTo>
                  <a:lnTo>
                    <a:pt x="1332" y="0"/>
                  </a:lnTo>
                  <a:lnTo>
                    <a:pt x="1508" y="370"/>
                  </a:lnTo>
                  <a:lnTo>
                    <a:pt x="2036" y="370"/>
                  </a:lnTo>
                  <a:close/>
                  <a:moveTo>
                    <a:pt x="2702" y="370"/>
                  </a:moveTo>
                  <a:lnTo>
                    <a:pt x="2526" y="0"/>
                  </a:lnTo>
                  <a:lnTo>
                    <a:pt x="1998" y="0"/>
                  </a:lnTo>
                  <a:lnTo>
                    <a:pt x="2174" y="370"/>
                  </a:lnTo>
                  <a:lnTo>
                    <a:pt x="2702" y="370"/>
                  </a:lnTo>
                  <a:close/>
                  <a:moveTo>
                    <a:pt x="3368" y="370"/>
                  </a:moveTo>
                  <a:lnTo>
                    <a:pt x="3192" y="0"/>
                  </a:lnTo>
                  <a:lnTo>
                    <a:pt x="2664" y="0"/>
                  </a:lnTo>
                  <a:lnTo>
                    <a:pt x="2840" y="370"/>
                  </a:lnTo>
                  <a:lnTo>
                    <a:pt x="3368" y="370"/>
                  </a:lnTo>
                  <a:close/>
                  <a:moveTo>
                    <a:pt x="528" y="0"/>
                  </a:moveTo>
                  <a:lnTo>
                    <a:pt x="0" y="0"/>
                  </a:lnTo>
                  <a:lnTo>
                    <a:pt x="176" y="370"/>
                  </a:lnTo>
                  <a:lnTo>
                    <a:pt x="698" y="370"/>
                  </a:lnTo>
                  <a:lnTo>
                    <a:pt x="528" y="0"/>
                  </a:lnTo>
                  <a:close/>
                  <a:moveTo>
                    <a:pt x="735" y="452"/>
                  </a:moveTo>
                  <a:lnTo>
                    <a:pt x="208" y="452"/>
                  </a:lnTo>
                  <a:lnTo>
                    <a:pt x="383" y="823"/>
                  </a:lnTo>
                  <a:lnTo>
                    <a:pt x="911" y="823"/>
                  </a:lnTo>
                  <a:lnTo>
                    <a:pt x="735" y="452"/>
                  </a:lnTo>
                  <a:close/>
                  <a:moveTo>
                    <a:pt x="1370" y="370"/>
                  </a:moveTo>
                  <a:lnTo>
                    <a:pt x="1194" y="0"/>
                  </a:lnTo>
                  <a:lnTo>
                    <a:pt x="666" y="0"/>
                  </a:lnTo>
                  <a:lnTo>
                    <a:pt x="842" y="370"/>
                  </a:lnTo>
                  <a:lnTo>
                    <a:pt x="1370" y="370"/>
                  </a:lnTo>
                  <a:close/>
                </a:path>
              </a:pathLst>
            </a:custGeom>
            <a:solidFill>
              <a:schemeClr val="accent3">
                <a:lumMod val="75000"/>
              </a:schemeClr>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99" name="Freeform 4"/>
            <p:cNvSpPr>
              <a:spLocks noChangeArrowheads="1"/>
            </p:cNvSpPr>
            <p:nvPr/>
          </p:nvSpPr>
          <p:spPr bwMode="auto">
            <a:xfrm>
              <a:off x="6241007" y="7052180"/>
              <a:ext cx="693227" cy="1545821"/>
            </a:xfrm>
            <a:custGeom>
              <a:avLst/>
              <a:gdLst>
                <a:gd name="T0" fmla="*/ 1432 w 1509"/>
                <a:gd name="T1" fmla="*/ 3361 h 3362"/>
                <a:gd name="T2" fmla="*/ 0 w 1509"/>
                <a:gd name="T3" fmla="*/ 308 h 3362"/>
                <a:gd name="T4" fmla="*/ 75 w 1509"/>
                <a:gd name="T5" fmla="*/ 0 h 3362"/>
                <a:gd name="T6" fmla="*/ 1508 w 1509"/>
                <a:gd name="T7" fmla="*/ 3053 h 3362"/>
                <a:gd name="T8" fmla="*/ 1432 w 1509"/>
                <a:gd name="T9" fmla="*/ 3361 h 3362"/>
              </a:gdLst>
              <a:ahLst/>
              <a:cxnLst>
                <a:cxn ang="0">
                  <a:pos x="T0" y="T1"/>
                </a:cxn>
                <a:cxn ang="0">
                  <a:pos x="T2" y="T3"/>
                </a:cxn>
                <a:cxn ang="0">
                  <a:pos x="T4" y="T5"/>
                </a:cxn>
                <a:cxn ang="0">
                  <a:pos x="T6" y="T7"/>
                </a:cxn>
                <a:cxn ang="0">
                  <a:pos x="T8" y="T9"/>
                </a:cxn>
              </a:cxnLst>
              <a:rect l="0" t="0" r="r" b="b"/>
              <a:pathLst>
                <a:path w="1509" h="3362">
                  <a:moveTo>
                    <a:pt x="1432" y="3361"/>
                  </a:moveTo>
                  <a:lnTo>
                    <a:pt x="0" y="308"/>
                  </a:lnTo>
                  <a:lnTo>
                    <a:pt x="75" y="0"/>
                  </a:lnTo>
                  <a:lnTo>
                    <a:pt x="1508" y="3053"/>
                  </a:lnTo>
                  <a:lnTo>
                    <a:pt x="1432" y="3361"/>
                  </a:lnTo>
                </a:path>
              </a:pathLst>
            </a:custGeom>
            <a:solidFill>
              <a:schemeClr val="accent3">
                <a:lumMod val="75000"/>
              </a:schemeClr>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00" name="Freeform 5"/>
            <p:cNvSpPr>
              <a:spLocks noChangeArrowheads="1"/>
            </p:cNvSpPr>
            <p:nvPr/>
          </p:nvSpPr>
          <p:spPr bwMode="auto">
            <a:xfrm>
              <a:off x="6901092" y="8457221"/>
              <a:ext cx="1775880" cy="143540"/>
            </a:xfrm>
            <a:custGeom>
              <a:avLst/>
              <a:gdLst>
                <a:gd name="T0" fmla="*/ 3858 w 3859"/>
                <a:gd name="T1" fmla="*/ 0 h 309"/>
                <a:gd name="T2" fmla="*/ 76 w 3859"/>
                <a:gd name="T3" fmla="*/ 0 h 309"/>
                <a:gd name="T4" fmla="*/ 0 w 3859"/>
                <a:gd name="T5" fmla="*/ 308 h 309"/>
                <a:gd name="T6" fmla="*/ 3776 w 3859"/>
                <a:gd name="T7" fmla="*/ 308 h 309"/>
                <a:gd name="T8" fmla="*/ 3858 w 3859"/>
                <a:gd name="T9" fmla="*/ 0 h 309"/>
              </a:gdLst>
              <a:ahLst/>
              <a:cxnLst>
                <a:cxn ang="0">
                  <a:pos x="T0" y="T1"/>
                </a:cxn>
                <a:cxn ang="0">
                  <a:pos x="T2" y="T3"/>
                </a:cxn>
                <a:cxn ang="0">
                  <a:pos x="T4" y="T5"/>
                </a:cxn>
                <a:cxn ang="0">
                  <a:pos x="T6" y="T7"/>
                </a:cxn>
                <a:cxn ang="0">
                  <a:pos x="T8" y="T9"/>
                </a:cxn>
              </a:cxnLst>
              <a:rect l="0" t="0" r="r" b="b"/>
              <a:pathLst>
                <a:path w="3859" h="309">
                  <a:moveTo>
                    <a:pt x="3858" y="0"/>
                  </a:moveTo>
                  <a:lnTo>
                    <a:pt x="76" y="0"/>
                  </a:lnTo>
                  <a:lnTo>
                    <a:pt x="0" y="308"/>
                  </a:lnTo>
                  <a:lnTo>
                    <a:pt x="3776" y="308"/>
                  </a:lnTo>
                  <a:lnTo>
                    <a:pt x="3858" y="0"/>
                  </a:lnTo>
                </a:path>
              </a:pathLst>
            </a:custGeom>
            <a:solidFill>
              <a:schemeClr val="accent3">
                <a:lumMod val="50000"/>
              </a:schemeClr>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01" name="Freeform 10"/>
            <p:cNvSpPr>
              <a:spLocks noChangeArrowheads="1"/>
            </p:cNvSpPr>
            <p:nvPr/>
          </p:nvSpPr>
          <p:spPr bwMode="auto">
            <a:xfrm>
              <a:off x="7477260" y="7358500"/>
              <a:ext cx="24359" cy="18258"/>
            </a:xfrm>
            <a:custGeom>
              <a:avLst/>
              <a:gdLst>
                <a:gd name="T0" fmla="*/ 0 w 51"/>
                <a:gd name="T1" fmla="*/ 0 h 39"/>
                <a:gd name="T2" fmla="*/ 9075 w 51"/>
                <a:gd name="T3" fmla="*/ 17790 h 39"/>
                <a:gd name="T4" fmla="*/ 23881 w 51"/>
                <a:gd name="T5" fmla="*/ 0 h 39"/>
                <a:gd name="T6" fmla="*/ 0 w 51"/>
                <a:gd name="T7" fmla="*/ 0 h 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1" h="39">
                  <a:moveTo>
                    <a:pt x="0" y="0"/>
                  </a:moveTo>
                  <a:lnTo>
                    <a:pt x="19" y="38"/>
                  </a:lnTo>
                  <a:lnTo>
                    <a:pt x="50" y="0"/>
                  </a:lnTo>
                  <a:lnTo>
                    <a:pt x="0" y="0"/>
                  </a:lnTo>
                </a:path>
              </a:pathLst>
            </a:custGeom>
            <a:solidFill>
              <a:srgbClr val="57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102" name="Freeform 17"/>
            <p:cNvSpPr>
              <a:spLocks noChangeArrowheads="1"/>
            </p:cNvSpPr>
            <p:nvPr/>
          </p:nvSpPr>
          <p:spPr bwMode="auto">
            <a:xfrm>
              <a:off x="6925950" y="7151554"/>
              <a:ext cx="1005319" cy="1115199"/>
            </a:xfrm>
            <a:custGeom>
              <a:avLst/>
              <a:gdLst>
                <a:gd name="T0" fmla="*/ 314 w 2187"/>
                <a:gd name="T1" fmla="*/ 1803 h 2426"/>
                <a:gd name="T2" fmla="*/ 0 w 2187"/>
                <a:gd name="T3" fmla="*/ 2167 h 2426"/>
                <a:gd name="T4" fmla="*/ 6 w 2187"/>
                <a:gd name="T5" fmla="*/ 2180 h 2426"/>
                <a:gd name="T6" fmla="*/ 333 w 2187"/>
                <a:gd name="T7" fmla="*/ 2180 h 2426"/>
                <a:gd name="T8" fmla="*/ 465 w 2187"/>
                <a:gd name="T9" fmla="*/ 2029 h 2426"/>
                <a:gd name="T10" fmla="*/ 358 w 2187"/>
                <a:gd name="T11" fmla="*/ 1803 h 2426"/>
                <a:gd name="T12" fmla="*/ 314 w 2187"/>
                <a:gd name="T13" fmla="*/ 1803 h 2426"/>
                <a:gd name="T14" fmla="*/ 125 w 2187"/>
                <a:gd name="T15" fmla="*/ 2425 h 2426"/>
                <a:gd name="T16" fmla="*/ 270 w 2187"/>
                <a:gd name="T17" fmla="*/ 2255 h 2426"/>
                <a:gd name="T18" fmla="*/ 44 w 2187"/>
                <a:gd name="T19" fmla="*/ 2255 h 2426"/>
                <a:gd name="T20" fmla="*/ 125 w 2187"/>
                <a:gd name="T21" fmla="*/ 2425 h 2426"/>
                <a:gd name="T22" fmla="*/ 1206 w 2187"/>
                <a:gd name="T23" fmla="*/ 766 h 2426"/>
                <a:gd name="T24" fmla="*/ 1156 w 2187"/>
                <a:gd name="T25" fmla="*/ 823 h 2426"/>
                <a:gd name="T26" fmla="*/ 1231 w 2187"/>
                <a:gd name="T27" fmla="*/ 823 h 2426"/>
                <a:gd name="T28" fmla="*/ 1206 w 2187"/>
                <a:gd name="T29" fmla="*/ 766 h 2426"/>
                <a:gd name="T30" fmla="*/ 773 w 2187"/>
                <a:gd name="T31" fmla="*/ 1269 h 2426"/>
                <a:gd name="T32" fmla="*/ 766 w 2187"/>
                <a:gd name="T33" fmla="*/ 1275 h 2426"/>
                <a:gd name="T34" fmla="*/ 779 w 2187"/>
                <a:gd name="T35" fmla="*/ 1275 h 2426"/>
                <a:gd name="T36" fmla="*/ 773 w 2187"/>
                <a:gd name="T37" fmla="*/ 1269 h 2426"/>
                <a:gd name="T38" fmla="*/ 1633 w 2187"/>
                <a:gd name="T39" fmla="*/ 263 h 2426"/>
                <a:gd name="T40" fmla="*/ 1539 w 2187"/>
                <a:gd name="T41" fmla="*/ 370 h 2426"/>
                <a:gd name="T42" fmla="*/ 1690 w 2187"/>
                <a:gd name="T43" fmla="*/ 370 h 2426"/>
                <a:gd name="T44" fmla="*/ 1633 w 2187"/>
                <a:gd name="T45" fmla="*/ 263 h 2426"/>
                <a:gd name="T46" fmla="*/ 553 w 2187"/>
                <a:gd name="T47" fmla="*/ 1922 h 2426"/>
                <a:gd name="T48" fmla="*/ 653 w 2187"/>
                <a:gd name="T49" fmla="*/ 1803 h 2426"/>
                <a:gd name="T50" fmla="*/ 502 w 2187"/>
                <a:gd name="T51" fmla="*/ 1803 h 2426"/>
                <a:gd name="T52" fmla="*/ 553 w 2187"/>
                <a:gd name="T53" fmla="*/ 1922 h 2426"/>
                <a:gd name="T54" fmla="*/ 986 w 2187"/>
                <a:gd name="T55" fmla="*/ 1419 h 2426"/>
                <a:gd name="T56" fmla="*/ 1043 w 2187"/>
                <a:gd name="T57" fmla="*/ 1350 h 2426"/>
                <a:gd name="T58" fmla="*/ 955 w 2187"/>
                <a:gd name="T59" fmla="*/ 1350 h 2426"/>
                <a:gd name="T60" fmla="*/ 986 w 2187"/>
                <a:gd name="T61" fmla="*/ 1419 h 2426"/>
                <a:gd name="T62" fmla="*/ 2180 w 2187"/>
                <a:gd name="T63" fmla="*/ 0 h 2426"/>
                <a:gd name="T64" fmla="*/ 1859 w 2187"/>
                <a:gd name="T65" fmla="*/ 0 h 2426"/>
                <a:gd name="T66" fmla="*/ 1728 w 2187"/>
                <a:gd name="T67" fmla="*/ 157 h 2426"/>
                <a:gd name="T68" fmla="*/ 1828 w 2187"/>
                <a:gd name="T69" fmla="*/ 370 h 2426"/>
                <a:gd name="T70" fmla="*/ 1885 w 2187"/>
                <a:gd name="T71" fmla="*/ 370 h 2426"/>
                <a:gd name="T72" fmla="*/ 2186 w 2187"/>
                <a:gd name="T73" fmla="*/ 18 h 2426"/>
                <a:gd name="T74" fmla="*/ 2180 w 2187"/>
                <a:gd name="T75" fmla="*/ 0 h 2426"/>
                <a:gd name="T76" fmla="*/ 703 w 2187"/>
                <a:gd name="T77" fmla="*/ 1350 h 2426"/>
                <a:gd name="T78" fmla="*/ 433 w 2187"/>
                <a:gd name="T79" fmla="*/ 1665 h 2426"/>
                <a:gd name="T80" fmla="*/ 465 w 2187"/>
                <a:gd name="T81" fmla="*/ 1727 h 2426"/>
                <a:gd name="T82" fmla="*/ 722 w 2187"/>
                <a:gd name="T83" fmla="*/ 1727 h 2426"/>
                <a:gd name="T84" fmla="*/ 898 w 2187"/>
                <a:gd name="T85" fmla="*/ 1526 h 2426"/>
                <a:gd name="T86" fmla="*/ 817 w 2187"/>
                <a:gd name="T87" fmla="*/ 1350 h 2426"/>
                <a:gd name="T88" fmla="*/ 703 w 2187"/>
                <a:gd name="T89" fmla="*/ 1350 h 2426"/>
                <a:gd name="T90" fmla="*/ 1476 w 2187"/>
                <a:gd name="T91" fmla="*/ 452 h 2426"/>
                <a:gd name="T92" fmla="*/ 1294 w 2187"/>
                <a:gd name="T93" fmla="*/ 659 h 2426"/>
                <a:gd name="T94" fmla="*/ 1376 w 2187"/>
                <a:gd name="T95" fmla="*/ 823 h 2426"/>
                <a:gd name="T96" fmla="*/ 1495 w 2187"/>
                <a:gd name="T97" fmla="*/ 823 h 2426"/>
                <a:gd name="T98" fmla="*/ 1759 w 2187"/>
                <a:gd name="T99" fmla="*/ 521 h 2426"/>
                <a:gd name="T100" fmla="*/ 1728 w 2187"/>
                <a:gd name="T101" fmla="*/ 452 h 2426"/>
                <a:gd name="T102" fmla="*/ 1476 w 2187"/>
                <a:gd name="T103" fmla="*/ 452 h 2426"/>
                <a:gd name="T104" fmla="*/ 1087 w 2187"/>
                <a:gd name="T105" fmla="*/ 904 h 2426"/>
                <a:gd name="T106" fmla="*/ 867 w 2187"/>
                <a:gd name="T107" fmla="*/ 1162 h 2426"/>
                <a:gd name="T108" fmla="*/ 917 w 2187"/>
                <a:gd name="T109" fmla="*/ 1275 h 2426"/>
                <a:gd name="T110" fmla="*/ 1112 w 2187"/>
                <a:gd name="T111" fmla="*/ 1275 h 2426"/>
                <a:gd name="T112" fmla="*/ 1325 w 2187"/>
                <a:gd name="T113" fmla="*/ 1024 h 2426"/>
                <a:gd name="T114" fmla="*/ 1269 w 2187"/>
                <a:gd name="T115" fmla="*/ 904 h 2426"/>
                <a:gd name="T116" fmla="*/ 1087 w 2187"/>
                <a:gd name="T117" fmla="*/ 904 h 2426"/>
                <a:gd name="T118" fmla="*/ 1413 w 2187"/>
                <a:gd name="T119" fmla="*/ 917 h 2426"/>
                <a:gd name="T120" fmla="*/ 1432 w 2187"/>
                <a:gd name="T121" fmla="*/ 904 h 2426"/>
                <a:gd name="T122" fmla="*/ 1407 w 2187"/>
                <a:gd name="T123" fmla="*/ 904 h 2426"/>
                <a:gd name="T124" fmla="*/ 1413 w 2187"/>
                <a:gd name="T125" fmla="*/ 917 h 2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87" h="2426">
                  <a:moveTo>
                    <a:pt x="314" y="1803"/>
                  </a:moveTo>
                  <a:lnTo>
                    <a:pt x="0" y="2167"/>
                  </a:lnTo>
                  <a:lnTo>
                    <a:pt x="6" y="2180"/>
                  </a:lnTo>
                  <a:lnTo>
                    <a:pt x="333" y="2180"/>
                  </a:lnTo>
                  <a:lnTo>
                    <a:pt x="465" y="2029"/>
                  </a:lnTo>
                  <a:lnTo>
                    <a:pt x="358" y="1803"/>
                  </a:lnTo>
                  <a:lnTo>
                    <a:pt x="314" y="1803"/>
                  </a:lnTo>
                  <a:close/>
                  <a:moveTo>
                    <a:pt x="125" y="2425"/>
                  </a:moveTo>
                  <a:lnTo>
                    <a:pt x="270" y="2255"/>
                  </a:lnTo>
                  <a:lnTo>
                    <a:pt x="44" y="2255"/>
                  </a:lnTo>
                  <a:lnTo>
                    <a:pt x="125" y="2425"/>
                  </a:lnTo>
                  <a:close/>
                  <a:moveTo>
                    <a:pt x="1206" y="766"/>
                  </a:moveTo>
                  <a:lnTo>
                    <a:pt x="1156" y="823"/>
                  </a:lnTo>
                  <a:lnTo>
                    <a:pt x="1231" y="823"/>
                  </a:lnTo>
                  <a:lnTo>
                    <a:pt x="1206" y="766"/>
                  </a:lnTo>
                  <a:close/>
                  <a:moveTo>
                    <a:pt x="773" y="1269"/>
                  </a:moveTo>
                  <a:lnTo>
                    <a:pt x="766" y="1275"/>
                  </a:lnTo>
                  <a:lnTo>
                    <a:pt x="779" y="1275"/>
                  </a:lnTo>
                  <a:lnTo>
                    <a:pt x="773" y="1269"/>
                  </a:lnTo>
                  <a:close/>
                  <a:moveTo>
                    <a:pt x="1633" y="263"/>
                  </a:moveTo>
                  <a:lnTo>
                    <a:pt x="1539" y="370"/>
                  </a:lnTo>
                  <a:lnTo>
                    <a:pt x="1690" y="370"/>
                  </a:lnTo>
                  <a:lnTo>
                    <a:pt x="1633" y="263"/>
                  </a:lnTo>
                  <a:close/>
                  <a:moveTo>
                    <a:pt x="553" y="1922"/>
                  </a:moveTo>
                  <a:lnTo>
                    <a:pt x="653" y="1803"/>
                  </a:lnTo>
                  <a:lnTo>
                    <a:pt x="502" y="1803"/>
                  </a:lnTo>
                  <a:lnTo>
                    <a:pt x="553" y="1922"/>
                  </a:lnTo>
                  <a:close/>
                  <a:moveTo>
                    <a:pt x="986" y="1419"/>
                  </a:moveTo>
                  <a:lnTo>
                    <a:pt x="1043" y="1350"/>
                  </a:lnTo>
                  <a:lnTo>
                    <a:pt x="955" y="1350"/>
                  </a:lnTo>
                  <a:lnTo>
                    <a:pt x="986" y="1419"/>
                  </a:lnTo>
                  <a:close/>
                  <a:moveTo>
                    <a:pt x="2180" y="0"/>
                  </a:moveTo>
                  <a:lnTo>
                    <a:pt x="1859" y="0"/>
                  </a:lnTo>
                  <a:lnTo>
                    <a:pt x="1728" y="157"/>
                  </a:lnTo>
                  <a:lnTo>
                    <a:pt x="1828" y="370"/>
                  </a:lnTo>
                  <a:lnTo>
                    <a:pt x="1885" y="370"/>
                  </a:lnTo>
                  <a:lnTo>
                    <a:pt x="2186" y="18"/>
                  </a:lnTo>
                  <a:lnTo>
                    <a:pt x="2180" y="0"/>
                  </a:lnTo>
                  <a:close/>
                  <a:moveTo>
                    <a:pt x="703" y="1350"/>
                  </a:moveTo>
                  <a:lnTo>
                    <a:pt x="433" y="1665"/>
                  </a:lnTo>
                  <a:lnTo>
                    <a:pt x="465" y="1727"/>
                  </a:lnTo>
                  <a:lnTo>
                    <a:pt x="722" y="1727"/>
                  </a:lnTo>
                  <a:lnTo>
                    <a:pt x="898" y="1526"/>
                  </a:lnTo>
                  <a:lnTo>
                    <a:pt x="817" y="1350"/>
                  </a:lnTo>
                  <a:lnTo>
                    <a:pt x="703" y="1350"/>
                  </a:lnTo>
                  <a:close/>
                  <a:moveTo>
                    <a:pt x="1476" y="452"/>
                  </a:moveTo>
                  <a:lnTo>
                    <a:pt x="1294" y="659"/>
                  </a:lnTo>
                  <a:lnTo>
                    <a:pt x="1376" y="823"/>
                  </a:lnTo>
                  <a:lnTo>
                    <a:pt x="1495" y="823"/>
                  </a:lnTo>
                  <a:lnTo>
                    <a:pt x="1759" y="521"/>
                  </a:lnTo>
                  <a:lnTo>
                    <a:pt x="1728" y="452"/>
                  </a:lnTo>
                  <a:lnTo>
                    <a:pt x="1476" y="452"/>
                  </a:lnTo>
                  <a:close/>
                  <a:moveTo>
                    <a:pt x="1087" y="904"/>
                  </a:moveTo>
                  <a:lnTo>
                    <a:pt x="867" y="1162"/>
                  </a:lnTo>
                  <a:lnTo>
                    <a:pt x="917" y="1275"/>
                  </a:lnTo>
                  <a:lnTo>
                    <a:pt x="1112" y="1275"/>
                  </a:lnTo>
                  <a:lnTo>
                    <a:pt x="1325" y="1024"/>
                  </a:lnTo>
                  <a:lnTo>
                    <a:pt x="1269" y="904"/>
                  </a:lnTo>
                  <a:lnTo>
                    <a:pt x="1087" y="904"/>
                  </a:lnTo>
                  <a:close/>
                  <a:moveTo>
                    <a:pt x="1413" y="917"/>
                  </a:moveTo>
                  <a:lnTo>
                    <a:pt x="1432" y="904"/>
                  </a:lnTo>
                  <a:lnTo>
                    <a:pt x="1407" y="904"/>
                  </a:lnTo>
                  <a:lnTo>
                    <a:pt x="1413" y="917"/>
                  </a:lnTo>
                  <a:close/>
                </a:path>
              </a:pathLst>
            </a:custGeom>
            <a:solidFill>
              <a:schemeClr val="accent3"/>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03" name="Freeform 18"/>
            <p:cNvSpPr>
              <a:spLocks noChangeArrowheads="1"/>
            </p:cNvSpPr>
            <p:nvPr/>
          </p:nvSpPr>
          <p:spPr bwMode="auto">
            <a:xfrm>
              <a:off x="7773841" y="7816810"/>
              <a:ext cx="521993" cy="543797"/>
            </a:xfrm>
            <a:custGeom>
              <a:avLst/>
              <a:gdLst>
                <a:gd name="T0" fmla="*/ 239 w 1132"/>
                <a:gd name="T1" fmla="*/ 904 h 1182"/>
                <a:gd name="T2" fmla="*/ 364 w 1132"/>
                <a:gd name="T3" fmla="*/ 1162 h 1182"/>
                <a:gd name="T4" fmla="*/ 660 w 1132"/>
                <a:gd name="T5" fmla="*/ 810 h 1182"/>
                <a:gd name="T6" fmla="*/ 320 w 1132"/>
                <a:gd name="T7" fmla="*/ 810 h 1182"/>
                <a:gd name="T8" fmla="*/ 239 w 1132"/>
                <a:gd name="T9" fmla="*/ 904 h 1182"/>
                <a:gd name="T10" fmla="*/ 383 w 1132"/>
                <a:gd name="T11" fmla="*/ 735 h 1182"/>
                <a:gd name="T12" fmla="*/ 691 w 1132"/>
                <a:gd name="T13" fmla="*/ 735 h 1182"/>
                <a:gd name="T14" fmla="*/ 584 w 1132"/>
                <a:gd name="T15" fmla="*/ 502 h 1182"/>
                <a:gd name="T16" fmla="*/ 383 w 1132"/>
                <a:gd name="T17" fmla="*/ 735 h 1182"/>
                <a:gd name="T18" fmla="*/ 0 w 1132"/>
                <a:gd name="T19" fmla="*/ 1181 h 1182"/>
                <a:gd name="T20" fmla="*/ 232 w 1132"/>
                <a:gd name="T21" fmla="*/ 1181 h 1182"/>
                <a:gd name="T22" fmla="*/ 151 w 1132"/>
                <a:gd name="T23" fmla="*/ 1005 h 1182"/>
                <a:gd name="T24" fmla="*/ 0 w 1132"/>
                <a:gd name="T25" fmla="*/ 1181 h 1182"/>
                <a:gd name="T26" fmla="*/ 1011 w 1132"/>
                <a:gd name="T27" fmla="*/ 0 h 1182"/>
                <a:gd name="T28" fmla="*/ 773 w 1132"/>
                <a:gd name="T29" fmla="*/ 282 h 1182"/>
                <a:gd name="T30" fmla="*/ 1112 w 1132"/>
                <a:gd name="T31" fmla="*/ 282 h 1182"/>
                <a:gd name="T32" fmla="*/ 1131 w 1132"/>
                <a:gd name="T33" fmla="*/ 257 h 1182"/>
                <a:gd name="T34" fmla="*/ 1011 w 1132"/>
                <a:gd name="T35" fmla="*/ 0 h 1182"/>
                <a:gd name="T36" fmla="*/ 672 w 1132"/>
                <a:gd name="T37" fmla="*/ 402 h 1182"/>
                <a:gd name="T38" fmla="*/ 792 w 1132"/>
                <a:gd name="T39" fmla="*/ 659 h 1182"/>
                <a:gd name="T40" fmla="*/ 1049 w 1132"/>
                <a:gd name="T41" fmla="*/ 358 h 1182"/>
                <a:gd name="T42" fmla="*/ 704 w 1132"/>
                <a:gd name="T43" fmla="*/ 358 h 1182"/>
                <a:gd name="T44" fmla="*/ 672 w 1132"/>
                <a:gd name="T45" fmla="*/ 402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32" h="1182">
                  <a:moveTo>
                    <a:pt x="239" y="904"/>
                  </a:moveTo>
                  <a:lnTo>
                    <a:pt x="364" y="1162"/>
                  </a:lnTo>
                  <a:lnTo>
                    <a:pt x="660" y="810"/>
                  </a:lnTo>
                  <a:lnTo>
                    <a:pt x="320" y="810"/>
                  </a:lnTo>
                  <a:lnTo>
                    <a:pt x="239" y="904"/>
                  </a:lnTo>
                  <a:close/>
                  <a:moveTo>
                    <a:pt x="383" y="735"/>
                  </a:moveTo>
                  <a:lnTo>
                    <a:pt x="691" y="735"/>
                  </a:lnTo>
                  <a:lnTo>
                    <a:pt x="584" y="502"/>
                  </a:lnTo>
                  <a:lnTo>
                    <a:pt x="383" y="735"/>
                  </a:lnTo>
                  <a:close/>
                  <a:moveTo>
                    <a:pt x="0" y="1181"/>
                  </a:moveTo>
                  <a:lnTo>
                    <a:pt x="232" y="1181"/>
                  </a:lnTo>
                  <a:lnTo>
                    <a:pt x="151" y="1005"/>
                  </a:lnTo>
                  <a:lnTo>
                    <a:pt x="0" y="1181"/>
                  </a:lnTo>
                  <a:close/>
                  <a:moveTo>
                    <a:pt x="1011" y="0"/>
                  </a:moveTo>
                  <a:lnTo>
                    <a:pt x="773" y="282"/>
                  </a:lnTo>
                  <a:lnTo>
                    <a:pt x="1112" y="282"/>
                  </a:lnTo>
                  <a:lnTo>
                    <a:pt x="1131" y="257"/>
                  </a:lnTo>
                  <a:lnTo>
                    <a:pt x="1011" y="0"/>
                  </a:lnTo>
                  <a:close/>
                  <a:moveTo>
                    <a:pt x="672" y="402"/>
                  </a:moveTo>
                  <a:lnTo>
                    <a:pt x="792" y="659"/>
                  </a:lnTo>
                  <a:lnTo>
                    <a:pt x="1049" y="358"/>
                  </a:lnTo>
                  <a:lnTo>
                    <a:pt x="704" y="358"/>
                  </a:lnTo>
                  <a:lnTo>
                    <a:pt x="672" y="402"/>
                  </a:lnTo>
                  <a:close/>
                </a:path>
              </a:pathLst>
            </a:custGeom>
            <a:solidFill>
              <a:schemeClr val="accent3"/>
            </a:solidFill>
            <a:ln>
              <a:noFill/>
            </a:ln>
            <a:effec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grpSp>
          <p:nvGrpSpPr>
            <p:cNvPr id="104" name="Group 103"/>
            <p:cNvGrpSpPr/>
            <p:nvPr/>
          </p:nvGrpSpPr>
          <p:grpSpPr>
            <a:xfrm>
              <a:off x="6805339" y="7151581"/>
              <a:ext cx="836347" cy="918967"/>
              <a:chOff x="6624875" y="6831220"/>
              <a:chExt cx="871838" cy="957964"/>
            </a:xfrm>
            <a:solidFill>
              <a:schemeClr val="accent3"/>
            </a:solidFill>
          </p:grpSpPr>
          <p:sp>
            <p:nvSpPr>
              <p:cNvPr id="105" name="Freeform 6"/>
              <p:cNvSpPr>
                <a:spLocks noChangeArrowheads="1"/>
              </p:cNvSpPr>
              <p:nvPr/>
            </p:nvSpPr>
            <p:spPr bwMode="auto">
              <a:xfrm>
                <a:off x="7105233" y="7264736"/>
                <a:ext cx="61367" cy="42294"/>
              </a:xfrm>
              <a:custGeom>
                <a:avLst/>
                <a:gdLst>
                  <a:gd name="T0" fmla="*/ 44 w 127"/>
                  <a:gd name="T1" fmla="*/ 88 h 89"/>
                  <a:gd name="T2" fmla="*/ 126 w 127"/>
                  <a:gd name="T3" fmla="*/ 0 h 89"/>
                  <a:gd name="T4" fmla="*/ 0 w 127"/>
                  <a:gd name="T5" fmla="*/ 0 h 89"/>
                  <a:gd name="T6" fmla="*/ 44 w 127"/>
                  <a:gd name="T7" fmla="*/ 88 h 89"/>
                </a:gdLst>
                <a:ahLst/>
                <a:cxnLst>
                  <a:cxn ang="0">
                    <a:pos x="T0" y="T1"/>
                  </a:cxn>
                  <a:cxn ang="0">
                    <a:pos x="T2" y="T3"/>
                  </a:cxn>
                  <a:cxn ang="0">
                    <a:pos x="T4" y="T5"/>
                  </a:cxn>
                  <a:cxn ang="0">
                    <a:pos x="T6" y="T7"/>
                  </a:cxn>
                </a:cxnLst>
                <a:rect l="0" t="0" r="r" b="b"/>
                <a:pathLst>
                  <a:path w="127" h="89">
                    <a:moveTo>
                      <a:pt x="44" y="88"/>
                    </a:moveTo>
                    <a:lnTo>
                      <a:pt x="126" y="0"/>
                    </a:lnTo>
                    <a:lnTo>
                      <a:pt x="0" y="0"/>
                    </a:lnTo>
                    <a:lnTo>
                      <a:pt x="44" y="88"/>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06" name="Freeform 9"/>
              <p:cNvSpPr>
                <a:spLocks noChangeArrowheads="1"/>
              </p:cNvSpPr>
              <p:nvPr/>
            </p:nvSpPr>
            <p:spPr bwMode="auto">
              <a:xfrm>
                <a:off x="6764538" y="7412766"/>
                <a:ext cx="40207" cy="31720"/>
              </a:xfrm>
              <a:custGeom>
                <a:avLst/>
                <a:gdLst>
                  <a:gd name="T0" fmla="*/ 82 w 83"/>
                  <a:gd name="T1" fmla="*/ 63 h 64"/>
                  <a:gd name="T2" fmla="*/ 50 w 83"/>
                  <a:gd name="T3" fmla="*/ 0 h 64"/>
                  <a:gd name="T4" fmla="*/ 0 w 83"/>
                  <a:gd name="T5" fmla="*/ 63 h 64"/>
                  <a:gd name="T6" fmla="*/ 82 w 83"/>
                  <a:gd name="T7" fmla="*/ 63 h 64"/>
                </a:gdLst>
                <a:ahLst/>
                <a:cxnLst>
                  <a:cxn ang="0">
                    <a:pos x="T0" y="T1"/>
                  </a:cxn>
                  <a:cxn ang="0">
                    <a:pos x="T2" y="T3"/>
                  </a:cxn>
                  <a:cxn ang="0">
                    <a:pos x="T4" y="T5"/>
                  </a:cxn>
                  <a:cxn ang="0">
                    <a:pos x="T6" y="T7"/>
                  </a:cxn>
                </a:cxnLst>
                <a:rect l="0" t="0" r="r" b="b"/>
                <a:pathLst>
                  <a:path w="83" h="64">
                    <a:moveTo>
                      <a:pt x="82" y="63"/>
                    </a:moveTo>
                    <a:lnTo>
                      <a:pt x="50" y="0"/>
                    </a:lnTo>
                    <a:lnTo>
                      <a:pt x="0" y="63"/>
                    </a:lnTo>
                    <a:lnTo>
                      <a:pt x="82" y="6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07" name="Freeform 11"/>
              <p:cNvSpPr>
                <a:spLocks noChangeArrowheads="1"/>
              </p:cNvSpPr>
              <p:nvPr/>
            </p:nvSpPr>
            <p:spPr bwMode="auto">
              <a:xfrm>
                <a:off x="6950756" y="7171690"/>
                <a:ext cx="69832" cy="54982"/>
              </a:xfrm>
              <a:custGeom>
                <a:avLst/>
                <a:gdLst>
                  <a:gd name="T0" fmla="*/ 144 w 145"/>
                  <a:gd name="T1" fmla="*/ 113 h 114"/>
                  <a:gd name="T2" fmla="*/ 94 w 145"/>
                  <a:gd name="T3" fmla="*/ 0 h 114"/>
                  <a:gd name="T4" fmla="*/ 0 w 145"/>
                  <a:gd name="T5" fmla="*/ 113 h 114"/>
                  <a:gd name="T6" fmla="*/ 144 w 145"/>
                  <a:gd name="T7" fmla="*/ 113 h 114"/>
                </a:gdLst>
                <a:ahLst/>
                <a:cxnLst>
                  <a:cxn ang="0">
                    <a:pos x="T0" y="T1"/>
                  </a:cxn>
                  <a:cxn ang="0">
                    <a:pos x="T2" y="T3"/>
                  </a:cxn>
                  <a:cxn ang="0">
                    <a:pos x="T4" y="T5"/>
                  </a:cxn>
                  <a:cxn ang="0">
                    <a:pos x="T6" y="T7"/>
                  </a:cxn>
                </a:cxnLst>
                <a:rect l="0" t="0" r="r" b="b"/>
                <a:pathLst>
                  <a:path w="145" h="114">
                    <a:moveTo>
                      <a:pt x="144" y="113"/>
                    </a:moveTo>
                    <a:lnTo>
                      <a:pt x="94" y="0"/>
                    </a:lnTo>
                    <a:lnTo>
                      <a:pt x="0" y="113"/>
                    </a:lnTo>
                    <a:lnTo>
                      <a:pt x="144" y="11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08" name="Freeform 15"/>
              <p:cNvSpPr>
                <a:spLocks noChangeArrowheads="1"/>
              </p:cNvSpPr>
              <p:nvPr/>
            </p:nvSpPr>
            <p:spPr bwMode="auto">
              <a:xfrm>
                <a:off x="6887273" y="7478321"/>
                <a:ext cx="90994" cy="69786"/>
              </a:xfrm>
              <a:custGeom>
                <a:avLst/>
                <a:gdLst>
                  <a:gd name="T0" fmla="*/ 188 w 189"/>
                  <a:gd name="T1" fmla="*/ 0 h 146"/>
                  <a:gd name="T2" fmla="*/ 0 w 189"/>
                  <a:gd name="T3" fmla="*/ 0 h 146"/>
                  <a:gd name="T4" fmla="*/ 69 w 189"/>
                  <a:gd name="T5" fmla="*/ 145 h 146"/>
                  <a:gd name="T6" fmla="*/ 188 w 189"/>
                  <a:gd name="T7" fmla="*/ 0 h 146"/>
                </a:gdLst>
                <a:ahLst/>
                <a:cxnLst>
                  <a:cxn ang="0">
                    <a:pos x="T0" y="T1"/>
                  </a:cxn>
                  <a:cxn ang="0">
                    <a:pos x="T2" y="T3"/>
                  </a:cxn>
                  <a:cxn ang="0">
                    <a:pos x="T4" y="T5"/>
                  </a:cxn>
                  <a:cxn ang="0">
                    <a:pos x="T6" y="T7"/>
                  </a:cxn>
                </a:cxnLst>
                <a:rect l="0" t="0" r="r" b="b"/>
                <a:pathLst>
                  <a:path w="189" h="146">
                    <a:moveTo>
                      <a:pt x="188" y="0"/>
                    </a:moveTo>
                    <a:lnTo>
                      <a:pt x="0" y="0"/>
                    </a:lnTo>
                    <a:lnTo>
                      <a:pt x="69" y="145"/>
                    </a:lnTo>
                    <a:lnTo>
                      <a:pt x="18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09" name="Freeform 16"/>
              <p:cNvSpPr>
                <a:spLocks noChangeArrowheads="1"/>
              </p:cNvSpPr>
              <p:nvPr/>
            </p:nvSpPr>
            <p:spPr bwMode="auto">
              <a:xfrm>
                <a:off x="7134859" y="6932726"/>
                <a:ext cx="105806" cy="76130"/>
              </a:xfrm>
              <a:custGeom>
                <a:avLst/>
                <a:gdLst>
                  <a:gd name="T0" fmla="*/ 220 w 221"/>
                  <a:gd name="T1" fmla="*/ 157 h 158"/>
                  <a:gd name="T2" fmla="*/ 144 w 221"/>
                  <a:gd name="T3" fmla="*/ 0 h 158"/>
                  <a:gd name="T4" fmla="*/ 0 w 221"/>
                  <a:gd name="T5" fmla="*/ 157 h 158"/>
                  <a:gd name="T6" fmla="*/ 220 w 221"/>
                  <a:gd name="T7" fmla="*/ 157 h 158"/>
                </a:gdLst>
                <a:ahLst/>
                <a:cxnLst>
                  <a:cxn ang="0">
                    <a:pos x="T0" y="T1"/>
                  </a:cxn>
                  <a:cxn ang="0">
                    <a:pos x="T2" y="T3"/>
                  </a:cxn>
                  <a:cxn ang="0">
                    <a:pos x="T4" y="T5"/>
                  </a:cxn>
                  <a:cxn ang="0">
                    <a:pos x="T6" y="T7"/>
                  </a:cxn>
                </a:cxnLst>
                <a:rect l="0" t="0" r="r" b="b"/>
                <a:pathLst>
                  <a:path w="221" h="158">
                    <a:moveTo>
                      <a:pt x="220" y="157"/>
                    </a:moveTo>
                    <a:lnTo>
                      <a:pt x="144" y="0"/>
                    </a:lnTo>
                    <a:lnTo>
                      <a:pt x="0" y="157"/>
                    </a:lnTo>
                    <a:lnTo>
                      <a:pt x="220" y="15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10" name="Freeform 7"/>
              <p:cNvSpPr>
                <a:spLocks noChangeArrowheads="1"/>
              </p:cNvSpPr>
              <p:nvPr/>
            </p:nvSpPr>
            <p:spPr bwMode="auto">
              <a:xfrm>
                <a:off x="7244896" y="6831220"/>
                <a:ext cx="251817" cy="177636"/>
              </a:xfrm>
              <a:custGeom>
                <a:avLst/>
                <a:gdLst>
                  <a:gd name="T0" fmla="*/ 126 w 523"/>
                  <a:gd name="T1" fmla="*/ 370 h 371"/>
                  <a:gd name="T2" fmla="*/ 283 w 523"/>
                  <a:gd name="T3" fmla="*/ 370 h 371"/>
                  <a:gd name="T4" fmla="*/ 522 w 523"/>
                  <a:gd name="T5" fmla="*/ 94 h 371"/>
                  <a:gd name="T6" fmla="*/ 478 w 523"/>
                  <a:gd name="T7" fmla="*/ 0 h 371"/>
                  <a:gd name="T8" fmla="*/ 88 w 523"/>
                  <a:gd name="T9" fmla="*/ 0 h 371"/>
                  <a:gd name="T10" fmla="*/ 0 w 523"/>
                  <a:gd name="T11" fmla="*/ 106 h 371"/>
                  <a:gd name="T12" fmla="*/ 126 w 523"/>
                  <a:gd name="T13" fmla="*/ 370 h 371"/>
                </a:gdLst>
                <a:ahLst/>
                <a:cxnLst>
                  <a:cxn ang="0">
                    <a:pos x="T0" y="T1"/>
                  </a:cxn>
                  <a:cxn ang="0">
                    <a:pos x="T2" y="T3"/>
                  </a:cxn>
                  <a:cxn ang="0">
                    <a:pos x="T4" y="T5"/>
                  </a:cxn>
                  <a:cxn ang="0">
                    <a:pos x="T6" y="T7"/>
                  </a:cxn>
                  <a:cxn ang="0">
                    <a:pos x="T8" y="T9"/>
                  </a:cxn>
                  <a:cxn ang="0">
                    <a:pos x="T10" y="T11"/>
                  </a:cxn>
                  <a:cxn ang="0">
                    <a:pos x="T12" y="T13"/>
                  </a:cxn>
                </a:cxnLst>
                <a:rect l="0" t="0" r="r" b="b"/>
                <a:pathLst>
                  <a:path w="523" h="371">
                    <a:moveTo>
                      <a:pt x="126" y="370"/>
                    </a:moveTo>
                    <a:lnTo>
                      <a:pt x="283" y="370"/>
                    </a:lnTo>
                    <a:lnTo>
                      <a:pt x="522" y="94"/>
                    </a:lnTo>
                    <a:lnTo>
                      <a:pt x="478" y="0"/>
                    </a:lnTo>
                    <a:lnTo>
                      <a:pt x="88" y="0"/>
                    </a:lnTo>
                    <a:lnTo>
                      <a:pt x="0" y="106"/>
                    </a:lnTo>
                    <a:lnTo>
                      <a:pt x="126" y="37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11" name="Freeform 8"/>
              <p:cNvSpPr>
                <a:spLocks noChangeArrowheads="1"/>
              </p:cNvSpPr>
              <p:nvPr/>
            </p:nvSpPr>
            <p:spPr bwMode="auto">
              <a:xfrm>
                <a:off x="7037517" y="7046920"/>
                <a:ext cx="249702" cy="177636"/>
              </a:xfrm>
              <a:custGeom>
                <a:avLst/>
                <a:gdLst>
                  <a:gd name="T0" fmla="*/ 138 w 522"/>
                  <a:gd name="T1" fmla="*/ 0 h 372"/>
                  <a:gd name="T2" fmla="*/ 0 w 522"/>
                  <a:gd name="T3" fmla="*/ 157 h 372"/>
                  <a:gd name="T4" fmla="*/ 100 w 522"/>
                  <a:gd name="T5" fmla="*/ 371 h 372"/>
                  <a:gd name="T6" fmla="*/ 327 w 522"/>
                  <a:gd name="T7" fmla="*/ 371 h 372"/>
                  <a:gd name="T8" fmla="*/ 521 w 522"/>
                  <a:gd name="T9" fmla="*/ 144 h 372"/>
                  <a:gd name="T10" fmla="*/ 458 w 522"/>
                  <a:gd name="T11" fmla="*/ 0 h 372"/>
                  <a:gd name="T12" fmla="*/ 138 w 522"/>
                  <a:gd name="T13" fmla="*/ 0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138" y="0"/>
                    </a:moveTo>
                    <a:lnTo>
                      <a:pt x="0" y="157"/>
                    </a:lnTo>
                    <a:lnTo>
                      <a:pt x="100" y="371"/>
                    </a:lnTo>
                    <a:lnTo>
                      <a:pt x="327" y="371"/>
                    </a:lnTo>
                    <a:lnTo>
                      <a:pt x="521" y="144"/>
                    </a:lnTo>
                    <a:lnTo>
                      <a:pt x="458" y="0"/>
                    </a:lnTo>
                    <a:lnTo>
                      <a:pt x="13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12" name="Freeform 12"/>
              <p:cNvSpPr>
                <a:spLocks noChangeArrowheads="1"/>
              </p:cNvSpPr>
              <p:nvPr/>
            </p:nvSpPr>
            <p:spPr bwMode="auto">
              <a:xfrm>
                <a:off x="6624875" y="7478322"/>
                <a:ext cx="251818" cy="181865"/>
              </a:xfrm>
              <a:custGeom>
                <a:avLst/>
                <a:gdLst>
                  <a:gd name="T0" fmla="*/ 415 w 523"/>
                  <a:gd name="T1" fmla="*/ 377 h 378"/>
                  <a:gd name="T2" fmla="*/ 522 w 523"/>
                  <a:gd name="T3" fmla="*/ 252 h 378"/>
                  <a:gd name="T4" fmla="*/ 409 w 523"/>
                  <a:gd name="T5" fmla="*/ 0 h 378"/>
                  <a:gd name="T6" fmla="*/ 226 w 523"/>
                  <a:gd name="T7" fmla="*/ 0 h 378"/>
                  <a:gd name="T8" fmla="*/ 0 w 523"/>
                  <a:gd name="T9" fmla="*/ 264 h 378"/>
                  <a:gd name="T10" fmla="*/ 57 w 523"/>
                  <a:gd name="T11" fmla="*/ 377 h 378"/>
                  <a:gd name="T12" fmla="*/ 415 w 523"/>
                  <a:gd name="T13" fmla="*/ 377 h 378"/>
                </a:gdLst>
                <a:ahLst/>
                <a:cxnLst>
                  <a:cxn ang="0">
                    <a:pos x="T0" y="T1"/>
                  </a:cxn>
                  <a:cxn ang="0">
                    <a:pos x="T2" y="T3"/>
                  </a:cxn>
                  <a:cxn ang="0">
                    <a:pos x="T4" y="T5"/>
                  </a:cxn>
                  <a:cxn ang="0">
                    <a:pos x="T6" y="T7"/>
                  </a:cxn>
                  <a:cxn ang="0">
                    <a:pos x="T8" y="T9"/>
                  </a:cxn>
                  <a:cxn ang="0">
                    <a:pos x="T10" y="T11"/>
                  </a:cxn>
                  <a:cxn ang="0">
                    <a:pos x="T12" y="T13"/>
                  </a:cxn>
                </a:cxnLst>
                <a:rect l="0" t="0" r="r" b="b"/>
                <a:pathLst>
                  <a:path w="523" h="378">
                    <a:moveTo>
                      <a:pt x="415" y="377"/>
                    </a:moveTo>
                    <a:lnTo>
                      <a:pt x="522" y="252"/>
                    </a:lnTo>
                    <a:lnTo>
                      <a:pt x="409" y="0"/>
                    </a:lnTo>
                    <a:lnTo>
                      <a:pt x="226" y="0"/>
                    </a:lnTo>
                    <a:lnTo>
                      <a:pt x="0" y="264"/>
                    </a:lnTo>
                    <a:lnTo>
                      <a:pt x="57" y="377"/>
                    </a:lnTo>
                    <a:lnTo>
                      <a:pt x="415" y="37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13" name="Freeform 13"/>
              <p:cNvSpPr>
                <a:spLocks noChangeArrowheads="1"/>
              </p:cNvSpPr>
              <p:nvPr/>
            </p:nvSpPr>
            <p:spPr bwMode="auto">
              <a:xfrm>
                <a:off x="6832254" y="7264736"/>
                <a:ext cx="249702" cy="177636"/>
              </a:xfrm>
              <a:custGeom>
                <a:avLst/>
                <a:gdLst>
                  <a:gd name="T0" fmla="*/ 370 w 522"/>
                  <a:gd name="T1" fmla="*/ 371 h 372"/>
                  <a:gd name="T2" fmla="*/ 521 w 522"/>
                  <a:gd name="T3" fmla="*/ 195 h 372"/>
                  <a:gd name="T4" fmla="*/ 427 w 522"/>
                  <a:gd name="T5" fmla="*/ 0 h 372"/>
                  <a:gd name="T6" fmla="*/ 176 w 522"/>
                  <a:gd name="T7" fmla="*/ 0 h 372"/>
                  <a:gd name="T8" fmla="*/ 0 w 522"/>
                  <a:gd name="T9" fmla="*/ 208 h 372"/>
                  <a:gd name="T10" fmla="*/ 75 w 522"/>
                  <a:gd name="T11" fmla="*/ 371 h 372"/>
                  <a:gd name="T12" fmla="*/ 370 w 522"/>
                  <a:gd name="T13" fmla="*/ 371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370" y="371"/>
                    </a:moveTo>
                    <a:lnTo>
                      <a:pt x="521" y="195"/>
                    </a:lnTo>
                    <a:lnTo>
                      <a:pt x="427" y="0"/>
                    </a:lnTo>
                    <a:lnTo>
                      <a:pt x="176" y="0"/>
                    </a:lnTo>
                    <a:lnTo>
                      <a:pt x="0" y="208"/>
                    </a:lnTo>
                    <a:lnTo>
                      <a:pt x="75" y="371"/>
                    </a:lnTo>
                    <a:lnTo>
                      <a:pt x="370" y="371"/>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sp>
            <p:nvSpPr>
              <p:cNvPr id="114" name="Freeform 14"/>
              <p:cNvSpPr>
                <a:spLocks noChangeArrowheads="1"/>
              </p:cNvSpPr>
              <p:nvPr/>
            </p:nvSpPr>
            <p:spPr bwMode="auto">
              <a:xfrm>
                <a:off x="6667196" y="7696137"/>
                <a:ext cx="126967" cy="93047"/>
              </a:xfrm>
              <a:custGeom>
                <a:avLst/>
                <a:gdLst>
                  <a:gd name="T0" fmla="*/ 0 w 265"/>
                  <a:gd name="T1" fmla="*/ 0 h 195"/>
                  <a:gd name="T2" fmla="*/ 94 w 265"/>
                  <a:gd name="T3" fmla="*/ 194 h 195"/>
                  <a:gd name="T4" fmla="*/ 264 w 265"/>
                  <a:gd name="T5" fmla="*/ 0 h 195"/>
                  <a:gd name="T6" fmla="*/ 0 w 265"/>
                  <a:gd name="T7" fmla="*/ 0 h 195"/>
                </a:gdLst>
                <a:ahLst/>
                <a:cxnLst>
                  <a:cxn ang="0">
                    <a:pos x="T0" y="T1"/>
                  </a:cxn>
                  <a:cxn ang="0">
                    <a:pos x="T2" y="T3"/>
                  </a:cxn>
                  <a:cxn ang="0">
                    <a:pos x="T4" y="T5"/>
                  </a:cxn>
                  <a:cxn ang="0">
                    <a:pos x="T6" y="T7"/>
                  </a:cxn>
                </a:cxnLst>
                <a:rect l="0" t="0" r="r" b="b"/>
                <a:pathLst>
                  <a:path w="265" h="195">
                    <a:moveTo>
                      <a:pt x="0" y="0"/>
                    </a:moveTo>
                    <a:lnTo>
                      <a:pt x="94" y="194"/>
                    </a:lnTo>
                    <a:lnTo>
                      <a:pt x="264" y="0"/>
                    </a:lnTo>
                    <a:lnTo>
                      <a:pt x="0"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1853" tIns="60926" rIns="121853" bIns="60926" anchor="ctr"/>
              <a:lstStyle/>
              <a:p>
                <a:pPr defTabSz="1828434" fontAlgn="auto">
                  <a:spcBef>
                    <a:spcPts val="0"/>
                  </a:spcBef>
                  <a:spcAft>
                    <a:spcPts val="0"/>
                  </a:spcAft>
                  <a:defRPr/>
                </a:pPr>
                <a:endParaRPr lang="en-US">
                  <a:latin typeface="Calibri Light"/>
                  <a:ea typeface="+mn-ea"/>
                </a:endParaRPr>
              </a:p>
            </p:txBody>
          </p:sp>
        </p:grpSp>
      </p:grpSp>
      <p:sp>
        <p:nvSpPr>
          <p:cNvPr id="46091" name="Freeform 121"/>
          <p:cNvSpPr>
            <a:spLocks noChangeArrowheads="1"/>
          </p:cNvSpPr>
          <p:nvPr/>
        </p:nvSpPr>
        <p:spPr bwMode="auto">
          <a:xfrm rot="5400000">
            <a:off x="17045781" y="8673307"/>
            <a:ext cx="1387475" cy="998538"/>
          </a:xfrm>
          <a:custGeom>
            <a:avLst/>
            <a:gdLst>
              <a:gd name="T0" fmla="*/ 1385211 w 517"/>
              <a:gd name="T1" fmla="*/ 484771 h 245"/>
              <a:gd name="T2" fmla="*/ 1036224 w 517"/>
              <a:gd name="T3" fmla="*/ 0 h 245"/>
              <a:gd name="T4" fmla="*/ 1036224 w 517"/>
              <a:gd name="T5" fmla="*/ 309602 h 245"/>
              <a:gd name="T6" fmla="*/ 0 w 517"/>
              <a:gd name="T7" fmla="*/ 309602 h 245"/>
              <a:gd name="T8" fmla="*/ 0 w 517"/>
              <a:gd name="T9" fmla="*/ 684383 h 245"/>
              <a:gd name="T10" fmla="*/ 1036224 w 517"/>
              <a:gd name="T11" fmla="*/ 684383 h 245"/>
              <a:gd name="T12" fmla="*/ 1036224 w 517"/>
              <a:gd name="T13" fmla="*/ 993984 h 245"/>
              <a:gd name="T14" fmla="*/ 1385211 w 517"/>
              <a:gd name="T15" fmla="*/ 484771 h 24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53" tIns="60926" rIns="121853" bIns="60926" anchor="ctr"/>
          <a:lstStyle/>
          <a:p>
            <a:endParaRPr lang="es-MX"/>
          </a:p>
        </p:txBody>
      </p:sp>
      <p:sp>
        <p:nvSpPr>
          <p:cNvPr id="46092" name="TextBox 120"/>
          <p:cNvSpPr txBox="1">
            <a:spLocks noChangeArrowheads="1"/>
          </p:cNvSpPr>
          <p:nvPr/>
        </p:nvSpPr>
        <p:spPr bwMode="auto">
          <a:xfrm>
            <a:off x="18261013" y="8362950"/>
            <a:ext cx="2865437"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a:latin typeface="Source Sans Pro" panose="020B0503030403020204" pitchFamily="34" charset="0"/>
              </a:rPr>
              <a:t>Wind Turbine</a:t>
            </a:r>
            <a:endParaRPr lang="id-ID" altLang="es-MX" sz="3200" b="1">
              <a:latin typeface="Source Sans Pro" panose="020B0503030403020204" pitchFamily="34" charset="0"/>
            </a:endParaRPr>
          </a:p>
        </p:txBody>
      </p:sp>
      <p:sp>
        <p:nvSpPr>
          <p:cNvPr id="46093" name="TextBox 121"/>
          <p:cNvSpPr txBox="1">
            <a:spLocks noChangeArrowheads="1"/>
          </p:cNvSpPr>
          <p:nvPr/>
        </p:nvSpPr>
        <p:spPr bwMode="auto">
          <a:xfrm>
            <a:off x="18229263" y="8859838"/>
            <a:ext cx="4697412"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Creativity is the key to success in the great and primary education</a:t>
            </a:r>
          </a:p>
        </p:txBody>
      </p:sp>
      <p:cxnSp>
        <p:nvCxnSpPr>
          <p:cNvPr id="123" name="Elbow Connector 122"/>
          <p:cNvCxnSpPr/>
          <p:nvPr/>
        </p:nvCxnSpPr>
        <p:spPr>
          <a:xfrm>
            <a:off x="11117263" y="6705600"/>
            <a:ext cx="3073400" cy="2322513"/>
          </a:xfrm>
          <a:prstGeom prst="bentConnector3">
            <a:avLst>
              <a:gd name="adj1" fmla="val 50000"/>
            </a:avLst>
          </a:prstGeom>
          <a:ln w="38100" cmpd="sng">
            <a:solidFill>
              <a:schemeClr val="bg1">
                <a:lumMod val="65000"/>
              </a:schemeClr>
            </a:solidFill>
            <a:prstDash val="dot"/>
            <a:tailEnd type="arrow"/>
          </a:ln>
        </p:spPr>
        <p:style>
          <a:lnRef idx="2">
            <a:schemeClr val="accent1"/>
          </a:lnRef>
          <a:fillRef idx="0">
            <a:schemeClr val="accent1"/>
          </a:fillRef>
          <a:effectRef idx="1">
            <a:schemeClr val="accent1"/>
          </a:effectRef>
          <a:fontRef idx="minor">
            <a:schemeClr val="tx1"/>
          </a:fontRef>
        </p:style>
      </p:cxnSp>
      <p:cxnSp>
        <p:nvCxnSpPr>
          <p:cNvPr id="124" name="Elbow Connector 123"/>
          <p:cNvCxnSpPr/>
          <p:nvPr/>
        </p:nvCxnSpPr>
        <p:spPr>
          <a:xfrm flipV="1">
            <a:off x="8088313" y="5153025"/>
            <a:ext cx="6191250" cy="2011363"/>
          </a:xfrm>
          <a:prstGeom prst="bentConnector3">
            <a:avLst>
              <a:gd name="adj1" fmla="val 25531"/>
            </a:avLst>
          </a:prstGeom>
          <a:ln w="38100" cmpd="sng">
            <a:solidFill>
              <a:schemeClr val="bg1">
                <a:lumMod val="65000"/>
              </a:schemeClr>
            </a:solidFill>
            <a:prstDash val="dot"/>
            <a:tailEnd type="arrow"/>
          </a:ln>
        </p:spPr>
        <p:style>
          <a:lnRef idx="2">
            <a:schemeClr val="accent1"/>
          </a:lnRef>
          <a:fillRef idx="0">
            <a:schemeClr val="accent1"/>
          </a:fillRef>
          <a:effectRef idx="1">
            <a:schemeClr val="accent1"/>
          </a:effectRef>
          <a:fontRef idx="minor">
            <a:schemeClr val="tx1"/>
          </a:fontRef>
        </p:style>
      </p:cxnSp>
      <p:grpSp>
        <p:nvGrpSpPr>
          <p:cNvPr id="46096" name="Group 125"/>
          <p:cNvGrpSpPr>
            <a:grpSpLocks/>
          </p:cNvGrpSpPr>
          <p:nvPr/>
        </p:nvGrpSpPr>
        <p:grpSpPr bwMode="auto">
          <a:xfrm>
            <a:off x="14501813" y="7802563"/>
            <a:ext cx="2471737" cy="2473325"/>
            <a:chOff x="5641899" y="4719693"/>
            <a:chExt cx="3403334" cy="3403334"/>
          </a:xfrm>
        </p:grpSpPr>
        <p:sp>
          <p:nvSpPr>
            <p:cNvPr id="127" name="Oval 126"/>
            <p:cNvSpPr>
              <a:spLocks noChangeAspect="1"/>
            </p:cNvSpPr>
            <p:nvPr/>
          </p:nvSpPr>
          <p:spPr>
            <a:xfrm>
              <a:off x="5641899" y="4719693"/>
              <a:ext cx="3403334" cy="3403334"/>
            </a:xfrm>
            <a:prstGeom prst="ellipse">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a:latin typeface="Calibri Light"/>
              </a:endParaRPr>
            </a:p>
          </p:txBody>
        </p:sp>
        <p:sp>
          <p:nvSpPr>
            <p:cNvPr id="128" name="弧形 37"/>
            <p:cNvSpPr/>
            <p:nvPr/>
          </p:nvSpPr>
          <p:spPr>
            <a:xfrm>
              <a:off x="5766491" y="4828914"/>
              <a:ext cx="3145408" cy="3147756"/>
            </a:xfrm>
            <a:prstGeom prst="arc">
              <a:avLst>
                <a:gd name="adj1" fmla="val 100036"/>
                <a:gd name="adj2" fmla="val 14632219"/>
              </a:avLst>
            </a:prstGeom>
            <a:solidFill>
              <a:schemeClr val="accent1">
                <a:lumMod val="20000"/>
                <a:lumOff val="80000"/>
              </a:schemeClr>
            </a:solidFill>
            <a:ln w="254000">
              <a:solidFill>
                <a:schemeClr val="accent1"/>
              </a:solidFill>
            </a:ln>
          </p:spPr>
          <p:style>
            <a:lnRef idx="1">
              <a:schemeClr val="accent1"/>
            </a:lnRef>
            <a:fillRef idx="0">
              <a:schemeClr val="accent1"/>
            </a:fillRef>
            <a:effectRef idx="0">
              <a:schemeClr val="accent1"/>
            </a:effectRef>
            <a:fontRef idx="minor">
              <a:schemeClr val="tx1"/>
            </a:fontRef>
          </p:style>
          <p:txBody>
            <a:bodyPr anchor="ctr"/>
            <a:lstStyle/>
            <a:p>
              <a:pPr algn="ctr" defTabSz="1828434" fontAlgn="auto">
                <a:spcBef>
                  <a:spcPts val="0"/>
                </a:spcBef>
                <a:spcAft>
                  <a:spcPts val="0"/>
                </a:spcAft>
                <a:defRPr/>
              </a:pPr>
              <a:endParaRPr lang="zh-CN" altLang="en-US" sz="1400">
                <a:latin typeface="Calibri Light"/>
              </a:endParaRPr>
            </a:p>
          </p:txBody>
        </p:sp>
      </p:grpSp>
      <p:sp>
        <p:nvSpPr>
          <p:cNvPr id="46097" name="TextBox 129"/>
          <p:cNvSpPr txBox="1">
            <a:spLocks noChangeArrowheads="1"/>
          </p:cNvSpPr>
          <p:nvPr/>
        </p:nvSpPr>
        <p:spPr bwMode="auto">
          <a:xfrm>
            <a:off x="14930438" y="8572500"/>
            <a:ext cx="16097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400" b="1">
                <a:latin typeface="Source Sans Pro" panose="020B0503030403020204" pitchFamily="34" charset="0"/>
              </a:rPr>
              <a:t>68%</a:t>
            </a:r>
          </a:p>
        </p:txBody>
      </p:sp>
      <p:sp>
        <p:nvSpPr>
          <p:cNvPr id="131" name="Freeform 121"/>
          <p:cNvSpPr>
            <a:spLocks noChangeArrowheads="1"/>
          </p:cNvSpPr>
          <p:nvPr/>
        </p:nvSpPr>
        <p:spPr bwMode="auto">
          <a:xfrm rot="5400000">
            <a:off x="17044987" y="4786313"/>
            <a:ext cx="1389063" cy="998538"/>
          </a:xfrm>
          <a:custGeom>
            <a:avLst/>
            <a:gdLst>
              <a:gd name="T0" fmla="*/ 516 w 517"/>
              <a:gd name="T1" fmla="*/ 119 h 245"/>
              <a:gd name="T2" fmla="*/ 386 w 517"/>
              <a:gd name="T3" fmla="*/ 0 h 245"/>
              <a:gd name="T4" fmla="*/ 386 w 517"/>
              <a:gd name="T5" fmla="*/ 76 h 245"/>
              <a:gd name="T6" fmla="*/ 0 w 517"/>
              <a:gd name="T7" fmla="*/ 76 h 245"/>
              <a:gd name="T8" fmla="*/ 0 w 517"/>
              <a:gd name="T9" fmla="*/ 168 h 245"/>
              <a:gd name="T10" fmla="*/ 386 w 517"/>
              <a:gd name="T11" fmla="*/ 168 h 245"/>
              <a:gd name="T12" fmla="*/ 386 w 517"/>
              <a:gd name="T13" fmla="*/ 244 h 245"/>
              <a:gd name="T14" fmla="*/ 516 w 517"/>
              <a:gd name="T15" fmla="*/ 119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chemeClr val="accent3"/>
          </a:solidFill>
          <a:ln>
            <a:noFill/>
          </a:ln>
          <a:effectLst/>
        </p:spPr>
        <p:txBody>
          <a:bodyPr wrap="none" lIns="121853" tIns="60926" rIns="121853" bIns="60926" anchor="ctr"/>
          <a:lstStyle/>
          <a:p>
            <a:pPr defTabSz="1828434" fontAlgn="auto">
              <a:spcBef>
                <a:spcPts val="0"/>
              </a:spcBef>
              <a:spcAft>
                <a:spcPts val="0"/>
              </a:spcAft>
              <a:defRPr/>
            </a:pPr>
            <a:endParaRPr lang="en-US" dirty="0">
              <a:latin typeface="Calibri Light"/>
              <a:ea typeface="+mn-ea"/>
            </a:endParaRPr>
          </a:p>
        </p:txBody>
      </p:sp>
      <p:sp>
        <p:nvSpPr>
          <p:cNvPr id="46099" name="TextBox 131"/>
          <p:cNvSpPr txBox="1">
            <a:spLocks noChangeArrowheads="1"/>
          </p:cNvSpPr>
          <p:nvPr/>
        </p:nvSpPr>
        <p:spPr bwMode="auto">
          <a:xfrm>
            <a:off x="18261013" y="4476750"/>
            <a:ext cx="28067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a:latin typeface="Source Sans Pro" panose="020B0503030403020204" pitchFamily="34" charset="0"/>
              </a:rPr>
              <a:t>Solar Module</a:t>
            </a:r>
            <a:endParaRPr lang="id-ID" altLang="es-MX" sz="3200" b="1">
              <a:latin typeface="Source Sans Pro" panose="020B0503030403020204" pitchFamily="34" charset="0"/>
            </a:endParaRPr>
          </a:p>
        </p:txBody>
      </p:sp>
      <p:sp>
        <p:nvSpPr>
          <p:cNvPr id="46100" name="TextBox 132"/>
          <p:cNvSpPr txBox="1">
            <a:spLocks noChangeArrowheads="1"/>
          </p:cNvSpPr>
          <p:nvPr/>
        </p:nvSpPr>
        <p:spPr bwMode="auto">
          <a:xfrm>
            <a:off x="18229263" y="4973638"/>
            <a:ext cx="4697412"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Creativity is the key to success in the great and primary education</a:t>
            </a:r>
          </a:p>
        </p:txBody>
      </p:sp>
      <p:grpSp>
        <p:nvGrpSpPr>
          <p:cNvPr id="46101" name="Group 133"/>
          <p:cNvGrpSpPr>
            <a:grpSpLocks/>
          </p:cNvGrpSpPr>
          <p:nvPr/>
        </p:nvGrpSpPr>
        <p:grpSpPr bwMode="auto">
          <a:xfrm>
            <a:off x="14501813" y="3916363"/>
            <a:ext cx="2471737" cy="2471737"/>
            <a:chOff x="5641899" y="4719693"/>
            <a:chExt cx="3403334" cy="3403334"/>
          </a:xfrm>
        </p:grpSpPr>
        <p:sp>
          <p:nvSpPr>
            <p:cNvPr id="135" name="Oval 134"/>
            <p:cNvSpPr>
              <a:spLocks noChangeAspect="1"/>
            </p:cNvSpPr>
            <p:nvPr/>
          </p:nvSpPr>
          <p:spPr>
            <a:xfrm>
              <a:off x="5641899" y="4719693"/>
              <a:ext cx="3403334" cy="3403334"/>
            </a:xfrm>
            <a:prstGeom prst="ellipse">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a:latin typeface="Calibri Light"/>
              </a:endParaRPr>
            </a:p>
          </p:txBody>
        </p:sp>
        <p:sp>
          <p:nvSpPr>
            <p:cNvPr id="136" name="弧形 37"/>
            <p:cNvSpPr/>
            <p:nvPr/>
          </p:nvSpPr>
          <p:spPr>
            <a:xfrm>
              <a:off x="5766491" y="4828984"/>
              <a:ext cx="3145408" cy="3147593"/>
            </a:xfrm>
            <a:prstGeom prst="arc">
              <a:avLst>
                <a:gd name="adj1" fmla="val 100036"/>
                <a:gd name="adj2" fmla="val 18386096"/>
              </a:avLst>
            </a:prstGeom>
            <a:solidFill>
              <a:schemeClr val="accent3">
                <a:lumMod val="60000"/>
                <a:lumOff val="40000"/>
              </a:schemeClr>
            </a:solidFill>
            <a:ln w="254000">
              <a:solidFill>
                <a:schemeClr val="accent3"/>
              </a:solidFill>
            </a:ln>
          </p:spPr>
          <p:style>
            <a:lnRef idx="1">
              <a:schemeClr val="accent1"/>
            </a:lnRef>
            <a:fillRef idx="0">
              <a:schemeClr val="accent1"/>
            </a:fillRef>
            <a:effectRef idx="0">
              <a:schemeClr val="accent1"/>
            </a:effectRef>
            <a:fontRef idx="minor">
              <a:schemeClr val="tx1"/>
            </a:fontRef>
          </p:style>
          <p:txBody>
            <a:bodyPr anchor="ctr"/>
            <a:lstStyle/>
            <a:p>
              <a:pPr algn="ctr" defTabSz="1828434" fontAlgn="auto">
                <a:spcBef>
                  <a:spcPts val="0"/>
                </a:spcBef>
                <a:spcAft>
                  <a:spcPts val="0"/>
                </a:spcAft>
                <a:defRPr/>
              </a:pPr>
              <a:endParaRPr lang="zh-CN" altLang="en-US" sz="1400">
                <a:latin typeface="Calibri Light"/>
              </a:endParaRPr>
            </a:p>
          </p:txBody>
        </p:sp>
      </p:grpSp>
      <p:sp>
        <p:nvSpPr>
          <p:cNvPr id="46102" name="TextBox 136"/>
          <p:cNvSpPr txBox="1">
            <a:spLocks noChangeArrowheads="1"/>
          </p:cNvSpPr>
          <p:nvPr/>
        </p:nvSpPr>
        <p:spPr bwMode="auto">
          <a:xfrm>
            <a:off x="14930438" y="4730750"/>
            <a:ext cx="16097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400" b="1">
                <a:latin typeface="Source Sans Pro" panose="020B0503030403020204" pitchFamily="34" charset="0"/>
              </a:rPr>
              <a:t>86%</a:t>
            </a:r>
          </a:p>
        </p:txBody>
      </p:sp>
      <p:sp>
        <p:nvSpPr>
          <p:cNvPr id="46103" name="TextBox 73"/>
          <p:cNvSpPr txBox="1">
            <a:spLocks noChangeArrowheads="1"/>
          </p:cNvSpPr>
          <p:nvPr/>
        </p:nvSpPr>
        <p:spPr bwMode="auto">
          <a:xfrm>
            <a:off x="1614488" y="955675"/>
            <a:ext cx="72390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Energy Technology</a:t>
            </a:r>
          </a:p>
        </p:txBody>
      </p:sp>
      <p:sp>
        <p:nvSpPr>
          <p:cNvPr id="75" name="TextBox 74"/>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46105" name="Group 59"/>
          <p:cNvGrpSpPr>
            <a:grpSpLocks/>
          </p:cNvGrpSpPr>
          <p:nvPr/>
        </p:nvGrpSpPr>
        <p:grpSpPr bwMode="auto">
          <a:xfrm>
            <a:off x="1744663" y="2152650"/>
            <a:ext cx="1477962" cy="258763"/>
            <a:chOff x="1703388" y="2006913"/>
            <a:chExt cx="1478230" cy="258682"/>
          </a:xfrm>
        </p:grpSpPr>
        <p:sp>
          <p:nvSpPr>
            <p:cNvPr id="77" name="Oval 76"/>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8" name="Oval 77"/>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9" name="Oval 78"/>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80" name="Oval 79"/>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81" name="Oval 80"/>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posición de imagen 5">
            <a:extLst>
              <a:ext uri="{FF2B5EF4-FFF2-40B4-BE49-F238E27FC236}">
                <a16:creationId xmlns:a16="http://schemas.microsoft.com/office/drawing/2014/main" id="{684DC9FD-09BA-4E54-9F8D-6DDB431F33B9}"/>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499" b="7499"/>
          <a:stretch>
            <a:fillRect/>
          </a:stretch>
        </p:blipFill>
        <p:spPr/>
      </p:pic>
      <p:sp>
        <p:nvSpPr>
          <p:cNvPr id="17" name="Rectangle 16"/>
          <p:cNvSpPr/>
          <p:nvPr/>
        </p:nvSpPr>
        <p:spPr>
          <a:xfrm rot="16200000">
            <a:off x="5219699" y="-5353051"/>
            <a:ext cx="13836651" cy="24422101"/>
          </a:xfrm>
          <a:prstGeom prst="rect">
            <a:avLst/>
          </a:prstGeom>
          <a:solidFill>
            <a:schemeClr val="accent5">
              <a:lumMod val="75000"/>
              <a:alpha val="61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000" dirty="0"/>
          </a:p>
        </p:txBody>
      </p:sp>
      <p:sp>
        <p:nvSpPr>
          <p:cNvPr id="8" name="AutoShape 2"/>
          <p:cNvSpPr>
            <a:spLocks/>
          </p:cNvSpPr>
          <p:nvPr/>
        </p:nvSpPr>
        <p:spPr bwMode="auto">
          <a:xfrm>
            <a:off x="5032949" y="4993650"/>
            <a:ext cx="14281603" cy="265713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50800" tIns="50800" rIns="50800" bIns="50800" anchor="ctr">
            <a:spAutoFit/>
          </a:bodyPr>
          <a:lstStyle/>
          <a:p>
            <a:pPr algn="ctr" defTabSz="1828434" fontAlgn="auto">
              <a:spcBef>
                <a:spcPts val="0"/>
              </a:spcBef>
              <a:spcAft>
                <a:spcPts val="0"/>
              </a:spcAft>
              <a:defRPr/>
            </a:pPr>
            <a:r>
              <a:rPr lang="es-ES" sz="16600" b="1" dirty="0">
                <a:solidFill>
                  <a:schemeClr val="bg1"/>
                </a:solidFill>
                <a:latin typeface="Source Sans Pro"/>
                <a:ea typeface="+mn-ea"/>
                <a:cs typeface="Source Sans Pro"/>
              </a:rPr>
              <a:t>CONSUMPTION</a:t>
            </a:r>
          </a:p>
        </p:txBody>
      </p:sp>
      <p:sp>
        <p:nvSpPr>
          <p:cNvPr id="13315" name="TextBox 8"/>
          <p:cNvSpPr txBox="1">
            <a:spLocks noChangeArrowheads="1"/>
          </p:cNvSpPr>
          <p:nvPr/>
        </p:nvSpPr>
        <p:spPr bwMode="auto">
          <a:xfrm>
            <a:off x="7293307" y="7974013"/>
            <a:ext cx="9689437" cy="1305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3400" dirty="0" err="1">
                <a:solidFill>
                  <a:schemeClr val="bg1"/>
                </a:solidFill>
                <a:latin typeface="Source Sans Pro" panose="020B0503030403020204" pitchFamily="34" charset="0"/>
              </a:rPr>
              <a:t>Powerpoint</a:t>
            </a:r>
            <a:r>
              <a:rPr lang="en-US" altLang="es-MX" sz="3400" dirty="0">
                <a:solidFill>
                  <a:schemeClr val="bg1"/>
                </a:solidFill>
                <a:latin typeface="Source Sans Pro" panose="020B0503030403020204" pitchFamily="34" charset="0"/>
              </a:rPr>
              <a:t> Presentation</a:t>
            </a:r>
          </a:p>
          <a:p>
            <a:pPr algn="ctr">
              <a:lnSpc>
                <a:spcPct val="110000"/>
              </a:lnSpc>
            </a:pPr>
            <a:r>
              <a:rPr lang="en-US" altLang="es-MX" sz="3400" dirty="0">
                <a:solidFill>
                  <a:schemeClr val="bg1"/>
                </a:solidFill>
                <a:latin typeface="Source Sans Pro" panose="020B0503030403020204" pitchFamily="34" charset="0"/>
              </a:rPr>
              <a:t>https://free-powerpoint-templates-download.com/ </a:t>
            </a:r>
          </a:p>
        </p:txBody>
      </p:sp>
      <p:grpSp>
        <p:nvGrpSpPr>
          <p:cNvPr id="13316" name="Group 59"/>
          <p:cNvGrpSpPr>
            <a:grpSpLocks/>
          </p:cNvGrpSpPr>
          <p:nvPr/>
        </p:nvGrpSpPr>
        <p:grpSpPr bwMode="auto">
          <a:xfrm>
            <a:off x="10931525" y="7551738"/>
            <a:ext cx="2436813" cy="425450"/>
            <a:chOff x="1703388" y="2006913"/>
            <a:chExt cx="1478230" cy="258682"/>
          </a:xfrm>
        </p:grpSpPr>
        <p:sp>
          <p:nvSpPr>
            <p:cNvPr id="21" name="Oval 20"/>
            <p:cNvSpPr/>
            <p:nvPr/>
          </p:nvSpPr>
          <p:spPr>
            <a:xfrm>
              <a:off x="1703388" y="2006913"/>
              <a:ext cx="259052"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2" name="Oval 21"/>
            <p:cNvSpPr/>
            <p:nvPr/>
          </p:nvSpPr>
          <p:spPr>
            <a:xfrm>
              <a:off x="2008664" y="2006913"/>
              <a:ext cx="258088"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3" name="Oval 22"/>
            <p:cNvSpPr/>
            <p:nvPr/>
          </p:nvSpPr>
          <p:spPr>
            <a:xfrm>
              <a:off x="2312977" y="2006913"/>
              <a:ext cx="259051" cy="258682"/>
            </a:xfrm>
            <a:prstGeom prst="ellipse">
              <a:avLst/>
            </a:prstGeom>
            <a:solidFill>
              <a:schemeClr val="accent3">
                <a:lumMod val="75000"/>
                <a:lumOff val="2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4" name="Oval 23"/>
            <p:cNvSpPr/>
            <p:nvPr/>
          </p:nvSpPr>
          <p:spPr>
            <a:xfrm>
              <a:off x="2618253" y="2006913"/>
              <a:ext cx="258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5" name="Oval 24"/>
            <p:cNvSpPr/>
            <p:nvPr/>
          </p:nvSpPr>
          <p:spPr>
            <a:xfrm>
              <a:off x="2922566" y="2006913"/>
              <a:ext cx="259052"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8" name="Freeform 1"/>
          <p:cNvSpPr>
            <a:spLocks noChangeArrowheads="1"/>
          </p:cNvSpPr>
          <p:nvPr/>
        </p:nvSpPr>
        <p:spPr bwMode="auto">
          <a:xfrm>
            <a:off x="3967163" y="11704638"/>
            <a:ext cx="8318500" cy="214312"/>
          </a:xfrm>
          <a:custGeom>
            <a:avLst/>
            <a:gdLst>
              <a:gd name="T0" fmla="*/ 8317971 w 19590"/>
              <a:gd name="T1" fmla="*/ 213454 h 261"/>
              <a:gd name="T2" fmla="*/ 0 w 19590"/>
              <a:gd name="T3" fmla="*/ 213454 h 261"/>
              <a:gd name="T4" fmla="*/ 0 w 19590"/>
              <a:gd name="T5" fmla="*/ 0 h 261"/>
              <a:gd name="T6" fmla="*/ 8317971 w 19590"/>
              <a:gd name="T7" fmla="*/ 0 h 261"/>
              <a:gd name="T8" fmla="*/ 8317971 w 19590"/>
              <a:gd name="T9" fmla="*/ 213454 h 2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590" h="261">
                <a:moveTo>
                  <a:pt x="19589" y="260"/>
                </a:moveTo>
                <a:lnTo>
                  <a:pt x="0" y="260"/>
                </a:lnTo>
                <a:lnTo>
                  <a:pt x="0" y="0"/>
                </a:lnTo>
                <a:lnTo>
                  <a:pt x="19589" y="0"/>
                </a:lnTo>
                <a:lnTo>
                  <a:pt x="19589" y="260"/>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89" name="Freeform 2"/>
          <p:cNvSpPr>
            <a:spLocks noChangeArrowheads="1"/>
          </p:cNvSpPr>
          <p:nvPr/>
        </p:nvSpPr>
        <p:spPr bwMode="auto">
          <a:xfrm>
            <a:off x="12285663" y="6704013"/>
            <a:ext cx="1785937" cy="5175250"/>
          </a:xfrm>
          <a:custGeom>
            <a:avLst/>
            <a:gdLst>
              <a:gd name="T0" fmla="*/ 1785586 w 1434"/>
              <a:gd name="T1" fmla="*/ 0 h 4152"/>
              <a:gd name="T2" fmla="*/ 0 w 1434"/>
              <a:gd name="T3" fmla="*/ 0 h 4152"/>
              <a:gd name="T4" fmla="*/ 0 w 1434"/>
              <a:gd name="T5" fmla="*/ 5174378 h 4152"/>
              <a:gd name="T6" fmla="*/ 1785586 w 1434"/>
              <a:gd name="T7" fmla="*/ 5174378 h 4152"/>
              <a:gd name="T8" fmla="*/ 1785586 w 1434"/>
              <a:gd name="T9" fmla="*/ 0 h 41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34" h="4152">
                <a:moveTo>
                  <a:pt x="1433" y="0"/>
                </a:moveTo>
                <a:lnTo>
                  <a:pt x="0" y="0"/>
                </a:lnTo>
                <a:lnTo>
                  <a:pt x="0" y="4151"/>
                </a:lnTo>
                <a:lnTo>
                  <a:pt x="1433" y="4151"/>
                </a:lnTo>
                <a:lnTo>
                  <a:pt x="1433" y="0"/>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0" name="Freeform 23"/>
          <p:cNvSpPr>
            <a:spLocks noChangeArrowheads="1"/>
          </p:cNvSpPr>
          <p:nvPr/>
        </p:nvSpPr>
        <p:spPr bwMode="auto">
          <a:xfrm>
            <a:off x="6919913" y="7747000"/>
            <a:ext cx="1423987" cy="4125913"/>
          </a:xfrm>
          <a:custGeom>
            <a:avLst/>
            <a:gdLst>
              <a:gd name="T0" fmla="*/ 1422720 w 1143"/>
              <a:gd name="T1" fmla="*/ 0 h 3313"/>
              <a:gd name="T2" fmla="*/ 0 w 1143"/>
              <a:gd name="T3" fmla="*/ 0 h 3313"/>
              <a:gd name="T4" fmla="*/ 0 w 1143"/>
              <a:gd name="T5" fmla="*/ 4124966 h 3313"/>
              <a:gd name="T6" fmla="*/ 1422720 w 1143"/>
              <a:gd name="T7" fmla="*/ 4124966 h 3313"/>
              <a:gd name="T8" fmla="*/ 1422720 w 1143"/>
              <a:gd name="T9" fmla="*/ 0 h 33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3" h="3313">
                <a:moveTo>
                  <a:pt x="1142" y="0"/>
                </a:moveTo>
                <a:lnTo>
                  <a:pt x="0" y="0"/>
                </a:lnTo>
                <a:lnTo>
                  <a:pt x="0" y="3312"/>
                </a:lnTo>
                <a:lnTo>
                  <a:pt x="1142" y="3312"/>
                </a:lnTo>
                <a:lnTo>
                  <a:pt x="1142" y="0"/>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1" name="Freeform 62"/>
          <p:cNvSpPr>
            <a:spLocks noChangeArrowheads="1"/>
          </p:cNvSpPr>
          <p:nvPr/>
        </p:nvSpPr>
        <p:spPr bwMode="auto">
          <a:xfrm>
            <a:off x="10487025" y="7208838"/>
            <a:ext cx="1604963" cy="4664075"/>
          </a:xfrm>
          <a:custGeom>
            <a:avLst/>
            <a:gdLst>
              <a:gd name="T0" fmla="*/ 1604157 w 1289"/>
              <a:gd name="T1" fmla="*/ 0 h 3746"/>
              <a:gd name="T2" fmla="*/ 0 w 1289"/>
              <a:gd name="T3" fmla="*/ 0 h 3746"/>
              <a:gd name="T4" fmla="*/ 0 w 1289"/>
              <a:gd name="T5" fmla="*/ 4663408 h 3746"/>
              <a:gd name="T6" fmla="*/ 1604157 w 1289"/>
              <a:gd name="T7" fmla="*/ 4663408 h 3746"/>
              <a:gd name="T8" fmla="*/ 1604157 w 1289"/>
              <a:gd name="T9" fmla="*/ 0 h 374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89" h="3746">
                <a:moveTo>
                  <a:pt x="1288" y="0"/>
                </a:moveTo>
                <a:lnTo>
                  <a:pt x="0" y="0"/>
                </a:lnTo>
                <a:lnTo>
                  <a:pt x="0" y="3745"/>
                </a:lnTo>
                <a:lnTo>
                  <a:pt x="1288" y="3745"/>
                </a:lnTo>
                <a:lnTo>
                  <a:pt x="1288" y="0"/>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2" name="Freeform 77"/>
          <p:cNvSpPr>
            <a:spLocks noChangeArrowheads="1"/>
          </p:cNvSpPr>
          <p:nvPr/>
        </p:nvSpPr>
        <p:spPr bwMode="auto">
          <a:xfrm>
            <a:off x="16182975" y="6038850"/>
            <a:ext cx="1397000" cy="5834063"/>
          </a:xfrm>
          <a:custGeom>
            <a:avLst/>
            <a:gdLst>
              <a:gd name="T0" fmla="*/ 1395232 w 1121"/>
              <a:gd name="T1" fmla="*/ 505977 h 4682"/>
              <a:gd name="T2" fmla="*/ 0 w 1121"/>
              <a:gd name="T3" fmla="*/ 0 h 4682"/>
              <a:gd name="T4" fmla="*/ 0 w 1121"/>
              <a:gd name="T5" fmla="*/ 5833694 h 4682"/>
              <a:gd name="T6" fmla="*/ 1395232 w 1121"/>
              <a:gd name="T7" fmla="*/ 5833694 h 4682"/>
              <a:gd name="T8" fmla="*/ 1395232 w 1121"/>
              <a:gd name="T9" fmla="*/ 505977 h 46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21" h="4682">
                <a:moveTo>
                  <a:pt x="1120" y="406"/>
                </a:moveTo>
                <a:lnTo>
                  <a:pt x="0" y="0"/>
                </a:lnTo>
                <a:lnTo>
                  <a:pt x="0" y="4681"/>
                </a:lnTo>
                <a:lnTo>
                  <a:pt x="1120" y="4681"/>
                </a:lnTo>
                <a:lnTo>
                  <a:pt x="1120" y="406"/>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3" name="Freeform 97"/>
          <p:cNvSpPr>
            <a:spLocks noChangeArrowheads="1"/>
          </p:cNvSpPr>
          <p:nvPr/>
        </p:nvSpPr>
        <p:spPr bwMode="auto">
          <a:xfrm>
            <a:off x="8529638" y="6264275"/>
            <a:ext cx="1792287" cy="5608638"/>
          </a:xfrm>
          <a:custGeom>
            <a:avLst/>
            <a:gdLst>
              <a:gd name="T0" fmla="*/ 175988 w 1436"/>
              <a:gd name="T1" fmla="*/ 437263 h 4503"/>
              <a:gd name="T2" fmla="*/ 1791084 w 1436"/>
              <a:gd name="T3" fmla="*/ 437263 h 4503"/>
              <a:gd name="T4" fmla="*/ 175988 w 1436"/>
              <a:gd name="T5" fmla="*/ 4691544 h 4503"/>
              <a:gd name="T6" fmla="*/ 175988 w 1436"/>
              <a:gd name="T7" fmla="*/ 4583163 h 4503"/>
              <a:gd name="T8" fmla="*/ 433105 w 1436"/>
              <a:gd name="T9" fmla="*/ 3855637 h 4503"/>
              <a:gd name="T10" fmla="*/ 433105 w 1436"/>
              <a:gd name="T11" fmla="*/ 3855637 h 4503"/>
              <a:gd name="T12" fmla="*/ 433105 w 1436"/>
              <a:gd name="T13" fmla="*/ 3235247 h 4503"/>
              <a:gd name="T14" fmla="*/ 175988 w 1436"/>
              <a:gd name="T15" fmla="*/ 2877713 h 4503"/>
              <a:gd name="T16" fmla="*/ 175988 w 1436"/>
              <a:gd name="T17" fmla="*/ 2769332 h 4503"/>
              <a:gd name="T18" fmla="*/ 433105 w 1436"/>
              <a:gd name="T19" fmla="*/ 2043052 h 4503"/>
              <a:gd name="T20" fmla="*/ 433105 w 1436"/>
              <a:gd name="T21" fmla="*/ 2043052 h 4503"/>
              <a:gd name="T22" fmla="*/ 433105 w 1436"/>
              <a:gd name="T23" fmla="*/ 1422662 h 4503"/>
              <a:gd name="T24" fmla="*/ 175988 w 1436"/>
              <a:gd name="T25" fmla="*/ 1051424 h 4503"/>
              <a:gd name="T26" fmla="*/ 574145 w 1436"/>
              <a:gd name="T27" fmla="*/ 4583163 h 4503"/>
              <a:gd name="T28" fmla="*/ 791322 w 1436"/>
              <a:gd name="T29" fmla="*/ 4233104 h 4503"/>
              <a:gd name="T30" fmla="*/ 791322 w 1436"/>
              <a:gd name="T31" fmla="*/ 4233104 h 4503"/>
              <a:gd name="T32" fmla="*/ 791322 w 1436"/>
              <a:gd name="T33" fmla="*/ 3606485 h 4503"/>
              <a:gd name="T34" fmla="*/ 574145 w 1436"/>
              <a:gd name="T35" fmla="*/ 3235247 h 4503"/>
              <a:gd name="T36" fmla="*/ 574145 w 1436"/>
              <a:gd name="T37" fmla="*/ 3126866 h 4503"/>
              <a:gd name="T38" fmla="*/ 791322 w 1436"/>
              <a:gd name="T39" fmla="*/ 2769332 h 4503"/>
              <a:gd name="T40" fmla="*/ 791322 w 1436"/>
              <a:gd name="T41" fmla="*/ 2769332 h 4503"/>
              <a:gd name="T42" fmla="*/ 791322 w 1436"/>
              <a:gd name="T43" fmla="*/ 2150187 h 4503"/>
              <a:gd name="T44" fmla="*/ 574145 w 1436"/>
              <a:gd name="T45" fmla="*/ 1780196 h 4503"/>
              <a:gd name="T46" fmla="*/ 574145 w 1436"/>
              <a:gd name="T47" fmla="*/ 1314280 h 4503"/>
              <a:gd name="T48" fmla="*/ 1203209 w 1436"/>
              <a:gd name="T49" fmla="*/ 4961875 h 4503"/>
              <a:gd name="T50" fmla="*/ 1203209 w 1436"/>
              <a:gd name="T51" fmla="*/ 4961875 h 4503"/>
              <a:gd name="T52" fmla="*/ 1203209 w 1436"/>
              <a:gd name="T53" fmla="*/ 4334010 h 4503"/>
              <a:gd name="T54" fmla="*/ 979792 w 1436"/>
              <a:gd name="T55" fmla="*/ 3962773 h 4503"/>
              <a:gd name="T56" fmla="*/ 979792 w 1436"/>
              <a:gd name="T57" fmla="*/ 3855637 h 4503"/>
              <a:gd name="T58" fmla="*/ 1203209 w 1436"/>
              <a:gd name="T59" fmla="*/ 3126866 h 4503"/>
              <a:gd name="T60" fmla="*/ 1203209 w 1436"/>
              <a:gd name="T61" fmla="*/ 3126866 h 4503"/>
              <a:gd name="T62" fmla="*/ 1203209 w 1436"/>
              <a:gd name="T63" fmla="*/ 2507721 h 4503"/>
              <a:gd name="T64" fmla="*/ 979792 w 1436"/>
              <a:gd name="T65" fmla="*/ 2150187 h 4503"/>
              <a:gd name="T66" fmla="*/ 979792 w 1436"/>
              <a:gd name="T67" fmla="*/ 2043052 h 4503"/>
              <a:gd name="T68" fmla="*/ 1203209 w 1436"/>
              <a:gd name="T69" fmla="*/ 1671814 h 4503"/>
              <a:gd name="T70" fmla="*/ 1203209 w 1436"/>
              <a:gd name="T71" fmla="*/ 1671814 h 4503"/>
              <a:gd name="T72" fmla="*/ 1203209 w 1436"/>
              <a:gd name="T73" fmla="*/ 1051424 h 4503"/>
              <a:gd name="T74" fmla="*/ 1351738 w 1436"/>
              <a:gd name="T75" fmla="*/ 4691544 h 4503"/>
              <a:gd name="T76" fmla="*/ 1351738 w 1436"/>
              <a:gd name="T77" fmla="*/ 4233104 h 4503"/>
              <a:gd name="T78" fmla="*/ 1567666 w 1436"/>
              <a:gd name="T79" fmla="*/ 3855637 h 4503"/>
              <a:gd name="T80" fmla="*/ 1567666 w 1436"/>
              <a:gd name="T81" fmla="*/ 3855637 h 4503"/>
              <a:gd name="T82" fmla="*/ 1567666 w 1436"/>
              <a:gd name="T83" fmla="*/ 3235247 h 4503"/>
              <a:gd name="T84" fmla="*/ 1351738 w 1436"/>
              <a:gd name="T85" fmla="*/ 2877713 h 4503"/>
              <a:gd name="T86" fmla="*/ 1351738 w 1436"/>
              <a:gd name="T87" fmla="*/ 2769332 h 4503"/>
              <a:gd name="T88" fmla="*/ 1567666 w 1436"/>
              <a:gd name="T89" fmla="*/ 2400586 h 4503"/>
              <a:gd name="T90" fmla="*/ 1567666 w 1436"/>
              <a:gd name="T91" fmla="*/ 2400586 h 4503"/>
              <a:gd name="T92" fmla="*/ 1567666 w 1436"/>
              <a:gd name="T93" fmla="*/ 1780196 h 4503"/>
              <a:gd name="T94" fmla="*/ 1351738 w 1436"/>
              <a:gd name="T95" fmla="*/ 1051424 h 450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436" h="4503">
                <a:moveTo>
                  <a:pt x="964" y="351"/>
                </a:moveTo>
                <a:lnTo>
                  <a:pt x="964" y="0"/>
                </a:lnTo>
                <a:lnTo>
                  <a:pt x="141" y="0"/>
                </a:lnTo>
                <a:lnTo>
                  <a:pt x="141" y="351"/>
                </a:lnTo>
                <a:lnTo>
                  <a:pt x="0" y="351"/>
                </a:lnTo>
                <a:lnTo>
                  <a:pt x="0" y="4502"/>
                </a:lnTo>
                <a:lnTo>
                  <a:pt x="1435" y="4502"/>
                </a:lnTo>
                <a:lnTo>
                  <a:pt x="1435" y="351"/>
                </a:lnTo>
                <a:lnTo>
                  <a:pt x="964" y="351"/>
                </a:lnTo>
                <a:close/>
                <a:moveTo>
                  <a:pt x="347" y="3983"/>
                </a:moveTo>
                <a:lnTo>
                  <a:pt x="141" y="3983"/>
                </a:lnTo>
                <a:lnTo>
                  <a:pt x="141" y="3766"/>
                </a:lnTo>
                <a:lnTo>
                  <a:pt x="347" y="3766"/>
                </a:lnTo>
                <a:lnTo>
                  <a:pt x="347" y="3983"/>
                </a:lnTo>
                <a:close/>
                <a:moveTo>
                  <a:pt x="347" y="3679"/>
                </a:moveTo>
                <a:lnTo>
                  <a:pt x="141" y="3679"/>
                </a:lnTo>
                <a:lnTo>
                  <a:pt x="141" y="3479"/>
                </a:lnTo>
                <a:lnTo>
                  <a:pt x="347" y="3479"/>
                </a:lnTo>
                <a:lnTo>
                  <a:pt x="347" y="3679"/>
                </a:lnTo>
                <a:close/>
                <a:moveTo>
                  <a:pt x="347" y="3095"/>
                </a:moveTo>
                <a:lnTo>
                  <a:pt x="141" y="3095"/>
                </a:lnTo>
                <a:lnTo>
                  <a:pt x="141" y="2895"/>
                </a:lnTo>
                <a:lnTo>
                  <a:pt x="347" y="2895"/>
                </a:lnTo>
                <a:lnTo>
                  <a:pt x="347" y="3095"/>
                </a:lnTo>
                <a:close/>
                <a:moveTo>
                  <a:pt x="347" y="2808"/>
                </a:moveTo>
                <a:lnTo>
                  <a:pt x="141" y="2808"/>
                </a:lnTo>
                <a:lnTo>
                  <a:pt x="141" y="2597"/>
                </a:lnTo>
                <a:lnTo>
                  <a:pt x="347" y="2597"/>
                </a:lnTo>
                <a:lnTo>
                  <a:pt x="347" y="2808"/>
                </a:lnTo>
                <a:close/>
                <a:moveTo>
                  <a:pt x="347" y="2510"/>
                </a:moveTo>
                <a:lnTo>
                  <a:pt x="141" y="2510"/>
                </a:lnTo>
                <a:lnTo>
                  <a:pt x="141" y="2310"/>
                </a:lnTo>
                <a:lnTo>
                  <a:pt x="347" y="2310"/>
                </a:lnTo>
                <a:lnTo>
                  <a:pt x="347" y="2510"/>
                </a:lnTo>
                <a:close/>
                <a:moveTo>
                  <a:pt x="347" y="2223"/>
                </a:moveTo>
                <a:lnTo>
                  <a:pt x="141" y="2223"/>
                </a:lnTo>
                <a:lnTo>
                  <a:pt x="141" y="2013"/>
                </a:lnTo>
                <a:lnTo>
                  <a:pt x="347" y="2013"/>
                </a:lnTo>
                <a:lnTo>
                  <a:pt x="347" y="2223"/>
                </a:lnTo>
                <a:close/>
                <a:moveTo>
                  <a:pt x="347" y="1640"/>
                </a:moveTo>
                <a:lnTo>
                  <a:pt x="141" y="1640"/>
                </a:lnTo>
                <a:lnTo>
                  <a:pt x="141" y="1429"/>
                </a:lnTo>
                <a:lnTo>
                  <a:pt x="347" y="1429"/>
                </a:lnTo>
                <a:lnTo>
                  <a:pt x="347" y="1640"/>
                </a:lnTo>
                <a:close/>
                <a:moveTo>
                  <a:pt x="347" y="1342"/>
                </a:moveTo>
                <a:lnTo>
                  <a:pt x="141" y="1342"/>
                </a:lnTo>
                <a:lnTo>
                  <a:pt x="141" y="1142"/>
                </a:lnTo>
                <a:lnTo>
                  <a:pt x="347" y="1142"/>
                </a:lnTo>
                <a:lnTo>
                  <a:pt x="347" y="1342"/>
                </a:lnTo>
                <a:close/>
                <a:moveTo>
                  <a:pt x="347" y="1055"/>
                </a:moveTo>
                <a:lnTo>
                  <a:pt x="141" y="1055"/>
                </a:lnTo>
                <a:lnTo>
                  <a:pt x="141" y="844"/>
                </a:lnTo>
                <a:lnTo>
                  <a:pt x="347" y="844"/>
                </a:lnTo>
                <a:lnTo>
                  <a:pt x="347" y="1055"/>
                </a:lnTo>
                <a:close/>
                <a:moveTo>
                  <a:pt x="634" y="3679"/>
                </a:moveTo>
                <a:lnTo>
                  <a:pt x="460" y="3679"/>
                </a:lnTo>
                <a:lnTo>
                  <a:pt x="460" y="3479"/>
                </a:lnTo>
                <a:lnTo>
                  <a:pt x="634" y="3479"/>
                </a:lnTo>
                <a:lnTo>
                  <a:pt x="634" y="3679"/>
                </a:lnTo>
                <a:close/>
                <a:moveTo>
                  <a:pt x="634" y="3398"/>
                </a:moveTo>
                <a:lnTo>
                  <a:pt x="460" y="3398"/>
                </a:lnTo>
                <a:lnTo>
                  <a:pt x="460" y="3181"/>
                </a:lnTo>
                <a:lnTo>
                  <a:pt x="634" y="3181"/>
                </a:lnTo>
                <a:lnTo>
                  <a:pt x="634" y="3398"/>
                </a:lnTo>
                <a:close/>
                <a:moveTo>
                  <a:pt x="634" y="3095"/>
                </a:moveTo>
                <a:lnTo>
                  <a:pt x="460" y="3095"/>
                </a:lnTo>
                <a:lnTo>
                  <a:pt x="460" y="2895"/>
                </a:lnTo>
                <a:lnTo>
                  <a:pt x="634" y="2895"/>
                </a:lnTo>
                <a:lnTo>
                  <a:pt x="634" y="3095"/>
                </a:lnTo>
                <a:close/>
                <a:moveTo>
                  <a:pt x="634" y="2808"/>
                </a:moveTo>
                <a:lnTo>
                  <a:pt x="460" y="2808"/>
                </a:lnTo>
                <a:lnTo>
                  <a:pt x="460" y="2597"/>
                </a:lnTo>
                <a:lnTo>
                  <a:pt x="634" y="2597"/>
                </a:lnTo>
                <a:lnTo>
                  <a:pt x="634" y="2808"/>
                </a:lnTo>
                <a:close/>
                <a:moveTo>
                  <a:pt x="634" y="2510"/>
                </a:moveTo>
                <a:lnTo>
                  <a:pt x="460" y="2510"/>
                </a:lnTo>
                <a:lnTo>
                  <a:pt x="460" y="2310"/>
                </a:lnTo>
                <a:lnTo>
                  <a:pt x="634" y="2310"/>
                </a:lnTo>
                <a:lnTo>
                  <a:pt x="634" y="2510"/>
                </a:lnTo>
                <a:close/>
                <a:moveTo>
                  <a:pt x="634" y="2223"/>
                </a:moveTo>
                <a:lnTo>
                  <a:pt x="460" y="2223"/>
                </a:lnTo>
                <a:lnTo>
                  <a:pt x="460" y="2013"/>
                </a:lnTo>
                <a:lnTo>
                  <a:pt x="634" y="2013"/>
                </a:lnTo>
                <a:lnTo>
                  <a:pt x="634" y="2223"/>
                </a:lnTo>
                <a:close/>
                <a:moveTo>
                  <a:pt x="634" y="1927"/>
                </a:moveTo>
                <a:lnTo>
                  <a:pt x="460" y="1927"/>
                </a:lnTo>
                <a:lnTo>
                  <a:pt x="460" y="1726"/>
                </a:lnTo>
                <a:lnTo>
                  <a:pt x="634" y="1726"/>
                </a:lnTo>
                <a:lnTo>
                  <a:pt x="634" y="1927"/>
                </a:lnTo>
                <a:close/>
                <a:moveTo>
                  <a:pt x="634" y="1640"/>
                </a:moveTo>
                <a:lnTo>
                  <a:pt x="460" y="1640"/>
                </a:lnTo>
                <a:lnTo>
                  <a:pt x="460" y="1429"/>
                </a:lnTo>
                <a:lnTo>
                  <a:pt x="634" y="1429"/>
                </a:lnTo>
                <a:lnTo>
                  <a:pt x="634" y="1640"/>
                </a:lnTo>
                <a:close/>
                <a:moveTo>
                  <a:pt x="634" y="1055"/>
                </a:moveTo>
                <a:lnTo>
                  <a:pt x="460" y="1055"/>
                </a:lnTo>
                <a:lnTo>
                  <a:pt x="460" y="844"/>
                </a:lnTo>
                <a:lnTo>
                  <a:pt x="634" y="844"/>
                </a:lnTo>
                <a:lnTo>
                  <a:pt x="634" y="1055"/>
                </a:lnTo>
                <a:close/>
                <a:moveTo>
                  <a:pt x="964" y="3983"/>
                </a:moveTo>
                <a:lnTo>
                  <a:pt x="785" y="3983"/>
                </a:lnTo>
                <a:lnTo>
                  <a:pt x="785" y="3766"/>
                </a:lnTo>
                <a:lnTo>
                  <a:pt x="964" y="3766"/>
                </a:lnTo>
                <a:lnTo>
                  <a:pt x="964" y="3983"/>
                </a:lnTo>
                <a:close/>
                <a:moveTo>
                  <a:pt x="964" y="3679"/>
                </a:moveTo>
                <a:lnTo>
                  <a:pt x="785" y="3679"/>
                </a:lnTo>
                <a:lnTo>
                  <a:pt x="785" y="3479"/>
                </a:lnTo>
                <a:lnTo>
                  <a:pt x="964" y="3479"/>
                </a:lnTo>
                <a:lnTo>
                  <a:pt x="964" y="3679"/>
                </a:lnTo>
                <a:close/>
                <a:moveTo>
                  <a:pt x="964" y="3398"/>
                </a:moveTo>
                <a:lnTo>
                  <a:pt x="785" y="3398"/>
                </a:lnTo>
                <a:lnTo>
                  <a:pt x="785" y="3181"/>
                </a:lnTo>
                <a:lnTo>
                  <a:pt x="964" y="3181"/>
                </a:lnTo>
                <a:lnTo>
                  <a:pt x="964" y="3398"/>
                </a:lnTo>
                <a:close/>
                <a:moveTo>
                  <a:pt x="964" y="3095"/>
                </a:moveTo>
                <a:lnTo>
                  <a:pt x="785" y="3095"/>
                </a:lnTo>
                <a:lnTo>
                  <a:pt x="785" y="2895"/>
                </a:lnTo>
                <a:lnTo>
                  <a:pt x="964" y="2895"/>
                </a:lnTo>
                <a:lnTo>
                  <a:pt x="964" y="3095"/>
                </a:lnTo>
                <a:close/>
                <a:moveTo>
                  <a:pt x="964" y="2510"/>
                </a:moveTo>
                <a:lnTo>
                  <a:pt x="785" y="2510"/>
                </a:lnTo>
                <a:lnTo>
                  <a:pt x="785" y="2310"/>
                </a:lnTo>
                <a:lnTo>
                  <a:pt x="964" y="2310"/>
                </a:lnTo>
                <a:lnTo>
                  <a:pt x="964" y="2510"/>
                </a:lnTo>
                <a:close/>
                <a:moveTo>
                  <a:pt x="964" y="2223"/>
                </a:moveTo>
                <a:lnTo>
                  <a:pt x="785" y="2223"/>
                </a:lnTo>
                <a:lnTo>
                  <a:pt x="785" y="2013"/>
                </a:lnTo>
                <a:lnTo>
                  <a:pt x="964" y="2013"/>
                </a:lnTo>
                <a:lnTo>
                  <a:pt x="964" y="2223"/>
                </a:lnTo>
                <a:close/>
                <a:moveTo>
                  <a:pt x="964" y="1927"/>
                </a:moveTo>
                <a:lnTo>
                  <a:pt x="785" y="1927"/>
                </a:lnTo>
                <a:lnTo>
                  <a:pt x="785" y="1726"/>
                </a:lnTo>
                <a:lnTo>
                  <a:pt x="964" y="1726"/>
                </a:lnTo>
                <a:lnTo>
                  <a:pt x="964" y="1927"/>
                </a:lnTo>
                <a:close/>
                <a:moveTo>
                  <a:pt x="964" y="1640"/>
                </a:moveTo>
                <a:lnTo>
                  <a:pt x="785" y="1640"/>
                </a:lnTo>
                <a:lnTo>
                  <a:pt x="785" y="1429"/>
                </a:lnTo>
                <a:lnTo>
                  <a:pt x="964" y="1429"/>
                </a:lnTo>
                <a:lnTo>
                  <a:pt x="964" y="1640"/>
                </a:lnTo>
                <a:close/>
                <a:moveTo>
                  <a:pt x="964" y="1342"/>
                </a:moveTo>
                <a:lnTo>
                  <a:pt x="785" y="1342"/>
                </a:lnTo>
                <a:lnTo>
                  <a:pt x="785" y="1142"/>
                </a:lnTo>
                <a:lnTo>
                  <a:pt x="964" y="1142"/>
                </a:lnTo>
                <a:lnTo>
                  <a:pt x="964" y="1342"/>
                </a:lnTo>
                <a:close/>
                <a:moveTo>
                  <a:pt x="964" y="1055"/>
                </a:moveTo>
                <a:lnTo>
                  <a:pt x="785" y="1055"/>
                </a:lnTo>
                <a:lnTo>
                  <a:pt x="785" y="844"/>
                </a:lnTo>
                <a:lnTo>
                  <a:pt x="964" y="844"/>
                </a:lnTo>
                <a:lnTo>
                  <a:pt x="964" y="1055"/>
                </a:lnTo>
                <a:close/>
                <a:moveTo>
                  <a:pt x="1256" y="3983"/>
                </a:moveTo>
                <a:lnTo>
                  <a:pt x="1083" y="3983"/>
                </a:lnTo>
                <a:lnTo>
                  <a:pt x="1083" y="3766"/>
                </a:lnTo>
                <a:lnTo>
                  <a:pt x="1256" y="3766"/>
                </a:lnTo>
                <a:lnTo>
                  <a:pt x="1256" y="3983"/>
                </a:lnTo>
                <a:close/>
                <a:moveTo>
                  <a:pt x="1256" y="3398"/>
                </a:moveTo>
                <a:lnTo>
                  <a:pt x="1083" y="3398"/>
                </a:lnTo>
                <a:lnTo>
                  <a:pt x="1083" y="3181"/>
                </a:lnTo>
                <a:lnTo>
                  <a:pt x="1256" y="3181"/>
                </a:lnTo>
                <a:lnTo>
                  <a:pt x="1256" y="3398"/>
                </a:lnTo>
                <a:close/>
                <a:moveTo>
                  <a:pt x="1256" y="3095"/>
                </a:moveTo>
                <a:lnTo>
                  <a:pt x="1083" y="3095"/>
                </a:lnTo>
                <a:lnTo>
                  <a:pt x="1083" y="2895"/>
                </a:lnTo>
                <a:lnTo>
                  <a:pt x="1256" y="2895"/>
                </a:lnTo>
                <a:lnTo>
                  <a:pt x="1256" y="3095"/>
                </a:lnTo>
                <a:close/>
                <a:moveTo>
                  <a:pt x="1256" y="2808"/>
                </a:moveTo>
                <a:lnTo>
                  <a:pt x="1083" y="2808"/>
                </a:lnTo>
                <a:lnTo>
                  <a:pt x="1083" y="2597"/>
                </a:lnTo>
                <a:lnTo>
                  <a:pt x="1256" y="2597"/>
                </a:lnTo>
                <a:lnTo>
                  <a:pt x="1256" y="2808"/>
                </a:lnTo>
                <a:close/>
                <a:moveTo>
                  <a:pt x="1256" y="2510"/>
                </a:moveTo>
                <a:lnTo>
                  <a:pt x="1083" y="2510"/>
                </a:lnTo>
                <a:lnTo>
                  <a:pt x="1083" y="2310"/>
                </a:lnTo>
                <a:lnTo>
                  <a:pt x="1256" y="2310"/>
                </a:lnTo>
                <a:lnTo>
                  <a:pt x="1256" y="2510"/>
                </a:lnTo>
                <a:close/>
                <a:moveTo>
                  <a:pt x="1256" y="2223"/>
                </a:moveTo>
                <a:lnTo>
                  <a:pt x="1083" y="2223"/>
                </a:lnTo>
                <a:lnTo>
                  <a:pt x="1083" y="2013"/>
                </a:lnTo>
                <a:lnTo>
                  <a:pt x="1256" y="2013"/>
                </a:lnTo>
                <a:lnTo>
                  <a:pt x="1256" y="2223"/>
                </a:lnTo>
                <a:close/>
                <a:moveTo>
                  <a:pt x="1256" y="1927"/>
                </a:moveTo>
                <a:lnTo>
                  <a:pt x="1083" y="1927"/>
                </a:lnTo>
                <a:lnTo>
                  <a:pt x="1083" y="1726"/>
                </a:lnTo>
                <a:lnTo>
                  <a:pt x="1256" y="1726"/>
                </a:lnTo>
                <a:lnTo>
                  <a:pt x="1256" y="1927"/>
                </a:lnTo>
                <a:close/>
                <a:moveTo>
                  <a:pt x="1256" y="1640"/>
                </a:moveTo>
                <a:lnTo>
                  <a:pt x="1083" y="1640"/>
                </a:lnTo>
                <a:lnTo>
                  <a:pt x="1083" y="1429"/>
                </a:lnTo>
                <a:lnTo>
                  <a:pt x="1256" y="1429"/>
                </a:lnTo>
                <a:lnTo>
                  <a:pt x="1256" y="1640"/>
                </a:lnTo>
                <a:close/>
                <a:moveTo>
                  <a:pt x="1256" y="1055"/>
                </a:moveTo>
                <a:lnTo>
                  <a:pt x="1083" y="1055"/>
                </a:lnTo>
                <a:lnTo>
                  <a:pt x="1083" y="844"/>
                </a:lnTo>
                <a:lnTo>
                  <a:pt x="1256" y="844"/>
                </a:lnTo>
                <a:lnTo>
                  <a:pt x="1256" y="1055"/>
                </a:lnTo>
                <a:close/>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4" name="Freeform 135"/>
          <p:cNvSpPr>
            <a:spLocks noChangeArrowheads="1"/>
          </p:cNvSpPr>
          <p:nvPr/>
        </p:nvSpPr>
        <p:spPr bwMode="auto">
          <a:xfrm>
            <a:off x="14258925" y="6121400"/>
            <a:ext cx="1776413" cy="5751513"/>
          </a:xfrm>
          <a:custGeom>
            <a:avLst/>
            <a:gdLst>
              <a:gd name="T0" fmla="*/ 978269 w 1425"/>
              <a:gd name="T1" fmla="*/ 728877 h 4617"/>
              <a:gd name="T2" fmla="*/ 788846 w 1425"/>
              <a:gd name="T3" fmla="*/ 728877 h 4617"/>
              <a:gd name="T4" fmla="*/ 0 w 1425"/>
              <a:gd name="T5" fmla="*/ 1308241 h 4617"/>
              <a:gd name="T6" fmla="*/ 1774593 w 1425"/>
              <a:gd name="T7" fmla="*/ 1308241 h 4617"/>
              <a:gd name="T8" fmla="*/ 1315990 w 1425"/>
              <a:gd name="T9" fmla="*/ 897079 h 4617"/>
              <a:gd name="T10" fmla="*/ 1126567 w 1425"/>
              <a:gd name="T11" fmla="*/ 897079 h 4617"/>
              <a:gd name="T12" fmla="*/ 978269 w 1425"/>
              <a:gd name="T13" fmla="*/ 897079 h 4617"/>
              <a:gd name="T14" fmla="*/ 788846 w 1425"/>
              <a:gd name="T15" fmla="*/ 1268371 h 4617"/>
              <a:gd name="T16" fmla="*/ 648025 w 1425"/>
              <a:gd name="T17" fmla="*/ 897079 h 4617"/>
              <a:gd name="T18" fmla="*/ 458603 w 1425"/>
              <a:gd name="T19" fmla="*/ 897079 h 4617"/>
              <a:gd name="T20" fmla="*/ 142067 w 1425"/>
              <a:gd name="T21" fmla="*/ 4806851 h 4617"/>
              <a:gd name="T22" fmla="*/ 316536 w 1425"/>
              <a:gd name="T23" fmla="*/ 4624943 h 4617"/>
              <a:gd name="T24" fmla="*/ 316536 w 1425"/>
              <a:gd name="T25" fmla="*/ 4247422 h 4617"/>
              <a:gd name="T26" fmla="*/ 142067 w 1425"/>
              <a:gd name="T27" fmla="*/ 4079220 h 4617"/>
              <a:gd name="T28" fmla="*/ 316536 w 1425"/>
              <a:gd name="T29" fmla="*/ 4079220 h 4617"/>
              <a:gd name="T30" fmla="*/ 142067 w 1425"/>
              <a:gd name="T31" fmla="*/ 3162205 h 4617"/>
              <a:gd name="T32" fmla="*/ 316536 w 1425"/>
              <a:gd name="T33" fmla="*/ 2979051 h 4617"/>
              <a:gd name="T34" fmla="*/ 316536 w 1425"/>
              <a:gd name="T35" fmla="*/ 2623957 h 4617"/>
              <a:gd name="T36" fmla="*/ 142067 w 1425"/>
              <a:gd name="T37" fmla="*/ 2434574 h 4617"/>
              <a:gd name="T38" fmla="*/ 316536 w 1425"/>
              <a:gd name="T39" fmla="*/ 2434574 h 4617"/>
              <a:gd name="T40" fmla="*/ 142067 w 1425"/>
              <a:gd name="T41" fmla="*/ 1517559 h 4617"/>
              <a:gd name="T42" fmla="*/ 648025 w 1425"/>
              <a:gd name="T43" fmla="*/ 5164437 h 4617"/>
              <a:gd name="T44" fmla="*/ 648025 w 1425"/>
              <a:gd name="T45" fmla="*/ 4806851 h 4617"/>
              <a:gd name="T46" fmla="*/ 458603 w 1425"/>
              <a:gd name="T47" fmla="*/ 4624943 h 4617"/>
              <a:gd name="T48" fmla="*/ 648025 w 1425"/>
              <a:gd name="T49" fmla="*/ 4624943 h 4617"/>
              <a:gd name="T50" fmla="*/ 458603 w 1425"/>
              <a:gd name="T51" fmla="*/ 3162205 h 4617"/>
              <a:gd name="T52" fmla="*/ 648025 w 1425"/>
              <a:gd name="T53" fmla="*/ 2434574 h 4617"/>
              <a:gd name="T54" fmla="*/ 648025 w 1425"/>
              <a:gd name="T55" fmla="*/ 2063283 h 4617"/>
              <a:gd name="T56" fmla="*/ 458603 w 1425"/>
              <a:gd name="T57" fmla="*/ 1895080 h 4617"/>
              <a:gd name="T58" fmla="*/ 648025 w 1425"/>
              <a:gd name="T59" fmla="*/ 1895080 h 4617"/>
              <a:gd name="T60" fmla="*/ 788846 w 1425"/>
              <a:gd name="T61" fmla="*/ 4806851 h 4617"/>
              <a:gd name="T62" fmla="*/ 978269 w 1425"/>
              <a:gd name="T63" fmla="*/ 4079220 h 4617"/>
              <a:gd name="T64" fmla="*/ 978269 w 1425"/>
              <a:gd name="T65" fmla="*/ 3707928 h 4617"/>
              <a:gd name="T66" fmla="*/ 788846 w 1425"/>
              <a:gd name="T67" fmla="*/ 3518545 h 4617"/>
              <a:gd name="T68" fmla="*/ 978269 w 1425"/>
              <a:gd name="T69" fmla="*/ 3518545 h 4617"/>
              <a:gd name="T70" fmla="*/ 788846 w 1425"/>
              <a:gd name="T71" fmla="*/ 2623957 h 4617"/>
              <a:gd name="T72" fmla="*/ 978269 w 1425"/>
              <a:gd name="T73" fmla="*/ 2434574 h 4617"/>
              <a:gd name="T74" fmla="*/ 978269 w 1425"/>
              <a:gd name="T75" fmla="*/ 2063283 h 4617"/>
              <a:gd name="T76" fmla="*/ 788846 w 1425"/>
              <a:gd name="T77" fmla="*/ 1895080 h 4617"/>
              <a:gd name="T78" fmla="*/ 978269 w 1425"/>
              <a:gd name="T79" fmla="*/ 1895080 h 4617"/>
              <a:gd name="T80" fmla="*/ 1126567 w 1425"/>
              <a:gd name="T81" fmla="*/ 4806851 h 4617"/>
              <a:gd name="T82" fmla="*/ 1315990 w 1425"/>
              <a:gd name="T83" fmla="*/ 4624943 h 4617"/>
              <a:gd name="T84" fmla="*/ 1315990 w 1425"/>
              <a:gd name="T85" fmla="*/ 4247422 h 4617"/>
              <a:gd name="T86" fmla="*/ 1126567 w 1425"/>
              <a:gd name="T87" fmla="*/ 4079220 h 4617"/>
              <a:gd name="T88" fmla="*/ 1315990 w 1425"/>
              <a:gd name="T89" fmla="*/ 4079220 h 4617"/>
              <a:gd name="T90" fmla="*/ 1126567 w 1425"/>
              <a:gd name="T91" fmla="*/ 3162205 h 4617"/>
              <a:gd name="T92" fmla="*/ 1315990 w 1425"/>
              <a:gd name="T93" fmla="*/ 2979051 h 4617"/>
              <a:gd name="T94" fmla="*/ 1315990 w 1425"/>
              <a:gd name="T95" fmla="*/ 2623957 h 4617"/>
              <a:gd name="T96" fmla="*/ 1126567 w 1425"/>
              <a:gd name="T97" fmla="*/ 1895080 h 4617"/>
              <a:gd name="T98" fmla="*/ 1315990 w 1425"/>
              <a:gd name="T99" fmla="*/ 1895080 h 4617"/>
              <a:gd name="T100" fmla="*/ 1456811 w 1425"/>
              <a:gd name="T101" fmla="*/ 4806851 h 4617"/>
              <a:gd name="T102" fmla="*/ 1625048 w 1425"/>
              <a:gd name="T103" fmla="*/ 4624943 h 4617"/>
              <a:gd name="T104" fmla="*/ 1625048 w 1425"/>
              <a:gd name="T105" fmla="*/ 4247422 h 4617"/>
              <a:gd name="T106" fmla="*/ 1456811 w 1425"/>
              <a:gd name="T107" fmla="*/ 4079220 h 4617"/>
              <a:gd name="T108" fmla="*/ 1625048 w 1425"/>
              <a:gd name="T109" fmla="*/ 4079220 h 4617"/>
              <a:gd name="T110" fmla="*/ 1456811 w 1425"/>
              <a:gd name="T111" fmla="*/ 3162205 h 4617"/>
              <a:gd name="T112" fmla="*/ 1625048 w 1425"/>
              <a:gd name="T113" fmla="*/ 2979051 h 4617"/>
              <a:gd name="T114" fmla="*/ 1625048 w 1425"/>
              <a:gd name="T115" fmla="*/ 2623957 h 4617"/>
              <a:gd name="T116" fmla="*/ 1456811 w 1425"/>
              <a:gd name="T117" fmla="*/ 2434574 h 4617"/>
              <a:gd name="T118" fmla="*/ 1625048 w 1425"/>
              <a:gd name="T119" fmla="*/ 2434574 h 4617"/>
              <a:gd name="T120" fmla="*/ 1456811 w 1425"/>
              <a:gd name="T121" fmla="*/ 1517559 h 461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425" h="4617">
                <a:moveTo>
                  <a:pt x="1218" y="1050"/>
                </a:moveTo>
                <a:lnTo>
                  <a:pt x="1218" y="585"/>
                </a:lnTo>
                <a:lnTo>
                  <a:pt x="785" y="585"/>
                </a:lnTo>
                <a:lnTo>
                  <a:pt x="785" y="0"/>
                </a:lnTo>
                <a:lnTo>
                  <a:pt x="633" y="0"/>
                </a:lnTo>
                <a:lnTo>
                  <a:pt x="633" y="585"/>
                </a:lnTo>
                <a:lnTo>
                  <a:pt x="233" y="585"/>
                </a:lnTo>
                <a:lnTo>
                  <a:pt x="233" y="1050"/>
                </a:lnTo>
                <a:lnTo>
                  <a:pt x="0" y="1050"/>
                </a:lnTo>
                <a:lnTo>
                  <a:pt x="0" y="4616"/>
                </a:lnTo>
                <a:lnTo>
                  <a:pt x="1424" y="4616"/>
                </a:lnTo>
                <a:lnTo>
                  <a:pt x="1424" y="1050"/>
                </a:lnTo>
                <a:lnTo>
                  <a:pt x="1218" y="1050"/>
                </a:lnTo>
                <a:close/>
                <a:moveTo>
                  <a:pt x="904" y="720"/>
                </a:moveTo>
                <a:lnTo>
                  <a:pt x="1056" y="720"/>
                </a:lnTo>
                <a:lnTo>
                  <a:pt x="1056" y="1018"/>
                </a:lnTo>
                <a:lnTo>
                  <a:pt x="904" y="1018"/>
                </a:lnTo>
                <a:lnTo>
                  <a:pt x="904" y="720"/>
                </a:lnTo>
                <a:close/>
                <a:moveTo>
                  <a:pt x="633" y="958"/>
                </a:moveTo>
                <a:lnTo>
                  <a:pt x="633" y="720"/>
                </a:lnTo>
                <a:lnTo>
                  <a:pt x="785" y="720"/>
                </a:lnTo>
                <a:lnTo>
                  <a:pt x="785" y="958"/>
                </a:lnTo>
                <a:lnTo>
                  <a:pt x="785" y="1018"/>
                </a:lnTo>
                <a:lnTo>
                  <a:pt x="633" y="1018"/>
                </a:lnTo>
                <a:lnTo>
                  <a:pt x="633" y="958"/>
                </a:lnTo>
                <a:close/>
                <a:moveTo>
                  <a:pt x="368" y="720"/>
                </a:moveTo>
                <a:lnTo>
                  <a:pt x="520" y="720"/>
                </a:lnTo>
                <a:lnTo>
                  <a:pt x="520" y="1018"/>
                </a:lnTo>
                <a:lnTo>
                  <a:pt x="368" y="1018"/>
                </a:lnTo>
                <a:lnTo>
                  <a:pt x="368" y="720"/>
                </a:lnTo>
                <a:close/>
                <a:moveTo>
                  <a:pt x="254" y="4145"/>
                </a:moveTo>
                <a:lnTo>
                  <a:pt x="114" y="4145"/>
                </a:lnTo>
                <a:lnTo>
                  <a:pt x="114" y="3858"/>
                </a:lnTo>
                <a:lnTo>
                  <a:pt x="254" y="3858"/>
                </a:lnTo>
                <a:lnTo>
                  <a:pt x="254" y="4145"/>
                </a:lnTo>
                <a:close/>
                <a:moveTo>
                  <a:pt x="254" y="3712"/>
                </a:moveTo>
                <a:lnTo>
                  <a:pt x="114" y="3712"/>
                </a:lnTo>
                <a:lnTo>
                  <a:pt x="114" y="3409"/>
                </a:lnTo>
                <a:lnTo>
                  <a:pt x="254" y="3409"/>
                </a:lnTo>
                <a:lnTo>
                  <a:pt x="254" y="3712"/>
                </a:lnTo>
                <a:close/>
                <a:moveTo>
                  <a:pt x="254" y="3274"/>
                </a:moveTo>
                <a:lnTo>
                  <a:pt x="114" y="3274"/>
                </a:lnTo>
                <a:lnTo>
                  <a:pt x="114" y="2976"/>
                </a:lnTo>
                <a:lnTo>
                  <a:pt x="254" y="2976"/>
                </a:lnTo>
                <a:lnTo>
                  <a:pt x="254" y="3274"/>
                </a:lnTo>
                <a:close/>
                <a:moveTo>
                  <a:pt x="254" y="2824"/>
                </a:moveTo>
                <a:lnTo>
                  <a:pt x="114" y="2824"/>
                </a:lnTo>
                <a:lnTo>
                  <a:pt x="114" y="2538"/>
                </a:lnTo>
                <a:lnTo>
                  <a:pt x="254" y="2538"/>
                </a:lnTo>
                <a:lnTo>
                  <a:pt x="254" y="2824"/>
                </a:lnTo>
                <a:close/>
                <a:moveTo>
                  <a:pt x="254" y="2391"/>
                </a:moveTo>
                <a:lnTo>
                  <a:pt x="114" y="2391"/>
                </a:lnTo>
                <a:lnTo>
                  <a:pt x="114" y="2106"/>
                </a:lnTo>
                <a:lnTo>
                  <a:pt x="254" y="2106"/>
                </a:lnTo>
                <a:lnTo>
                  <a:pt x="254" y="2391"/>
                </a:lnTo>
                <a:close/>
                <a:moveTo>
                  <a:pt x="254" y="1954"/>
                </a:moveTo>
                <a:lnTo>
                  <a:pt x="114" y="1954"/>
                </a:lnTo>
                <a:lnTo>
                  <a:pt x="114" y="1656"/>
                </a:lnTo>
                <a:lnTo>
                  <a:pt x="254" y="1656"/>
                </a:lnTo>
                <a:lnTo>
                  <a:pt x="254" y="1954"/>
                </a:lnTo>
                <a:close/>
                <a:moveTo>
                  <a:pt x="254" y="1521"/>
                </a:moveTo>
                <a:lnTo>
                  <a:pt x="114" y="1521"/>
                </a:lnTo>
                <a:lnTo>
                  <a:pt x="114" y="1218"/>
                </a:lnTo>
                <a:lnTo>
                  <a:pt x="254" y="1218"/>
                </a:lnTo>
                <a:lnTo>
                  <a:pt x="254" y="1521"/>
                </a:lnTo>
                <a:close/>
                <a:moveTo>
                  <a:pt x="520" y="4145"/>
                </a:moveTo>
                <a:lnTo>
                  <a:pt x="368" y="4145"/>
                </a:lnTo>
                <a:lnTo>
                  <a:pt x="368" y="3858"/>
                </a:lnTo>
                <a:lnTo>
                  <a:pt x="520" y="3858"/>
                </a:lnTo>
                <a:lnTo>
                  <a:pt x="520" y="4145"/>
                </a:lnTo>
                <a:close/>
                <a:moveTo>
                  <a:pt x="520" y="3712"/>
                </a:moveTo>
                <a:lnTo>
                  <a:pt x="368" y="3712"/>
                </a:lnTo>
                <a:lnTo>
                  <a:pt x="368" y="3409"/>
                </a:lnTo>
                <a:lnTo>
                  <a:pt x="520" y="3409"/>
                </a:lnTo>
                <a:lnTo>
                  <a:pt x="520" y="3712"/>
                </a:lnTo>
                <a:close/>
                <a:moveTo>
                  <a:pt x="520" y="2824"/>
                </a:moveTo>
                <a:lnTo>
                  <a:pt x="368" y="2824"/>
                </a:lnTo>
                <a:lnTo>
                  <a:pt x="368" y="2538"/>
                </a:lnTo>
                <a:lnTo>
                  <a:pt x="520" y="2538"/>
                </a:lnTo>
                <a:lnTo>
                  <a:pt x="520" y="2824"/>
                </a:lnTo>
                <a:close/>
                <a:moveTo>
                  <a:pt x="520" y="1954"/>
                </a:moveTo>
                <a:lnTo>
                  <a:pt x="368" y="1954"/>
                </a:lnTo>
                <a:lnTo>
                  <a:pt x="368" y="1656"/>
                </a:lnTo>
                <a:lnTo>
                  <a:pt x="520" y="1656"/>
                </a:lnTo>
                <a:lnTo>
                  <a:pt x="520" y="1954"/>
                </a:lnTo>
                <a:close/>
                <a:moveTo>
                  <a:pt x="520" y="1521"/>
                </a:moveTo>
                <a:lnTo>
                  <a:pt x="368" y="1521"/>
                </a:lnTo>
                <a:lnTo>
                  <a:pt x="368" y="1218"/>
                </a:lnTo>
                <a:lnTo>
                  <a:pt x="520" y="1218"/>
                </a:lnTo>
                <a:lnTo>
                  <a:pt x="520" y="1521"/>
                </a:lnTo>
                <a:close/>
                <a:moveTo>
                  <a:pt x="785" y="4145"/>
                </a:moveTo>
                <a:lnTo>
                  <a:pt x="633" y="4145"/>
                </a:lnTo>
                <a:lnTo>
                  <a:pt x="633" y="3858"/>
                </a:lnTo>
                <a:lnTo>
                  <a:pt x="785" y="3858"/>
                </a:lnTo>
                <a:lnTo>
                  <a:pt x="785" y="4145"/>
                </a:lnTo>
                <a:close/>
                <a:moveTo>
                  <a:pt x="785" y="3274"/>
                </a:moveTo>
                <a:lnTo>
                  <a:pt x="633" y="3274"/>
                </a:lnTo>
                <a:lnTo>
                  <a:pt x="633" y="2976"/>
                </a:lnTo>
                <a:lnTo>
                  <a:pt x="785" y="2976"/>
                </a:lnTo>
                <a:lnTo>
                  <a:pt x="785" y="3274"/>
                </a:lnTo>
                <a:close/>
                <a:moveTo>
                  <a:pt x="785" y="2824"/>
                </a:moveTo>
                <a:lnTo>
                  <a:pt x="633" y="2824"/>
                </a:lnTo>
                <a:lnTo>
                  <a:pt x="633" y="2538"/>
                </a:lnTo>
                <a:lnTo>
                  <a:pt x="785" y="2538"/>
                </a:lnTo>
                <a:lnTo>
                  <a:pt x="785" y="2824"/>
                </a:lnTo>
                <a:close/>
                <a:moveTo>
                  <a:pt x="785" y="2391"/>
                </a:moveTo>
                <a:lnTo>
                  <a:pt x="633" y="2391"/>
                </a:lnTo>
                <a:lnTo>
                  <a:pt x="633" y="2106"/>
                </a:lnTo>
                <a:lnTo>
                  <a:pt x="785" y="2106"/>
                </a:lnTo>
                <a:lnTo>
                  <a:pt x="785" y="2391"/>
                </a:lnTo>
                <a:close/>
                <a:moveTo>
                  <a:pt x="785" y="1954"/>
                </a:moveTo>
                <a:lnTo>
                  <a:pt x="633" y="1954"/>
                </a:lnTo>
                <a:lnTo>
                  <a:pt x="633" y="1656"/>
                </a:lnTo>
                <a:lnTo>
                  <a:pt x="785" y="1656"/>
                </a:lnTo>
                <a:lnTo>
                  <a:pt x="785" y="1954"/>
                </a:lnTo>
                <a:close/>
                <a:moveTo>
                  <a:pt x="785" y="1521"/>
                </a:moveTo>
                <a:lnTo>
                  <a:pt x="633" y="1521"/>
                </a:lnTo>
                <a:lnTo>
                  <a:pt x="633" y="1218"/>
                </a:lnTo>
                <a:lnTo>
                  <a:pt x="785" y="1218"/>
                </a:lnTo>
                <a:lnTo>
                  <a:pt x="785" y="1521"/>
                </a:lnTo>
                <a:close/>
                <a:moveTo>
                  <a:pt x="1056" y="4145"/>
                </a:moveTo>
                <a:lnTo>
                  <a:pt x="904" y="4145"/>
                </a:lnTo>
                <a:lnTo>
                  <a:pt x="904" y="3858"/>
                </a:lnTo>
                <a:lnTo>
                  <a:pt x="1056" y="3858"/>
                </a:lnTo>
                <a:lnTo>
                  <a:pt x="1056" y="4145"/>
                </a:lnTo>
                <a:close/>
                <a:moveTo>
                  <a:pt x="1056" y="3712"/>
                </a:moveTo>
                <a:lnTo>
                  <a:pt x="904" y="3712"/>
                </a:lnTo>
                <a:lnTo>
                  <a:pt x="904" y="3409"/>
                </a:lnTo>
                <a:lnTo>
                  <a:pt x="1056" y="3409"/>
                </a:lnTo>
                <a:lnTo>
                  <a:pt x="1056" y="3712"/>
                </a:lnTo>
                <a:close/>
                <a:moveTo>
                  <a:pt x="1056" y="3274"/>
                </a:moveTo>
                <a:lnTo>
                  <a:pt x="904" y="3274"/>
                </a:lnTo>
                <a:lnTo>
                  <a:pt x="904" y="2976"/>
                </a:lnTo>
                <a:lnTo>
                  <a:pt x="1056" y="2976"/>
                </a:lnTo>
                <a:lnTo>
                  <a:pt x="1056" y="3274"/>
                </a:lnTo>
                <a:close/>
                <a:moveTo>
                  <a:pt x="1056" y="2824"/>
                </a:moveTo>
                <a:lnTo>
                  <a:pt x="904" y="2824"/>
                </a:lnTo>
                <a:lnTo>
                  <a:pt x="904" y="2538"/>
                </a:lnTo>
                <a:lnTo>
                  <a:pt x="1056" y="2538"/>
                </a:lnTo>
                <a:lnTo>
                  <a:pt x="1056" y="2824"/>
                </a:lnTo>
                <a:close/>
                <a:moveTo>
                  <a:pt x="1056" y="2391"/>
                </a:moveTo>
                <a:lnTo>
                  <a:pt x="904" y="2391"/>
                </a:lnTo>
                <a:lnTo>
                  <a:pt x="904" y="2106"/>
                </a:lnTo>
                <a:lnTo>
                  <a:pt x="1056" y="2106"/>
                </a:lnTo>
                <a:lnTo>
                  <a:pt x="1056" y="2391"/>
                </a:lnTo>
                <a:close/>
                <a:moveTo>
                  <a:pt x="1056" y="1521"/>
                </a:moveTo>
                <a:lnTo>
                  <a:pt x="904" y="1521"/>
                </a:lnTo>
                <a:lnTo>
                  <a:pt x="904" y="1218"/>
                </a:lnTo>
                <a:lnTo>
                  <a:pt x="1056" y="1218"/>
                </a:lnTo>
                <a:lnTo>
                  <a:pt x="1056" y="1521"/>
                </a:lnTo>
                <a:close/>
                <a:moveTo>
                  <a:pt x="1304" y="4145"/>
                </a:moveTo>
                <a:lnTo>
                  <a:pt x="1169" y="4145"/>
                </a:lnTo>
                <a:lnTo>
                  <a:pt x="1169" y="3858"/>
                </a:lnTo>
                <a:lnTo>
                  <a:pt x="1304" y="3858"/>
                </a:lnTo>
                <a:lnTo>
                  <a:pt x="1304" y="4145"/>
                </a:lnTo>
                <a:close/>
                <a:moveTo>
                  <a:pt x="1304" y="3712"/>
                </a:moveTo>
                <a:lnTo>
                  <a:pt x="1169" y="3712"/>
                </a:lnTo>
                <a:lnTo>
                  <a:pt x="1169" y="3409"/>
                </a:lnTo>
                <a:lnTo>
                  <a:pt x="1304" y="3409"/>
                </a:lnTo>
                <a:lnTo>
                  <a:pt x="1304" y="3712"/>
                </a:lnTo>
                <a:close/>
                <a:moveTo>
                  <a:pt x="1304" y="3274"/>
                </a:moveTo>
                <a:lnTo>
                  <a:pt x="1169" y="3274"/>
                </a:lnTo>
                <a:lnTo>
                  <a:pt x="1169" y="2976"/>
                </a:lnTo>
                <a:lnTo>
                  <a:pt x="1304" y="2976"/>
                </a:lnTo>
                <a:lnTo>
                  <a:pt x="1304" y="3274"/>
                </a:lnTo>
                <a:close/>
                <a:moveTo>
                  <a:pt x="1304" y="2824"/>
                </a:moveTo>
                <a:lnTo>
                  <a:pt x="1169" y="2824"/>
                </a:lnTo>
                <a:lnTo>
                  <a:pt x="1169" y="2538"/>
                </a:lnTo>
                <a:lnTo>
                  <a:pt x="1304" y="2538"/>
                </a:lnTo>
                <a:lnTo>
                  <a:pt x="1304" y="2824"/>
                </a:lnTo>
                <a:close/>
                <a:moveTo>
                  <a:pt x="1304" y="2391"/>
                </a:moveTo>
                <a:lnTo>
                  <a:pt x="1169" y="2391"/>
                </a:lnTo>
                <a:lnTo>
                  <a:pt x="1169" y="2106"/>
                </a:lnTo>
                <a:lnTo>
                  <a:pt x="1304" y="2106"/>
                </a:lnTo>
                <a:lnTo>
                  <a:pt x="1304" y="2391"/>
                </a:lnTo>
                <a:close/>
                <a:moveTo>
                  <a:pt x="1304" y="1954"/>
                </a:moveTo>
                <a:lnTo>
                  <a:pt x="1169" y="1954"/>
                </a:lnTo>
                <a:lnTo>
                  <a:pt x="1169" y="1656"/>
                </a:lnTo>
                <a:lnTo>
                  <a:pt x="1304" y="1656"/>
                </a:lnTo>
                <a:lnTo>
                  <a:pt x="1304" y="1954"/>
                </a:lnTo>
                <a:close/>
                <a:moveTo>
                  <a:pt x="1304" y="1521"/>
                </a:moveTo>
                <a:lnTo>
                  <a:pt x="1169" y="1521"/>
                </a:lnTo>
                <a:lnTo>
                  <a:pt x="1169" y="1218"/>
                </a:lnTo>
                <a:lnTo>
                  <a:pt x="1304" y="1218"/>
                </a:lnTo>
                <a:lnTo>
                  <a:pt x="1304" y="1521"/>
                </a:lnTo>
                <a:close/>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5" name="Freeform 170"/>
          <p:cNvSpPr>
            <a:spLocks noChangeArrowheads="1"/>
          </p:cNvSpPr>
          <p:nvPr/>
        </p:nvSpPr>
        <p:spPr bwMode="auto">
          <a:xfrm>
            <a:off x="19477038" y="9285288"/>
            <a:ext cx="1308100" cy="2632075"/>
          </a:xfrm>
          <a:custGeom>
            <a:avLst/>
            <a:gdLst>
              <a:gd name="T0" fmla="*/ 1307265 w 1051"/>
              <a:gd name="T1" fmla="*/ 2630519 h 2112"/>
              <a:gd name="T2" fmla="*/ 1307265 w 1051"/>
              <a:gd name="T3" fmla="*/ 0 h 2112"/>
              <a:gd name="T4" fmla="*/ 0 w 1051"/>
              <a:gd name="T5" fmla="*/ 0 h 2112"/>
              <a:gd name="T6" fmla="*/ 0 w 1051"/>
              <a:gd name="T7" fmla="*/ 2630519 h 2112"/>
              <a:gd name="T8" fmla="*/ 1307265 w 1051"/>
              <a:gd name="T9" fmla="*/ 2630519 h 21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51" h="2112">
                <a:moveTo>
                  <a:pt x="1050" y="2111"/>
                </a:moveTo>
                <a:lnTo>
                  <a:pt x="1050" y="0"/>
                </a:lnTo>
                <a:lnTo>
                  <a:pt x="0" y="0"/>
                </a:lnTo>
                <a:lnTo>
                  <a:pt x="0" y="2111"/>
                </a:lnTo>
                <a:lnTo>
                  <a:pt x="1050" y="2111"/>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6" name="Freeform 185"/>
          <p:cNvSpPr>
            <a:spLocks noChangeArrowheads="1"/>
          </p:cNvSpPr>
          <p:nvPr/>
        </p:nvSpPr>
        <p:spPr bwMode="auto">
          <a:xfrm>
            <a:off x="3967163" y="9285288"/>
            <a:ext cx="1308100" cy="2632075"/>
          </a:xfrm>
          <a:custGeom>
            <a:avLst/>
            <a:gdLst>
              <a:gd name="T0" fmla="*/ 1307265 w 1051"/>
              <a:gd name="T1" fmla="*/ 2630519 h 2112"/>
              <a:gd name="T2" fmla="*/ 1307265 w 1051"/>
              <a:gd name="T3" fmla="*/ 0 h 2112"/>
              <a:gd name="T4" fmla="*/ 0 w 1051"/>
              <a:gd name="T5" fmla="*/ 0 h 2112"/>
              <a:gd name="T6" fmla="*/ 0 w 1051"/>
              <a:gd name="T7" fmla="*/ 2630519 h 2112"/>
              <a:gd name="T8" fmla="*/ 1307265 w 1051"/>
              <a:gd name="T9" fmla="*/ 2630519 h 21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51" h="2112">
                <a:moveTo>
                  <a:pt x="1050" y="2111"/>
                </a:moveTo>
                <a:lnTo>
                  <a:pt x="1050" y="0"/>
                </a:lnTo>
                <a:lnTo>
                  <a:pt x="0" y="0"/>
                </a:lnTo>
                <a:lnTo>
                  <a:pt x="0" y="2111"/>
                </a:lnTo>
                <a:lnTo>
                  <a:pt x="1050" y="2111"/>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7" name="Freeform 203"/>
          <p:cNvSpPr>
            <a:spLocks noChangeArrowheads="1"/>
          </p:cNvSpPr>
          <p:nvPr/>
        </p:nvSpPr>
        <p:spPr bwMode="auto">
          <a:xfrm>
            <a:off x="5413375" y="8697913"/>
            <a:ext cx="1319213" cy="3032125"/>
          </a:xfrm>
          <a:custGeom>
            <a:avLst/>
            <a:gdLst>
              <a:gd name="T0" fmla="*/ 405714 w 1057"/>
              <a:gd name="T1" fmla="*/ 0 h 2436"/>
              <a:gd name="T2" fmla="*/ 405714 w 1057"/>
              <a:gd name="T3" fmla="*/ 47310 h 2436"/>
              <a:gd name="T4" fmla="*/ 237187 w 1057"/>
              <a:gd name="T5" fmla="*/ 47310 h 2436"/>
              <a:gd name="T6" fmla="*/ 237187 w 1057"/>
              <a:gd name="T7" fmla="*/ 0 h 2436"/>
              <a:gd name="T8" fmla="*/ 0 w 1057"/>
              <a:gd name="T9" fmla="*/ 0 h 2436"/>
              <a:gd name="T10" fmla="*/ 0 w 1057"/>
              <a:gd name="T11" fmla="*/ 3031604 h 2436"/>
              <a:gd name="T12" fmla="*/ 1318260 w 1057"/>
              <a:gd name="T13" fmla="*/ 3031604 h 2436"/>
              <a:gd name="T14" fmla="*/ 1318260 w 1057"/>
              <a:gd name="T15" fmla="*/ 0 h 2436"/>
              <a:gd name="T16" fmla="*/ 405714 w 1057"/>
              <a:gd name="T17" fmla="*/ 0 h 2436"/>
              <a:gd name="T18" fmla="*/ 1175948 w 1057"/>
              <a:gd name="T19" fmla="*/ 2336887 h 2436"/>
              <a:gd name="T20" fmla="*/ 156044 w 1057"/>
              <a:gd name="T21" fmla="*/ 2336887 h 2436"/>
              <a:gd name="T22" fmla="*/ 156044 w 1057"/>
              <a:gd name="T23" fmla="*/ 2228571 h 2436"/>
              <a:gd name="T24" fmla="*/ 1175948 w 1057"/>
              <a:gd name="T25" fmla="*/ 2228571 h 2436"/>
              <a:gd name="T26" fmla="*/ 1175948 w 1057"/>
              <a:gd name="T27" fmla="*/ 2336887 h 2436"/>
              <a:gd name="T28" fmla="*/ 1175948 w 1057"/>
              <a:gd name="T29" fmla="*/ 2046800 h 2436"/>
              <a:gd name="T30" fmla="*/ 156044 w 1057"/>
              <a:gd name="T31" fmla="*/ 2046800 h 2436"/>
              <a:gd name="T32" fmla="*/ 156044 w 1057"/>
              <a:gd name="T33" fmla="*/ 1939729 h 2436"/>
              <a:gd name="T34" fmla="*/ 1175948 w 1057"/>
              <a:gd name="T35" fmla="*/ 1939729 h 2436"/>
              <a:gd name="T36" fmla="*/ 1175948 w 1057"/>
              <a:gd name="T37" fmla="*/ 2046800 h 2436"/>
              <a:gd name="T38" fmla="*/ 1175948 w 1057"/>
              <a:gd name="T39" fmla="*/ 1750487 h 2436"/>
              <a:gd name="T40" fmla="*/ 156044 w 1057"/>
              <a:gd name="T41" fmla="*/ 1750487 h 2436"/>
              <a:gd name="T42" fmla="*/ 156044 w 1057"/>
              <a:gd name="T43" fmla="*/ 1642171 h 2436"/>
              <a:gd name="T44" fmla="*/ 1175948 w 1057"/>
              <a:gd name="T45" fmla="*/ 1642171 h 2436"/>
              <a:gd name="T46" fmla="*/ 1175948 w 1057"/>
              <a:gd name="T47" fmla="*/ 1750487 h 2436"/>
              <a:gd name="T48" fmla="*/ 1175948 w 1057"/>
              <a:gd name="T49" fmla="*/ 1467869 h 2436"/>
              <a:gd name="T50" fmla="*/ 156044 w 1057"/>
              <a:gd name="T51" fmla="*/ 1467869 h 2436"/>
              <a:gd name="T52" fmla="*/ 156044 w 1057"/>
              <a:gd name="T53" fmla="*/ 1359553 h 2436"/>
              <a:gd name="T54" fmla="*/ 1175948 w 1057"/>
              <a:gd name="T55" fmla="*/ 1359553 h 2436"/>
              <a:gd name="T56" fmla="*/ 1175948 w 1057"/>
              <a:gd name="T57" fmla="*/ 1467869 h 2436"/>
              <a:gd name="T58" fmla="*/ 1175948 w 1057"/>
              <a:gd name="T59" fmla="*/ 1171556 h 2436"/>
              <a:gd name="T60" fmla="*/ 156044 w 1057"/>
              <a:gd name="T61" fmla="*/ 1171556 h 2436"/>
              <a:gd name="T62" fmla="*/ 156044 w 1057"/>
              <a:gd name="T63" fmla="*/ 1063240 h 2436"/>
              <a:gd name="T64" fmla="*/ 1175948 w 1057"/>
              <a:gd name="T65" fmla="*/ 1063240 h 2436"/>
              <a:gd name="T66" fmla="*/ 1175948 w 1057"/>
              <a:gd name="T67" fmla="*/ 1171556 h 2436"/>
              <a:gd name="T68" fmla="*/ 1175948 w 1057"/>
              <a:gd name="T69" fmla="*/ 881468 h 2436"/>
              <a:gd name="T70" fmla="*/ 156044 w 1057"/>
              <a:gd name="T71" fmla="*/ 881468 h 2436"/>
              <a:gd name="T72" fmla="*/ 156044 w 1057"/>
              <a:gd name="T73" fmla="*/ 773152 h 2436"/>
              <a:gd name="T74" fmla="*/ 1175948 w 1057"/>
              <a:gd name="T75" fmla="*/ 773152 h 2436"/>
              <a:gd name="T76" fmla="*/ 1175948 w 1057"/>
              <a:gd name="T77" fmla="*/ 881468 h 2436"/>
              <a:gd name="T78" fmla="*/ 1175948 w 1057"/>
              <a:gd name="T79" fmla="*/ 585156 h 2436"/>
              <a:gd name="T80" fmla="*/ 156044 w 1057"/>
              <a:gd name="T81" fmla="*/ 585156 h 2436"/>
              <a:gd name="T82" fmla="*/ 156044 w 1057"/>
              <a:gd name="T83" fmla="*/ 483065 h 2436"/>
              <a:gd name="T84" fmla="*/ 1175948 w 1057"/>
              <a:gd name="T85" fmla="*/ 483065 h 2436"/>
              <a:gd name="T86" fmla="*/ 1175948 w 1057"/>
              <a:gd name="T87" fmla="*/ 585156 h 2436"/>
              <a:gd name="T88" fmla="*/ 1175948 w 1057"/>
              <a:gd name="T89" fmla="*/ 296313 h 2436"/>
              <a:gd name="T90" fmla="*/ 156044 w 1057"/>
              <a:gd name="T91" fmla="*/ 296313 h 2436"/>
              <a:gd name="T92" fmla="*/ 156044 w 1057"/>
              <a:gd name="T93" fmla="*/ 187997 h 2436"/>
              <a:gd name="T94" fmla="*/ 1175948 w 1057"/>
              <a:gd name="T95" fmla="*/ 187997 h 2436"/>
              <a:gd name="T96" fmla="*/ 1175948 w 1057"/>
              <a:gd name="T97" fmla="*/ 296313 h 24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057" h="2436">
                <a:moveTo>
                  <a:pt x="325" y="0"/>
                </a:moveTo>
                <a:lnTo>
                  <a:pt x="325" y="38"/>
                </a:lnTo>
                <a:lnTo>
                  <a:pt x="190" y="38"/>
                </a:lnTo>
                <a:lnTo>
                  <a:pt x="190" y="0"/>
                </a:lnTo>
                <a:lnTo>
                  <a:pt x="0" y="0"/>
                </a:lnTo>
                <a:lnTo>
                  <a:pt x="0" y="2435"/>
                </a:lnTo>
                <a:lnTo>
                  <a:pt x="1056" y="2435"/>
                </a:lnTo>
                <a:lnTo>
                  <a:pt x="1056" y="0"/>
                </a:lnTo>
                <a:lnTo>
                  <a:pt x="325" y="0"/>
                </a:lnTo>
                <a:close/>
                <a:moveTo>
                  <a:pt x="942" y="1877"/>
                </a:moveTo>
                <a:lnTo>
                  <a:pt x="125" y="1877"/>
                </a:lnTo>
                <a:lnTo>
                  <a:pt x="125" y="1790"/>
                </a:lnTo>
                <a:lnTo>
                  <a:pt x="942" y="1790"/>
                </a:lnTo>
                <a:lnTo>
                  <a:pt x="942" y="1877"/>
                </a:lnTo>
                <a:close/>
                <a:moveTo>
                  <a:pt x="942" y="1644"/>
                </a:moveTo>
                <a:lnTo>
                  <a:pt x="125" y="1644"/>
                </a:lnTo>
                <a:lnTo>
                  <a:pt x="125" y="1558"/>
                </a:lnTo>
                <a:lnTo>
                  <a:pt x="942" y="1558"/>
                </a:lnTo>
                <a:lnTo>
                  <a:pt x="942" y="1644"/>
                </a:lnTo>
                <a:close/>
                <a:moveTo>
                  <a:pt x="942" y="1406"/>
                </a:moveTo>
                <a:lnTo>
                  <a:pt x="125" y="1406"/>
                </a:lnTo>
                <a:lnTo>
                  <a:pt x="125" y="1319"/>
                </a:lnTo>
                <a:lnTo>
                  <a:pt x="942" y="1319"/>
                </a:lnTo>
                <a:lnTo>
                  <a:pt x="942" y="1406"/>
                </a:lnTo>
                <a:close/>
                <a:moveTo>
                  <a:pt x="942" y="1179"/>
                </a:moveTo>
                <a:lnTo>
                  <a:pt x="125" y="1179"/>
                </a:lnTo>
                <a:lnTo>
                  <a:pt x="125" y="1092"/>
                </a:lnTo>
                <a:lnTo>
                  <a:pt x="942" y="1092"/>
                </a:lnTo>
                <a:lnTo>
                  <a:pt x="942" y="1179"/>
                </a:lnTo>
                <a:close/>
                <a:moveTo>
                  <a:pt x="942" y="941"/>
                </a:moveTo>
                <a:lnTo>
                  <a:pt x="125" y="941"/>
                </a:lnTo>
                <a:lnTo>
                  <a:pt x="125" y="854"/>
                </a:lnTo>
                <a:lnTo>
                  <a:pt x="942" y="854"/>
                </a:lnTo>
                <a:lnTo>
                  <a:pt x="942" y="941"/>
                </a:lnTo>
                <a:close/>
                <a:moveTo>
                  <a:pt x="942" y="708"/>
                </a:moveTo>
                <a:lnTo>
                  <a:pt x="125" y="708"/>
                </a:lnTo>
                <a:lnTo>
                  <a:pt x="125" y="621"/>
                </a:lnTo>
                <a:lnTo>
                  <a:pt x="942" y="621"/>
                </a:lnTo>
                <a:lnTo>
                  <a:pt x="942" y="708"/>
                </a:lnTo>
                <a:close/>
                <a:moveTo>
                  <a:pt x="942" y="470"/>
                </a:moveTo>
                <a:lnTo>
                  <a:pt x="125" y="470"/>
                </a:lnTo>
                <a:lnTo>
                  <a:pt x="125" y="388"/>
                </a:lnTo>
                <a:lnTo>
                  <a:pt x="942" y="388"/>
                </a:lnTo>
                <a:lnTo>
                  <a:pt x="942" y="470"/>
                </a:lnTo>
                <a:close/>
                <a:moveTo>
                  <a:pt x="942" y="238"/>
                </a:moveTo>
                <a:lnTo>
                  <a:pt x="125" y="238"/>
                </a:lnTo>
                <a:lnTo>
                  <a:pt x="125" y="151"/>
                </a:lnTo>
                <a:lnTo>
                  <a:pt x="942" y="151"/>
                </a:lnTo>
                <a:lnTo>
                  <a:pt x="942" y="238"/>
                </a:lnTo>
                <a:close/>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8" name="Freeform 212"/>
          <p:cNvSpPr>
            <a:spLocks noChangeArrowheads="1"/>
          </p:cNvSpPr>
          <p:nvPr/>
        </p:nvSpPr>
        <p:spPr bwMode="auto">
          <a:xfrm>
            <a:off x="5649913" y="8374063"/>
            <a:ext cx="169862" cy="373062"/>
          </a:xfrm>
          <a:custGeom>
            <a:avLst/>
            <a:gdLst>
              <a:gd name="T0" fmla="*/ 169184 w 136"/>
              <a:gd name="T1" fmla="*/ 372361 h 299"/>
              <a:gd name="T2" fmla="*/ 169184 w 136"/>
              <a:gd name="T3" fmla="*/ 331127 h 299"/>
              <a:gd name="T4" fmla="*/ 169184 w 136"/>
              <a:gd name="T5" fmla="*/ 0 h 299"/>
              <a:gd name="T6" fmla="*/ 0 w 136"/>
              <a:gd name="T7" fmla="*/ 0 h 299"/>
              <a:gd name="T8" fmla="*/ 0 w 136"/>
              <a:gd name="T9" fmla="*/ 331127 h 299"/>
              <a:gd name="T10" fmla="*/ 0 w 136"/>
              <a:gd name="T11" fmla="*/ 372361 h 299"/>
              <a:gd name="T12" fmla="*/ 169184 w 136"/>
              <a:gd name="T13" fmla="*/ 372361 h 2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6" h="299">
                <a:moveTo>
                  <a:pt x="135" y="298"/>
                </a:moveTo>
                <a:lnTo>
                  <a:pt x="135" y="265"/>
                </a:lnTo>
                <a:lnTo>
                  <a:pt x="135" y="0"/>
                </a:lnTo>
                <a:lnTo>
                  <a:pt x="0" y="0"/>
                </a:lnTo>
                <a:lnTo>
                  <a:pt x="0" y="265"/>
                </a:lnTo>
                <a:lnTo>
                  <a:pt x="0" y="298"/>
                </a:lnTo>
                <a:lnTo>
                  <a:pt x="135" y="298"/>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99" name="Freeform 213"/>
          <p:cNvSpPr>
            <a:spLocks noChangeArrowheads="1"/>
          </p:cNvSpPr>
          <p:nvPr/>
        </p:nvSpPr>
        <p:spPr bwMode="auto">
          <a:xfrm>
            <a:off x="17722850" y="8224838"/>
            <a:ext cx="1604963" cy="3505200"/>
          </a:xfrm>
          <a:custGeom>
            <a:avLst/>
            <a:gdLst>
              <a:gd name="T0" fmla="*/ 876806 w 1289"/>
              <a:gd name="T1" fmla="*/ 188032 h 2815"/>
              <a:gd name="T2" fmla="*/ 687496 w 1289"/>
              <a:gd name="T3" fmla="*/ 471947 h 2815"/>
              <a:gd name="T4" fmla="*/ 586613 w 1289"/>
              <a:gd name="T5" fmla="*/ 0 h 2815"/>
              <a:gd name="T6" fmla="*/ 397303 w 1289"/>
              <a:gd name="T7" fmla="*/ 471947 h 2815"/>
              <a:gd name="T8" fmla="*/ 0 w 1289"/>
              <a:gd name="T9" fmla="*/ 3504114 h 2815"/>
              <a:gd name="T10" fmla="*/ 1604157 w 1289"/>
              <a:gd name="T11" fmla="*/ 471947 h 2815"/>
              <a:gd name="T12" fmla="*/ 876806 w 1289"/>
              <a:gd name="T13" fmla="*/ 3247594 h 2815"/>
              <a:gd name="T14" fmla="*/ 727350 w 1289"/>
              <a:gd name="T15" fmla="*/ 3058317 h 2815"/>
              <a:gd name="T16" fmla="*/ 876806 w 1289"/>
              <a:gd name="T17" fmla="*/ 3247594 h 2815"/>
              <a:gd name="T18" fmla="*/ 727350 w 1289"/>
              <a:gd name="T19" fmla="*/ 2998545 h 2815"/>
              <a:gd name="T20" fmla="*/ 876806 w 1289"/>
              <a:gd name="T21" fmla="*/ 2809268 h 2815"/>
              <a:gd name="T22" fmla="*/ 876806 w 1289"/>
              <a:gd name="T23" fmla="*/ 2728327 h 2815"/>
              <a:gd name="T24" fmla="*/ 727350 w 1289"/>
              <a:gd name="T25" fmla="*/ 2560220 h 2815"/>
              <a:gd name="T26" fmla="*/ 876806 w 1289"/>
              <a:gd name="T27" fmla="*/ 2728327 h 2815"/>
              <a:gd name="T28" fmla="*/ 727350 w 1289"/>
              <a:gd name="T29" fmla="*/ 2479279 h 2815"/>
              <a:gd name="T30" fmla="*/ 876806 w 1289"/>
              <a:gd name="T31" fmla="*/ 2297473 h 2815"/>
              <a:gd name="T32" fmla="*/ 876806 w 1289"/>
              <a:gd name="T33" fmla="*/ 2222759 h 2815"/>
              <a:gd name="T34" fmla="*/ 727350 w 1289"/>
              <a:gd name="T35" fmla="*/ 2047179 h 2815"/>
              <a:gd name="T36" fmla="*/ 876806 w 1289"/>
              <a:gd name="T37" fmla="*/ 2222759 h 2815"/>
              <a:gd name="T38" fmla="*/ 727350 w 1289"/>
              <a:gd name="T39" fmla="*/ 1973710 h 2815"/>
              <a:gd name="T40" fmla="*/ 876806 w 1289"/>
              <a:gd name="T41" fmla="*/ 1791905 h 2815"/>
              <a:gd name="T42" fmla="*/ 876806 w 1289"/>
              <a:gd name="T43" fmla="*/ 1710964 h 2815"/>
              <a:gd name="T44" fmla="*/ 727350 w 1289"/>
              <a:gd name="T45" fmla="*/ 1535385 h 2815"/>
              <a:gd name="T46" fmla="*/ 876806 w 1289"/>
              <a:gd name="T47" fmla="*/ 1710964 h 2815"/>
              <a:gd name="T48" fmla="*/ 727350 w 1289"/>
              <a:gd name="T49" fmla="*/ 1460670 h 2815"/>
              <a:gd name="T50" fmla="*/ 876806 w 1289"/>
              <a:gd name="T51" fmla="*/ 1272638 h 2815"/>
              <a:gd name="T52" fmla="*/ 876806 w 1289"/>
              <a:gd name="T53" fmla="*/ 1211621 h 2815"/>
              <a:gd name="T54" fmla="*/ 727350 w 1289"/>
              <a:gd name="T55" fmla="*/ 1023590 h 2815"/>
              <a:gd name="T56" fmla="*/ 876806 w 1289"/>
              <a:gd name="T57" fmla="*/ 1211621 h 2815"/>
              <a:gd name="T58" fmla="*/ 727350 w 1289"/>
              <a:gd name="T59" fmla="*/ 955101 h 2815"/>
              <a:gd name="T60" fmla="*/ 876806 w 1289"/>
              <a:gd name="T61" fmla="*/ 768315 h 2815"/>
              <a:gd name="T62" fmla="*/ 1173226 w 1289"/>
              <a:gd name="T63" fmla="*/ 3247594 h 2815"/>
              <a:gd name="T64" fmla="*/ 1017543 w 1289"/>
              <a:gd name="T65" fmla="*/ 3058317 h 2815"/>
              <a:gd name="T66" fmla="*/ 1173226 w 1289"/>
              <a:gd name="T67" fmla="*/ 3247594 h 2815"/>
              <a:gd name="T68" fmla="*/ 1017543 w 1289"/>
              <a:gd name="T69" fmla="*/ 2998545 h 2815"/>
              <a:gd name="T70" fmla="*/ 1173226 w 1289"/>
              <a:gd name="T71" fmla="*/ 2809268 h 2815"/>
              <a:gd name="T72" fmla="*/ 1173226 w 1289"/>
              <a:gd name="T73" fmla="*/ 2728327 h 2815"/>
              <a:gd name="T74" fmla="*/ 1017543 w 1289"/>
              <a:gd name="T75" fmla="*/ 2560220 h 2815"/>
              <a:gd name="T76" fmla="*/ 1173226 w 1289"/>
              <a:gd name="T77" fmla="*/ 2728327 h 2815"/>
              <a:gd name="T78" fmla="*/ 1017543 w 1289"/>
              <a:gd name="T79" fmla="*/ 2479279 h 2815"/>
              <a:gd name="T80" fmla="*/ 1173226 w 1289"/>
              <a:gd name="T81" fmla="*/ 2297473 h 2815"/>
              <a:gd name="T82" fmla="*/ 1173226 w 1289"/>
              <a:gd name="T83" fmla="*/ 2222759 h 2815"/>
              <a:gd name="T84" fmla="*/ 1017543 w 1289"/>
              <a:gd name="T85" fmla="*/ 2047179 h 2815"/>
              <a:gd name="T86" fmla="*/ 1173226 w 1289"/>
              <a:gd name="T87" fmla="*/ 2222759 h 2815"/>
              <a:gd name="T88" fmla="*/ 1017543 w 1289"/>
              <a:gd name="T89" fmla="*/ 1973710 h 2815"/>
              <a:gd name="T90" fmla="*/ 1173226 w 1289"/>
              <a:gd name="T91" fmla="*/ 1791905 h 2815"/>
              <a:gd name="T92" fmla="*/ 1173226 w 1289"/>
              <a:gd name="T93" fmla="*/ 1710964 h 2815"/>
              <a:gd name="T94" fmla="*/ 1017543 w 1289"/>
              <a:gd name="T95" fmla="*/ 1535385 h 2815"/>
              <a:gd name="T96" fmla="*/ 1173226 w 1289"/>
              <a:gd name="T97" fmla="*/ 1710964 h 2815"/>
              <a:gd name="T98" fmla="*/ 1017543 w 1289"/>
              <a:gd name="T99" fmla="*/ 1460670 h 2815"/>
              <a:gd name="T100" fmla="*/ 1173226 w 1289"/>
              <a:gd name="T101" fmla="*/ 1272638 h 2815"/>
              <a:gd name="T102" fmla="*/ 1173226 w 1289"/>
              <a:gd name="T103" fmla="*/ 1211621 h 2815"/>
              <a:gd name="T104" fmla="*/ 1017543 w 1289"/>
              <a:gd name="T105" fmla="*/ 1023590 h 2815"/>
              <a:gd name="T106" fmla="*/ 1173226 w 1289"/>
              <a:gd name="T107" fmla="*/ 1211621 h 2815"/>
              <a:gd name="T108" fmla="*/ 1017543 w 1289"/>
              <a:gd name="T109" fmla="*/ 955101 h 2815"/>
              <a:gd name="T110" fmla="*/ 1173226 w 1289"/>
              <a:gd name="T111" fmla="*/ 768315 h 281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289" h="2815">
                <a:moveTo>
                  <a:pt x="704" y="379"/>
                </a:moveTo>
                <a:lnTo>
                  <a:pt x="704" y="151"/>
                </a:lnTo>
                <a:lnTo>
                  <a:pt x="552" y="151"/>
                </a:lnTo>
                <a:lnTo>
                  <a:pt x="552" y="379"/>
                </a:lnTo>
                <a:lnTo>
                  <a:pt x="471" y="379"/>
                </a:lnTo>
                <a:lnTo>
                  <a:pt x="471" y="0"/>
                </a:lnTo>
                <a:lnTo>
                  <a:pt x="319" y="0"/>
                </a:lnTo>
                <a:lnTo>
                  <a:pt x="319" y="379"/>
                </a:lnTo>
                <a:lnTo>
                  <a:pt x="0" y="379"/>
                </a:lnTo>
                <a:lnTo>
                  <a:pt x="0" y="2814"/>
                </a:lnTo>
                <a:lnTo>
                  <a:pt x="1288" y="2814"/>
                </a:lnTo>
                <a:lnTo>
                  <a:pt x="1288" y="379"/>
                </a:lnTo>
                <a:lnTo>
                  <a:pt x="704" y="379"/>
                </a:lnTo>
                <a:close/>
                <a:moveTo>
                  <a:pt x="704" y="2608"/>
                </a:moveTo>
                <a:lnTo>
                  <a:pt x="584" y="2608"/>
                </a:lnTo>
                <a:lnTo>
                  <a:pt x="584" y="2456"/>
                </a:lnTo>
                <a:lnTo>
                  <a:pt x="704" y="2456"/>
                </a:lnTo>
                <a:lnTo>
                  <a:pt x="704" y="2608"/>
                </a:lnTo>
                <a:close/>
                <a:moveTo>
                  <a:pt x="704" y="2408"/>
                </a:moveTo>
                <a:lnTo>
                  <a:pt x="584" y="2408"/>
                </a:lnTo>
                <a:lnTo>
                  <a:pt x="584" y="2256"/>
                </a:lnTo>
                <a:lnTo>
                  <a:pt x="704" y="2256"/>
                </a:lnTo>
                <a:lnTo>
                  <a:pt x="704" y="2408"/>
                </a:lnTo>
                <a:close/>
                <a:moveTo>
                  <a:pt x="704" y="2191"/>
                </a:moveTo>
                <a:lnTo>
                  <a:pt x="584" y="2191"/>
                </a:lnTo>
                <a:lnTo>
                  <a:pt x="584" y="2056"/>
                </a:lnTo>
                <a:lnTo>
                  <a:pt x="704" y="2056"/>
                </a:lnTo>
                <a:lnTo>
                  <a:pt x="704" y="2191"/>
                </a:lnTo>
                <a:close/>
                <a:moveTo>
                  <a:pt x="704" y="1991"/>
                </a:moveTo>
                <a:lnTo>
                  <a:pt x="584" y="1991"/>
                </a:lnTo>
                <a:lnTo>
                  <a:pt x="584" y="1845"/>
                </a:lnTo>
                <a:lnTo>
                  <a:pt x="704" y="1845"/>
                </a:lnTo>
                <a:lnTo>
                  <a:pt x="704" y="1991"/>
                </a:lnTo>
                <a:close/>
                <a:moveTo>
                  <a:pt x="704" y="1785"/>
                </a:moveTo>
                <a:lnTo>
                  <a:pt x="584" y="1785"/>
                </a:lnTo>
                <a:lnTo>
                  <a:pt x="584" y="1644"/>
                </a:lnTo>
                <a:lnTo>
                  <a:pt x="704" y="1644"/>
                </a:lnTo>
                <a:lnTo>
                  <a:pt x="704" y="1785"/>
                </a:lnTo>
                <a:close/>
                <a:moveTo>
                  <a:pt x="704" y="1585"/>
                </a:moveTo>
                <a:lnTo>
                  <a:pt x="584" y="1585"/>
                </a:lnTo>
                <a:lnTo>
                  <a:pt x="584" y="1439"/>
                </a:lnTo>
                <a:lnTo>
                  <a:pt x="704" y="1439"/>
                </a:lnTo>
                <a:lnTo>
                  <a:pt x="704" y="1585"/>
                </a:lnTo>
                <a:close/>
                <a:moveTo>
                  <a:pt x="704" y="1374"/>
                </a:moveTo>
                <a:lnTo>
                  <a:pt x="584" y="1374"/>
                </a:lnTo>
                <a:lnTo>
                  <a:pt x="584" y="1233"/>
                </a:lnTo>
                <a:lnTo>
                  <a:pt x="704" y="1233"/>
                </a:lnTo>
                <a:lnTo>
                  <a:pt x="704" y="1374"/>
                </a:lnTo>
                <a:close/>
                <a:moveTo>
                  <a:pt x="704" y="1173"/>
                </a:moveTo>
                <a:lnTo>
                  <a:pt x="584" y="1173"/>
                </a:lnTo>
                <a:lnTo>
                  <a:pt x="584" y="1022"/>
                </a:lnTo>
                <a:lnTo>
                  <a:pt x="704" y="1022"/>
                </a:lnTo>
                <a:lnTo>
                  <a:pt x="704" y="1173"/>
                </a:lnTo>
                <a:close/>
                <a:moveTo>
                  <a:pt x="704" y="973"/>
                </a:moveTo>
                <a:lnTo>
                  <a:pt x="584" y="973"/>
                </a:lnTo>
                <a:lnTo>
                  <a:pt x="584" y="822"/>
                </a:lnTo>
                <a:lnTo>
                  <a:pt x="704" y="822"/>
                </a:lnTo>
                <a:lnTo>
                  <a:pt x="704" y="973"/>
                </a:lnTo>
                <a:close/>
                <a:moveTo>
                  <a:pt x="704" y="767"/>
                </a:moveTo>
                <a:lnTo>
                  <a:pt x="584" y="767"/>
                </a:lnTo>
                <a:lnTo>
                  <a:pt x="584" y="617"/>
                </a:lnTo>
                <a:lnTo>
                  <a:pt x="704" y="617"/>
                </a:lnTo>
                <a:lnTo>
                  <a:pt x="704" y="767"/>
                </a:lnTo>
                <a:close/>
                <a:moveTo>
                  <a:pt x="942" y="2608"/>
                </a:moveTo>
                <a:lnTo>
                  <a:pt x="817" y="2608"/>
                </a:lnTo>
                <a:lnTo>
                  <a:pt x="817" y="2456"/>
                </a:lnTo>
                <a:lnTo>
                  <a:pt x="942" y="2456"/>
                </a:lnTo>
                <a:lnTo>
                  <a:pt x="942" y="2608"/>
                </a:lnTo>
                <a:close/>
                <a:moveTo>
                  <a:pt x="942" y="2408"/>
                </a:moveTo>
                <a:lnTo>
                  <a:pt x="817" y="2408"/>
                </a:lnTo>
                <a:lnTo>
                  <a:pt x="817" y="2256"/>
                </a:lnTo>
                <a:lnTo>
                  <a:pt x="942" y="2256"/>
                </a:lnTo>
                <a:lnTo>
                  <a:pt x="942" y="2408"/>
                </a:lnTo>
                <a:close/>
                <a:moveTo>
                  <a:pt x="942" y="2191"/>
                </a:moveTo>
                <a:lnTo>
                  <a:pt x="817" y="2191"/>
                </a:lnTo>
                <a:lnTo>
                  <a:pt x="817" y="2056"/>
                </a:lnTo>
                <a:lnTo>
                  <a:pt x="942" y="2056"/>
                </a:lnTo>
                <a:lnTo>
                  <a:pt x="942" y="2191"/>
                </a:lnTo>
                <a:close/>
                <a:moveTo>
                  <a:pt x="942" y="1991"/>
                </a:moveTo>
                <a:lnTo>
                  <a:pt x="817" y="1991"/>
                </a:lnTo>
                <a:lnTo>
                  <a:pt x="817" y="1845"/>
                </a:lnTo>
                <a:lnTo>
                  <a:pt x="942" y="1845"/>
                </a:lnTo>
                <a:lnTo>
                  <a:pt x="942" y="1991"/>
                </a:lnTo>
                <a:close/>
                <a:moveTo>
                  <a:pt x="942" y="1785"/>
                </a:moveTo>
                <a:lnTo>
                  <a:pt x="817" y="1785"/>
                </a:lnTo>
                <a:lnTo>
                  <a:pt x="817" y="1644"/>
                </a:lnTo>
                <a:lnTo>
                  <a:pt x="942" y="1644"/>
                </a:lnTo>
                <a:lnTo>
                  <a:pt x="942" y="1785"/>
                </a:lnTo>
                <a:close/>
                <a:moveTo>
                  <a:pt x="942" y="1585"/>
                </a:moveTo>
                <a:lnTo>
                  <a:pt x="817" y="1585"/>
                </a:lnTo>
                <a:lnTo>
                  <a:pt x="817" y="1439"/>
                </a:lnTo>
                <a:lnTo>
                  <a:pt x="942" y="1439"/>
                </a:lnTo>
                <a:lnTo>
                  <a:pt x="942" y="1585"/>
                </a:lnTo>
                <a:close/>
                <a:moveTo>
                  <a:pt x="942" y="1374"/>
                </a:moveTo>
                <a:lnTo>
                  <a:pt x="817" y="1374"/>
                </a:lnTo>
                <a:lnTo>
                  <a:pt x="817" y="1233"/>
                </a:lnTo>
                <a:lnTo>
                  <a:pt x="942" y="1233"/>
                </a:lnTo>
                <a:lnTo>
                  <a:pt x="942" y="1374"/>
                </a:lnTo>
                <a:close/>
                <a:moveTo>
                  <a:pt x="942" y="1173"/>
                </a:moveTo>
                <a:lnTo>
                  <a:pt x="817" y="1173"/>
                </a:lnTo>
                <a:lnTo>
                  <a:pt x="817" y="1022"/>
                </a:lnTo>
                <a:lnTo>
                  <a:pt x="942" y="1022"/>
                </a:lnTo>
                <a:lnTo>
                  <a:pt x="942" y="1173"/>
                </a:lnTo>
                <a:close/>
                <a:moveTo>
                  <a:pt x="942" y="973"/>
                </a:moveTo>
                <a:lnTo>
                  <a:pt x="817" y="973"/>
                </a:lnTo>
                <a:lnTo>
                  <a:pt x="817" y="822"/>
                </a:lnTo>
                <a:lnTo>
                  <a:pt x="942" y="822"/>
                </a:lnTo>
                <a:lnTo>
                  <a:pt x="942" y="973"/>
                </a:lnTo>
                <a:close/>
                <a:moveTo>
                  <a:pt x="942" y="767"/>
                </a:moveTo>
                <a:lnTo>
                  <a:pt x="817" y="767"/>
                </a:lnTo>
                <a:lnTo>
                  <a:pt x="817" y="617"/>
                </a:lnTo>
                <a:lnTo>
                  <a:pt x="942" y="617"/>
                </a:lnTo>
                <a:lnTo>
                  <a:pt x="942" y="767"/>
                </a:lnTo>
                <a:close/>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1005" name="Freeform 1"/>
          <p:cNvSpPr>
            <a:spLocks noChangeArrowheads="1"/>
          </p:cNvSpPr>
          <p:nvPr/>
        </p:nvSpPr>
        <p:spPr bwMode="auto">
          <a:xfrm>
            <a:off x="12285663" y="11730038"/>
            <a:ext cx="8499475" cy="196850"/>
          </a:xfrm>
          <a:custGeom>
            <a:avLst/>
            <a:gdLst>
              <a:gd name="T0" fmla="*/ 8499392 w 19590"/>
              <a:gd name="T1" fmla="*/ 195048 h 261"/>
              <a:gd name="T2" fmla="*/ 0 w 19590"/>
              <a:gd name="T3" fmla="*/ 195048 h 261"/>
              <a:gd name="T4" fmla="*/ 0 w 19590"/>
              <a:gd name="T5" fmla="*/ 0 h 261"/>
              <a:gd name="T6" fmla="*/ 8499392 w 19590"/>
              <a:gd name="T7" fmla="*/ 0 h 261"/>
              <a:gd name="T8" fmla="*/ 8499392 w 19590"/>
              <a:gd name="T9" fmla="*/ 195048 h 2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590" h="261">
                <a:moveTo>
                  <a:pt x="19589" y="260"/>
                </a:moveTo>
                <a:lnTo>
                  <a:pt x="0" y="260"/>
                </a:lnTo>
                <a:lnTo>
                  <a:pt x="0" y="0"/>
                </a:lnTo>
                <a:lnTo>
                  <a:pt x="19589" y="0"/>
                </a:lnTo>
                <a:lnTo>
                  <a:pt x="19589" y="260"/>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0" name="Freeform 3"/>
          <p:cNvSpPr>
            <a:spLocks noChangeArrowheads="1"/>
          </p:cNvSpPr>
          <p:nvPr/>
        </p:nvSpPr>
        <p:spPr bwMode="auto">
          <a:xfrm>
            <a:off x="12758738" y="7286625"/>
            <a:ext cx="185737" cy="681038"/>
          </a:xfrm>
          <a:custGeom>
            <a:avLst/>
            <a:gdLst>
              <a:gd name="T0" fmla="*/ 185692 w 151"/>
              <a:gd name="T1" fmla="*/ 0 h 548"/>
              <a:gd name="T2" fmla="*/ 0 w 151"/>
              <a:gd name="T3" fmla="*/ 0 h 548"/>
              <a:gd name="T4" fmla="*/ 0 w 151"/>
              <a:gd name="T5" fmla="*/ 680050 h 548"/>
              <a:gd name="T6" fmla="*/ 185692 w 151"/>
              <a:gd name="T7" fmla="*/ 680050 h 548"/>
              <a:gd name="T8" fmla="*/ 185692 w 151"/>
              <a:gd name="T9" fmla="*/ 0 h 5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1" h="548">
                <a:moveTo>
                  <a:pt x="150" y="0"/>
                </a:moveTo>
                <a:lnTo>
                  <a:pt x="0" y="0"/>
                </a:lnTo>
                <a:lnTo>
                  <a:pt x="0" y="547"/>
                </a:lnTo>
                <a:lnTo>
                  <a:pt x="150" y="547"/>
                </a:lnTo>
                <a:lnTo>
                  <a:pt x="15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1" name="Freeform 4"/>
          <p:cNvSpPr>
            <a:spLocks noChangeArrowheads="1"/>
          </p:cNvSpPr>
          <p:nvPr/>
        </p:nvSpPr>
        <p:spPr bwMode="auto">
          <a:xfrm>
            <a:off x="13093700" y="7286625"/>
            <a:ext cx="169863" cy="681038"/>
          </a:xfrm>
          <a:custGeom>
            <a:avLst/>
            <a:gdLst>
              <a:gd name="T0" fmla="*/ 169184 w 136"/>
              <a:gd name="T1" fmla="*/ 0 h 548"/>
              <a:gd name="T2" fmla="*/ 0 w 136"/>
              <a:gd name="T3" fmla="*/ 0 h 548"/>
              <a:gd name="T4" fmla="*/ 0 w 136"/>
              <a:gd name="T5" fmla="*/ 680050 h 548"/>
              <a:gd name="T6" fmla="*/ 169184 w 136"/>
              <a:gd name="T7" fmla="*/ 680050 h 548"/>
              <a:gd name="T8" fmla="*/ 169184 w 136"/>
              <a:gd name="T9" fmla="*/ 0 h 5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548">
                <a:moveTo>
                  <a:pt x="135" y="0"/>
                </a:moveTo>
                <a:lnTo>
                  <a:pt x="0" y="0"/>
                </a:lnTo>
                <a:lnTo>
                  <a:pt x="0" y="547"/>
                </a:lnTo>
                <a:lnTo>
                  <a:pt x="135" y="547"/>
                </a:lnTo>
                <a:lnTo>
                  <a:pt x="13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2" name="Freeform 5"/>
          <p:cNvSpPr>
            <a:spLocks noChangeArrowheads="1"/>
          </p:cNvSpPr>
          <p:nvPr/>
        </p:nvSpPr>
        <p:spPr bwMode="auto">
          <a:xfrm>
            <a:off x="13401675" y="7286625"/>
            <a:ext cx="192088" cy="681038"/>
          </a:xfrm>
          <a:custGeom>
            <a:avLst/>
            <a:gdLst>
              <a:gd name="T0" fmla="*/ 191173 w 153"/>
              <a:gd name="T1" fmla="*/ 0 h 548"/>
              <a:gd name="T2" fmla="*/ 0 w 153"/>
              <a:gd name="T3" fmla="*/ 0 h 548"/>
              <a:gd name="T4" fmla="*/ 0 w 153"/>
              <a:gd name="T5" fmla="*/ 680050 h 548"/>
              <a:gd name="T6" fmla="*/ 191173 w 153"/>
              <a:gd name="T7" fmla="*/ 680050 h 548"/>
              <a:gd name="T8" fmla="*/ 191173 w 153"/>
              <a:gd name="T9" fmla="*/ 0 h 5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548">
                <a:moveTo>
                  <a:pt x="152" y="0"/>
                </a:moveTo>
                <a:lnTo>
                  <a:pt x="0" y="0"/>
                </a:lnTo>
                <a:lnTo>
                  <a:pt x="0" y="547"/>
                </a:lnTo>
                <a:lnTo>
                  <a:pt x="152" y="547"/>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3" name="Freeform 6"/>
          <p:cNvSpPr>
            <a:spLocks noChangeArrowheads="1"/>
          </p:cNvSpPr>
          <p:nvPr/>
        </p:nvSpPr>
        <p:spPr bwMode="auto">
          <a:xfrm>
            <a:off x="13741400" y="7286625"/>
            <a:ext cx="193675" cy="681038"/>
          </a:xfrm>
          <a:custGeom>
            <a:avLst/>
            <a:gdLst>
              <a:gd name="T0" fmla="*/ 191173 w 153"/>
              <a:gd name="T1" fmla="*/ 0 h 548"/>
              <a:gd name="T2" fmla="*/ 0 w 153"/>
              <a:gd name="T3" fmla="*/ 0 h 548"/>
              <a:gd name="T4" fmla="*/ 0 w 153"/>
              <a:gd name="T5" fmla="*/ 680050 h 548"/>
              <a:gd name="T6" fmla="*/ 191173 w 153"/>
              <a:gd name="T7" fmla="*/ 680050 h 548"/>
              <a:gd name="T8" fmla="*/ 191173 w 153"/>
              <a:gd name="T9" fmla="*/ 0 h 5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548">
                <a:moveTo>
                  <a:pt x="152" y="0"/>
                </a:moveTo>
                <a:lnTo>
                  <a:pt x="0" y="0"/>
                </a:lnTo>
                <a:lnTo>
                  <a:pt x="0" y="547"/>
                </a:lnTo>
                <a:lnTo>
                  <a:pt x="152" y="547"/>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4" name="Freeform 7"/>
          <p:cNvSpPr>
            <a:spLocks noChangeArrowheads="1"/>
          </p:cNvSpPr>
          <p:nvPr/>
        </p:nvSpPr>
        <p:spPr bwMode="auto">
          <a:xfrm>
            <a:off x="12428538" y="8126413"/>
            <a:ext cx="185737" cy="681037"/>
          </a:xfrm>
          <a:custGeom>
            <a:avLst/>
            <a:gdLst>
              <a:gd name="T0" fmla="*/ 185700 w 152"/>
              <a:gd name="T1" fmla="*/ 0 h 547"/>
              <a:gd name="T2" fmla="*/ 0 w 152"/>
              <a:gd name="T3" fmla="*/ 0 h 547"/>
              <a:gd name="T4" fmla="*/ 0 w 152"/>
              <a:gd name="T5" fmla="*/ 680047 h 547"/>
              <a:gd name="T6" fmla="*/ 185700 w 152"/>
              <a:gd name="T7" fmla="*/ 680047 h 547"/>
              <a:gd name="T8" fmla="*/ 185700 w 152"/>
              <a:gd name="T9" fmla="*/ 0 h 5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2" h="547">
                <a:moveTo>
                  <a:pt x="151" y="0"/>
                </a:moveTo>
                <a:lnTo>
                  <a:pt x="0" y="0"/>
                </a:lnTo>
                <a:lnTo>
                  <a:pt x="0" y="546"/>
                </a:lnTo>
                <a:lnTo>
                  <a:pt x="151" y="546"/>
                </a:lnTo>
                <a:lnTo>
                  <a:pt x="15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5" name="Freeform 8"/>
          <p:cNvSpPr>
            <a:spLocks noChangeArrowheads="1"/>
          </p:cNvSpPr>
          <p:nvPr/>
        </p:nvSpPr>
        <p:spPr bwMode="auto">
          <a:xfrm>
            <a:off x="12758738" y="8126413"/>
            <a:ext cx="185737" cy="681037"/>
          </a:xfrm>
          <a:custGeom>
            <a:avLst/>
            <a:gdLst>
              <a:gd name="T0" fmla="*/ 185692 w 151"/>
              <a:gd name="T1" fmla="*/ 0 h 547"/>
              <a:gd name="T2" fmla="*/ 0 w 151"/>
              <a:gd name="T3" fmla="*/ 0 h 547"/>
              <a:gd name="T4" fmla="*/ 0 w 151"/>
              <a:gd name="T5" fmla="*/ 680047 h 547"/>
              <a:gd name="T6" fmla="*/ 185692 w 151"/>
              <a:gd name="T7" fmla="*/ 680047 h 547"/>
              <a:gd name="T8" fmla="*/ 185692 w 151"/>
              <a:gd name="T9" fmla="*/ 0 h 5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1" h="547">
                <a:moveTo>
                  <a:pt x="150" y="0"/>
                </a:moveTo>
                <a:lnTo>
                  <a:pt x="0" y="0"/>
                </a:lnTo>
                <a:lnTo>
                  <a:pt x="0" y="546"/>
                </a:lnTo>
                <a:lnTo>
                  <a:pt x="150" y="546"/>
                </a:lnTo>
                <a:lnTo>
                  <a:pt x="15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6" name="Freeform 9"/>
          <p:cNvSpPr>
            <a:spLocks noChangeArrowheads="1"/>
          </p:cNvSpPr>
          <p:nvPr/>
        </p:nvSpPr>
        <p:spPr bwMode="auto">
          <a:xfrm>
            <a:off x="13401675" y="8126413"/>
            <a:ext cx="192088" cy="681037"/>
          </a:xfrm>
          <a:custGeom>
            <a:avLst/>
            <a:gdLst>
              <a:gd name="T0" fmla="*/ 191173 w 153"/>
              <a:gd name="T1" fmla="*/ 0 h 547"/>
              <a:gd name="T2" fmla="*/ 0 w 153"/>
              <a:gd name="T3" fmla="*/ 0 h 547"/>
              <a:gd name="T4" fmla="*/ 0 w 153"/>
              <a:gd name="T5" fmla="*/ 680047 h 547"/>
              <a:gd name="T6" fmla="*/ 191173 w 153"/>
              <a:gd name="T7" fmla="*/ 680047 h 547"/>
              <a:gd name="T8" fmla="*/ 191173 w 153"/>
              <a:gd name="T9" fmla="*/ 0 h 5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547">
                <a:moveTo>
                  <a:pt x="152" y="0"/>
                </a:moveTo>
                <a:lnTo>
                  <a:pt x="0" y="0"/>
                </a:lnTo>
                <a:lnTo>
                  <a:pt x="0" y="546"/>
                </a:lnTo>
                <a:lnTo>
                  <a:pt x="152" y="546"/>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7" name="Freeform 10"/>
          <p:cNvSpPr>
            <a:spLocks noChangeArrowheads="1"/>
          </p:cNvSpPr>
          <p:nvPr/>
        </p:nvSpPr>
        <p:spPr bwMode="auto">
          <a:xfrm>
            <a:off x="12428538" y="8961438"/>
            <a:ext cx="185737" cy="681037"/>
          </a:xfrm>
          <a:custGeom>
            <a:avLst/>
            <a:gdLst>
              <a:gd name="T0" fmla="*/ 185700 w 152"/>
              <a:gd name="T1" fmla="*/ 0 h 546"/>
              <a:gd name="T2" fmla="*/ 0 w 152"/>
              <a:gd name="T3" fmla="*/ 0 h 546"/>
              <a:gd name="T4" fmla="*/ 0 w 152"/>
              <a:gd name="T5" fmla="*/ 680045 h 546"/>
              <a:gd name="T6" fmla="*/ 185700 w 152"/>
              <a:gd name="T7" fmla="*/ 680045 h 546"/>
              <a:gd name="T8" fmla="*/ 185700 w 152"/>
              <a:gd name="T9" fmla="*/ 0 h 54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2" h="546">
                <a:moveTo>
                  <a:pt x="151" y="0"/>
                </a:moveTo>
                <a:lnTo>
                  <a:pt x="0" y="0"/>
                </a:lnTo>
                <a:lnTo>
                  <a:pt x="0" y="545"/>
                </a:lnTo>
                <a:lnTo>
                  <a:pt x="151" y="545"/>
                </a:lnTo>
                <a:lnTo>
                  <a:pt x="15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8" name="Freeform 11"/>
          <p:cNvSpPr>
            <a:spLocks noChangeArrowheads="1"/>
          </p:cNvSpPr>
          <p:nvPr/>
        </p:nvSpPr>
        <p:spPr bwMode="auto">
          <a:xfrm>
            <a:off x="12758738" y="8961438"/>
            <a:ext cx="185737" cy="681037"/>
          </a:xfrm>
          <a:custGeom>
            <a:avLst/>
            <a:gdLst>
              <a:gd name="T0" fmla="*/ 185692 w 151"/>
              <a:gd name="T1" fmla="*/ 0 h 546"/>
              <a:gd name="T2" fmla="*/ 0 w 151"/>
              <a:gd name="T3" fmla="*/ 0 h 546"/>
              <a:gd name="T4" fmla="*/ 0 w 151"/>
              <a:gd name="T5" fmla="*/ 680045 h 546"/>
              <a:gd name="T6" fmla="*/ 185692 w 151"/>
              <a:gd name="T7" fmla="*/ 680045 h 546"/>
              <a:gd name="T8" fmla="*/ 185692 w 151"/>
              <a:gd name="T9" fmla="*/ 0 h 54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1" h="546">
                <a:moveTo>
                  <a:pt x="150" y="0"/>
                </a:moveTo>
                <a:lnTo>
                  <a:pt x="0" y="0"/>
                </a:lnTo>
                <a:lnTo>
                  <a:pt x="0" y="545"/>
                </a:lnTo>
                <a:lnTo>
                  <a:pt x="150" y="545"/>
                </a:lnTo>
                <a:lnTo>
                  <a:pt x="15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09" name="Freeform 12"/>
          <p:cNvSpPr>
            <a:spLocks noChangeArrowheads="1"/>
          </p:cNvSpPr>
          <p:nvPr/>
        </p:nvSpPr>
        <p:spPr bwMode="auto">
          <a:xfrm>
            <a:off x="13093700" y="8961438"/>
            <a:ext cx="169863" cy="681037"/>
          </a:xfrm>
          <a:custGeom>
            <a:avLst/>
            <a:gdLst>
              <a:gd name="T0" fmla="*/ 169184 w 136"/>
              <a:gd name="T1" fmla="*/ 0 h 546"/>
              <a:gd name="T2" fmla="*/ 0 w 136"/>
              <a:gd name="T3" fmla="*/ 0 h 546"/>
              <a:gd name="T4" fmla="*/ 0 w 136"/>
              <a:gd name="T5" fmla="*/ 680045 h 546"/>
              <a:gd name="T6" fmla="*/ 169184 w 136"/>
              <a:gd name="T7" fmla="*/ 680045 h 546"/>
              <a:gd name="T8" fmla="*/ 169184 w 136"/>
              <a:gd name="T9" fmla="*/ 0 h 54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546">
                <a:moveTo>
                  <a:pt x="135" y="0"/>
                </a:moveTo>
                <a:lnTo>
                  <a:pt x="0" y="0"/>
                </a:lnTo>
                <a:lnTo>
                  <a:pt x="0" y="545"/>
                </a:lnTo>
                <a:lnTo>
                  <a:pt x="135" y="545"/>
                </a:lnTo>
                <a:lnTo>
                  <a:pt x="13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0" name="Freeform 13"/>
          <p:cNvSpPr>
            <a:spLocks noChangeArrowheads="1"/>
          </p:cNvSpPr>
          <p:nvPr/>
        </p:nvSpPr>
        <p:spPr bwMode="auto">
          <a:xfrm>
            <a:off x="13401675" y="8961438"/>
            <a:ext cx="192088" cy="681037"/>
          </a:xfrm>
          <a:custGeom>
            <a:avLst/>
            <a:gdLst>
              <a:gd name="T0" fmla="*/ 191173 w 153"/>
              <a:gd name="T1" fmla="*/ 0 h 546"/>
              <a:gd name="T2" fmla="*/ 0 w 153"/>
              <a:gd name="T3" fmla="*/ 0 h 546"/>
              <a:gd name="T4" fmla="*/ 0 w 153"/>
              <a:gd name="T5" fmla="*/ 680045 h 546"/>
              <a:gd name="T6" fmla="*/ 191173 w 153"/>
              <a:gd name="T7" fmla="*/ 680045 h 546"/>
              <a:gd name="T8" fmla="*/ 191173 w 153"/>
              <a:gd name="T9" fmla="*/ 0 h 54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546">
                <a:moveTo>
                  <a:pt x="152" y="0"/>
                </a:moveTo>
                <a:lnTo>
                  <a:pt x="0" y="0"/>
                </a:lnTo>
                <a:lnTo>
                  <a:pt x="0" y="545"/>
                </a:lnTo>
                <a:lnTo>
                  <a:pt x="152" y="545"/>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1" name="Freeform 14"/>
          <p:cNvSpPr>
            <a:spLocks noChangeArrowheads="1"/>
          </p:cNvSpPr>
          <p:nvPr/>
        </p:nvSpPr>
        <p:spPr bwMode="auto">
          <a:xfrm>
            <a:off x="13741400" y="8961438"/>
            <a:ext cx="193675" cy="681037"/>
          </a:xfrm>
          <a:custGeom>
            <a:avLst/>
            <a:gdLst>
              <a:gd name="T0" fmla="*/ 191173 w 153"/>
              <a:gd name="T1" fmla="*/ 0 h 546"/>
              <a:gd name="T2" fmla="*/ 0 w 153"/>
              <a:gd name="T3" fmla="*/ 0 h 546"/>
              <a:gd name="T4" fmla="*/ 0 w 153"/>
              <a:gd name="T5" fmla="*/ 680045 h 546"/>
              <a:gd name="T6" fmla="*/ 191173 w 153"/>
              <a:gd name="T7" fmla="*/ 680045 h 546"/>
              <a:gd name="T8" fmla="*/ 191173 w 153"/>
              <a:gd name="T9" fmla="*/ 0 h 54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546">
                <a:moveTo>
                  <a:pt x="152" y="0"/>
                </a:moveTo>
                <a:lnTo>
                  <a:pt x="0" y="0"/>
                </a:lnTo>
                <a:lnTo>
                  <a:pt x="0" y="545"/>
                </a:lnTo>
                <a:lnTo>
                  <a:pt x="152" y="545"/>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2" name="Freeform 15"/>
          <p:cNvSpPr>
            <a:spLocks noChangeArrowheads="1"/>
          </p:cNvSpPr>
          <p:nvPr/>
        </p:nvSpPr>
        <p:spPr bwMode="auto">
          <a:xfrm>
            <a:off x="12428538" y="9791700"/>
            <a:ext cx="185737" cy="708025"/>
          </a:xfrm>
          <a:custGeom>
            <a:avLst/>
            <a:gdLst>
              <a:gd name="T0" fmla="*/ 185700 w 152"/>
              <a:gd name="T1" fmla="*/ 0 h 569"/>
              <a:gd name="T2" fmla="*/ 0 w 152"/>
              <a:gd name="T3" fmla="*/ 0 h 569"/>
              <a:gd name="T4" fmla="*/ 0 w 152"/>
              <a:gd name="T5" fmla="*/ 707517 h 569"/>
              <a:gd name="T6" fmla="*/ 185700 w 152"/>
              <a:gd name="T7" fmla="*/ 707517 h 569"/>
              <a:gd name="T8" fmla="*/ 185700 w 152"/>
              <a:gd name="T9" fmla="*/ 0 h 5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2" h="569">
                <a:moveTo>
                  <a:pt x="151" y="0"/>
                </a:moveTo>
                <a:lnTo>
                  <a:pt x="0" y="0"/>
                </a:lnTo>
                <a:lnTo>
                  <a:pt x="0" y="568"/>
                </a:lnTo>
                <a:lnTo>
                  <a:pt x="151" y="568"/>
                </a:lnTo>
                <a:lnTo>
                  <a:pt x="15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3" name="Freeform 16"/>
          <p:cNvSpPr>
            <a:spLocks noChangeArrowheads="1"/>
          </p:cNvSpPr>
          <p:nvPr/>
        </p:nvSpPr>
        <p:spPr bwMode="auto">
          <a:xfrm>
            <a:off x="13093700" y="9791700"/>
            <a:ext cx="169863" cy="708025"/>
          </a:xfrm>
          <a:custGeom>
            <a:avLst/>
            <a:gdLst>
              <a:gd name="T0" fmla="*/ 169184 w 136"/>
              <a:gd name="T1" fmla="*/ 0 h 569"/>
              <a:gd name="T2" fmla="*/ 0 w 136"/>
              <a:gd name="T3" fmla="*/ 0 h 569"/>
              <a:gd name="T4" fmla="*/ 0 w 136"/>
              <a:gd name="T5" fmla="*/ 707517 h 569"/>
              <a:gd name="T6" fmla="*/ 169184 w 136"/>
              <a:gd name="T7" fmla="*/ 707517 h 569"/>
              <a:gd name="T8" fmla="*/ 169184 w 136"/>
              <a:gd name="T9" fmla="*/ 0 h 5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569">
                <a:moveTo>
                  <a:pt x="135" y="0"/>
                </a:moveTo>
                <a:lnTo>
                  <a:pt x="0" y="0"/>
                </a:lnTo>
                <a:lnTo>
                  <a:pt x="0" y="568"/>
                </a:lnTo>
                <a:lnTo>
                  <a:pt x="135" y="568"/>
                </a:lnTo>
                <a:lnTo>
                  <a:pt x="13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4" name="Freeform 17"/>
          <p:cNvSpPr>
            <a:spLocks noChangeArrowheads="1"/>
          </p:cNvSpPr>
          <p:nvPr/>
        </p:nvSpPr>
        <p:spPr bwMode="auto">
          <a:xfrm>
            <a:off x="13401675" y="9791700"/>
            <a:ext cx="192088" cy="708025"/>
          </a:xfrm>
          <a:custGeom>
            <a:avLst/>
            <a:gdLst>
              <a:gd name="T0" fmla="*/ 191173 w 153"/>
              <a:gd name="T1" fmla="*/ 0 h 569"/>
              <a:gd name="T2" fmla="*/ 0 w 153"/>
              <a:gd name="T3" fmla="*/ 0 h 569"/>
              <a:gd name="T4" fmla="*/ 0 w 153"/>
              <a:gd name="T5" fmla="*/ 707517 h 569"/>
              <a:gd name="T6" fmla="*/ 191173 w 153"/>
              <a:gd name="T7" fmla="*/ 707517 h 569"/>
              <a:gd name="T8" fmla="*/ 191173 w 153"/>
              <a:gd name="T9" fmla="*/ 0 h 5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569">
                <a:moveTo>
                  <a:pt x="152" y="0"/>
                </a:moveTo>
                <a:lnTo>
                  <a:pt x="0" y="0"/>
                </a:lnTo>
                <a:lnTo>
                  <a:pt x="0" y="568"/>
                </a:lnTo>
                <a:lnTo>
                  <a:pt x="152" y="568"/>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5" name="Freeform 18"/>
          <p:cNvSpPr>
            <a:spLocks noChangeArrowheads="1"/>
          </p:cNvSpPr>
          <p:nvPr/>
        </p:nvSpPr>
        <p:spPr bwMode="auto">
          <a:xfrm>
            <a:off x="13741400" y="9791700"/>
            <a:ext cx="193675" cy="708025"/>
          </a:xfrm>
          <a:custGeom>
            <a:avLst/>
            <a:gdLst>
              <a:gd name="T0" fmla="*/ 191173 w 153"/>
              <a:gd name="T1" fmla="*/ 0 h 569"/>
              <a:gd name="T2" fmla="*/ 0 w 153"/>
              <a:gd name="T3" fmla="*/ 0 h 569"/>
              <a:gd name="T4" fmla="*/ 0 w 153"/>
              <a:gd name="T5" fmla="*/ 707517 h 569"/>
              <a:gd name="T6" fmla="*/ 191173 w 153"/>
              <a:gd name="T7" fmla="*/ 707517 h 569"/>
              <a:gd name="T8" fmla="*/ 191173 w 153"/>
              <a:gd name="T9" fmla="*/ 0 h 5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569">
                <a:moveTo>
                  <a:pt x="152" y="0"/>
                </a:moveTo>
                <a:lnTo>
                  <a:pt x="0" y="0"/>
                </a:lnTo>
                <a:lnTo>
                  <a:pt x="0" y="568"/>
                </a:lnTo>
                <a:lnTo>
                  <a:pt x="152" y="568"/>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6" name="Freeform 19"/>
          <p:cNvSpPr>
            <a:spLocks noChangeArrowheads="1"/>
          </p:cNvSpPr>
          <p:nvPr/>
        </p:nvSpPr>
        <p:spPr bwMode="auto">
          <a:xfrm>
            <a:off x="12428538" y="10637838"/>
            <a:ext cx="185737" cy="696912"/>
          </a:xfrm>
          <a:custGeom>
            <a:avLst/>
            <a:gdLst>
              <a:gd name="T0" fmla="*/ 185700 w 152"/>
              <a:gd name="T1" fmla="*/ 0 h 558"/>
              <a:gd name="T2" fmla="*/ 0 w 152"/>
              <a:gd name="T3" fmla="*/ 0 h 558"/>
              <a:gd name="T4" fmla="*/ 0 w 152"/>
              <a:gd name="T5" fmla="*/ 696523 h 558"/>
              <a:gd name="T6" fmla="*/ 185700 w 152"/>
              <a:gd name="T7" fmla="*/ 696523 h 558"/>
              <a:gd name="T8" fmla="*/ 185700 w 152"/>
              <a:gd name="T9" fmla="*/ 0 h 5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2" h="558">
                <a:moveTo>
                  <a:pt x="151" y="0"/>
                </a:moveTo>
                <a:lnTo>
                  <a:pt x="0" y="0"/>
                </a:lnTo>
                <a:lnTo>
                  <a:pt x="0" y="557"/>
                </a:lnTo>
                <a:lnTo>
                  <a:pt x="151" y="557"/>
                </a:lnTo>
                <a:lnTo>
                  <a:pt x="15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7" name="Freeform 20"/>
          <p:cNvSpPr>
            <a:spLocks noChangeArrowheads="1"/>
          </p:cNvSpPr>
          <p:nvPr/>
        </p:nvSpPr>
        <p:spPr bwMode="auto">
          <a:xfrm>
            <a:off x="12758738" y="10637838"/>
            <a:ext cx="185737" cy="696912"/>
          </a:xfrm>
          <a:custGeom>
            <a:avLst/>
            <a:gdLst>
              <a:gd name="T0" fmla="*/ 185692 w 151"/>
              <a:gd name="T1" fmla="*/ 0 h 558"/>
              <a:gd name="T2" fmla="*/ 0 w 151"/>
              <a:gd name="T3" fmla="*/ 0 h 558"/>
              <a:gd name="T4" fmla="*/ 0 w 151"/>
              <a:gd name="T5" fmla="*/ 696523 h 558"/>
              <a:gd name="T6" fmla="*/ 185692 w 151"/>
              <a:gd name="T7" fmla="*/ 696523 h 558"/>
              <a:gd name="T8" fmla="*/ 185692 w 151"/>
              <a:gd name="T9" fmla="*/ 0 h 5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1" h="558">
                <a:moveTo>
                  <a:pt x="150" y="0"/>
                </a:moveTo>
                <a:lnTo>
                  <a:pt x="0" y="0"/>
                </a:lnTo>
                <a:lnTo>
                  <a:pt x="0" y="557"/>
                </a:lnTo>
                <a:lnTo>
                  <a:pt x="150" y="557"/>
                </a:lnTo>
                <a:lnTo>
                  <a:pt x="15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8" name="Freeform 21"/>
          <p:cNvSpPr>
            <a:spLocks noChangeArrowheads="1"/>
          </p:cNvSpPr>
          <p:nvPr/>
        </p:nvSpPr>
        <p:spPr bwMode="auto">
          <a:xfrm>
            <a:off x="13093700" y="10637838"/>
            <a:ext cx="169863" cy="696912"/>
          </a:xfrm>
          <a:custGeom>
            <a:avLst/>
            <a:gdLst>
              <a:gd name="T0" fmla="*/ 169184 w 136"/>
              <a:gd name="T1" fmla="*/ 0 h 558"/>
              <a:gd name="T2" fmla="*/ 0 w 136"/>
              <a:gd name="T3" fmla="*/ 0 h 558"/>
              <a:gd name="T4" fmla="*/ 0 w 136"/>
              <a:gd name="T5" fmla="*/ 696523 h 558"/>
              <a:gd name="T6" fmla="*/ 169184 w 136"/>
              <a:gd name="T7" fmla="*/ 696523 h 558"/>
              <a:gd name="T8" fmla="*/ 169184 w 136"/>
              <a:gd name="T9" fmla="*/ 0 h 5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558">
                <a:moveTo>
                  <a:pt x="135" y="0"/>
                </a:moveTo>
                <a:lnTo>
                  <a:pt x="0" y="0"/>
                </a:lnTo>
                <a:lnTo>
                  <a:pt x="0" y="557"/>
                </a:lnTo>
                <a:lnTo>
                  <a:pt x="135" y="557"/>
                </a:lnTo>
                <a:lnTo>
                  <a:pt x="13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19" name="Freeform 22"/>
          <p:cNvSpPr>
            <a:spLocks noChangeArrowheads="1"/>
          </p:cNvSpPr>
          <p:nvPr/>
        </p:nvSpPr>
        <p:spPr bwMode="auto">
          <a:xfrm>
            <a:off x="13741400" y="10637838"/>
            <a:ext cx="193675" cy="696912"/>
          </a:xfrm>
          <a:custGeom>
            <a:avLst/>
            <a:gdLst>
              <a:gd name="T0" fmla="*/ 191173 w 153"/>
              <a:gd name="T1" fmla="*/ 0 h 558"/>
              <a:gd name="T2" fmla="*/ 0 w 153"/>
              <a:gd name="T3" fmla="*/ 0 h 558"/>
              <a:gd name="T4" fmla="*/ 0 w 153"/>
              <a:gd name="T5" fmla="*/ 696523 h 558"/>
              <a:gd name="T6" fmla="*/ 191173 w 153"/>
              <a:gd name="T7" fmla="*/ 696523 h 558"/>
              <a:gd name="T8" fmla="*/ 191173 w 153"/>
              <a:gd name="T9" fmla="*/ 0 h 5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558">
                <a:moveTo>
                  <a:pt x="152" y="0"/>
                </a:moveTo>
                <a:lnTo>
                  <a:pt x="0" y="0"/>
                </a:lnTo>
                <a:lnTo>
                  <a:pt x="0" y="557"/>
                </a:lnTo>
                <a:lnTo>
                  <a:pt x="152" y="557"/>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21" name="Freeform 24"/>
          <p:cNvSpPr>
            <a:spLocks noChangeArrowheads="1"/>
          </p:cNvSpPr>
          <p:nvPr/>
        </p:nvSpPr>
        <p:spPr bwMode="auto">
          <a:xfrm>
            <a:off x="7029450" y="8224838"/>
            <a:ext cx="192088" cy="254000"/>
          </a:xfrm>
          <a:custGeom>
            <a:avLst/>
            <a:gdLst>
              <a:gd name="T0" fmla="*/ 191167 w 153"/>
              <a:gd name="T1" fmla="*/ 0 h 201"/>
              <a:gd name="T2" fmla="*/ 0 w 153"/>
              <a:gd name="T3" fmla="*/ 0 h 201"/>
              <a:gd name="T4" fmla="*/ 0 w 153"/>
              <a:gd name="T5" fmla="*/ 251482 h 201"/>
              <a:gd name="T6" fmla="*/ 191167 w 153"/>
              <a:gd name="T7" fmla="*/ 251482 h 201"/>
              <a:gd name="T8" fmla="*/ 191167 w 153"/>
              <a:gd name="T9" fmla="*/ 0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01">
                <a:moveTo>
                  <a:pt x="152" y="0"/>
                </a:moveTo>
                <a:lnTo>
                  <a:pt x="0" y="0"/>
                </a:lnTo>
                <a:lnTo>
                  <a:pt x="0" y="200"/>
                </a:lnTo>
                <a:lnTo>
                  <a:pt x="152" y="200"/>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22" name="Freeform 25"/>
          <p:cNvSpPr>
            <a:spLocks noChangeArrowheads="1"/>
          </p:cNvSpPr>
          <p:nvPr/>
        </p:nvSpPr>
        <p:spPr bwMode="auto">
          <a:xfrm>
            <a:off x="7567613" y="8224838"/>
            <a:ext cx="160337" cy="254000"/>
          </a:xfrm>
          <a:custGeom>
            <a:avLst/>
            <a:gdLst>
              <a:gd name="T0" fmla="*/ 158175 w 126"/>
              <a:gd name="T1" fmla="*/ 0 h 201"/>
              <a:gd name="T2" fmla="*/ 0 w 126"/>
              <a:gd name="T3" fmla="*/ 0 h 201"/>
              <a:gd name="T4" fmla="*/ 0 w 126"/>
              <a:gd name="T5" fmla="*/ 251482 h 201"/>
              <a:gd name="T6" fmla="*/ 158175 w 126"/>
              <a:gd name="T7" fmla="*/ 251482 h 201"/>
              <a:gd name="T8" fmla="*/ 158175 w 126"/>
              <a:gd name="T9" fmla="*/ 0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01">
                <a:moveTo>
                  <a:pt x="125" y="0"/>
                </a:moveTo>
                <a:lnTo>
                  <a:pt x="0" y="0"/>
                </a:lnTo>
                <a:lnTo>
                  <a:pt x="0" y="200"/>
                </a:lnTo>
                <a:lnTo>
                  <a:pt x="125" y="200"/>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23" name="Freeform 26"/>
          <p:cNvSpPr>
            <a:spLocks noChangeArrowheads="1"/>
          </p:cNvSpPr>
          <p:nvPr/>
        </p:nvSpPr>
        <p:spPr bwMode="auto">
          <a:xfrm>
            <a:off x="7837488" y="8224838"/>
            <a:ext cx="142875" cy="254000"/>
          </a:xfrm>
          <a:custGeom>
            <a:avLst/>
            <a:gdLst>
              <a:gd name="T0" fmla="*/ 141693 w 114"/>
              <a:gd name="T1" fmla="*/ 0 h 201"/>
              <a:gd name="T2" fmla="*/ 0 w 114"/>
              <a:gd name="T3" fmla="*/ 0 h 201"/>
              <a:gd name="T4" fmla="*/ 0 w 114"/>
              <a:gd name="T5" fmla="*/ 251482 h 201"/>
              <a:gd name="T6" fmla="*/ 141693 w 114"/>
              <a:gd name="T7" fmla="*/ 251482 h 201"/>
              <a:gd name="T8" fmla="*/ 141693 w 114"/>
              <a:gd name="T9" fmla="*/ 0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201">
                <a:moveTo>
                  <a:pt x="113" y="0"/>
                </a:moveTo>
                <a:lnTo>
                  <a:pt x="0" y="0"/>
                </a:lnTo>
                <a:lnTo>
                  <a:pt x="0" y="200"/>
                </a:lnTo>
                <a:lnTo>
                  <a:pt x="113" y="200"/>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24" name="Freeform 27"/>
          <p:cNvSpPr>
            <a:spLocks noChangeArrowheads="1"/>
          </p:cNvSpPr>
          <p:nvPr/>
        </p:nvSpPr>
        <p:spPr bwMode="auto">
          <a:xfrm>
            <a:off x="8128000" y="8224838"/>
            <a:ext cx="111125" cy="254000"/>
          </a:xfrm>
          <a:custGeom>
            <a:avLst/>
            <a:gdLst>
              <a:gd name="T0" fmla="*/ 108694 w 87"/>
              <a:gd name="T1" fmla="*/ 0 h 201"/>
              <a:gd name="T2" fmla="*/ 0 w 87"/>
              <a:gd name="T3" fmla="*/ 0 h 201"/>
              <a:gd name="T4" fmla="*/ 0 w 87"/>
              <a:gd name="T5" fmla="*/ 251482 h 201"/>
              <a:gd name="T6" fmla="*/ 108694 w 87"/>
              <a:gd name="T7" fmla="*/ 251482 h 201"/>
              <a:gd name="T8" fmla="*/ 108694 w 87"/>
              <a:gd name="T9" fmla="*/ 0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201">
                <a:moveTo>
                  <a:pt x="86" y="0"/>
                </a:moveTo>
                <a:lnTo>
                  <a:pt x="0" y="0"/>
                </a:lnTo>
                <a:lnTo>
                  <a:pt x="0" y="200"/>
                </a:lnTo>
                <a:lnTo>
                  <a:pt x="86" y="200"/>
                </a:lnTo>
                <a:lnTo>
                  <a:pt x="8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25" name="Freeform 28"/>
          <p:cNvSpPr>
            <a:spLocks noChangeArrowheads="1"/>
          </p:cNvSpPr>
          <p:nvPr/>
        </p:nvSpPr>
        <p:spPr bwMode="auto">
          <a:xfrm>
            <a:off x="7029450" y="8555038"/>
            <a:ext cx="192088" cy="296862"/>
          </a:xfrm>
          <a:custGeom>
            <a:avLst/>
            <a:gdLst>
              <a:gd name="T0" fmla="*/ 191167 w 153"/>
              <a:gd name="T1" fmla="*/ 0 h 239"/>
              <a:gd name="T2" fmla="*/ 0 w 153"/>
              <a:gd name="T3" fmla="*/ 0 h 239"/>
              <a:gd name="T4" fmla="*/ 0 w 153"/>
              <a:gd name="T5" fmla="*/ 295450 h 239"/>
              <a:gd name="T6" fmla="*/ 191167 w 153"/>
              <a:gd name="T7" fmla="*/ 295450 h 239"/>
              <a:gd name="T8" fmla="*/ 191167 w 153"/>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39">
                <a:moveTo>
                  <a:pt x="152" y="0"/>
                </a:moveTo>
                <a:lnTo>
                  <a:pt x="0" y="0"/>
                </a:lnTo>
                <a:lnTo>
                  <a:pt x="0" y="238"/>
                </a:lnTo>
                <a:lnTo>
                  <a:pt x="152" y="238"/>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26" name="Freeform 29"/>
          <p:cNvSpPr>
            <a:spLocks noChangeArrowheads="1"/>
          </p:cNvSpPr>
          <p:nvPr/>
        </p:nvSpPr>
        <p:spPr bwMode="auto">
          <a:xfrm>
            <a:off x="7319963" y="8555038"/>
            <a:ext cx="149225" cy="296862"/>
          </a:xfrm>
          <a:custGeom>
            <a:avLst/>
            <a:gdLst>
              <a:gd name="T0" fmla="*/ 147210 w 120"/>
              <a:gd name="T1" fmla="*/ 0 h 239"/>
              <a:gd name="T2" fmla="*/ 0 w 120"/>
              <a:gd name="T3" fmla="*/ 0 h 239"/>
              <a:gd name="T4" fmla="*/ 0 w 120"/>
              <a:gd name="T5" fmla="*/ 295450 h 239"/>
              <a:gd name="T6" fmla="*/ 147210 w 120"/>
              <a:gd name="T7" fmla="*/ 295450 h 239"/>
              <a:gd name="T8" fmla="*/ 147210 w 120"/>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 h="239">
                <a:moveTo>
                  <a:pt x="119" y="0"/>
                </a:moveTo>
                <a:lnTo>
                  <a:pt x="0" y="0"/>
                </a:lnTo>
                <a:lnTo>
                  <a:pt x="0" y="238"/>
                </a:lnTo>
                <a:lnTo>
                  <a:pt x="119" y="238"/>
                </a:lnTo>
                <a:lnTo>
                  <a:pt x="119"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27" name="Freeform 30"/>
          <p:cNvSpPr>
            <a:spLocks noChangeArrowheads="1"/>
          </p:cNvSpPr>
          <p:nvPr/>
        </p:nvSpPr>
        <p:spPr bwMode="auto">
          <a:xfrm>
            <a:off x="7567613" y="8555038"/>
            <a:ext cx="160337" cy="296862"/>
          </a:xfrm>
          <a:custGeom>
            <a:avLst/>
            <a:gdLst>
              <a:gd name="T0" fmla="*/ 158175 w 126"/>
              <a:gd name="T1" fmla="*/ 0 h 239"/>
              <a:gd name="T2" fmla="*/ 0 w 126"/>
              <a:gd name="T3" fmla="*/ 0 h 239"/>
              <a:gd name="T4" fmla="*/ 0 w 126"/>
              <a:gd name="T5" fmla="*/ 295450 h 239"/>
              <a:gd name="T6" fmla="*/ 158175 w 126"/>
              <a:gd name="T7" fmla="*/ 295450 h 239"/>
              <a:gd name="T8" fmla="*/ 158175 w 126"/>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39">
                <a:moveTo>
                  <a:pt x="125" y="0"/>
                </a:moveTo>
                <a:lnTo>
                  <a:pt x="0" y="0"/>
                </a:lnTo>
                <a:lnTo>
                  <a:pt x="0" y="238"/>
                </a:lnTo>
                <a:lnTo>
                  <a:pt x="125" y="238"/>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28" name="Freeform 31"/>
          <p:cNvSpPr>
            <a:spLocks noChangeArrowheads="1"/>
          </p:cNvSpPr>
          <p:nvPr/>
        </p:nvSpPr>
        <p:spPr bwMode="auto">
          <a:xfrm>
            <a:off x="8128000" y="8555038"/>
            <a:ext cx="111125" cy="296862"/>
          </a:xfrm>
          <a:custGeom>
            <a:avLst/>
            <a:gdLst>
              <a:gd name="T0" fmla="*/ 108694 w 87"/>
              <a:gd name="T1" fmla="*/ 0 h 239"/>
              <a:gd name="T2" fmla="*/ 0 w 87"/>
              <a:gd name="T3" fmla="*/ 0 h 239"/>
              <a:gd name="T4" fmla="*/ 0 w 87"/>
              <a:gd name="T5" fmla="*/ 295450 h 239"/>
              <a:gd name="T6" fmla="*/ 108694 w 87"/>
              <a:gd name="T7" fmla="*/ 295450 h 239"/>
              <a:gd name="T8" fmla="*/ 108694 w 87"/>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239">
                <a:moveTo>
                  <a:pt x="86" y="0"/>
                </a:moveTo>
                <a:lnTo>
                  <a:pt x="0" y="0"/>
                </a:lnTo>
                <a:lnTo>
                  <a:pt x="0" y="238"/>
                </a:lnTo>
                <a:lnTo>
                  <a:pt x="86" y="238"/>
                </a:lnTo>
                <a:lnTo>
                  <a:pt x="8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29" name="Freeform 32"/>
          <p:cNvSpPr>
            <a:spLocks noChangeArrowheads="1"/>
          </p:cNvSpPr>
          <p:nvPr/>
        </p:nvSpPr>
        <p:spPr bwMode="auto">
          <a:xfrm>
            <a:off x="7029450" y="8885238"/>
            <a:ext cx="192088" cy="296862"/>
          </a:xfrm>
          <a:custGeom>
            <a:avLst/>
            <a:gdLst>
              <a:gd name="T0" fmla="*/ 191167 w 153"/>
              <a:gd name="T1" fmla="*/ 0 h 238"/>
              <a:gd name="T2" fmla="*/ 0 w 153"/>
              <a:gd name="T3" fmla="*/ 0 h 238"/>
              <a:gd name="T4" fmla="*/ 0 w 153"/>
              <a:gd name="T5" fmla="*/ 295444 h 238"/>
              <a:gd name="T6" fmla="*/ 191167 w 153"/>
              <a:gd name="T7" fmla="*/ 295444 h 238"/>
              <a:gd name="T8" fmla="*/ 191167 w 153"/>
              <a:gd name="T9" fmla="*/ 0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38">
                <a:moveTo>
                  <a:pt x="152" y="0"/>
                </a:moveTo>
                <a:lnTo>
                  <a:pt x="0" y="0"/>
                </a:lnTo>
                <a:lnTo>
                  <a:pt x="0" y="237"/>
                </a:lnTo>
                <a:lnTo>
                  <a:pt x="152" y="237"/>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0" name="Freeform 33"/>
          <p:cNvSpPr>
            <a:spLocks noChangeArrowheads="1"/>
          </p:cNvSpPr>
          <p:nvPr/>
        </p:nvSpPr>
        <p:spPr bwMode="auto">
          <a:xfrm>
            <a:off x="7567613" y="8885238"/>
            <a:ext cx="160337" cy="296862"/>
          </a:xfrm>
          <a:custGeom>
            <a:avLst/>
            <a:gdLst>
              <a:gd name="T0" fmla="*/ 158175 w 126"/>
              <a:gd name="T1" fmla="*/ 0 h 238"/>
              <a:gd name="T2" fmla="*/ 0 w 126"/>
              <a:gd name="T3" fmla="*/ 0 h 238"/>
              <a:gd name="T4" fmla="*/ 0 w 126"/>
              <a:gd name="T5" fmla="*/ 295444 h 238"/>
              <a:gd name="T6" fmla="*/ 158175 w 126"/>
              <a:gd name="T7" fmla="*/ 295444 h 238"/>
              <a:gd name="T8" fmla="*/ 158175 w 126"/>
              <a:gd name="T9" fmla="*/ 0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38">
                <a:moveTo>
                  <a:pt x="125" y="0"/>
                </a:moveTo>
                <a:lnTo>
                  <a:pt x="0" y="0"/>
                </a:lnTo>
                <a:lnTo>
                  <a:pt x="0" y="237"/>
                </a:lnTo>
                <a:lnTo>
                  <a:pt x="125" y="237"/>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1" name="Freeform 34"/>
          <p:cNvSpPr>
            <a:spLocks noChangeArrowheads="1"/>
          </p:cNvSpPr>
          <p:nvPr/>
        </p:nvSpPr>
        <p:spPr bwMode="auto">
          <a:xfrm>
            <a:off x="7837488" y="8885238"/>
            <a:ext cx="142875" cy="296862"/>
          </a:xfrm>
          <a:custGeom>
            <a:avLst/>
            <a:gdLst>
              <a:gd name="T0" fmla="*/ 141693 w 114"/>
              <a:gd name="T1" fmla="*/ 0 h 238"/>
              <a:gd name="T2" fmla="*/ 0 w 114"/>
              <a:gd name="T3" fmla="*/ 0 h 238"/>
              <a:gd name="T4" fmla="*/ 0 w 114"/>
              <a:gd name="T5" fmla="*/ 295444 h 238"/>
              <a:gd name="T6" fmla="*/ 141693 w 114"/>
              <a:gd name="T7" fmla="*/ 295444 h 238"/>
              <a:gd name="T8" fmla="*/ 141693 w 114"/>
              <a:gd name="T9" fmla="*/ 0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238">
                <a:moveTo>
                  <a:pt x="113" y="0"/>
                </a:moveTo>
                <a:lnTo>
                  <a:pt x="0" y="0"/>
                </a:lnTo>
                <a:lnTo>
                  <a:pt x="0" y="237"/>
                </a:lnTo>
                <a:lnTo>
                  <a:pt x="113" y="237"/>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2" name="Freeform 35"/>
          <p:cNvSpPr>
            <a:spLocks noChangeArrowheads="1"/>
          </p:cNvSpPr>
          <p:nvPr/>
        </p:nvSpPr>
        <p:spPr bwMode="auto">
          <a:xfrm>
            <a:off x="8128000" y="8885238"/>
            <a:ext cx="111125" cy="296862"/>
          </a:xfrm>
          <a:custGeom>
            <a:avLst/>
            <a:gdLst>
              <a:gd name="T0" fmla="*/ 108694 w 87"/>
              <a:gd name="T1" fmla="*/ 0 h 238"/>
              <a:gd name="T2" fmla="*/ 0 w 87"/>
              <a:gd name="T3" fmla="*/ 0 h 238"/>
              <a:gd name="T4" fmla="*/ 0 w 87"/>
              <a:gd name="T5" fmla="*/ 295444 h 238"/>
              <a:gd name="T6" fmla="*/ 108694 w 87"/>
              <a:gd name="T7" fmla="*/ 295444 h 238"/>
              <a:gd name="T8" fmla="*/ 108694 w 87"/>
              <a:gd name="T9" fmla="*/ 0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238">
                <a:moveTo>
                  <a:pt x="86" y="0"/>
                </a:moveTo>
                <a:lnTo>
                  <a:pt x="0" y="0"/>
                </a:lnTo>
                <a:lnTo>
                  <a:pt x="0" y="237"/>
                </a:lnTo>
                <a:lnTo>
                  <a:pt x="86" y="237"/>
                </a:lnTo>
                <a:lnTo>
                  <a:pt x="8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3" name="Freeform 36"/>
          <p:cNvSpPr>
            <a:spLocks noChangeArrowheads="1"/>
          </p:cNvSpPr>
          <p:nvPr/>
        </p:nvSpPr>
        <p:spPr bwMode="auto">
          <a:xfrm>
            <a:off x="7029450" y="9253538"/>
            <a:ext cx="192088" cy="285750"/>
          </a:xfrm>
          <a:custGeom>
            <a:avLst/>
            <a:gdLst>
              <a:gd name="T0" fmla="*/ 191167 w 153"/>
              <a:gd name="T1" fmla="*/ 0 h 228"/>
              <a:gd name="T2" fmla="*/ 0 w 153"/>
              <a:gd name="T3" fmla="*/ 0 h 228"/>
              <a:gd name="T4" fmla="*/ 0 w 153"/>
              <a:gd name="T5" fmla="*/ 284451 h 228"/>
              <a:gd name="T6" fmla="*/ 191167 w 153"/>
              <a:gd name="T7" fmla="*/ 284451 h 228"/>
              <a:gd name="T8" fmla="*/ 191167 w 153"/>
              <a:gd name="T9" fmla="*/ 0 h 2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28">
                <a:moveTo>
                  <a:pt x="152" y="0"/>
                </a:moveTo>
                <a:lnTo>
                  <a:pt x="0" y="0"/>
                </a:lnTo>
                <a:lnTo>
                  <a:pt x="0" y="227"/>
                </a:lnTo>
                <a:lnTo>
                  <a:pt x="152" y="227"/>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4" name="Freeform 37"/>
          <p:cNvSpPr>
            <a:spLocks noChangeArrowheads="1"/>
          </p:cNvSpPr>
          <p:nvPr/>
        </p:nvSpPr>
        <p:spPr bwMode="auto">
          <a:xfrm>
            <a:off x="7319963" y="9253538"/>
            <a:ext cx="149225" cy="285750"/>
          </a:xfrm>
          <a:custGeom>
            <a:avLst/>
            <a:gdLst>
              <a:gd name="T0" fmla="*/ 147210 w 120"/>
              <a:gd name="T1" fmla="*/ 0 h 228"/>
              <a:gd name="T2" fmla="*/ 0 w 120"/>
              <a:gd name="T3" fmla="*/ 0 h 228"/>
              <a:gd name="T4" fmla="*/ 0 w 120"/>
              <a:gd name="T5" fmla="*/ 284451 h 228"/>
              <a:gd name="T6" fmla="*/ 147210 w 120"/>
              <a:gd name="T7" fmla="*/ 284451 h 228"/>
              <a:gd name="T8" fmla="*/ 147210 w 120"/>
              <a:gd name="T9" fmla="*/ 0 h 2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 h="228">
                <a:moveTo>
                  <a:pt x="119" y="0"/>
                </a:moveTo>
                <a:lnTo>
                  <a:pt x="0" y="0"/>
                </a:lnTo>
                <a:lnTo>
                  <a:pt x="0" y="227"/>
                </a:lnTo>
                <a:lnTo>
                  <a:pt x="119" y="227"/>
                </a:lnTo>
                <a:lnTo>
                  <a:pt x="119"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5" name="Freeform 38"/>
          <p:cNvSpPr>
            <a:spLocks noChangeArrowheads="1"/>
          </p:cNvSpPr>
          <p:nvPr/>
        </p:nvSpPr>
        <p:spPr bwMode="auto">
          <a:xfrm>
            <a:off x="7567613" y="9253538"/>
            <a:ext cx="160337" cy="285750"/>
          </a:xfrm>
          <a:custGeom>
            <a:avLst/>
            <a:gdLst>
              <a:gd name="T0" fmla="*/ 158175 w 126"/>
              <a:gd name="T1" fmla="*/ 0 h 228"/>
              <a:gd name="T2" fmla="*/ 0 w 126"/>
              <a:gd name="T3" fmla="*/ 0 h 228"/>
              <a:gd name="T4" fmla="*/ 0 w 126"/>
              <a:gd name="T5" fmla="*/ 284451 h 228"/>
              <a:gd name="T6" fmla="*/ 158175 w 126"/>
              <a:gd name="T7" fmla="*/ 284451 h 228"/>
              <a:gd name="T8" fmla="*/ 158175 w 126"/>
              <a:gd name="T9" fmla="*/ 0 h 2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28">
                <a:moveTo>
                  <a:pt x="125" y="0"/>
                </a:moveTo>
                <a:lnTo>
                  <a:pt x="0" y="0"/>
                </a:lnTo>
                <a:lnTo>
                  <a:pt x="0" y="227"/>
                </a:lnTo>
                <a:lnTo>
                  <a:pt x="125" y="227"/>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6" name="Freeform 39"/>
          <p:cNvSpPr>
            <a:spLocks noChangeArrowheads="1"/>
          </p:cNvSpPr>
          <p:nvPr/>
        </p:nvSpPr>
        <p:spPr bwMode="auto">
          <a:xfrm>
            <a:off x="7837488" y="9253538"/>
            <a:ext cx="142875" cy="285750"/>
          </a:xfrm>
          <a:custGeom>
            <a:avLst/>
            <a:gdLst>
              <a:gd name="T0" fmla="*/ 141693 w 114"/>
              <a:gd name="T1" fmla="*/ 0 h 228"/>
              <a:gd name="T2" fmla="*/ 0 w 114"/>
              <a:gd name="T3" fmla="*/ 0 h 228"/>
              <a:gd name="T4" fmla="*/ 0 w 114"/>
              <a:gd name="T5" fmla="*/ 284451 h 228"/>
              <a:gd name="T6" fmla="*/ 141693 w 114"/>
              <a:gd name="T7" fmla="*/ 284451 h 228"/>
              <a:gd name="T8" fmla="*/ 141693 w 114"/>
              <a:gd name="T9" fmla="*/ 0 h 2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228">
                <a:moveTo>
                  <a:pt x="113" y="0"/>
                </a:moveTo>
                <a:lnTo>
                  <a:pt x="0" y="0"/>
                </a:lnTo>
                <a:lnTo>
                  <a:pt x="0" y="227"/>
                </a:lnTo>
                <a:lnTo>
                  <a:pt x="113" y="227"/>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7" name="Freeform 40"/>
          <p:cNvSpPr>
            <a:spLocks noChangeArrowheads="1"/>
          </p:cNvSpPr>
          <p:nvPr/>
        </p:nvSpPr>
        <p:spPr bwMode="auto">
          <a:xfrm>
            <a:off x="8128000" y="9253538"/>
            <a:ext cx="111125" cy="285750"/>
          </a:xfrm>
          <a:custGeom>
            <a:avLst/>
            <a:gdLst>
              <a:gd name="T0" fmla="*/ 108694 w 87"/>
              <a:gd name="T1" fmla="*/ 0 h 228"/>
              <a:gd name="T2" fmla="*/ 0 w 87"/>
              <a:gd name="T3" fmla="*/ 0 h 228"/>
              <a:gd name="T4" fmla="*/ 0 w 87"/>
              <a:gd name="T5" fmla="*/ 284451 h 228"/>
              <a:gd name="T6" fmla="*/ 108694 w 87"/>
              <a:gd name="T7" fmla="*/ 284451 h 228"/>
              <a:gd name="T8" fmla="*/ 108694 w 87"/>
              <a:gd name="T9" fmla="*/ 0 h 2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228">
                <a:moveTo>
                  <a:pt x="86" y="0"/>
                </a:moveTo>
                <a:lnTo>
                  <a:pt x="0" y="0"/>
                </a:lnTo>
                <a:lnTo>
                  <a:pt x="0" y="227"/>
                </a:lnTo>
                <a:lnTo>
                  <a:pt x="86" y="227"/>
                </a:lnTo>
                <a:lnTo>
                  <a:pt x="8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8" name="Freeform 41"/>
          <p:cNvSpPr>
            <a:spLocks noChangeArrowheads="1"/>
          </p:cNvSpPr>
          <p:nvPr/>
        </p:nvSpPr>
        <p:spPr bwMode="auto">
          <a:xfrm>
            <a:off x="7029450" y="9582150"/>
            <a:ext cx="192088" cy="292100"/>
          </a:xfrm>
          <a:custGeom>
            <a:avLst/>
            <a:gdLst>
              <a:gd name="T0" fmla="*/ 191167 w 153"/>
              <a:gd name="T1" fmla="*/ 0 h 234"/>
              <a:gd name="T2" fmla="*/ 0 w 153"/>
              <a:gd name="T3" fmla="*/ 0 h 234"/>
              <a:gd name="T4" fmla="*/ 0 w 153"/>
              <a:gd name="T5" fmla="*/ 289952 h 234"/>
              <a:gd name="T6" fmla="*/ 191167 w 153"/>
              <a:gd name="T7" fmla="*/ 289952 h 234"/>
              <a:gd name="T8" fmla="*/ 191167 w 153"/>
              <a:gd name="T9" fmla="*/ 0 h 2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34">
                <a:moveTo>
                  <a:pt x="152" y="0"/>
                </a:moveTo>
                <a:lnTo>
                  <a:pt x="0" y="0"/>
                </a:lnTo>
                <a:lnTo>
                  <a:pt x="0" y="233"/>
                </a:lnTo>
                <a:lnTo>
                  <a:pt x="152" y="233"/>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39" name="Freeform 42"/>
          <p:cNvSpPr>
            <a:spLocks noChangeArrowheads="1"/>
          </p:cNvSpPr>
          <p:nvPr/>
        </p:nvSpPr>
        <p:spPr bwMode="auto">
          <a:xfrm>
            <a:off x="7567613" y="9582150"/>
            <a:ext cx="160337" cy="292100"/>
          </a:xfrm>
          <a:custGeom>
            <a:avLst/>
            <a:gdLst>
              <a:gd name="T0" fmla="*/ 158175 w 126"/>
              <a:gd name="T1" fmla="*/ 0 h 234"/>
              <a:gd name="T2" fmla="*/ 0 w 126"/>
              <a:gd name="T3" fmla="*/ 0 h 234"/>
              <a:gd name="T4" fmla="*/ 0 w 126"/>
              <a:gd name="T5" fmla="*/ 289952 h 234"/>
              <a:gd name="T6" fmla="*/ 158175 w 126"/>
              <a:gd name="T7" fmla="*/ 289952 h 234"/>
              <a:gd name="T8" fmla="*/ 158175 w 126"/>
              <a:gd name="T9" fmla="*/ 0 h 2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34">
                <a:moveTo>
                  <a:pt x="125" y="0"/>
                </a:moveTo>
                <a:lnTo>
                  <a:pt x="0" y="0"/>
                </a:lnTo>
                <a:lnTo>
                  <a:pt x="0" y="233"/>
                </a:lnTo>
                <a:lnTo>
                  <a:pt x="125" y="233"/>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0" name="Freeform 43"/>
          <p:cNvSpPr>
            <a:spLocks noChangeArrowheads="1"/>
          </p:cNvSpPr>
          <p:nvPr/>
        </p:nvSpPr>
        <p:spPr bwMode="auto">
          <a:xfrm>
            <a:off x="8128000" y="9582150"/>
            <a:ext cx="111125" cy="292100"/>
          </a:xfrm>
          <a:custGeom>
            <a:avLst/>
            <a:gdLst>
              <a:gd name="T0" fmla="*/ 108694 w 87"/>
              <a:gd name="T1" fmla="*/ 0 h 234"/>
              <a:gd name="T2" fmla="*/ 0 w 87"/>
              <a:gd name="T3" fmla="*/ 0 h 234"/>
              <a:gd name="T4" fmla="*/ 0 w 87"/>
              <a:gd name="T5" fmla="*/ 289952 h 234"/>
              <a:gd name="T6" fmla="*/ 108694 w 87"/>
              <a:gd name="T7" fmla="*/ 289952 h 234"/>
              <a:gd name="T8" fmla="*/ 108694 w 87"/>
              <a:gd name="T9" fmla="*/ 0 h 2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234">
                <a:moveTo>
                  <a:pt x="86" y="0"/>
                </a:moveTo>
                <a:lnTo>
                  <a:pt x="0" y="0"/>
                </a:lnTo>
                <a:lnTo>
                  <a:pt x="0" y="233"/>
                </a:lnTo>
                <a:lnTo>
                  <a:pt x="86" y="233"/>
                </a:lnTo>
                <a:lnTo>
                  <a:pt x="8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1" name="Freeform 44"/>
          <p:cNvSpPr>
            <a:spLocks noChangeArrowheads="1"/>
          </p:cNvSpPr>
          <p:nvPr/>
        </p:nvSpPr>
        <p:spPr bwMode="auto">
          <a:xfrm>
            <a:off x="7029450" y="9939338"/>
            <a:ext cx="192088" cy="292100"/>
          </a:xfrm>
          <a:custGeom>
            <a:avLst/>
            <a:gdLst>
              <a:gd name="T0" fmla="*/ 191167 w 153"/>
              <a:gd name="T1" fmla="*/ 0 h 233"/>
              <a:gd name="T2" fmla="*/ 0 w 153"/>
              <a:gd name="T3" fmla="*/ 0 h 233"/>
              <a:gd name="T4" fmla="*/ 0 w 153"/>
              <a:gd name="T5" fmla="*/ 289949 h 233"/>
              <a:gd name="T6" fmla="*/ 191167 w 153"/>
              <a:gd name="T7" fmla="*/ 289949 h 233"/>
              <a:gd name="T8" fmla="*/ 191167 w 153"/>
              <a:gd name="T9" fmla="*/ 0 h 2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33">
                <a:moveTo>
                  <a:pt x="152" y="0"/>
                </a:moveTo>
                <a:lnTo>
                  <a:pt x="0" y="0"/>
                </a:lnTo>
                <a:lnTo>
                  <a:pt x="0" y="232"/>
                </a:lnTo>
                <a:lnTo>
                  <a:pt x="152" y="232"/>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2" name="Freeform 45"/>
          <p:cNvSpPr>
            <a:spLocks noChangeArrowheads="1"/>
          </p:cNvSpPr>
          <p:nvPr/>
        </p:nvSpPr>
        <p:spPr bwMode="auto">
          <a:xfrm>
            <a:off x="7567613" y="9939338"/>
            <a:ext cx="160337" cy="292100"/>
          </a:xfrm>
          <a:custGeom>
            <a:avLst/>
            <a:gdLst>
              <a:gd name="T0" fmla="*/ 158175 w 126"/>
              <a:gd name="T1" fmla="*/ 0 h 233"/>
              <a:gd name="T2" fmla="*/ 0 w 126"/>
              <a:gd name="T3" fmla="*/ 0 h 233"/>
              <a:gd name="T4" fmla="*/ 0 w 126"/>
              <a:gd name="T5" fmla="*/ 289949 h 233"/>
              <a:gd name="T6" fmla="*/ 158175 w 126"/>
              <a:gd name="T7" fmla="*/ 289949 h 233"/>
              <a:gd name="T8" fmla="*/ 158175 w 126"/>
              <a:gd name="T9" fmla="*/ 0 h 2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33">
                <a:moveTo>
                  <a:pt x="125" y="0"/>
                </a:moveTo>
                <a:lnTo>
                  <a:pt x="0" y="0"/>
                </a:lnTo>
                <a:lnTo>
                  <a:pt x="0" y="232"/>
                </a:lnTo>
                <a:lnTo>
                  <a:pt x="125" y="232"/>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3" name="Freeform 46"/>
          <p:cNvSpPr>
            <a:spLocks noChangeArrowheads="1"/>
          </p:cNvSpPr>
          <p:nvPr/>
        </p:nvSpPr>
        <p:spPr bwMode="auto">
          <a:xfrm>
            <a:off x="7837488" y="9939338"/>
            <a:ext cx="142875" cy="292100"/>
          </a:xfrm>
          <a:custGeom>
            <a:avLst/>
            <a:gdLst>
              <a:gd name="T0" fmla="*/ 141693 w 114"/>
              <a:gd name="T1" fmla="*/ 0 h 233"/>
              <a:gd name="T2" fmla="*/ 0 w 114"/>
              <a:gd name="T3" fmla="*/ 0 h 233"/>
              <a:gd name="T4" fmla="*/ 0 w 114"/>
              <a:gd name="T5" fmla="*/ 289949 h 233"/>
              <a:gd name="T6" fmla="*/ 141693 w 114"/>
              <a:gd name="T7" fmla="*/ 289949 h 233"/>
              <a:gd name="T8" fmla="*/ 141693 w 114"/>
              <a:gd name="T9" fmla="*/ 0 h 2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233">
                <a:moveTo>
                  <a:pt x="113" y="0"/>
                </a:moveTo>
                <a:lnTo>
                  <a:pt x="0" y="0"/>
                </a:lnTo>
                <a:lnTo>
                  <a:pt x="0" y="232"/>
                </a:lnTo>
                <a:lnTo>
                  <a:pt x="113" y="232"/>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4" name="Freeform 47"/>
          <p:cNvSpPr>
            <a:spLocks noChangeArrowheads="1"/>
          </p:cNvSpPr>
          <p:nvPr/>
        </p:nvSpPr>
        <p:spPr bwMode="auto">
          <a:xfrm>
            <a:off x="8128000" y="9939338"/>
            <a:ext cx="111125" cy="292100"/>
          </a:xfrm>
          <a:custGeom>
            <a:avLst/>
            <a:gdLst>
              <a:gd name="T0" fmla="*/ 108694 w 87"/>
              <a:gd name="T1" fmla="*/ 0 h 233"/>
              <a:gd name="T2" fmla="*/ 0 w 87"/>
              <a:gd name="T3" fmla="*/ 0 h 233"/>
              <a:gd name="T4" fmla="*/ 0 w 87"/>
              <a:gd name="T5" fmla="*/ 289949 h 233"/>
              <a:gd name="T6" fmla="*/ 108694 w 87"/>
              <a:gd name="T7" fmla="*/ 289949 h 233"/>
              <a:gd name="T8" fmla="*/ 108694 w 87"/>
              <a:gd name="T9" fmla="*/ 0 h 2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233">
                <a:moveTo>
                  <a:pt x="86" y="0"/>
                </a:moveTo>
                <a:lnTo>
                  <a:pt x="0" y="0"/>
                </a:lnTo>
                <a:lnTo>
                  <a:pt x="0" y="232"/>
                </a:lnTo>
                <a:lnTo>
                  <a:pt x="86" y="232"/>
                </a:lnTo>
                <a:lnTo>
                  <a:pt x="8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5" name="Freeform 48"/>
          <p:cNvSpPr>
            <a:spLocks noChangeArrowheads="1"/>
          </p:cNvSpPr>
          <p:nvPr/>
        </p:nvSpPr>
        <p:spPr bwMode="auto">
          <a:xfrm>
            <a:off x="7029450" y="10274300"/>
            <a:ext cx="192088" cy="254000"/>
          </a:xfrm>
          <a:custGeom>
            <a:avLst/>
            <a:gdLst>
              <a:gd name="T0" fmla="*/ 191167 w 153"/>
              <a:gd name="T1" fmla="*/ 0 h 202"/>
              <a:gd name="T2" fmla="*/ 0 w 153"/>
              <a:gd name="T3" fmla="*/ 0 h 202"/>
              <a:gd name="T4" fmla="*/ 0 w 153"/>
              <a:gd name="T5" fmla="*/ 251488 h 202"/>
              <a:gd name="T6" fmla="*/ 191167 w 153"/>
              <a:gd name="T7" fmla="*/ 251488 h 202"/>
              <a:gd name="T8" fmla="*/ 191167 w 153"/>
              <a:gd name="T9" fmla="*/ 0 h 2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02">
                <a:moveTo>
                  <a:pt x="152" y="0"/>
                </a:moveTo>
                <a:lnTo>
                  <a:pt x="0" y="0"/>
                </a:lnTo>
                <a:lnTo>
                  <a:pt x="0" y="201"/>
                </a:lnTo>
                <a:lnTo>
                  <a:pt x="152" y="201"/>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6" name="Freeform 49"/>
          <p:cNvSpPr>
            <a:spLocks noChangeArrowheads="1"/>
          </p:cNvSpPr>
          <p:nvPr/>
        </p:nvSpPr>
        <p:spPr bwMode="auto">
          <a:xfrm>
            <a:off x="7319963" y="10274300"/>
            <a:ext cx="149225" cy="254000"/>
          </a:xfrm>
          <a:custGeom>
            <a:avLst/>
            <a:gdLst>
              <a:gd name="T0" fmla="*/ 147210 w 120"/>
              <a:gd name="T1" fmla="*/ 0 h 202"/>
              <a:gd name="T2" fmla="*/ 0 w 120"/>
              <a:gd name="T3" fmla="*/ 0 h 202"/>
              <a:gd name="T4" fmla="*/ 0 w 120"/>
              <a:gd name="T5" fmla="*/ 251488 h 202"/>
              <a:gd name="T6" fmla="*/ 147210 w 120"/>
              <a:gd name="T7" fmla="*/ 251488 h 202"/>
              <a:gd name="T8" fmla="*/ 147210 w 120"/>
              <a:gd name="T9" fmla="*/ 0 h 2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 h="202">
                <a:moveTo>
                  <a:pt x="119" y="0"/>
                </a:moveTo>
                <a:lnTo>
                  <a:pt x="0" y="0"/>
                </a:lnTo>
                <a:lnTo>
                  <a:pt x="0" y="201"/>
                </a:lnTo>
                <a:lnTo>
                  <a:pt x="119" y="201"/>
                </a:lnTo>
                <a:lnTo>
                  <a:pt x="119"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7" name="Freeform 50"/>
          <p:cNvSpPr>
            <a:spLocks noChangeArrowheads="1"/>
          </p:cNvSpPr>
          <p:nvPr/>
        </p:nvSpPr>
        <p:spPr bwMode="auto">
          <a:xfrm>
            <a:off x="7567613" y="10274300"/>
            <a:ext cx="160337" cy="254000"/>
          </a:xfrm>
          <a:custGeom>
            <a:avLst/>
            <a:gdLst>
              <a:gd name="T0" fmla="*/ 158175 w 126"/>
              <a:gd name="T1" fmla="*/ 0 h 202"/>
              <a:gd name="T2" fmla="*/ 0 w 126"/>
              <a:gd name="T3" fmla="*/ 0 h 202"/>
              <a:gd name="T4" fmla="*/ 0 w 126"/>
              <a:gd name="T5" fmla="*/ 251488 h 202"/>
              <a:gd name="T6" fmla="*/ 158175 w 126"/>
              <a:gd name="T7" fmla="*/ 251488 h 202"/>
              <a:gd name="T8" fmla="*/ 158175 w 126"/>
              <a:gd name="T9" fmla="*/ 0 h 2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02">
                <a:moveTo>
                  <a:pt x="125" y="0"/>
                </a:moveTo>
                <a:lnTo>
                  <a:pt x="0" y="0"/>
                </a:lnTo>
                <a:lnTo>
                  <a:pt x="0" y="201"/>
                </a:lnTo>
                <a:lnTo>
                  <a:pt x="125" y="201"/>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8" name="Freeform 51"/>
          <p:cNvSpPr>
            <a:spLocks noChangeArrowheads="1"/>
          </p:cNvSpPr>
          <p:nvPr/>
        </p:nvSpPr>
        <p:spPr bwMode="auto">
          <a:xfrm>
            <a:off x="8128000" y="10274300"/>
            <a:ext cx="111125" cy="254000"/>
          </a:xfrm>
          <a:custGeom>
            <a:avLst/>
            <a:gdLst>
              <a:gd name="T0" fmla="*/ 108694 w 87"/>
              <a:gd name="T1" fmla="*/ 0 h 202"/>
              <a:gd name="T2" fmla="*/ 0 w 87"/>
              <a:gd name="T3" fmla="*/ 0 h 202"/>
              <a:gd name="T4" fmla="*/ 0 w 87"/>
              <a:gd name="T5" fmla="*/ 251488 h 202"/>
              <a:gd name="T6" fmla="*/ 108694 w 87"/>
              <a:gd name="T7" fmla="*/ 251488 h 202"/>
              <a:gd name="T8" fmla="*/ 108694 w 87"/>
              <a:gd name="T9" fmla="*/ 0 h 2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202">
                <a:moveTo>
                  <a:pt x="86" y="0"/>
                </a:moveTo>
                <a:lnTo>
                  <a:pt x="0" y="0"/>
                </a:lnTo>
                <a:lnTo>
                  <a:pt x="0" y="201"/>
                </a:lnTo>
                <a:lnTo>
                  <a:pt x="86" y="201"/>
                </a:lnTo>
                <a:lnTo>
                  <a:pt x="8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49" name="Freeform 52"/>
          <p:cNvSpPr>
            <a:spLocks noChangeArrowheads="1"/>
          </p:cNvSpPr>
          <p:nvPr/>
        </p:nvSpPr>
        <p:spPr bwMode="auto">
          <a:xfrm>
            <a:off x="7567613" y="10599738"/>
            <a:ext cx="160337" cy="295275"/>
          </a:xfrm>
          <a:custGeom>
            <a:avLst/>
            <a:gdLst>
              <a:gd name="T0" fmla="*/ 158175 w 126"/>
              <a:gd name="T1" fmla="*/ 0 h 239"/>
              <a:gd name="T2" fmla="*/ 0 w 126"/>
              <a:gd name="T3" fmla="*/ 0 h 239"/>
              <a:gd name="T4" fmla="*/ 0 w 126"/>
              <a:gd name="T5" fmla="*/ 295450 h 239"/>
              <a:gd name="T6" fmla="*/ 158175 w 126"/>
              <a:gd name="T7" fmla="*/ 295450 h 239"/>
              <a:gd name="T8" fmla="*/ 158175 w 126"/>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39">
                <a:moveTo>
                  <a:pt x="125" y="0"/>
                </a:moveTo>
                <a:lnTo>
                  <a:pt x="0" y="0"/>
                </a:lnTo>
                <a:lnTo>
                  <a:pt x="0" y="238"/>
                </a:lnTo>
                <a:lnTo>
                  <a:pt x="125" y="238"/>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50" name="Freeform 53"/>
          <p:cNvSpPr>
            <a:spLocks noChangeArrowheads="1"/>
          </p:cNvSpPr>
          <p:nvPr/>
        </p:nvSpPr>
        <p:spPr bwMode="auto">
          <a:xfrm>
            <a:off x="7837488" y="10599738"/>
            <a:ext cx="142875" cy="295275"/>
          </a:xfrm>
          <a:custGeom>
            <a:avLst/>
            <a:gdLst>
              <a:gd name="T0" fmla="*/ 141693 w 114"/>
              <a:gd name="T1" fmla="*/ 0 h 239"/>
              <a:gd name="T2" fmla="*/ 0 w 114"/>
              <a:gd name="T3" fmla="*/ 0 h 239"/>
              <a:gd name="T4" fmla="*/ 0 w 114"/>
              <a:gd name="T5" fmla="*/ 295450 h 239"/>
              <a:gd name="T6" fmla="*/ 141693 w 114"/>
              <a:gd name="T7" fmla="*/ 295450 h 239"/>
              <a:gd name="T8" fmla="*/ 141693 w 114"/>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239">
                <a:moveTo>
                  <a:pt x="113" y="0"/>
                </a:moveTo>
                <a:lnTo>
                  <a:pt x="0" y="0"/>
                </a:lnTo>
                <a:lnTo>
                  <a:pt x="0" y="238"/>
                </a:lnTo>
                <a:lnTo>
                  <a:pt x="113" y="238"/>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51" name="Freeform 54"/>
          <p:cNvSpPr>
            <a:spLocks noChangeArrowheads="1"/>
          </p:cNvSpPr>
          <p:nvPr/>
        </p:nvSpPr>
        <p:spPr bwMode="auto">
          <a:xfrm>
            <a:off x="7029450" y="10928350"/>
            <a:ext cx="192088" cy="323850"/>
          </a:xfrm>
          <a:custGeom>
            <a:avLst/>
            <a:gdLst>
              <a:gd name="T0" fmla="*/ 191167 w 153"/>
              <a:gd name="T1" fmla="*/ 0 h 261"/>
              <a:gd name="T2" fmla="*/ 0 w 153"/>
              <a:gd name="T3" fmla="*/ 0 h 261"/>
              <a:gd name="T4" fmla="*/ 0 w 153"/>
              <a:gd name="T5" fmla="*/ 322922 h 261"/>
              <a:gd name="T6" fmla="*/ 191167 w 153"/>
              <a:gd name="T7" fmla="*/ 322922 h 261"/>
              <a:gd name="T8" fmla="*/ 191167 w 153"/>
              <a:gd name="T9" fmla="*/ 0 h 2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61">
                <a:moveTo>
                  <a:pt x="152" y="0"/>
                </a:moveTo>
                <a:lnTo>
                  <a:pt x="0" y="0"/>
                </a:lnTo>
                <a:lnTo>
                  <a:pt x="0" y="260"/>
                </a:lnTo>
                <a:lnTo>
                  <a:pt x="152" y="260"/>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52" name="Freeform 55"/>
          <p:cNvSpPr>
            <a:spLocks noChangeArrowheads="1"/>
          </p:cNvSpPr>
          <p:nvPr/>
        </p:nvSpPr>
        <p:spPr bwMode="auto">
          <a:xfrm>
            <a:off x="7319963" y="10928350"/>
            <a:ext cx="149225" cy="323850"/>
          </a:xfrm>
          <a:custGeom>
            <a:avLst/>
            <a:gdLst>
              <a:gd name="T0" fmla="*/ 147210 w 120"/>
              <a:gd name="T1" fmla="*/ 0 h 261"/>
              <a:gd name="T2" fmla="*/ 0 w 120"/>
              <a:gd name="T3" fmla="*/ 0 h 261"/>
              <a:gd name="T4" fmla="*/ 0 w 120"/>
              <a:gd name="T5" fmla="*/ 322922 h 261"/>
              <a:gd name="T6" fmla="*/ 147210 w 120"/>
              <a:gd name="T7" fmla="*/ 322922 h 261"/>
              <a:gd name="T8" fmla="*/ 147210 w 120"/>
              <a:gd name="T9" fmla="*/ 0 h 2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 h="261">
                <a:moveTo>
                  <a:pt x="119" y="0"/>
                </a:moveTo>
                <a:lnTo>
                  <a:pt x="0" y="0"/>
                </a:lnTo>
                <a:lnTo>
                  <a:pt x="0" y="260"/>
                </a:lnTo>
                <a:lnTo>
                  <a:pt x="119" y="260"/>
                </a:lnTo>
                <a:lnTo>
                  <a:pt x="119"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53" name="Freeform 56"/>
          <p:cNvSpPr>
            <a:spLocks noChangeArrowheads="1"/>
          </p:cNvSpPr>
          <p:nvPr/>
        </p:nvSpPr>
        <p:spPr bwMode="auto">
          <a:xfrm>
            <a:off x="7567613" y="10928350"/>
            <a:ext cx="160337" cy="323850"/>
          </a:xfrm>
          <a:custGeom>
            <a:avLst/>
            <a:gdLst>
              <a:gd name="T0" fmla="*/ 158175 w 126"/>
              <a:gd name="T1" fmla="*/ 0 h 261"/>
              <a:gd name="T2" fmla="*/ 0 w 126"/>
              <a:gd name="T3" fmla="*/ 0 h 261"/>
              <a:gd name="T4" fmla="*/ 0 w 126"/>
              <a:gd name="T5" fmla="*/ 322922 h 261"/>
              <a:gd name="T6" fmla="*/ 158175 w 126"/>
              <a:gd name="T7" fmla="*/ 322922 h 261"/>
              <a:gd name="T8" fmla="*/ 158175 w 126"/>
              <a:gd name="T9" fmla="*/ 0 h 2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61">
                <a:moveTo>
                  <a:pt x="125" y="0"/>
                </a:moveTo>
                <a:lnTo>
                  <a:pt x="0" y="0"/>
                </a:lnTo>
                <a:lnTo>
                  <a:pt x="0" y="260"/>
                </a:lnTo>
                <a:lnTo>
                  <a:pt x="125" y="260"/>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54" name="Freeform 57"/>
          <p:cNvSpPr>
            <a:spLocks noChangeArrowheads="1"/>
          </p:cNvSpPr>
          <p:nvPr/>
        </p:nvSpPr>
        <p:spPr bwMode="auto">
          <a:xfrm>
            <a:off x="7837488" y="10928350"/>
            <a:ext cx="142875" cy="323850"/>
          </a:xfrm>
          <a:custGeom>
            <a:avLst/>
            <a:gdLst>
              <a:gd name="T0" fmla="*/ 141693 w 114"/>
              <a:gd name="T1" fmla="*/ 0 h 261"/>
              <a:gd name="T2" fmla="*/ 0 w 114"/>
              <a:gd name="T3" fmla="*/ 0 h 261"/>
              <a:gd name="T4" fmla="*/ 0 w 114"/>
              <a:gd name="T5" fmla="*/ 322922 h 261"/>
              <a:gd name="T6" fmla="*/ 141693 w 114"/>
              <a:gd name="T7" fmla="*/ 322922 h 261"/>
              <a:gd name="T8" fmla="*/ 141693 w 114"/>
              <a:gd name="T9" fmla="*/ 0 h 2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261">
                <a:moveTo>
                  <a:pt x="113" y="0"/>
                </a:moveTo>
                <a:lnTo>
                  <a:pt x="0" y="0"/>
                </a:lnTo>
                <a:lnTo>
                  <a:pt x="0" y="260"/>
                </a:lnTo>
                <a:lnTo>
                  <a:pt x="113" y="260"/>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55" name="Freeform 58"/>
          <p:cNvSpPr>
            <a:spLocks noChangeArrowheads="1"/>
          </p:cNvSpPr>
          <p:nvPr/>
        </p:nvSpPr>
        <p:spPr bwMode="auto">
          <a:xfrm>
            <a:off x="8128000" y="10928350"/>
            <a:ext cx="111125" cy="323850"/>
          </a:xfrm>
          <a:custGeom>
            <a:avLst/>
            <a:gdLst>
              <a:gd name="T0" fmla="*/ 108694 w 87"/>
              <a:gd name="T1" fmla="*/ 0 h 261"/>
              <a:gd name="T2" fmla="*/ 0 w 87"/>
              <a:gd name="T3" fmla="*/ 0 h 261"/>
              <a:gd name="T4" fmla="*/ 0 w 87"/>
              <a:gd name="T5" fmla="*/ 322922 h 261"/>
              <a:gd name="T6" fmla="*/ 108694 w 87"/>
              <a:gd name="T7" fmla="*/ 322922 h 261"/>
              <a:gd name="T8" fmla="*/ 108694 w 87"/>
              <a:gd name="T9" fmla="*/ 0 h 2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261">
                <a:moveTo>
                  <a:pt x="86" y="0"/>
                </a:moveTo>
                <a:lnTo>
                  <a:pt x="0" y="0"/>
                </a:lnTo>
                <a:lnTo>
                  <a:pt x="0" y="260"/>
                </a:lnTo>
                <a:lnTo>
                  <a:pt x="86" y="260"/>
                </a:lnTo>
                <a:lnTo>
                  <a:pt x="8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56" name="Freeform 59"/>
          <p:cNvSpPr>
            <a:spLocks noChangeArrowheads="1"/>
          </p:cNvSpPr>
          <p:nvPr/>
        </p:nvSpPr>
        <p:spPr bwMode="auto">
          <a:xfrm>
            <a:off x="7029450" y="11285538"/>
            <a:ext cx="192088" cy="296862"/>
          </a:xfrm>
          <a:custGeom>
            <a:avLst/>
            <a:gdLst>
              <a:gd name="T0" fmla="*/ 191167 w 153"/>
              <a:gd name="T1" fmla="*/ 0 h 239"/>
              <a:gd name="T2" fmla="*/ 0 w 153"/>
              <a:gd name="T3" fmla="*/ 0 h 239"/>
              <a:gd name="T4" fmla="*/ 0 w 153"/>
              <a:gd name="T5" fmla="*/ 295450 h 239"/>
              <a:gd name="T6" fmla="*/ 191167 w 153"/>
              <a:gd name="T7" fmla="*/ 295450 h 239"/>
              <a:gd name="T8" fmla="*/ 191167 w 153"/>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39">
                <a:moveTo>
                  <a:pt x="152" y="0"/>
                </a:moveTo>
                <a:lnTo>
                  <a:pt x="0" y="0"/>
                </a:lnTo>
                <a:lnTo>
                  <a:pt x="0" y="238"/>
                </a:lnTo>
                <a:lnTo>
                  <a:pt x="152" y="238"/>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57" name="Freeform 60"/>
          <p:cNvSpPr>
            <a:spLocks noChangeArrowheads="1"/>
          </p:cNvSpPr>
          <p:nvPr/>
        </p:nvSpPr>
        <p:spPr bwMode="auto">
          <a:xfrm>
            <a:off x="7567613" y="11285538"/>
            <a:ext cx="160337" cy="296862"/>
          </a:xfrm>
          <a:custGeom>
            <a:avLst/>
            <a:gdLst>
              <a:gd name="T0" fmla="*/ 158175 w 126"/>
              <a:gd name="T1" fmla="*/ 0 h 239"/>
              <a:gd name="T2" fmla="*/ 0 w 126"/>
              <a:gd name="T3" fmla="*/ 0 h 239"/>
              <a:gd name="T4" fmla="*/ 0 w 126"/>
              <a:gd name="T5" fmla="*/ 295450 h 239"/>
              <a:gd name="T6" fmla="*/ 158175 w 126"/>
              <a:gd name="T7" fmla="*/ 295450 h 239"/>
              <a:gd name="T8" fmla="*/ 158175 w 126"/>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239">
                <a:moveTo>
                  <a:pt x="125" y="0"/>
                </a:moveTo>
                <a:lnTo>
                  <a:pt x="0" y="0"/>
                </a:lnTo>
                <a:lnTo>
                  <a:pt x="0" y="238"/>
                </a:lnTo>
                <a:lnTo>
                  <a:pt x="125" y="238"/>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58" name="Freeform 61"/>
          <p:cNvSpPr>
            <a:spLocks noChangeArrowheads="1"/>
          </p:cNvSpPr>
          <p:nvPr/>
        </p:nvSpPr>
        <p:spPr bwMode="auto">
          <a:xfrm>
            <a:off x="8128000" y="11285538"/>
            <a:ext cx="111125" cy="296862"/>
          </a:xfrm>
          <a:custGeom>
            <a:avLst/>
            <a:gdLst>
              <a:gd name="T0" fmla="*/ 108694 w 87"/>
              <a:gd name="T1" fmla="*/ 0 h 239"/>
              <a:gd name="T2" fmla="*/ 0 w 87"/>
              <a:gd name="T3" fmla="*/ 0 h 239"/>
              <a:gd name="T4" fmla="*/ 0 w 87"/>
              <a:gd name="T5" fmla="*/ 295450 h 239"/>
              <a:gd name="T6" fmla="*/ 108694 w 87"/>
              <a:gd name="T7" fmla="*/ 295450 h 239"/>
              <a:gd name="T8" fmla="*/ 108694 w 87"/>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239">
                <a:moveTo>
                  <a:pt x="86" y="0"/>
                </a:moveTo>
                <a:lnTo>
                  <a:pt x="0" y="0"/>
                </a:lnTo>
                <a:lnTo>
                  <a:pt x="0" y="238"/>
                </a:lnTo>
                <a:lnTo>
                  <a:pt x="86" y="238"/>
                </a:lnTo>
                <a:lnTo>
                  <a:pt x="8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0" name="Freeform 63"/>
          <p:cNvSpPr>
            <a:spLocks noChangeArrowheads="1"/>
          </p:cNvSpPr>
          <p:nvPr/>
        </p:nvSpPr>
        <p:spPr bwMode="auto">
          <a:xfrm>
            <a:off x="10933113" y="7747000"/>
            <a:ext cx="142875" cy="631825"/>
          </a:xfrm>
          <a:custGeom>
            <a:avLst/>
            <a:gdLst>
              <a:gd name="T0" fmla="*/ 141704 w 115"/>
              <a:gd name="T1" fmla="*/ 0 h 505"/>
              <a:gd name="T2" fmla="*/ 0 w 115"/>
              <a:gd name="T3" fmla="*/ 0 h 505"/>
              <a:gd name="T4" fmla="*/ 0 w 115"/>
              <a:gd name="T5" fmla="*/ 630591 h 505"/>
              <a:gd name="T6" fmla="*/ 141704 w 115"/>
              <a:gd name="T7" fmla="*/ 630591 h 505"/>
              <a:gd name="T8" fmla="*/ 141704 w 115"/>
              <a:gd name="T9" fmla="*/ 0 h 50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 h="505">
                <a:moveTo>
                  <a:pt x="114" y="0"/>
                </a:moveTo>
                <a:lnTo>
                  <a:pt x="0" y="0"/>
                </a:lnTo>
                <a:lnTo>
                  <a:pt x="0" y="504"/>
                </a:lnTo>
                <a:lnTo>
                  <a:pt x="114" y="504"/>
                </a:lnTo>
                <a:lnTo>
                  <a:pt x="114"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1" name="Freeform 64"/>
          <p:cNvSpPr>
            <a:spLocks noChangeArrowheads="1"/>
          </p:cNvSpPr>
          <p:nvPr/>
        </p:nvSpPr>
        <p:spPr bwMode="auto">
          <a:xfrm>
            <a:off x="11509375" y="7747000"/>
            <a:ext cx="160338" cy="631825"/>
          </a:xfrm>
          <a:custGeom>
            <a:avLst/>
            <a:gdLst>
              <a:gd name="T0" fmla="*/ 158177 w 126"/>
              <a:gd name="T1" fmla="*/ 0 h 505"/>
              <a:gd name="T2" fmla="*/ 0 w 126"/>
              <a:gd name="T3" fmla="*/ 0 h 505"/>
              <a:gd name="T4" fmla="*/ 0 w 126"/>
              <a:gd name="T5" fmla="*/ 630591 h 505"/>
              <a:gd name="T6" fmla="*/ 158177 w 126"/>
              <a:gd name="T7" fmla="*/ 630591 h 505"/>
              <a:gd name="T8" fmla="*/ 158177 w 126"/>
              <a:gd name="T9" fmla="*/ 0 h 50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505">
                <a:moveTo>
                  <a:pt x="125" y="0"/>
                </a:moveTo>
                <a:lnTo>
                  <a:pt x="0" y="0"/>
                </a:lnTo>
                <a:lnTo>
                  <a:pt x="0" y="504"/>
                </a:lnTo>
                <a:lnTo>
                  <a:pt x="125" y="504"/>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2" name="Freeform 65"/>
          <p:cNvSpPr>
            <a:spLocks noChangeArrowheads="1"/>
          </p:cNvSpPr>
          <p:nvPr/>
        </p:nvSpPr>
        <p:spPr bwMode="auto">
          <a:xfrm>
            <a:off x="11806238" y="7747000"/>
            <a:ext cx="142875" cy="631825"/>
          </a:xfrm>
          <a:custGeom>
            <a:avLst/>
            <a:gdLst>
              <a:gd name="T0" fmla="*/ 141693 w 114"/>
              <a:gd name="T1" fmla="*/ 0 h 505"/>
              <a:gd name="T2" fmla="*/ 0 w 114"/>
              <a:gd name="T3" fmla="*/ 0 h 505"/>
              <a:gd name="T4" fmla="*/ 0 w 114"/>
              <a:gd name="T5" fmla="*/ 630591 h 505"/>
              <a:gd name="T6" fmla="*/ 141693 w 114"/>
              <a:gd name="T7" fmla="*/ 630591 h 505"/>
              <a:gd name="T8" fmla="*/ 141693 w 114"/>
              <a:gd name="T9" fmla="*/ 0 h 50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505">
                <a:moveTo>
                  <a:pt x="113" y="0"/>
                </a:moveTo>
                <a:lnTo>
                  <a:pt x="0" y="0"/>
                </a:lnTo>
                <a:lnTo>
                  <a:pt x="0" y="504"/>
                </a:lnTo>
                <a:lnTo>
                  <a:pt x="113" y="504"/>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3" name="Freeform 66"/>
          <p:cNvSpPr>
            <a:spLocks noChangeArrowheads="1"/>
          </p:cNvSpPr>
          <p:nvPr/>
        </p:nvSpPr>
        <p:spPr bwMode="auto">
          <a:xfrm>
            <a:off x="10933113" y="8521700"/>
            <a:ext cx="142875" cy="620713"/>
          </a:xfrm>
          <a:custGeom>
            <a:avLst/>
            <a:gdLst>
              <a:gd name="T0" fmla="*/ 141704 w 115"/>
              <a:gd name="T1" fmla="*/ 0 h 498"/>
              <a:gd name="T2" fmla="*/ 0 w 115"/>
              <a:gd name="T3" fmla="*/ 0 h 498"/>
              <a:gd name="T4" fmla="*/ 0 w 115"/>
              <a:gd name="T5" fmla="*/ 619611 h 498"/>
              <a:gd name="T6" fmla="*/ 141704 w 115"/>
              <a:gd name="T7" fmla="*/ 619611 h 498"/>
              <a:gd name="T8" fmla="*/ 141704 w 115"/>
              <a:gd name="T9" fmla="*/ 0 h 4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 h="498">
                <a:moveTo>
                  <a:pt x="114" y="0"/>
                </a:moveTo>
                <a:lnTo>
                  <a:pt x="0" y="0"/>
                </a:lnTo>
                <a:lnTo>
                  <a:pt x="0" y="497"/>
                </a:lnTo>
                <a:lnTo>
                  <a:pt x="114" y="497"/>
                </a:lnTo>
                <a:lnTo>
                  <a:pt x="114"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4" name="Freeform 67"/>
          <p:cNvSpPr>
            <a:spLocks noChangeArrowheads="1"/>
          </p:cNvSpPr>
          <p:nvPr/>
        </p:nvSpPr>
        <p:spPr bwMode="auto">
          <a:xfrm>
            <a:off x="11218863" y="8521700"/>
            <a:ext cx="147637" cy="620713"/>
          </a:xfrm>
          <a:custGeom>
            <a:avLst/>
            <a:gdLst>
              <a:gd name="T0" fmla="*/ 147205 w 120"/>
              <a:gd name="T1" fmla="*/ 0 h 498"/>
              <a:gd name="T2" fmla="*/ 0 w 120"/>
              <a:gd name="T3" fmla="*/ 0 h 498"/>
              <a:gd name="T4" fmla="*/ 0 w 120"/>
              <a:gd name="T5" fmla="*/ 619611 h 498"/>
              <a:gd name="T6" fmla="*/ 147205 w 120"/>
              <a:gd name="T7" fmla="*/ 619611 h 498"/>
              <a:gd name="T8" fmla="*/ 147205 w 120"/>
              <a:gd name="T9" fmla="*/ 0 h 4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 h="498">
                <a:moveTo>
                  <a:pt x="119" y="0"/>
                </a:moveTo>
                <a:lnTo>
                  <a:pt x="0" y="0"/>
                </a:lnTo>
                <a:lnTo>
                  <a:pt x="0" y="497"/>
                </a:lnTo>
                <a:lnTo>
                  <a:pt x="119" y="497"/>
                </a:lnTo>
                <a:lnTo>
                  <a:pt x="119"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5" name="Freeform 68"/>
          <p:cNvSpPr>
            <a:spLocks noChangeArrowheads="1"/>
          </p:cNvSpPr>
          <p:nvPr/>
        </p:nvSpPr>
        <p:spPr bwMode="auto">
          <a:xfrm>
            <a:off x="11806238" y="8521700"/>
            <a:ext cx="142875" cy="620713"/>
          </a:xfrm>
          <a:custGeom>
            <a:avLst/>
            <a:gdLst>
              <a:gd name="T0" fmla="*/ 141693 w 114"/>
              <a:gd name="T1" fmla="*/ 0 h 498"/>
              <a:gd name="T2" fmla="*/ 0 w 114"/>
              <a:gd name="T3" fmla="*/ 0 h 498"/>
              <a:gd name="T4" fmla="*/ 0 w 114"/>
              <a:gd name="T5" fmla="*/ 619611 h 498"/>
              <a:gd name="T6" fmla="*/ 141693 w 114"/>
              <a:gd name="T7" fmla="*/ 619611 h 498"/>
              <a:gd name="T8" fmla="*/ 141693 w 114"/>
              <a:gd name="T9" fmla="*/ 0 h 4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498">
                <a:moveTo>
                  <a:pt x="113" y="0"/>
                </a:moveTo>
                <a:lnTo>
                  <a:pt x="0" y="0"/>
                </a:lnTo>
                <a:lnTo>
                  <a:pt x="0" y="497"/>
                </a:lnTo>
                <a:lnTo>
                  <a:pt x="113" y="497"/>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6" name="Freeform 69"/>
          <p:cNvSpPr>
            <a:spLocks noChangeArrowheads="1"/>
          </p:cNvSpPr>
          <p:nvPr/>
        </p:nvSpPr>
        <p:spPr bwMode="auto">
          <a:xfrm>
            <a:off x="10933113" y="9253538"/>
            <a:ext cx="142875" cy="620712"/>
          </a:xfrm>
          <a:custGeom>
            <a:avLst/>
            <a:gdLst>
              <a:gd name="T0" fmla="*/ 141704 w 115"/>
              <a:gd name="T1" fmla="*/ 0 h 499"/>
              <a:gd name="T2" fmla="*/ 0 w 115"/>
              <a:gd name="T3" fmla="*/ 0 h 499"/>
              <a:gd name="T4" fmla="*/ 0 w 115"/>
              <a:gd name="T5" fmla="*/ 619608 h 499"/>
              <a:gd name="T6" fmla="*/ 141704 w 115"/>
              <a:gd name="T7" fmla="*/ 619608 h 499"/>
              <a:gd name="T8" fmla="*/ 141704 w 115"/>
              <a:gd name="T9" fmla="*/ 0 h 4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 h="499">
                <a:moveTo>
                  <a:pt x="114" y="0"/>
                </a:moveTo>
                <a:lnTo>
                  <a:pt x="0" y="0"/>
                </a:lnTo>
                <a:lnTo>
                  <a:pt x="0" y="498"/>
                </a:lnTo>
                <a:lnTo>
                  <a:pt x="114" y="498"/>
                </a:lnTo>
                <a:lnTo>
                  <a:pt x="114"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7" name="Freeform 70"/>
          <p:cNvSpPr>
            <a:spLocks noChangeArrowheads="1"/>
          </p:cNvSpPr>
          <p:nvPr/>
        </p:nvSpPr>
        <p:spPr bwMode="auto">
          <a:xfrm>
            <a:off x="11509375" y="9253538"/>
            <a:ext cx="160338" cy="620712"/>
          </a:xfrm>
          <a:custGeom>
            <a:avLst/>
            <a:gdLst>
              <a:gd name="T0" fmla="*/ 158177 w 126"/>
              <a:gd name="T1" fmla="*/ 0 h 499"/>
              <a:gd name="T2" fmla="*/ 0 w 126"/>
              <a:gd name="T3" fmla="*/ 0 h 499"/>
              <a:gd name="T4" fmla="*/ 0 w 126"/>
              <a:gd name="T5" fmla="*/ 619608 h 499"/>
              <a:gd name="T6" fmla="*/ 158177 w 126"/>
              <a:gd name="T7" fmla="*/ 619608 h 499"/>
              <a:gd name="T8" fmla="*/ 158177 w 126"/>
              <a:gd name="T9" fmla="*/ 0 h 4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499">
                <a:moveTo>
                  <a:pt x="125" y="0"/>
                </a:moveTo>
                <a:lnTo>
                  <a:pt x="0" y="0"/>
                </a:lnTo>
                <a:lnTo>
                  <a:pt x="0" y="498"/>
                </a:lnTo>
                <a:lnTo>
                  <a:pt x="125" y="498"/>
                </a:lnTo>
                <a:lnTo>
                  <a:pt x="12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8" name="Freeform 71"/>
          <p:cNvSpPr>
            <a:spLocks noChangeArrowheads="1"/>
          </p:cNvSpPr>
          <p:nvPr/>
        </p:nvSpPr>
        <p:spPr bwMode="auto">
          <a:xfrm>
            <a:off x="11806238" y="9253538"/>
            <a:ext cx="142875" cy="620712"/>
          </a:xfrm>
          <a:custGeom>
            <a:avLst/>
            <a:gdLst>
              <a:gd name="T0" fmla="*/ 141693 w 114"/>
              <a:gd name="T1" fmla="*/ 0 h 499"/>
              <a:gd name="T2" fmla="*/ 0 w 114"/>
              <a:gd name="T3" fmla="*/ 0 h 499"/>
              <a:gd name="T4" fmla="*/ 0 w 114"/>
              <a:gd name="T5" fmla="*/ 619608 h 499"/>
              <a:gd name="T6" fmla="*/ 141693 w 114"/>
              <a:gd name="T7" fmla="*/ 619608 h 499"/>
              <a:gd name="T8" fmla="*/ 141693 w 114"/>
              <a:gd name="T9" fmla="*/ 0 h 4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499">
                <a:moveTo>
                  <a:pt x="113" y="0"/>
                </a:moveTo>
                <a:lnTo>
                  <a:pt x="0" y="0"/>
                </a:lnTo>
                <a:lnTo>
                  <a:pt x="0" y="498"/>
                </a:lnTo>
                <a:lnTo>
                  <a:pt x="113" y="498"/>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69" name="Freeform 72"/>
          <p:cNvSpPr>
            <a:spLocks noChangeArrowheads="1"/>
          </p:cNvSpPr>
          <p:nvPr/>
        </p:nvSpPr>
        <p:spPr bwMode="auto">
          <a:xfrm>
            <a:off x="10933113" y="10017125"/>
            <a:ext cx="142875" cy="620713"/>
          </a:xfrm>
          <a:custGeom>
            <a:avLst/>
            <a:gdLst>
              <a:gd name="T0" fmla="*/ 141704 w 115"/>
              <a:gd name="T1" fmla="*/ 0 h 499"/>
              <a:gd name="T2" fmla="*/ 0 w 115"/>
              <a:gd name="T3" fmla="*/ 0 h 499"/>
              <a:gd name="T4" fmla="*/ 0 w 115"/>
              <a:gd name="T5" fmla="*/ 619614 h 499"/>
              <a:gd name="T6" fmla="*/ 141704 w 115"/>
              <a:gd name="T7" fmla="*/ 619614 h 499"/>
              <a:gd name="T8" fmla="*/ 141704 w 115"/>
              <a:gd name="T9" fmla="*/ 0 h 4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 h="499">
                <a:moveTo>
                  <a:pt x="114" y="0"/>
                </a:moveTo>
                <a:lnTo>
                  <a:pt x="0" y="0"/>
                </a:lnTo>
                <a:lnTo>
                  <a:pt x="0" y="498"/>
                </a:lnTo>
                <a:lnTo>
                  <a:pt x="114" y="498"/>
                </a:lnTo>
                <a:lnTo>
                  <a:pt x="114"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70" name="Freeform 73"/>
          <p:cNvSpPr>
            <a:spLocks noChangeArrowheads="1"/>
          </p:cNvSpPr>
          <p:nvPr/>
        </p:nvSpPr>
        <p:spPr bwMode="auto">
          <a:xfrm>
            <a:off x="11218863" y="10017125"/>
            <a:ext cx="147637" cy="620713"/>
          </a:xfrm>
          <a:custGeom>
            <a:avLst/>
            <a:gdLst>
              <a:gd name="T0" fmla="*/ 147205 w 120"/>
              <a:gd name="T1" fmla="*/ 0 h 499"/>
              <a:gd name="T2" fmla="*/ 0 w 120"/>
              <a:gd name="T3" fmla="*/ 0 h 499"/>
              <a:gd name="T4" fmla="*/ 0 w 120"/>
              <a:gd name="T5" fmla="*/ 619614 h 499"/>
              <a:gd name="T6" fmla="*/ 147205 w 120"/>
              <a:gd name="T7" fmla="*/ 619614 h 499"/>
              <a:gd name="T8" fmla="*/ 147205 w 120"/>
              <a:gd name="T9" fmla="*/ 0 h 4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 h="499">
                <a:moveTo>
                  <a:pt x="119" y="0"/>
                </a:moveTo>
                <a:lnTo>
                  <a:pt x="0" y="0"/>
                </a:lnTo>
                <a:lnTo>
                  <a:pt x="0" y="498"/>
                </a:lnTo>
                <a:lnTo>
                  <a:pt x="119" y="498"/>
                </a:lnTo>
                <a:lnTo>
                  <a:pt x="119"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71" name="Freeform 74"/>
          <p:cNvSpPr>
            <a:spLocks noChangeArrowheads="1"/>
          </p:cNvSpPr>
          <p:nvPr/>
        </p:nvSpPr>
        <p:spPr bwMode="auto">
          <a:xfrm>
            <a:off x="11806238" y="10017125"/>
            <a:ext cx="142875" cy="620713"/>
          </a:xfrm>
          <a:custGeom>
            <a:avLst/>
            <a:gdLst>
              <a:gd name="T0" fmla="*/ 141693 w 114"/>
              <a:gd name="T1" fmla="*/ 0 h 499"/>
              <a:gd name="T2" fmla="*/ 0 w 114"/>
              <a:gd name="T3" fmla="*/ 0 h 499"/>
              <a:gd name="T4" fmla="*/ 0 w 114"/>
              <a:gd name="T5" fmla="*/ 619614 h 499"/>
              <a:gd name="T6" fmla="*/ 141693 w 114"/>
              <a:gd name="T7" fmla="*/ 619614 h 499"/>
              <a:gd name="T8" fmla="*/ 141693 w 114"/>
              <a:gd name="T9" fmla="*/ 0 h 4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499">
                <a:moveTo>
                  <a:pt x="113" y="0"/>
                </a:moveTo>
                <a:lnTo>
                  <a:pt x="0" y="0"/>
                </a:lnTo>
                <a:lnTo>
                  <a:pt x="0" y="498"/>
                </a:lnTo>
                <a:lnTo>
                  <a:pt x="113" y="498"/>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72" name="Freeform 75"/>
          <p:cNvSpPr>
            <a:spLocks noChangeArrowheads="1"/>
          </p:cNvSpPr>
          <p:nvPr/>
        </p:nvSpPr>
        <p:spPr bwMode="auto">
          <a:xfrm>
            <a:off x="11218863" y="10747375"/>
            <a:ext cx="147637" cy="647700"/>
          </a:xfrm>
          <a:custGeom>
            <a:avLst/>
            <a:gdLst>
              <a:gd name="T0" fmla="*/ 147205 w 120"/>
              <a:gd name="T1" fmla="*/ 0 h 521"/>
              <a:gd name="T2" fmla="*/ 0 w 120"/>
              <a:gd name="T3" fmla="*/ 0 h 521"/>
              <a:gd name="T4" fmla="*/ 0 w 120"/>
              <a:gd name="T5" fmla="*/ 647084 h 521"/>
              <a:gd name="T6" fmla="*/ 147205 w 120"/>
              <a:gd name="T7" fmla="*/ 647084 h 521"/>
              <a:gd name="T8" fmla="*/ 147205 w 120"/>
              <a:gd name="T9" fmla="*/ 0 h 5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 h="521">
                <a:moveTo>
                  <a:pt x="119" y="0"/>
                </a:moveTo>
                <a:lnTo>
                  <a:pt x="0" y="0"/>
                </a:lnTo>
                <a:lnTo>
                  <a:pt x="0" y="520"/>
                </a:lnTo>
                <a:lnTo>
                  <a:pt x="119" y="520"/>
                </a:lnTo>
                <a:lnTo>
                  <a:pt x="119"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73" name="Freeform 76"/>
          <p:cNvSpPr>
            <a:spLocks noChangeArrowheads="1"/>
          </p:cNvSpPr>
          <p:nvPr/>
        </p:nvSpPr>
        <p:spPr bwMode="auto">
          <a:xfrm>
            <a:off x="11806238" y="10747375"/>
            <a:ext cx="142875" cy="647700"/>
          </a:xfrm>
          <a:custGeom>
            <a:avLst/>
            <a:gdLst>
              <a:gd name="T0" fmla="*/ 141693 w 114"/>
              <a:gd name="T1" fmla="*/ 0 h 521"/>
              <a:gd name="T2" fmla="*/ 0 w 114"/>
              <a:gd name="T3" fmla="*/ 0 h 521"/>
              <a:gd name="T4" fmla="*/ 0 w 114"/>
              <a:gd name="T5" fmla="*/ 647084 h 521"/>
              <a:gd name="T6" fmla="*/ 141693 w 114"/>
              <a:gd name="T7" fmla="*/ 647084 h 521"/>
              <a:gd name="T8" fmla="*/ 141693 w 114"/>
              <a:gd name="T9" fmla="*/ 0 h 5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 h="521">
                <a:moveTo>
                  <a:pt x="113" y="0"/>
                </a:moveTo>
                <a:lnTo>
                  <a:pt x="0" y="0"/>
                </a:lnTo>
                <a:lnTo>
                  <a:pt x="0" y="520"/>
                </a:lnTo>
                <a:lnTo>
                  <a:pt x="113" y="520"/>
                </a:lnTo>
                <a:lnTo>
                  <a:pt x="1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75" name="Freeform 78"/>
          <p:cNvSpPr>
            <a:spLocks noChangeArrowheads="1"/>
          </p:cNvSpPr>
          <p:nvPr/>
        </p:nvSpPr>
        <p:spPr bwMode="auto">
          <a:xfrm>
            <a:off x="16332200" y="6878638"/>
            <a:ext cx="1093788" cy="115887"/>
          </a:xfrm>
          <a:custGeom>
            <a:avLst/>
            <a:gdLst>
              <a:gd name="T0" fmla="*/ 1092843 w 878"/>
              <a:gd name="T1" fmla="*/ 0 h 93"/>
              <a:gd name="T2" fmla="*/ 0 w 878"/>
              <a:gd name="T3" fmla="*/ 0 h 93"/>
              <a:gd name="T4" fmla="*/ 0 w 878"/>
              <a:gd name="T5" fmla="*/ 114137 h 93"/>
              <a:gd name="T6" fmla="*/ 1092843 w 878"/>
              <a:gd name="T7" fmla="*/ 114137 h 93"/>
              <a:gd name="T8" fmla="*/ 1092843 w 878"/>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93">
                <a:moveTo>
                  <a:pt x="877" y="0"/>
                </a:moveTo>
                <a:lnTo>
                  <a:pt x="0" y="0"/>
                </a:lnTo>
                <a:lnTo>
                  <a:pt x="0" y="92"/>
                </a:lnTo>
                <a:lnTo>
                  <a:pt x="877" y="92"/>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76" name="Freeform 79"/>
          <p:cNvSpPr>
            <a:spLocks noChangeArrowheads="1"/>
          </p:cNvSpPr>
          <p:nvPr/>
        </p:nvSpPr>
        <p:spPr bwMode="auto">
          <a:xfrm>
            <a:off x="16332200" y="7099300"/>
            <a:ext cx="1093788" cy="109538"/>
          </a:xfrm>
          <a:custGeom>
            <a:avLst/>
            <a:gdLst>
              <a:gd name="T0" fmla="*/ 1092843 w 878"/>
              <a:gd name="T1" fmla="*/ 0 h 87"/>
              <a:gd name="T2" fmla="*/ 0 w 878"/>
              <a:gd name="T3" fmla="*/ 0 h 87"/>
              <a:gd name="T4" fmla="*/ 0 w 878"/>
              <a:gd name="T5" fmla="*/ 108622 h 87"/>
              <a:gd name="T6" fmla="*/ 1092843 w 878"/>
              <a:gd name="T7" fmla="*/ 108622 h 87"/>
              <a:gd name="T8" fmla="*/ 1092843 w 878"/>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87">
                <a:moveTo>
                  <a:pt x="877" y="0"/>
                </a:moveTo>
                <a:lnTo>
                  <a:pt x="0" y="0"/>
                </a:lnTo>
                <a:lnTo>
                  <a:pt x="0" y="86"/>
                </a:lnTo>
                <a:lnTo>
                  <a:pt x="877" y="86"/>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77" name="Freeform 80"/>
          <p:cNvSpPr>
            <a:spLocks noChangeArrowheads="1"/>
          </p:cNvSpPr>
          <p:nvPr/>
        </p:nvSpPr>
        <p:spPr bwMode="auto">
          <a:xfrm>
            <a:off x="16332200" y="7313613"/>
            <a:ext cx="1093788" cy="115887"/>
          </a:xfrm>
          <a:custGeom>
            <a:avLst/>
            <a:gdLst>
              <a:gd name="T0" fmla="*/ 1092843 w 878"/>
              <a:gd name="T1" fmla="*/ 0 h 93"/>
              <a:gd name="T2" fmla="*/ 0 w 878"/>
              <a:gd name="T3" fmla="*/ 0 h 93"/>
              <a:gd name="T4" fmla="*/ 0 w 878"/>
              <a:gd name="T5" fmla="*/ 114142 h 93"/>
              <a:gd name="T6" fmla="*/ 1092843 w 878"/>
              <a:gd name="T7" fmla="*/ 114142 h 93"/>
              <a:gd name="T8" fmla="*/ 1092843 w 878"/>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93">
                <a:moveTo>
                  <a:pt x="877" y="0"/>
                </a:moveTo>
                <a:lnTo>
                  <a:pt x="0" y="0"/>
                </a:lnTo>
                <a:lnTo>
                  <a:pt x="0" y="92"/>
                </a:lnTo>
                <a:lnTo>
                  <a:pt x="877" y="92"/>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78" name="Freeform 81"/>
          <p:cNvSpPr>
            <a:spLocks noChangeArrowheads="1"/>
          </p:cNvSpPr>
          <p:nvPr/>
        </p:nvSpPr>
        <p:spPr bwMode="auto">
          <a:xfrm>
            <a:off x="16332200" y="7539038"/>
            <a:ext cx="1093788" cy="104775"/>
          </a:xfrm>
          <a:custGeom>
            <a:avLst/>
            <a:gdLst>
              <a:gd name="T0" fmla="*/ 1092843 w 878"/>
              <a:gd name="T1" fmla="*/ 0 h 82"/>
              <a:gd name="T2" fmla="*/ 0 w 878"/>
              <a:gd name="T3" fmla="*/ 0 h 82"/>
              <a:gd name="T4" fmla="*/ 0 w 878"/>
              <a:gd name="T5" fmla="*/ 103117 h 82"/>
              <a:gd name="T6" fmla="*/ 1092843 w 878"/>
              <a:gd name="T7" fmla="*/ 103117 h 82"/>
              <a:gd name="T8" fmla="*/ 1092843 w 878"/>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82">
                <a:moveTo>
                  <a:pt x="877" y="0"/>
                </a:moveTo>
                <a:lnTo>
                  <a:pt x="0" y="0"/>
                </a:lnTo>
                <a:lnTo>
                  <a:pt x="0" y="81"/>
                </a:lnTo>
                <a:lnTo>
                  <a:pt x="877" y="81"/>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79" name="Freeform 82"/>
          <p:cNvSpPr>
            <a:spLocks noChangeArrowheads="1"/>
          </p:cNvSpPr>
          <p:nvPr/>
        </p:nvSpPr>
        <p:spPr bwMode="auto">
          <a:xfrm>
            <a:off x="16332200" y="7747000"/>
            <a:ext cx="1093788" cy="131763"/>
          </a:xfrm>
          <a:custGeom>
            <a:avLst/>
            <a:gdLst>
              <a:gd name="T0" fmla="*/ 1092843 w 878"/>
              <a:gd name="T1" fmla="*/ 0 h 104"/>
              <a:gd name="T2" fmla="*/ 0 w 878"/>
              <a:gd name="T3" fmla="*/ 0 h 104"/>
              <a:gd name="T4" fmla="*/ 0 w 878"/>
              <a:gd name="T5" fmla="*/ 130595 h 104"/>
              <a:gd name="T6" fmla="*/ 1092843 w 878"/>
              <a:gd name="T7" fmla="*/ 130595 h 104"/>
              <a:gd name="T8" fmla="*/ 1092843 w 878"/>
              <a:gd name="T9" fmla="*/ 0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104">
                <a:moveTo>
                  <a:pt x="877" y="0"/>
                </a:moveTo>
                <a:lnTo>
                  <a:pt x="0" y="0"/>
                </a:lnTo>
                <a:lnTo>
                  <a:pt x="0" y="103"/>
                </a:lnTo>
                <a:lnTo>
                  <a:pt x="877" y="103"/>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0" name="Freeform 83"/>
          <p:cNvSpPr>
            <a:spLocks noChangeArrowheads="1"/>
          </p:cNvSpPr>
          <p:nvPr/>
        </p:nvSpPr>
        <p:spPr bwMode="auto">
          <a:xfrm>
            <a:off x="16332200" y="7967663"/>
            <a:ext cx="1093788" cy="109537"/>
          </a:xfrm>
          <a:custGeom>
            <a:avLst/>
            <a:gdLst>
              <a:gd name="T0" fmla="*/ 1092843 w 878"/>
              <a:gd name="T1" fmla="*/ 0 h 88"/>
              <a:gd name="T2" fmla="*/ 0 w 878"/>
              <a:gd name="T3" fmla="*/ 0 h 88"/>
              <a:gd name="T4" fmla="*/ 0 w 878"/>
              <a:gd name="T5" fmla="*/ 108636 h 88"/>
              <a:gd name="T6" fmla="*/ 1092843 w 878"/>
              <a:gd name="T7" fmla="*/ 108636 h 88"/>
              <a:gd name="T8" fmla="*/ 1092843 w 878"/>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88">
                <a:moveTo>
                  <a:pt x="877" y="0"/>
                </a:moveTo>
                <a:lnTo>
                  <a:pt x="0" y="0"/>
                </a:lnTo>
                <a:lnTo>
                  <a:pt x="0" y="87"/>
                </a:lnTo>
                <a:lnTo>
                  <a:pt x="877" y="87"/>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1" name="Freeform 84"/>
          <p:cNvSpPr>
            <a:spLocks noChangeArrowheads="1"/>
          </p:cNvSpPr>
          <p:nvPr/>
        </p:nvSpPr>
        <p:spPr bwMode="auto">
          <a:xfrm>
            <a:off x="16332200" y="8186738"/>
            <a:ext cx="1093788" cy="120650"/>
          </a:xfrm>
          <a:custGeom>
            <a:avLst/>
            <a:gdLst>
              <a:gd name="T0" fmla="*/ 1092843 w 878"/>
              <a:gd name="T1" fmla="*/ 0 h 99"/>
              <a:gd name="T2" fmla="*/ 0 w 878"/>
              <a:gd name="T3" fmla="*/ 0 h 99"/>
              <a:gd name="T4" fmla="*/ 0 w 878"/>
              <a:gd name="T5" fmla="*/ 119655 h 99"/>
              <a:gd name="T6" fmla="*/ 1092843 w 878"/>
              <a:gd name="T7" fmla="*/ 119655 h 99"/>
              <a:gd name="T8" fmla="*/ 1092843 w 878"/>
              <a:gd name="T9" fmla="*/ 0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99">
                <a:moveTo>
                  <a:pt x="877" y="0"/>
                </a:moveTo>
                <a:lnTo>
                  <a:pt x="0" y="0"/>
                </a:lnTo>
                <a:lnTo>
                  <a:pt x="0" y="98"/>
                </a:lnTo>
                <a:lnTo>
                  <a:pt x="877" y="98"/>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2" name="Freeform 85"/>
          <p:cNvSpPr>
            <a:spLocks noChangeArrowheads="1"/>
          </p:cNvSpPr>
          <p:nvPr/>
        </p:nvSpPr>
        <p:spPr bwMode="auto">
          <a:xfrm>
            <a:off x="16332200" y="8412163"/>
            <a:ext cx="1093788" cy="109537"/>
          </a:xfrm>
          <a:custGeom>
            <a:avLst/>
            <a:gdLst>
              <a:gd name="T0" fmla="*/ 1092843 w 878"/>
              <a:gd name="T1" fmla="*/ 0 h 88"/>
              <a:gd name="T2" fmla="*/ 0 w 878"/>
              <a:gd name="T3" fmla="*/ 0 h 88"/>
              <a:gd name="T4" fmla="*/ 0 w 878"/>
              <a:gd name="T5" fmla="*/ 108636 h 88"/>
              <a:gd name="T6" fmla="*/ 1092843 w 878"/>
              <a:gd name="T7" fmla="*/ 108636 h 88"/>
              <a:gd name="T8" fmla="*/ 1092843 w 878"/>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88">
                <a:moveTo>
                  <a:pt x="877" y="0"/>
                </a:moveTo>
                <a:lnTo>
                  <a:pt x="0" y="0"/>
                </a:lnTo>
                <a:lnTo>
                  <a:pt x="0" y="87"/>
                </a:lnTo>
                <a:lnTo>
                  <a:pt x="877" y="87"/>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3" name="Freeform 86"/>
          <p:cNvSpPr>
            <a:spLocks noChangeArrowheads="1"/>
          </p:cNvSpPr>
          <p:nvPr/>
        </p:nvSpPr>
        <p:spPr bwMode="auto">
          <a:xfrm>
            <a:off x="16332200" y="8851900"/>
            <a:ext cx="1093788" cy="109538"/>
          </a:xfrm>
          <a:custGeom>
            <a:avLst/>
            <a:gdLst>
              <a:gd name="T0" fmla="*/ 1092843 w 878"/>
              <a:gd name="T1" fmla="*/ 0 h 88"/>
              <a:gd name="T2" fmla="*/ 0 w 878"/>
              <a:gd name="T3" fmla="*/ 0 h 88"/>
              <a:gd name="T4" fmla="*/ 0 w 878"/>
              <a:gd name="T5" fmla="*/ 108636 h 88"/>
              <a:gd name="T6" fmla="*/ 1092843 w 878"/>
              <a:gd name="T7" fmla="*/ 108636 h 88"/>
              <a:gd name="T8" fmla="*/ 1092843 w 878"/>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88">
                <a:moveTo>
                  <a:pt x="877" y="0"/>
                </a:moveTo>
                <a:lnTo>
                  <a:pt x="0" y="0"/>
                </a:lnTo>
                <a:lnTo>
                  <a:pt x="0" y="87"/>
                </a:lnTo>
                <a:lnTo>
                  <a:pt x="877" y="87"/>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4" name="Freeform 87"/>
          <p:cNvSpPr>
            <a:spLocks noChangeArrowheads="1"/>
          </p:cNvSpPr>
          <p:nvPr/>
        </p:nvSpPr>
        <p:spPr bwMode="auto">
          <a:xfrm>
            <a:off x="16332200" y="9059863"/>
            <a:ext cx="1093788" cy="122237"/>
          </a:xfrm>
          <a:custGeom>
            <a:avLst/>
            <a:gdLst>
              <a:gd name="T0" fmla="*/ 1092843 w 878"/>
              <a:gd name="T1" fmla="*/ 0 h 98"/>
              <a:gd name="T2" fmla="*/ 0 w 878"/>
              <a:gd name="T3" fmla="*/ 0 h 98"/>
              <a:gd name="T4" fmla="*/ 0 w 878"/>
              <a:gd name="T5" fmla="*/ 119643 h 98"/>
              <a:gd name="T6" fmla="*/ 1092843 w 878"/>
              <a:gd name="T7" fmla="*/ 119643 h 98"/>
              <a:gd name="T8" fmla="*/ 1092843 w 878"/>
              <a:gd name="T9" fmla="*/ 0 h 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98">
                <a:moveTo>
                  <a:pt x="877" y="0"/>
                </a:moveTo>
                <a:lnTo>
                  <a:pt x="0" y="0"/>
                </a:lnTo>
                <a:lnTo>
                  <a:pt x="0" y="97"/>
                </a:lnTo>
                <a:lnTo>
                  <a:pt x="877" y="97"/>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5" name="Freeform 88"/>
          <p:cNvSpPr>
            <a:spLocks noChangeArrowheads="1"/>
          </p:cNvSpPr>
          <p:nvPr/>
        </p:nvSpPr>
        <p:spPr bwMode="auto">
          <a:xfrm>
            <a:off x="16332200" y="9285288"/>
            <a:ext cx="1093788" cy="111125"/>
          </a:xfrm>
          <a:custGeom>
            <a:avLst/>
            <a:gdLst>
              <a:gd name="T0" fmla="*/ 1092843 w 878"/>
              <a:gd name="T1" fmla="*/ 0 h 87"/>
              <a:gd name="T2" fmla="*/ 0 w 878"/>
              <a:gd name="T3" fmla="*/ 0 h 87"/>
              <a:gd name="T4" fmla="*/ 0 w 878"/>
              <a:gd name="T5" fmla="*/ 108622 h 87"/>
              <a:gd name="T6" fmla="*/ 1092843 w 878"/>
              <a:gd name="T7" fmla="*/ 108622 h 87"/>
              <a:gd name="T8" fmla="*/ 1092843 w 878"/>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87">
                <a:moveTo>
                  <a:pt x="877" y="0"/>
                </a:moveTo>
                <a:lnTo>
                  <a:pt x="0" y="0"/>
                </a:lnTo>
                <a:lnTo>
                  <a:pt x="0" y="86"/>
                </a:lnTo>
                <a:lnTo>
                  <a:pt x="877" y="86"/>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6" name="Freeform 89"/>
          <p:cNvSpPr>
            <a:spLocks noChangeArrowheads="1"/>
          </p:cNvSpPr>
          <p:nvPr/>
        </p:nvSpPr>
        <p:spPr bwMode="auto">
          <a:xfrm>
            <a:off x="16332200" y="9499600"/>
            <a:ext cx="1093788" cy="115888"/>
          </a:xfrm>
          <a:custGeom>
            <a:avLst/>
            <a:gdLst>
              <a:gd name="T0" fmla="*/ 1092843 w 878"/>
              <a:gd name="T1" fmla="*/ 0 h 93"/>
              <a:gd name="T2" fmla="*/ 0 w 878"/>
              <a:gd name="T3" fmla="*/ 0 h 93"/>
              <a:gd name="T4" fmla="*/ 0 w 878"/>
              <a:gd name="T5" fmla="*/ 114142 h 93"/>
              <a:gd name="T6" fmla="*/ 1092843 w 878"/>
              <a:gd name="T7" fmla="*/ 114142 h 93"/>
              <a:gd name="T8" fmla="*/ 1092843 w 878"/>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93">
                <a:moveTo>
                  <a:pt x="877" y="0"/>
                </a:moveTo>
                <a:lnTo>
                  <a:pt x="0" y="0"/>
                </a:lnTo>
                <a:lnTo>
                  <a:pt x="0" y="92"/>
                </a:lnTo>
                <a:lnTo>
                  <a:pt x="877" y="92"/>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7" name="Freeform 90"/>
          <p:cNvSpPr>
            <a:spLocks noChangeArrowheads="1"/>
          </p:cNvSpPr>
          <p:nvPr/>
        </p:nvSpPr>
        <p:spPr bwMode="auto">
          <a:xfrm>
            <a:off x="16332200" y="9720263"/>
            <a:ext cx="1093788" cy="109537"/>
          </a:xfrm>
          <a:custGeom>
            <a:avLst/>
            <a:gdLst>
              <a:gd name="T0" fmla="*/ 1092843 w 878"/>
              <a:gd name="T1" fmla="*/ 0 h 88"/>
              <a:gd name="T2" fmla="*/ 0 w 878"/>
              <a:gd name="T3" fmla="*/ 0 h 88"/>
              <a:gd name="T4" fmla="*/ 0 w 878"/>
              <a:gd name="T5" fmla="*/ 108636 h 88"/>
              <a:gd name="T6" fmla="*/ 1092843 w 878"/>
              <a:gd name="T7" fmla="*/ 108636 h 88"/>
              <a:gd name="T8" fmla="*/ 1092843 w 878"/>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88">
                <a:moveTo>
                  <a:pt x="877" y="0"/>
                </a:moveTo>
                <a:lnTo>
                  <a:pt x="0" y="0"/>
                </a:lnTo>
                <a:lnTo>
                  <a:pt x="0" y="87"/>
                </a:lnTo>
                <a:lnTo>
                  <a:pt x="877" y="87"/>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8" name="Freeform 91"/>
          <p:cNvSpPr>
            <a:spLocks noChangeArrowheads="1"/>
          </p:cNvSpPr>
          <p:nvPr/>
        </p:nvSpPr>
        <p:spPr bwMode="auto">
          <a:xfrm>
            <a:off x="16332200" y="9939338"/>
            <a:ext cx="1093788" cy="120650"/>
          </a:xfrm>
          <a:custGeom>
            <a:avLst/>
            <a:gdLst>
              <a:gd name="T0" fmla="*/ 1092843 w 878"/>
              <a:gd name="T1" fmla="*/ 0 h 98"/>
              <a:gd name="T2" fmla="*/ 0 w 878"/>
              <a:gd name="T3" fmla="*/ 0 h 98"/>
              <a:gd name="T4" fmla="*/ 0 w 878"/>
              <a:gd name="T5" fmla="*/ 119643 h 98"/>
              <a:gd name="T6" fmla="*/ 1092843 w 878"/>
              <a:gd name="T7" fmla="*/ 119643 h 98"/>
              <a:gd name="T8" fmla="*/ 1092843 w 878"/>
              <a:gd name="T9" fmla="*/ 0 h 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98">
                <a:moveTo>
                  <a:pt x="877" y="0"/>
                </a:moveTo>
                <a:lnTo>
                  <a:pt x="0" y="0"/>
                </a:lnTo>
                <a:lnTo>
                  <a:pt x="0" y="97"/>
                </a:lnTo>
                <a:lnTo>
                  <a:pt x="877" y="97"/>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89" name="Freeform 92"/>
          <p:cNvSpPr>
            <a:spLocks noChangeArrowheads="1"/>
          </p:cNvSpPr>
          <p:nvPr/>
        </p:nvSpPr>
        <p:spPr bwMode="auto">
          <a:xfrm>
            <a:off x="16332200" y="10164763"/>
            <a:ext cx="1093788" cy="109537"/>
          </a:xfrm>
          <a:custGeom>
            <a:avLst/>
            <a:gdLst>
              <a:gd name="T0" fmla="*/ 1092843 w 878"/>
              <a:gd name="T1" fmla="*/ 0 h 87"/>
              <a:gd name="T2" fmla="*/ 0 w 878"/>
              <a:gd name="T3" fmla="*/ 0 h 87"/>
              <a:gd name="T4" fmla="*/ 0 w 878"/>
              <a:gd name="T5" fmla="*/ 108622 h 87"/>
              <a:gd name="T6" fmla="*/ 1092843 w 878"/>
              <a:gd name="T7" fmla="*/ 108622 h 87"/>
              <a:gd name="T8" fmla="*/ 1092843 w 878"/>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87">
                <a:moveTo>
                  <a:pt x="877" y="0"/>
                </a:moveTo>
                <a:lnTo>
                  <a:pt x="0" y="0"/>
                </a:lnTo>
                <a:lnTo>
                  <a:pt x="0" y="86"/>
                </a:lnTo>
                <a:lnTo>
                  <a:pt x="877" y="86"/>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90" name="Freeform 93"/>
          <p:cNvSpPr>
            <a:spLocks noChangeArrowheads="1"/>
          </p:cNvSpPr>
          <p:nvPr/>
        </p:nvSpPr>
        <p:spPr bwMode="auto">
          <a:xfrm>
            <a:off x="16332200" y="10367963"/>
            <a:ext cx="1093788" cy="131762"/>
          </a:xfrm>
          <a:custGeom>
            <a:avLst/>
            <a:gdLst>
              <a:gd name="T0" fmla="*/ 1092843 w 878"/>
              <a:gd name="T1" fmla="*/ 0 h 104"/>
              <a:gd name="T2" fmla="*/ 0 w 878"/>
              <a:gd name="T3" fmla="*/ 0 h 104"/>
              <a:gd name="T4" fmla="*/ 0 w 878"/>
              <a:gd name="T5" fmla="*/ 130595 h 104"/>
              <a:gd name="T6" fmla="*/ 1092843 w 878"/>
              <a:gd name="T7" fmla="*/ 130595 h 104"/>
              <a:gd name="T8" fmla="*/ 1092843 w 878"/>
              <a:gd name="T9" fmla="*/ 0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104">
                <a:moveTo>
                  <a:pt x="877" y="0"/>
                </a:moveTo>
                <a:lnTo>
                  <a:pt x="0" y="0"/>
                </a:lnTo>
                <a:lnTo>
                  <a:pt x="0" y="103"/>
                </a:lnTo>
                <a:lnTo>
                  <a:pt x="877" y="103"/>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91" name="Freeform 94"/>
          <p:cNvSpPr>
            <a:spLocks noChangeArrowheads="1"/>
          </p:cNvSpPr>
          <p:nvPr/>
        </p:nvSpPr>
        <p:spPr bwMode="auto">
          <a:xfrm>
            <a:off x="16332200" y="10812463"/>
            <a:ext cx="1093788" cy="115887"/>
          </a:xfrm>
          <a:custGeom>
            <a:avLst/>
            <a:gdLst>
              <a:gd name="T0" fmla="*/ 1092843 w 878"/>
              <a:gd name="T1" fmla="*/ 0 h 93"/>
              <a:gd name="T2" fmla="*/ 0 w 878"/>
              <a:gd name="T3" fmla="*/ 0 h 93"/>
              <a:gd name="T4" fmla="*/ 0 w 878"/>
              <a:gd name="T5" fmla="*/ 114137 h 93"/>
              <a:gd name="T6" fmla="*/ 1092843 w 878"/>
              <a:gd name="T7" fmla="*/ 114137 h 93"/>
              <a:gd name="T8" fmla="*/ 1092843 w 878"/>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93">
                <a:moveTo>
                  <a:pt x="877" y="0"/>
                </a:moveTo>
                <a:lnTo>
                  <a:pt x="0" y="0"/>
                </a:lnTo>
                <a:lnTo>
                  <a:pt x="0" y="92"/>
                </a:lnTo>
                <a:lnTo>
                  <a:pt x="877" y="92"/>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92" name="Freeform 95"/>
          <p:cNvSpPr>
            <a:spLocks noChangeArrowheads="1"/>
          </p:cNvSpPr>
          <p:nvPr/>
        </p:nvSpPr>
        <p:spPr bwMode="auto">
          <a:xfrm>
            <a:off x="16332200" y="11037888"/>
            <a:ext cx="1093788" cy="111125"/>
          </a:xfrm>
          <a:custGeom>
            <a:avLst/>
            <a:gdLst>
              <a:gd name="T0" fmla="*/ 1092843 w 878"/>
              <a:gd name="T1" fmla="*/ 0 h 88"/>
              <a:gd name="T2" fmla="*/ 0 w 878"/>
              <a:gd name="T3" fmla="*/ 0 h 88"/>
              <a:gd name="T4" fmla="*/ 0 w 878"/>
              <a:gd name="T5" fmla="*/ 108636 h 88"/>
              <a:gd name="T6" fmla="*/ 1092843 w 878"/>
              <a:gd name="T7" fmla="*/ 108636 h 88"/>
              <a:gd name="T8" fmla="*/ 1092843 w 878"/>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88">
                <a:moveTo>
                  <a:pt x="877" y="0"/>
                </a:moveTo>
                <a:lnTo>
                  <a:pt x="0" y="0"/>
                </a:lnTo>
                <a:lnTo>
                  <a:pt x="0" y="87"/>
                </a:lnTo>
                <a:lnTo>
                  <a:pt x="877" y="87"/>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93" name="Freeform 96"/>
          <p:cNvSpPr>
            <a:spLocks noChangeArrowheads="1"/>
          </p:cNvSpPr>
          <p:nvPr/>
        </p:nvSpPr>
        <p:spPr bwMode="auto">
          <a:xfrm>
            <a:off x="16332200" y="11252200"/>
            <a:ext cx="1093788" cy="115888"/>
          </a:xfrm>
          <a:custGeom>
            <a:avLst/>
            <a:gdLst>
              <a:gd name="T0" fmla="*/ 1092843 w 878"/>
              <a:gd name="T1" fmla="*/ 0 h 93"/>
              <a:gd name="T2" fmla="*/ 0 w 878"/>
              <a:gd name="T3" fmla="*/ 0 h 93"/>
              <a:gd name="T4" fmla="*/ 0 w 878"/>
              <a:gd name="T5" fmla="*/ 114137 h 93"/>
              <a:gd name="T6" fmla="*/ 1092843 w 878"/>
              <a:gd name="T7" fmla="*/ 114137 h 93"/>
              <a:gd name="T8" fmla="*/ 1092843 w 878"/>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8" h="93">
                <a:moveTo>
                  <a:pt x="877" y="0"/>
                </a:moveTo>
                <a:lnTo>
                  <a:pt x="0" y="0"/>
                </a:lnTo>
                <a:lnTo>
                  <a:pt x="0" y="92"/>
                </a:lnTo>
                <a:lnTo>
                  <a:pt x="877" y="92"/>
                </a:lnTo>
                <a:lnTo>
                  <a:pt x="87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95" name="Freeform 98"/>
          <p:cNvSpPr>
            <a:spLocks noChangeArrowheads="1"/>
          </p:cNvSpPr>
          <p:nvPr/>
        </p:nvSpPr>
        <p:spPr bwMode="auto">
          <a:xfrm>
            <a:off x="8705850" y="7313613"/>
            <a:ext cx="258763" cy="263525"/>
          </a:xfrm>
          <a:custGeom>
            <a:avLst/>
            <a:gdLst>
              <a:gd name="T0" fmla="*/ 0 w 207"/>
              <a:gd name="T1" fmla="*/ 262482 h 212"/>
              <a:gd name="T2" fmla="*/ 257157 w 207"/>
              <a:gd name="T3" fmla="*/ 262482 h 212"/>
              <a:gd name="T4" fmla="*/ 257157 w 207"/>
              <a:gd name="T5" fmla="*/ 0 h 212"/>
              <a:gd name="T6" fmla="*/ 0 w 207"/>
              <a:gd name="T7" fmla="*/ 0 h 212"/>
              <a:gd name="T8" fmla="*/ 0 w 207"/>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212">
                <a:moveTo>
                  <a:pt x="0" y="211"/>
                </a:moveTo>
                <a:lnTo>
                  <a:pt x="206" y="211"/>
                </a:lnTo>
                <a:lnTo>
                  <a:pt x="206"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96" name="Freeform 99"/>
          <p:cNvSpPr>
            <a:spLocks noChangeArrowheads="1"/>
          </p:cNvSpPr>
          <p:nvPr/>
        </p:nvSpPr>
        <p:spPr bwMode="auto">
          <a:xfrm>
            <a:off x="9107488" y="7313613"/>
            <a:ext cx="219075" cy="263525"/>
          </a:xfrm>
          <a:custGeom>
            <a:avLst/>
            <a:gdLst>
              <a:gd name="T0" fmla="*/ 0 w 175"/>
              <a:gd name="T1" fmla="*/ 262482 h 212"/>
              <a:gd name="T2" fmla="*/ 218662 w 175"/>
              <a:gd name="T3" fmla="*/ 262482 h 212"/>
              <a:gd name="T4" fmla="*/ 218662 w 175"/>
              <a:gd name="T5" fmla="*/ 0 h 212"/>
              <a:gd name="T6" fmla="*/ 0 w 175"/>
              <a:gd name="T7" fmla="*/ 0 h 212"/>
              <a:gd name="T8" fmla="*/ 0 w 175"/>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 h="212">
                <a:moveTo>
                  <a:pt x="0" y="211"/>
                </a:moveTo>
                <a:lnTo>
                  <a:pt x="174" y="211"/>
                </a:lnTo>
                <a:lnTo>
                  <a:pt x="174"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97" name="Freeform 100"/>
          <p:cNvSpPr>
            <a:spLocks noChangeArrowheads="1"/>
          </p:cNvSpPr>
          <p:nvPr/>
        </p:nvSpPr>
        <p:spPr bwMode="auto">
          <a:xfrm>
            <a:off x="9509125" y="7313613"/>
            <a:ext cx="225425" cy="263525"/>
          </a:xfrm>
          <a:custGeom>
            <a:avLst/>
            <a:gdLst>
              <a:gd name="T0" fmla="*/ 0 w 180"/>
              <a:gd name="T1" fmla="*/ 262482 h 212"/>
              <a:gd name="T2" fmla="*/ 224165 w 180"/>
              <a:gd name="T3" fmla="*/ 262482 h 212"/>
              <a:gd name="T4" fmla="*/ 224165 w 180"/>
              <a:gd name="T5" fmla="*/ 0 h 212"/>
              <a:gd name="T6" fmla="*/ 0 w 180"/>
              <a:gd name="T7" fmla="*/ 0 h 212"/>
              <a:gd name="T8" fmla="*/ 0 w 180"/>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12">
                <a:moveTo>
                  <a:pt x="0" y="211"/>
                </a:moveTo>
                <a:lnTo>
                  <a:pt x="179" y="211"/>
                </a:lnTo>
                <a:lnTo>
                  <a:pt x="179"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98" name="Freeform 101"/>
          <p:cNvSpPr>
            <a:spLocks noChangeArrowheads="1"/>
          </p:cNvSpPr>
          <p:nvPr/>
        </p:nvSpPr>
        <p:spPr bwMode="auto">
          <a:xfrm>
            <a:off x="9882188" y="7313613"/>
            <a:ext cx="214312" cy="263525"/>
          </a:xfrm>
          <a:custGeom>
            <a:avLst/>
            <a:gdLst>
              <a:gd name="T0" fmla="*/ 0 w 174"/>
              <a:gd name="T1" fmla="*/ 262482 h 212"/>
              <a:gd name="T2" fmla="*/ 213189 w 174"/>
              <a:gd name="T3" fmla="*/ 262482 h 212"/>
              <a:gd name="T4" fmla="*/ 213189 w 174"/>
              <a:gd name="T5" fmla="*/ 0 h 212"/>
              <a:gd name="T6" fmla="*/ 0 w 174"/>
              <a:gd name="T7" fmla="*/ 0 h 212"/>
              <a:gd name="T8" fmla="*/ 0 w 174"/>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212">
                <a:moveTo>
                  <a:pt x="0" y="211"/>
                </a:moveTo>
                <a:lnTo>
                  <a:pt x="173" y="211"/>
                </a:lnTo>
                <a:lnTo>
                  <a:pt x="173"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399" name="Freeform 102"/>
          <p:cNvSpPr>
            <a:spLocks noChangeArrowheads="1"/>
          </p:cNvSpPr>
          <p:nvPr/>
        </p:nvSpPr>
        <p:spPr bwMode="auto">
          <a:xfrm>
            <a:off x="8705850" y="7686675"/>
            <a:ext cx="258763" cy="252413"/>
          </a:xfrm>
          <a:custGeom>
            <a:avLst/>
            <a:gdLst>
              <a:gd name="T0" fmla="*/ 0 w 207"/>
              <a:gd name="T1" fmla="*/ 251482 h 201"/>
              <a:gd name="T2" fmla="*/ 257157 w 207"/>
              <a:gd name="T3" fmla="*/ 251482 h 201"/>
              <a:gd name="T4" fmla="*/ 257157 w 207"/>
              <a:gd name="T5" fmla="*/ 0 h 201"/>
              <a:gd name="T6" fmla="*/ 0 w 207"/>
              <a:gd name="T7" fmla="*/ 0 h 201"/>
              <a:gd name="T8" fmla="*/ 0 w 207"/>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201">
                <a:moveTo>
                  <a:pt x="0" y="200"/>
                </a:moveTo>
                <a:lnTo>
                  <a:pt x="206" y="200"/>
                </a:lnTo>
                <a:lnTo>
                  <a:pt x="206"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0" name="Freeform 103"/>
          <p:cNvSpPr>
            <a:spLocks noChangeArrowheads="1"/>
          </p:cNvSpPr>
          <p:nvPr/>
        </p:nvSpPr>
        <p:spPr bwMode="auto">
          <a:xfrm>
            <a:off x="9509125" y="7686675"/>
            <a:ext cx="225425" cy="252413"/>
          </a:xfrm>
          <a:custGeom>
            <a:avLst/>
            <a:gdLst>
              <a:gd name="T0" fmla="*/ 0 w 180"/>
              <a:gd name="T1" fmla="*/ 251482 h 201"/>
              <a:gd name="T2" fmla="*/ 224165 w 180"/>
              <a:gd name="T3" fmla="*/ 251482 h 201"/>
              <a:gd name="T4" fmla="*/ 224165 w 180"/>
              <a:gd name="T5" fmla="*/ 0 h 201"/>
              <a:gd name="T6" fmla="*/ 0 w 180"/>
              <a:gd name="T7" fmla="*/ 0 h 201"/>
              <a:gd name="T8" fmla="*/ 0 w 180"/>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01">
                <a:moveTo>
                  <a:pt x="0" y="200"/>
                </a:moveTo>
                <a:lnTo>
                  <a:pt x="179" y="200"/>
                </a:lnTo>
                <a:lnTo>
                  <a:pt x="179"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1" name="Freeform 104"/>
          <p:cNvSpPr>
            <a:spLocks noChangeArrowheads="1"/>
          </p:cNvSpPr>
          <p:nvPr/>
        </p:nvSpPr>
        <p:spPr bwMode="auto">
          <a:xfrm>
            <a:off x="8705850" y="8043863"/>
            <a:ext cx="258763" cy="263525"/>
          </a:xfrm>
          <a:custGeom>
            <a:avLst/>
            <a:gdLst>
              <a:gd name="T0" fmla="*/ 0 w 207"/>
              <a:gd name="T1" fmla="*/ 262482 h 212"/>
              <a:gd name="T2" fmla="*/ 257157 w 207"/>
              <a:gd name="T3" fmla="*/ 262482 h 212"/>
              <a:gd name="T4" fmla="*/ 257157 w 207"/>
              <a:gd name="T5" fmla="*/ 0 h 212"/>
              <a:gd name="T6" fmla="*/ 0 w 207"/>
              <a:gd name="T7" fmla="*/ 0 h 212"/>
              <a:gd name="T8" fmla="*/ 0 w 207"/>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212">
                <a:moveTo>
                  <a:pt x="0" y="211"/>
                </a:moveTo>
                <a:lnTo>
                  <a:pt x="206" y="211"/>
                </a:lnTo>
                <a:lnTo>
                  <a:pt x="206"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2" name="Freeform 105"/>
          <p:cNvSpPr>
            <a:spLocks noChangeArrowheads="1"/>
          </p:cNvSpPr>
          <p:nvPr/>
        </p:nvSpPr>
        <p:spPr bwMode="auto">
          <a:xfrm>
            <a:off x="9107488" y="8043863"/>
            <a:ext cx="219075" cy="263525"/>
          </a:xfrm>
          <a:custGeom>
            <a:avLst/>
            <a:gdLst>
              <a:gd name="T0" fmla="*/ 0 w 175"/>
              <a:gd name="T1" fmla="*/ 262482 h 212"/>
              <a:gd name="T2" fmla="*/ 218662 w 175"/>
              <a:gd name="T3" fmla="*/ 262482 h 212"/>
              <a:gd name="T4" fmla="*/ 218662 w 175"/>
              <a:gd name="T5" fmla="*/ 0 h 212"/>
              <a:gd name="T6" fmla="*/ 0 w 175"/>
              <a:gd name="T7" fmla="*/ 0 h 212"/>
              <a:gd name="T8" fmla="*/ 0 w 175"/>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 h="212">
                <a:moveTo>
                  <a:pt x="0" y="211"/>
                </a:moveTo>
                <a:lnTo>
                  <a:pt x="174" y="211"/>
                </a:lnTo>
                <a:lnTo>
                  <a:pt x="174"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3" name="Freeform 106"/>
          <p:cNvSpPr>
            <a:spLocks noChangeArrowheads="1"/>
          </p:cNvSpPr>
          <p:nvPr/>
        </p:nvSpPr>
        <p:spPr bwMode="auto">
          <a:xfrm>
            <a:off x="9509125" y="8043863"/>
            <a:ext cx="225425" cy="263525"/>
          </a:xfrm>
          <a:custGeom>
            <a:avLst/>
            <a:gdLst>
              <a:gd name="T0" fmla="*/ 0 w 180"/>
              <a:gd name="T1" fmla="*/ 262482 h 212"/>
              <a:gd name="T2" fmla="*/ 224165 w 180"/>
              <a:gd name="T3" fmla="*/ 262482 h 212"/>
              <a:gd name="T4" fmla="*/ 224165 w 180"/>
              <a:gd name="T5" fmla="*/ 0 h 212"/>
              <a:gd name="T6" fmla="*/ 0 w 180"/>
              <a:gd name="T7" fmla="*/ 0 h 212"/>
              <a:gd name="T8" fmla="*/ 0 w 180"/>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12">
                <a:moveTo>
                  <a:pt x="0" y="211"/>
                </a:moveTo>
                <a:lnTo>
                  <a:pt x="179" y="211"/>
                </a:lnTo>
                <a:lnTo>
                  <a:pt x="179"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4" name="Freeform 107"/>
          <p:cNvSpPr>
            <a:spLocks noChangeArrowheads="1"/>
          </p:cNvSpPr>
          <p:nvPr/>
        </p:nvSpPr>
        <p:spPr bwMode="auto">
          <a:xfrm>
            <a:off x="9882188" y="8043863"/>
            <a:ext cx="214312" cy="263525"/>
          </a:xfrm>
          <a:custGeom>
            <a:avLst/>
            <a:gdLst>
              <a:gd name="T0" fmla="*/ 0 w 174"/>
              <a:gd name="T1" fmla="*/ 262482 h 212"/>
              <a:gd name="T2" fmla="*/ 213189 w 174"/>
              <a:gd name="T3" fmla="*/ 262482 h 212"/>
              <a:gd name="T4" fmla="*/ 213189 w 174"/>
              <a:gd name="T5" fmla="*/ 0 h 212"/>
              <a:gd name="T6" fmla="*/ 0 w 174"/>
              <a:gd name="T7" fmla="*/ 0 h 212"/>
              <a:gd name="T8" fmla="*/ 0 w 174"/>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212">
                <a:moveTo>
                  <a:pt x="0" y="211"/>
                </a:moveTo>
                <a:lnTo>
                  <a:pt x="173" y="211"/>
                </a:lnTo>
                <a:lnTo>
                  <a:pt x="173"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5" name="Freeform 108"/>
          <p:cNvSpPr>
            <a:spLocks noChangeArrowheads="1"/>
          </p:cNvSpPr>
          <p:nvPr/>
        </p:nvSpPr>
        <p:spPr bwMode="auto">
          <a:xfrm>
            <a:off x="9107488" y="8412163"/>
            <a:ext cx="219075" cy="252412"/>
          </a:xfrm>
          <a:custGeom>
            <a:avLst/>
            <a:gdLst>
              <a:gd name="T0" fmla="*/ 0 w 175"/>
              <a:gd name="T1" fmla="*/ 251488 h 202"/>
              <a:gd name="T2" fmla="*/ 218662 w 175"/>
              <a:gd name="T3" fmla="*/ 251488 h 202"/>
              <a:gd name="T4" fmla="*/ 218662 w 175"/>
              <a:gd name="T5" fmla="*/ 0 h 202"/>
              <a:gd name="T6" fmla="*/ 0 w 175"/>
              <a:gd name="T7" fmla="*/ 0 h 202"/>
              <a:gd name="T8" fmla="*/ 0 w 175"/>
              <a:gd name="T9" fmla="*/ 251488 h 2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 h="202">
                <a:moveTo>
                  <a:pt x="0" y="201"/>
                </a:moveTo>
                <a:lnTo>
                  <a:pt x="174" y="201"/>
                </a:lnTo>
                <a:lnTo>
                  <a:pt x="174" y="0"/>
                </a:lnTo>
                <a:lnTo>
                  <a:pt x="0" y="0"/>
                </a:lnTo>
                <a:lnTo>
                  <a:pt x="0" y="20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6" name="Freeform 109"/>
          <p:cNvSpPr>
            <a:spLocks noChangeArrowheads="1"/>
          </p:cNvSpPr>
          <p:nvPr/>
        </p:nvSpPr>
        <p:spPr bwMode="auto">
          <a:xfrm>
            <a:off x="9509125" y="8412163"/>
            <a:ext cx="225425" cy="252412"/>
          </a:xfrm>
          <a:custGeom>
            <a:avLst/>
            <a:gdLst>
              <a:gd name="T0" fmla="*/ 0 w 180"/>
              <a:gd name="T1" fmla="*/ 251488 h 202"/>
              <a:gd name="T2" fmla="*/ 224165 w 180"/>
              <a:gd name="T3" fmla="*/ 251488 h 202"/>
              <a:gd name="T4" fmla="*/ 224165 w 180"/>
              <a:gd name="T5" fmla="*/ 0 h 202"/>
              <a:gd name="T6" fmla="*/ 0 w 180"/>
              <a:gd name="T7" fmla="*/ 0 h 202"/>
              <a:gd name="T8" fmla="*/ 0 w 180"/>
              <a:gd name="T9" fmla="*/ 251488 h 2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02">
                <a:moveTo>
                  <a:pt x="0" y="201"/>
                </a:moveTo>
                <a:lnTo>
                  <a:pt x="179" y="201"/>
                </a:lnTo>
                <a:lnTo>
                  <a:pt x="179" y="0"/>
                </a:lnTo>
                <a:lnTo>
                  <a:pt x="0" y="0"/>
                </a:lnTo>
                <a:lnTo>
                  <a:pt x="0" y="20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7" name="Freeform 110"/>
          <p:cNvSpPr>
            <a:spLocks noChangeArrowheads="1"/>
          </p:cNvSpPr>
          <p:nvPr/>
        </p:nvSpPr>
        <p:spPr bwMode="auto">
          <a:xfrm>
            <a:off x="9882188" y="8412163"/>
            <a:ext cx="214312" cy="252412"/>
          </a:xfrm>
          <a:custGeom>
            <a:avLst/>
            <a:gdLst>
              <a:gd name="T0" fmla="*/ 0 w 174"/>
              <a:gd name="T1" fmla="*/ 251488 h 202"/>
              <a:gd name="T2" fmla="*/ 213189 w 174"/>
              <a:gd name="T3" fmla="*/ 251488 h 202"/>
              <a:gd name="T4" fmla="*/ 213189 w 174"/>
              <a:gd name="T5" fmla="*/ 0 h 202"/>
              <a:gd name="T6" fmla="*/ 0 w 174"/>
              <a:gd name="T7" fmla="*/ 0 h 202"/>
              <a:gd name="T8" fmla="*/ 0 w 174"/>
              <a:gd name="T9" fmla="*/ 251488 h 2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202">
                <a:moveTo>
                  <a:pt x="0" y="201"/>
                </a:moveTo>
                <a:lnTo>
                  <a:pt x="173" y="201"/>
                </a:lnTo>
                <a:lnTo>
                  <a:pt x="173" y="0"/>
                </a:lnTo>
                <a:lnTo>
                  <a:pt x="0" y="0"/>
                </a:lnTo>
                <a:lnTo>
                  <a:pt x="0" y="20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8" name="Freeform 111"/>
          <p:cNvSpPr>
            <a:spLocks noChangeArrowheads="1"/>
          </p:cNvSpPr>
          <p:nvPr/>
        </p:nvSpPr>
        <p:spPr bwMode="auto">
          <a:xfrm>
            <a:off x="8705850" y="8769350"/>
            <a:ext cx="258763" cy="263525"/>
          </a:xfrm>
          <a:custGeom>
            <a:avLst/>
            <a:gdLst>
              <a:gd name="T0" fmla="*/ 0 w 207"/>
              <a:gd name="T1" fmla="*/ 262476 h 211"/>
              <a:gd name="T2" fmla="*/ 257157 w 207"/>
              <a:gd name="T3" fmla="*/ 262476 h 211"/>
              <a:gd name="T4" fmla="*/ 257157 w 207"/>
              <a:gd name="T5" fmla="*/ 0 h 211"/>
              <a:gd name="T6" fmla="*/ 0 w 207"/>
              <a:gd name="T7" fmla="*/ 0 h 211"/>
              <a:gd name="T8" fmla="*/ 0 w 207"/>
              <a:gd name="T9" fmla="*/ 262476 h 2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211">
                <a:moveTo>
                  <a:pt x="0" y="210"/>
                </a:moveTo>
                <a:lnTo>
                  <a:pt x="206" y="210"/>
                </a:lnTo>
                <a:lnTo>
                  <a:pt x="206" y="0"/>
                </a:lnTo>
                <a:lnTo>
                  <a:pt x="0" y="0"/>
                </a:lnTo>
                <a:lnTo>
                  <a:pt x="0" y="21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09" name="Freeform 112"/>
          <p:cNvSpPr>
            <a:spLocks noChangeArrowheads="1"/>
          </p:cNvSpPr>
          <p:nvPr/>
        </p:nvSpPr>
        <p:spPr bwMode="auto">
          <a:xfrm>
            <a:off x="9107488" y="8769350"/>
            <a:ext cx="219075" cy="263525"/>
          </a:xfrm>
          <a:custGeom>
            <a:avLst/>
            <a:gdLst>
              <a:gd name="T0" fmla="*/ 0 w 175"/>
              <a:gd name="T1" fmla="*/ 262476 h 211"/>
              <a:gd name="T2" fmla="*/ 218662 w 175"/>
              <a:gd name="T3" fmla="*/ 262476 h 211"/>
              <a:gd name="T4" fmla="*/ 218662 w 175"/>
              <a:gd name="T5" fmla="*/ 0 h 211"/>
              <a:gd name="T6" fmla="*/ 0 w 175"/>
              <a:gd name="T7" fmla="*/ 0 h 211"/>
              <a:gd name="T8" fmla="*/ 0 w 175"/>
              <a:gd name="T9" fmla="*/ 262476 h 2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 h="211">
                <a:moveTo>
                  <a:pt x="0" y="210"/>
                </a:moveTo>
                <a:lnTo>
                  <a:pt x="174" y="210"/>
                </a:lnTo>
                <a:lnTo>
                  <a:pt x="174" y="0"/>
                </a:lnTo>
                <a:lnTo>
                  <a:pt x="0" y="0"/>
                </a:lnTo>
                <a:lnTo>
                  <a:pt x="0" y="21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0" name="Freeform 113"/>
          <p:cNvSpPr>
            <a:spLocks noChangeArrowheads="1"/>
          </p:cNvSpPr>
          <p:nvPr/>
        </p:nvSpPr>
        <p:spPr bwMode="auto">
          <a:xfrm>
            <a:off x="9509125" y="8769350"/>
            <a:ext cx="225425" cy="263525"/>
          </a:xfrm>
          <a:custGeom>
            <a:avLst/>
            <a:gdLst>
              <a:gd name="T0" fmla="*/ 0 w 180"/>
              <a:gd name="T1" fmla="*/ 262476 h 211"/>
              <a:gd name="T2" fmla="*/ 224165 w 180"/>
              <a:gd name="T3" fmla="*/ 262476 h 211"/>
              <a:gd name="T4" fmla="*/ 224165 w 180"/>
              <a:gd name="T5" fmla="*/ 0 h 211"/>
              <a:gd name="T6" fmla="*/ 0 w 180"/>
              <a:gd name="T7" fmla="*/ 0 h 211"/>
              <a:gd name="T8" fmla="*/ 0 w 180"/>
              <a:gd name="T9" fmla="*/ 262476 h 2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11">
                <a:moveTo>
                  <a:pt x="0" y="210"/>
                </a:moveTo>
                <a:lnTo>
                  <a:pt x="179" y="210"/>
                </a:lnTo>
                <a:lnTo>
                  <a:pt x="179" y="0"/>
                </a:lnTo>
                <a:lnTo>
                  <a:pt x="0" y="0"/>
                </a:lnTo>
                <a:lnTo>
                  <a:pt x="0" y="21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1" name="Freeform 114"/>
          <p:cNvSpPr>
            <a:spLocks noChangeArrowheads="1"/>
          </p:cNvSpPr>
          <p:nvPr/>
        </p:nvSpPr>
        <p:spPr bwMode="auto">
          <a:xfrm>
            <a:off x="9882188" y="8769350"/>
            <a:ext cx="214312" cy="263525"/>
          </a:xfrm>
          <a:custGeom>
            <a:avLst/>
            <a:gdLst>
              <a:gd name="T0" fmla="*/ 0 w 174"/>
              <a:gd name="T1" fmla="*/ 262476 h 211"/>
              <a:gd name="T2" fmla="*/ 213189 w 174"/>
              <a:gd name="T3" fmla="*/ 262476 h 211"/>
              <a:gd name="T4" fmla="*/ 213189 w 174"/>
              <a:gd name="T5" fmla="*/ 0 h 211"/>
              <a:gd name="T6" fmla="*/ 0 w 174"/>
              <a:gd name="T7" fmla="*/ 0 h 211"/>
              <a:gd name="T8" fmla="*/ 0 w 174"/>
              <a:gd name="T9" fmla="*/ 262476 h 2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211">
                <a:moveTo>
                  <a:pt x="0" y="210"/>
                </a:moveTo>
                <a:lnTo>
                  <a:pt x="173" y="210"/>
                </a:lnTo>
                <a:lnTo>
                  <a:pt x="173" y="0"/>
                </a:lnTo>
                <a:lnTo>
                  <a:pt x="0" y="0"/>
                </a:lnTo>
                <a:lnTo>
                  <a:pt x="0" y="21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2" name="Freeform 115"/>
          <p:cNvSpPr>
            <a:spLocks noChangeArrowheads="1"/>
          </p:cNvSpPr>
          <p:nvPr/>
        </p:nvSpPr>
        <p:spPr bwMode="auto">
          <a:xfrm>
            <a:off x="8705850" y="9142413"/>
            <a:ext cx="258763" cy="254000"/>
          </a:xfrm>
          <a:custGeom>
            <a:avLst/>
            <a:gdLst>
              <a:gd name="T0" fmla="*/ 0 w 207"/>
              <a:gd name="T1" fmla="*/ 251482 h 201"/>
              <a:gd name="T2" fmla="*/ 257157 w 207"/>
              <a:gd name="T3" fmla="*/ 251482 h 201"/>
              <a:gd name="T4" fmla="*/ 257157 w 207"/>
              <a:gd name="T5" fmla="*/ 0 h 201"/>
              <a:gd name="T6" fmla="*/ 0 w 207"/>
              <a:gd name="T7" fmla="*/ 0 h 201"/>
              <a:gd name="T8" fmla="*/ 0 w 207"/>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201">
                <a:moveTo>
                  <a:pt x="0" y="200"/>
                </a:moveTo>
                <a:lnTo>
                  <a:pt x="206" y="200"/>
                </a:lnTo>
                <a:lnTo>
                  <a:pt x="206"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3" name="Freeform 116"/>
          <p:cNvSpPr>
            <a:spLocks noChangeArrowheads="1"/>
          </p:cNvSpPr>
          <p:nvPr/>
        </p:nvSpPr>
        <p:spPr bwMode="auto">
          <a:xfrm>
            <a:off x="9107488" y="9142413"/>
            <a:ext cx="219075" cy="254000"/>
          </a:xfrm>
          <a:custGeom>
            <a:avLst/>
            <a:gdLst>
              <a:gd name="T0" fmla="*/ 0 w 175"/>
              <a:gd name="T1" fmla="*/ 251482 h 201"/>
              <a:gd name="T2" fmla="*/ 218662 w 175"/>
              <a:gd name="T3" fmla="*/ 251482 h 201"/>
              <a:gd name="T4" fmla="*/ 218662 w 175"/>
              <a:gd name="T5" fmla="*/ 0 h 201"/>
              <a:gd name="T6" fmla="*/ 0 w 175"/>
              <a:gd name="T7" fmla="*/ 0 h 201"/>
              <a:gd name="T8" fmla="*/ 0 w 175"/>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 h="201">
                <a:moveTo>
                  <a:pt x="0" y="200"/>
                </a:moveTo>
                <a:lnTo>
                  <a:pt x="174" y="200"/>
                </a:lnTo>
                <a:lnTo>
                  <a:pt x="174"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4" name="Freeform 117"/>
          <p:cNvSpPr>
            <a:spLocks noChangeArrowheads="1"/>
          </p:cNvSpPr>
          <p:nvPr/>
        </p:nvSpPr>
        <p:spPr bwMode="auto">
          <a:xfrm>
            <a:off x="9509125" y="9142413"/>
            <a:ext cx="225425" cy="254000"/>
          </a:xfrm>
          <a:custGeom>
            <a:avLst/>
            <a:gdLst>
              <a:gd name="T0" fmla="*/ 0 w 180"/>
              <a:gd name="T1" fmla="*/ 251482 h 201"/>
              <a:gd name="T2" fmla="*/ 224165 w 180"/>
              <a:gd name="T3" fmla="*/ 251482 h 201"/>
              <a:gd name="T4" fmla="*/ 224165 w 180"/>
              <a:gd name="T5" fmla="*/ 0 h 201"/>
              <a:gd name="T6" fmla="*/ 0 w 180"/>
              <a:gd name="T7" fmla="*/ 0 h 201"/>
              <a:gd name="T8" fmla="*/ 0 w 180"/>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01">
                <a:moveTo>
                  <a:pt x="0" y="200"/>
                </a:moveTo>
                <a:lnTo>
                  <a:pt x="179" y="200"/>
                </a:lnTo>
                <a:lnTo>
                  <a:pt x="179"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5" name="Freeform 118"/>
          <p:cNvSpPr>
            <a:spLocks noChangeArrowheads="1"/>
          </p:cNvSpPr>
          <p:nvPr/>
        </p:nvSpPr>
        <p:spPr bwMode="auto">
          <a:xfrm>
            <a:off x="9882188" y="9142413"/>
            <a:ext cx="214312" cy="254000"/>
          </a:xfrm>
          <a:custGeom>
            <a:avLst/>
            <a:gdLst>
              <a:gd name="T0" fmla="*/ 0 w 174"/>
              <a:gd name="T1" fmla="*/ 251482 h 201"/>
              <a:gd name="T2" fmla="*/ 213189 w 174"/>
              <a:gd name="T3" fmla="*/ 251482 h 201"/>
              <a:gd name="T4" fmla="*/ 213189 w 174"/>
              <a:gd name="T5" fmla="*/ 0 h 201"/>
              <a:gd name="T6" fmla="*/ 0 w 174"/>
              <a:gd name="T7" fmla="*/ 0 h 201"/>
              <a:gd name="T8" fmla="*/ 0 w 174"/>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201">
                <a:moveTo>
                  <a:pt x="0" y="200"/>
                </a:moveTo>
                <a:lnTo>
                  <a:pt x="173" y="200"/>
                </a:lnTo>
                <a:lnTo>
                  <a:pt x="173"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6" name="Freeform 119"/>
          <p:cNvSpPr>
            <a:spLocks noChangeArrowheads="1"/>
          </p:cNvSpPr>
          <p:nvPr/>
        </p:nvSpPr>
        <p:spPr bwMode="auto">
          <a:xfrm>
            <a:off x="8705850" y="9499600"/>
            <a:ext cx="258763" cy="263525"/>
          </a:xfrm>
          <a:custGeom>
            <a:avLst/>
            <a:gdLst>
              <a:gd name="T0" fmla="*/ 0 w 207"/>
              <a:gd name="T1" fmla="*/ 262482 h 212"/>
              <a:gd name="T2" fmla="*/ 257157 w 207"/>
              <a:gd name="T3" fmla="*/ 262482 h 212"/>
              <a:gd name="T4" fmla="*/ 257157 w 207"/>
              <a:gd name="T5" fmla="*/ 0 h 212"/>
              <a:gd name="T6" fmla="*/ 0 w 207"/>
              <a:gd name="T7" fmla="*/ 0 h 212"/>
              <a:gd name="T8" fmla="*/ 0 w 207"/>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212">
                <a:moveTo>
                  <a:pt x="0" y="211"/>
                </a:moveTo>
                <a:lnTo>
                  <a:pt x="206" y="211"/>
                </a:lnTo>
                <a:lnTo>
                  <a:pt x="206"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7" name="Freeform 120"/>
          <p:cNvSpPr>
            <a:spLocks noChangeArrowheads="1"/>
          </p:cNvSpPr>
          <p:nvPr/>
        </p:nvSpPr>
        <p:spPr bwMode="auto">
          <a:xfrm>
            <a:off x="9107488" y="9499600"/>
            <a:ext cx="219075" cy="263525"/>
          </a:xfrm>
          <a:custGeom>
            <a:avLst/>
            <a:gdLst>
              <a:gd name="T0" fmla="*/ 0 w 175"/>
              <a:gd name="T1" fmla="*/ 262482 h 212"/>
              <a:gd name="T2" fmla="*/ 218662 w 175"/>
              <a:gd name="T3" fmla="*/ 262482 h 212"/>
              <a:gd name="T4" fmla="*/ 218662 w 175"/>
              <a:gd name="T5" fmla="*/ 0 h 212"/>
              <a:gd name="T6" fmla="*/ 0 w 175"/>
              <a:gd name="T7" fmla="*/ 0 h 212"/>
              <a:gd name="T8" fmla="*/ 0 w 175"/>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 h="212">
                <a:moveTo>
                  <a:pt x="0" y="211"/>
                </a:moveTo>
                <a:lnTo>
                  <a:pt x="174" y="211"/>
                </a:lnTo>
                <a:lnTo>
                  <a:pt x="174"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8" name="Freeform 121"/>
          <p:cNvSpPr>
            <a:spLocks noChangeArrowheads="1"/>
          </p:cNvSpPr>
          <p:nvPr/>
        </p:nvSpPr>
        <p:spPr bwMode="auto">
          <a:xfrm>
            <a:off x="9882188" y="9499600"/>
            <a:ext cx="214312" cy="263525"/>
          </a:xfrm>
          <a:custGeom>
            <a:avLst/>
            <a:gdLst>
              <a:gd name="T0" fmla="*/ 0 w 174"/>
              <a:gd name="T1" fmla="*/ 262482 h 212"/>
              <a:gd name="T2" fmla="*/ 213189 w 174"/>
              <a:gd name="T3" fmla="*/ 262482 h 212"/>
              <a:gd name="T4" fmla="*/ 213189 w 174"/>
              <a:gd name="T5" fmla="*/ 0 h 212"/>
              <a:gd name="T6" fmla="*/ 0 w 174"/>
              <a:gd name="T7" fmla="*/ 0 h 212"/>
              <a:gd name="T8" fmla="*/ 0 w 174"/>
              <a:gd name="T9" fmla="*/ 262482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212">
                <a:moveTo>
                  <a:pt x="0" y="211"/>
                </a:moveTo>
                <a:lnTo>
                  <a:pt x="173" y="211"/>
                </a:lnTo>
                <a:lnTo>
                  <a:pt x="173" y="0"/>
                </a:lnTo>
                <a:lnTo>
                  <a:pt x="0" y="0"/>
                </a:lnTo>
                <a:lnTo>
                  <a:pt x="0" y="21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19" name="Freeform 122"/>
          <p:cNvSpPr>
            <a:spLocks noChangeArrowheads="1"/>
          </p:cNvSpPr>
          <p:nvPr/>
        </p:nvSpPr>
        <p:spPr bwMode="auto">
          <a:xfrm>
            <a:off x="8705850" y="9867900"/>
            <a:ext cx="258763" cy="252413"/>
          </a:xfrm>
          <a:custGeom>
            <a:avLst/>
            <a:gdLst>
              <a:gd name="T0" fmla="*/ 0 w 207"/>
              <a:gd name="T1" fmla="*/ 251482 h 201"/>
              <a:gd name="T2" fmla="*/ 257157 w 207"/>
              <a:gd name="T3" fmla="*/ 251482 h 201"/>
              <a:gd name="T4" fmla="*/ 257157 w 207"/>
              <a:gd name="T5" fmla="*/ 0 h 201"/>
              <a:gd name="T6" fmla="*/ 0 w 207"/>
              <a:gd name="T7" fmla="*/ 0 h 201"/>
              <a:gd name="T8" fmla="*/ 0 w 207"/>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201">
                <a:moveTo>
                  <a:pt x="0" y="200"/>
                </a:moveTo>
                <a:lnTo>
                  <a:pt x="206" y="200"/>
                </a:lnTo>
                <a:lnTo>
                  <a:pt x="206"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0" name="Freeform 123"/>
          <p:cNvSpPr>
            <a:spLocks noChangeArrowheads="1"/>
          </p:cNvSpPr>
          <p:nvPr/>
        </p:nvSpPr>
        <p:spPr bwMode="auto">
          <a:xfrm>
            <a:off x="9107488" y="9867900"/>
            <a:ext cx="219075" cy="252413"/>
          </a:xfrm>
          <a:custGeom>
            <a:avLst/>
            <a:gdLst>
              <a:gd name="T0" fmla="*/ 0 w 175"/>
              <a:gd name="T1" fmla="*/ 251482 h 201"/>
              <a:gd name="T2" fmla="*/ 218662 w 175"/>
              <a:gd name="T3" fmla="*/ 251482 h 201"/>
              <a:gd name="T4" fmla="*/ 218662 w 175"/>
              <a:gd name="T5" fmla="*/ 0 h 201"/>
              <a:gd name="T6" fmla="*/ 0 w 175"/>
              <a:gd name="T7" fmla="*/ 0 h 201"/>
              <a:gd name="T8" fmla="*/ 0 w 175"/>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 h="201">
                <a:moveTo>
                  <a:pt x="0" y="200"/>
                </a:moveTo>
                <a:lnTo>
                  <a:pt x="174" y="200"/>
                </a:lnTo>
                <a:lnTo>
                  <a:pt x="174"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1" name="Freeform 124"/>
          <p:cNvSpPr>
            <a:spLocks noChangeArrowheads="1"/>
          </p:cNvSpPr>
          <p:nvPr/>
        </p:nvSpPr>
        <p:spPr bwMode="auto">
          <a:xfrm>
            <a:off x="9509125" y="9867900"/>
            <a:ext cx="225425" cy="252413"/>
          </a:xfrm>
          <a:custGeom>
            <a:avLst/>
            <a:gdLst>
              <a:gd name="T0" fmla="*/ 0 w 180"/>
              <a:gd name="T1" fmla="*/ 251482 h 201"/>
              <a:gd name="T2" fmla="*/ 224165 w 180"/>
              <a:gd name="T3" fmla="*/ 251482 h 201"/>
              <a:gd name="T4" fmla="*/ 224165 w 180"/>
              <a:gd name="T5" fmla="*/ 0 h 201"/>
              <a:gd name="T6" fmla="*/ 0 w 180"/>
              <a:gd name="T7" fmla="*/ 0 h 201"/>
              <a:gd name="T8" fmla="*/ 0 w 180"/>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01">
                <a:moveTo>
                  <a:pt x="0" y="200"/>
                </a:moveTo>
                <a:lnTo>
                  <a:pt x="179" y="200"/>
                </a:lnTo>
                <a:lnTo>
                  <a:pt x="179"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2" name="Freeform 125"/>
          <p:cNvSpPr>
            <a:spLocks noChangeArrowheads="1"/>
          </p:cNvSpPr>
          <p:nvPr/>
        </p:nvSpPr>
        <p:spPr bwMode="auto">
          <a:xfrm>
            <a:off x="9882188" y="9867900"/>
            <a:ext cx="214312" cy="252413"/>
          </a:xfrm>
          <a:custGeom>
            <a:avLst/>
            <a:gdLst>
              <a:gd name="T0" fmla="*/ 0 w 174"/>
              <a:gd name="T1" fmla="*/ 251482 h 201"/>
              <a:gd name="T2" fmla="*/ 213189 w 174"/>
              <a:gd name="T3" fmla="*/ 251482 h 201"/>
              <a:gd name="T4" fmla="*/ 213189 w 174"/>
              <a:gd name="T5" fmla="*/ 0 h 201"/>
              <a:gd name="T6" fmla="*/ 0 w 174"/>
              <a:gd name="T7" fmla="*/ 0 h 201"/>
              <a:gd name="T8" fmla="*/ 0 w 174"/>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201">
                <a:moveTo>
                  <a:pt x="0" y="200"/>
                </a:moveTo>
                <a:lnTo>
                  <a:pt x="173" y="200"/>
                </a:lnTo>
                <a:lnTo>
                  <a:pt x="173"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3" name="Freeform 126"/>
          <p:cNvSpPr>
            <a:spLocks noChangeArrowheads="1"/>
          </p:cNvSpPr>
          <p:nvPr/>
        </p:nvSpPr>
        <p:spPr bwMode="auto">
          <a:xfrm>
            <a:off x="9107488" y="10225088"/>
            <a:ext cx="219075" cy="269875"/>
          </a:xfrm>
          <a:custGeom>
            <a:avLst/>
            <a:gdLst>
              <a:gd name="T0" fmla="*/ 0 w 175"/>
              <a:gd name="T1" fmla="*/ 267986 h 218"/>
              <a:gd name="T2" fmla="*/ 218662 w 175"/>
              <a:gd name="T3" fmla="*/ 267986 h 218"/>
              <a:gd name="T4" fmla="*/ 218662 w 175"/>
              <a:gd name="T5" fmla="*/ 0 h 218"/>
              <a:gd name="T6" fmla="*/ 0 w 175"/>
              <a:gd name="T7" fmla="*/ 0 h 218"/>
              <a:gd name="T8" fmla="*/ 0 w 175"/>
              <a:gd name="T9" fmla="*/ 267986 h 2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 h="218">
                <a:moveTo>
                  <a:pt x="0" y="217"/>
                </a:moveTo>
                <a:lnTo>
                  <a:pt x="174" y="217"/>
                </a:lnTo>
                <a:lnTo>
                  <a:pt x="174" y="0"/>
                </a:lnTo>
                <a:lnTo>
                  <a:pt x="0" y="0"/>
                </a:lnTo>
                <a:lnTo>
                  <a:pt x="0" y="21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4" name="Freeform 127"/>
          <p:cNvSpPr>
            <a:spLocks noChangeArrowheads="1"/>
          </p:cNvSpPr>
          <p:nvPr/>
        </p:nvSpPr>
        <p:spPr bwMode="auto">
          <a:xfrm>
            <a:off x="9509125" y="10225088"/>
            <a:ext cx="225425" cy="269875"/>
          </a:xfrm>
          <a:custGeom>
            <a:avLst/>
            <a:gdLst>
              <a:gd name="T0" fmla="*/ 0 w 180"/>
              <a:gd name="T1" fmla="*/ 267986 h 218"/>
              <a:gd name="T2" fmla="*/ 224165 w 180"/>
              <a:gd name="T3" fmla="*/ 267986 h 218"/>
              <a:gd name="T4" fmla="*/ 224165 w 180"/>
              <a:gd name="T5" fmla="*/ 0 h 218"/>
              <a:gd name="T6" fmla="*/ 0 w 180"/>
              <a:gd name="T7" fmla="*/ 0 h 218"/>
              <a:gd name="T8" fmla="*/ 0 w 180"/>
              <a:gd name="T9" fmla="*/ 267986 h 2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18">
                <a:moveTo>
                  <a:pt x="0" y="217"/>
                </a:moveTo>
                <a:lnTo>
                  <a:pt x="179" y="217"/>
                </a:lnTo>
                <a:lnTo>
                  <a:pt x="179" y="0"/>
                </a:lnTo>
                <a:lnTo>
                  <a:pt x="0" y="0"/>
                </a:lnTo>
                <a:lnTo>
                  <a:pt x="0" y="21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5" name="Freeform 128"/>
          <p:cNvSpPr>
            <a:spLocks noChangeArrowheads="1"/>
          </p:cNvSpPr>
          <p:nvPr/>
        </p:nvSpPr>
        <p:spPr bwMode="auto">
          <a:xfrm>
            <a:off x="9882188" y="10225088"/>
            <a:ext cx="214312" cy="269875"/>
          </a:xfrm>
          <a:custGeom>
            <a:avLst/>
            <a:gdLst>
              <a:gd name="T0" fmla="*/ 0 w 174"/>
              <a:gd name="T1" fmla="*/ 267986 h 218"/>
              <a:gd name="T2" fmla="*/ 213189 w 174"/>
              <a:gd name="T3" fmla="*/ 267986 h 218"/>
              <a:gd name="T4" fmla="*/ 213189 w 174"/>
              <a:gd name="T5" fmla="*/ 0 h 218"/>
              <a:gd name="T6" fmla="*/ 0 w 174"/>
              <a:gd name="T7" fmla="*/ 0 h 218"/>
              <a:gd name="T8" fmla="*/ 0 w 174"/>
              <a:gd name="T9" fmla="*/ 267986 h 2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218">
                <a:moveTo>
                  <a:pt x="0" y="217"/>
                </a:moveTo>
                <a:lnTo>
                  <a:pt x="173" y="217"/>
                </a:lnTo>
                <a:lnTo>
                  <a:pt x="173" y="0"/>
                </a:lnTo>
                <a:lnTo>
                  <a:pt x="0" y="0"/>
                </a:lnTo>
                <a:lnTo>
                  <a:pt x="0" y="21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6" name="Freeform 129"/>
          <p:cNvSpPr>
            <a:spLocks noChangeArrowheads="1"/>
          </p:cNvSpPr>
          <p:nvPr/>
        </p:nvSpPr>
        <p:spPr bwMode="auto">
          <a:xfrm>
            <a:off x="8705850" y="10599738"/>
            <a:ext cx="258763" cy="252412"/>
          </a:xfrm>
          <a:custGeom>
            <a:avLst/>
            <a:gdLst>
              <a:gd name="T0" fmla="*/ 0 w 207"/>
              <a:gd name="T1" fmla="*/ 251482 h 201"/>
              <a:gd name="T2" fmla="*/ 257157 w 207"/>
              <a:gd name="T3" fmla="*/ 251482 h 201"/>
              <a:gd name="T4" fmla="*/ 257157 w 207"/>
              <a:gd name="T5" fmla="*/ 0 h 201"/>
              <a:gd name="T6" fmla="*/ 0 w 207"/>
              <a:gd name="T7" fmla="*/ 0 h 201"/>
              <a:gd name="T8" fmla="*/ 0 w 207"/>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201">
                <a:moveTo>
                  <a:pt x="0" y="200"/>
                </a:moveTo>
                <a:lnTo>
                  <a:pt x="206" y="200"/>
                </a:lnTo>
                <a:lnTo>
                  <a:pt x="206"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7" name="Freeform 130"/>
          <p:cNvSpPr>
            <a:spLocks noChangeArrowheads="1"/>
          </p:cNvSpPr>
          <p:nvPr/>
        </p:nvSpPr>
        <p:spPr bwMode="auto">
          <a:xfrm>
            <a:off x="9107488" y="10599738"/>
            <a:ext cx="219075" cy="252412"/>
          </a:xfrm>
          <a:custGeom>
            <a:avLst/>
            <a:gdLst>
              <a:gd name="T0" fmla="*/ 0 w 175"/>
              <a:gd name="T1" fmla="*/ 251482 h 201"/>
              <a:gd name="T2" fmla="*/ 218662 w 175"/>
              <a:gd name="T3" fmla="*/ 251482 h 201"/>
              <a:gd name="T4" fmla="*/ 218662 w 175"/>
              <a:gd name="T5" fmla="*/ 0 h 201"/>
              <a:gd name="T6" fmla="*/ 0 w 175"/>
              <a:gd name="T7" fmla="*/ 0 h 201"/>
              <a:gd name="T8" fmla="*/ 0 w 175"/>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 h="201">
                <a:moveTo>
                  <a:pt x="0" y="200"/>
                </a:moveTo>
                <a:lnTo>
                  <a:pt x="174" y="200"/>
                </a:lnTo>
                <a:lnTo>
                  <a:pt x="174"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8" name="Freeform 131"/>
          <p:cNvSpPr>
            <a:spLocks noChangeArrowheads="1"/>
          </p:cNvSpPr>
          <p:nvPr/>
        </p:nvSpPr>
        <p:spPr bwMode="auto">
          <a:xfrm>
            <a:off x="9509125" y="10599738"/>
            <a:ext cx="225425" cy="252412"/>
          </a:xfrm>
          <a:custGeom>
            <a:avLst/>
            <a:gdLst>
              <a:gd name="T0" fmla="*/ 0 w 180"/>
              <a:gd name="T1" fmla="*/ 251482 h 201"/>
              <a:gd name="T2" fmla="*/ 224165 w 180"/>
              <a:gd name="T3" fmla="*/ 251482 h 201"/>
              <a:gd name="T4" fmla="*/ 224165 w 180"/>
              <a:gd name="T5" fmla="*/ 0 h 201"/>
              <a:gd name="T6" fmla="*/ 0 w 180"/>
              <a:gd name="T7" fmla="*/ 0 h 201"/>
              <a:gd name="T8" fmla="*/ 0 w 180"/>
              <a:gd name="T9" fmla="*/ 251482 h 2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01">
                <a:moveTo>
                  <a:pt x="0" y="200"/>
                </a:moveTo>
                <a:lnTo>
                  <a:pt x="179" y="200"/>
                </a:lnTo>
                <a:lnTo>
                  <a:pt x="179" y="0"/>
                </a:lnTo>
                <a:lnTo>
                  <a:pt x="0" y="0"/>
                </a:lnTo>
                <a:lnTo>
                  <a:pt x="0" y="20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29" name="Freeform 132"/>
          <p:cNvSpPr>
            <a:spLocks noChangeArrowheads="1"/>
          </p:cNvSpPr>
          <p:nvPr/>
        </p:nvSpPr>
        <p:spPr bwMode="auto">
          <a:xfrm>
            <a:off x="8705850" y="10955338"/>
            <a:ext cx="258763" cy="269875"/>
          </a:xfrm>
          <a:custGeom>
            <a:avLst/>
            <a:gdLst>
              <a:gd name="T0" fmla="*/ 0 w 207"/>
              <a:gd name="T1" fmla="*/ 267983 h 218"/>
              <a:gd name="T2" fmla="*/ 257157 w 207"/>
              <a:gd name="T3" fmla="*/ 267983 h 218"/>
              <a:gd name="T4" fmla="*/ 257157 w 207"/>
              <a:gd name="T5" fmla="*/ 0 h 218"/>
              <a:gd name="T6" fmla="*/ 0 w 207"/>
              <a:gd name="T7" fmla="*/ 0 h 218"/>
              <a:gd name="T8" fmla="*/ 0 w 207"/>
              <a:gd name="T9" fmla="*/ 267983 h 2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218">
                <a:moveTo>
                  <a:pt x="0" y="217"/>
                </a:moveTo>
                <a:lnTo>
                  <a:pt x="206" y="217"/>
                </a:lnTo>
                <a:lnTo>
                  <a:pt x="206" y="0"/>
                </a:lnTo>
                <a:lnTo>
                  <a:pt x="0" y="0"/>
                </a:lnTo>
                <a:lnTo>
                  <a:pt x="0" y="21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30" name="Freeform 133"/>
          <p:cNvSpPr>
            <a:spLocks noChangeArrowheads="1"/>
          </p:cNvSpPr>
          <p:nvPr/>
        </p:nvSpPr>
        <p:spPr bwMode="auto">
          <a:xfrm>
            <a:off x="9509125" y="10955338"/>
            <a:ext cx="225425" cy="269875"/>
          </a:xfrm>
          <a:custGeom>
            <a:avLst/>
            <a:gdLst>
              <a:gd name="T0" fmla="*/ 0 w 180"/>
              <a:gd name="T1" fmla="*/ 267983 h 218"/>
              <a:gd name="T2" fmla="*/ 224165 w 180"/>
              <a:gd name="T3" fmla="*/ 267983 h 218"/>
              <a:gd name="T4" fmla="*/ 224165 w 180"/>
              <a:gd name="T5" fmla="*/ 0 h 218"/>
              <a:gd name="T6" fmla="*/ 0 w 180"/>
              <a:gd name="T7" fmla="*/ 0 h 218"/>
              <a:gd name="T8" fmla="*/ 0 w 180"/>
              <a:gd name="T9" fmla="*/ 267983 h 2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18">
                <a:moveTo>
                  <a:pt x="0" y="217"/>
                </a:moveTo>
                <a:lnTo>
                  <a:pt x="179" y="217"/>
                </a:lnTo>
                <a:lnTo>
                  <a:pt x="179" y="0"/>
                </a:lnTo>
                <a:lnTo>
                  <a:pt x="0" y="0"/>
                </a:lnTo>
                <a:lnTo>
                  <a:pt x="0" y="21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31" name="Freeform 134"/>
          <p:cNvSpPr>
            <a:spLocks noChangeArrowheads="1"/>
          </p:cNvSpPr>
          <p:nvPr/>
        </p:nvSpPr>
        <p:spPr bwMode="auto">
          <a:xfrm>
            <a:off x="9882188" y="10955338"/>
            <a:ext cx="214312" cy="269875"/>
          </a:xfrm>
          <a:custGeom>
            <a:avLst/>
            <a:gdLst>
              <a:gd name="T0" fmla="*/ 0 w 174"/>
              <a:gd name="T1" fmla="*/ 267983 h 218"/>
              <a:gd name="T2" fmla="*/ 213189 w 174"/>
              <a:gd name="T3" fmla="*/ 267983 h 218"/>
              <a:gd name="T4" fmla="*/ 213189 w 174"/>
              <a:gd name="T5" fmla="*/ 0 h 218"/>
              <a:gd name="T6" fmla="*/ 0 w 174"/>
              <a:gd name="T7" fmla="*/ 0 h 218"/>
              <a:gd name="T8" fmla="*/ 0 w 174"/>
              <a:gd name="T9" fmla="*/ 267983 h 2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218">
                <a:moveTo>
                  <a:pt x="0" y="217"/>
                </a:moveTo>
                <a:lnTo>
                  <a:pt x="173" y="217"/>
                </a:lnTo>
                <a:lnTo>
                  <a:pt x="173" y="0"/>
                </a:lnTo>
                <a:lnTo>
                  <a:pt x="0" y="0"/>
                </a:lnTo>
                <a:lnTo>
                  <a:pt x="0" y="21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33" name="Freeform 136"/>
          <p:cNvSpPr>
            <a:spLocks noChangeArrowheads="1"/>
          </p:cNvSpPr>
          <p:nvPr/>
        </p:nvSpPr>
        <p:spPr bwMode="auto">
          <a:xfrm>
            <a:off x="14401800" y="7637463"/>
            <a:ext cx="176213" cy="379412"/>
          </a:xfrm>
          <a:custGeom>
            <a:avLst/>
            <a:gdLst>
              <a:gd name="T0" fmla="*/ 0 w 141"/>
              <a:gd name="T1" fmla="*/ 377857 h 304"/>
              <a:gd name="T2" fmla="*/ 174687 w 141"/>
              <a:gd name="T3" fmla="*/ 377857 h 304"/>
              <a:gd name="T4" fmla="*/ 174687 w 141"/>
              <a:gd name="T5" fmla="*/ 0 h 304"/>
              <a:gd name="T6" fmla="*/ 0 w 141"/>
              <a:gd name="T7" fmla="*/ 0 h 304"/>
              <a:gd name="T8" fmla="*/ 0 w 141"/>
              <a:gd name="T9" fmla="*/ 377857 h 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1" h="304">
                <a:moveTo>
                  <a:pt x="0" y="303"/>
                </a:moveTo>
                <a:lnTo>
                  <a:pt x="140" y="303"/>
                </a:lnTo>
                <a:lnTo>
                  <a:pt x="140" y="0"/>
                </a:lnTo>
                <a:lnTo>
                  <a:pt x="0" y="0"/>
                </a:lnTo>
                <a:lnTo>
                  <a:pt x="0" y="30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34" name="Freeform 137"/>
          <p:cNvSpPr>
            <a:spLocks noChangeArrowheads="1"/>
          </p:cNvSpPr>
          <p:nvPr/>
        </p:nvSpPr>
        <p:spPr bwMode="auto">
          <a:xfrm>
            <a:off x="14720888" y="7637463"/>
            <a:ext cx="192087" cy="379412"/>
          </a:xfrm>
          <a:custGeom>
            <a:avLst/>
            <a:gdLst>
              <a:gd name="T0" fmla="*/ 0 w 153"/>
              <a:gd name="T1" fmla="*/ 377857 h 304"/>
              <a:gd name="T2" fmla="*/ 191173 w 153"/>
              <a:gd name="T3" fmla="*/ 377857 h 304"/>
              <a:gd name="T4" fmla="*/ 191173 w 153"/>
              <a:gd name="T5" fmla="*/ 0 h 304"/>
              <a:gd name="T6" fmla="*/ 0 w 153"/>
              <a:gd name="T7" fmla="*/ 0 h 304"/>
              <a:gd name="T8" fmla="*/ 0 w 153"/>
              <a:gd name="T9" fmla="*/ 377857 h 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304">
                <a:moveTo>
                  <a:pt x="0" y="303"/>
                </a:moveTo>
                <a:lnTo>
                  <a:pt x="152" y="303"/>
                </a:lnTo>
                <a:lnTo>
                  <a:pt x="152" y="0"/>
                </a:lnTo>
                <a:lnTo>
                  <a:pt x="0" y="0"/>
                </a:lnTo>
                <a:lnTo>
                  <a:pt x="0" y="30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35" name="Freeform 138"/>
          <p:cNvSpPr>
            <a:spLocks noChangeArrowheads="1"/>
          </p:cNvSpPr>
          <p:nvPr/>
        </p:nvSpPr>
        <p:spPr bwMode="auto">
          <a:xfrm>
            <a:off x="15051088" y="7637463"/>
            <a:ext cx="192087" cy="379412"/>
          </a:xfrm>
          <a:custGeom>
            <a:avLst/>
            <a:gdLst>
              <a:gd name="T0" fmla="*/ 0 w 153"/>
              <a:gd name="T1" fmla="*/ 377857 h 304"/>
              <a:gd name="T2" fmla="*/ 191173 w 153"/>
              <a:gd name="T3" fmla="*/ 377857 h 304"/>
              <a:gd name="T4" fmla="*/ 191173 w 153"/>
              <a:gd name="T5" fmla="*/ 0 h 304"/>
              <a:gd name="T6" fmla="*/ 0 w 153"/>
              <a:gd name="T7" fmla="*/ 0 h 304"/>
              <a:gd name="T8" fmla="*/ 0 w 153"/>
              <a:gd name="T9" fmla="*/ 377857 h 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304">
                <a:moveTo>
                  <a:pt x="0" y="303"/>
                </a:moveTo>
                <a:lnTo>
                  <a:pt x="152" y="303"/>
                </a:lnTo>
                <a:lnTo>
                  <a:pt x="152" y="0"/>
                </a:lnTo>
                <a:lnTo>
                  <a:pt x="0" y="0"/>
                </a:lnTo>
                <a:lnTo>
                  <a:pt x="0" y="30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36" name="Freeform 139"/>
          <p:cNvSpPr>
            <a:spLocks noChangeArrowheads="1"/>
          </p:cNvSpPr>
          <p:nvPr/>
        </p:nvSpPr>
        <p:spPr bwMode="auto">
          <a:xfrm>
            <a:off x="15386050" y="7637463"/>
            <a:ext cx="192088" cy="379412"/>
          </a:xfrm>
          <a:custGeom>
            <a:avLst/>
            <a:gdLst>
              <a:gd name="T0" fmla="*/ 0 w 153"/>
              <a:gd name="T1" fmla="*/ 377857 h 304"/>
              <a:gd name="T2" fmla="*/ 191167 w 153"/>
              <a:gd name="T3" fmla="*/ 377857 h 304"/>
              <a:gd name="T4" fmla="*/ 191167 w 153"/>
              <a:gd name="T5" fmla="*/ 0 h 304"/>
              <a:gd name="T6" fmla="*/ 0 w 153"/>
              <a:gd name="T7" fmla="*/ 0 h 304"/>
              <a:gd name="T8" fmla="*/ 0 w 153"/>
              <a:gd name="T9" fmla="*/ 377857 h 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304">
                <a:moveTo>
                  <a:pt x="0" y="303"/>
                </a:moveTo>
                <a:lnTo>
                  <a:pt x="152" y="303"/>
                </a:lnTo>
                <a:lnTo>
                  <a:pt x="152" y="0"/>
                </a:lnTo>
                <a:lnTo>
                  <a:pt x="0" y="0"/>
                </a:lnTo>
                <a:lnTo>
                  <a:pt x="0" y="30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37" name="Freeform 140"/>
          <p:cNvSpPr>
            <a:spLocks noChangeArrowheads="1"/>
          </p:cNvSpPr>
          <p:nvPr/>
        </p:nvSpPr>
        <p:spPr bwMode="auto">
          <a:xfrm>
            <a:off x="15721013" y="7637463"/>
            <a:ext cx="171450" cy="379412"/>
          </a:xfrm>
          <a:custGeom>
            <a:avLst/>
            <a:gdLst>
              <a:gd name="T0" fmla="*/ 0 w 136"/>
              <a:gd name="T1" fmla="*/ 377857 h 304"/>
              <a:gd name="T2" fmla="*/ 169184 w 136"/>
              <a:gd name="T3" fmla="*/ 377857 h 304"/>
              <a:gd name="T4" fmla="*/ 169184 w 136"/>
              <a:gd name="T5" fmla="*/ 0 h 304"/>
              <a:gd name="T6" fmla="*/ 0 w 136"/>
              <a:gd name="T7" fmla="*/ 0 h 304"/>
              <a:gd name="T8" fmla="*/ 0 w 136"/>
              <a:gd name="T9" fmla="*/ 377857 h 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04">
                <a:moveTo>
                  <a:pt x="0" y="303"/>
                </a:moveTo>
                <a:lnTo>
                  <a:pt x="135" y="303"/>
                </a:lnTo>
                <a:lnTo>
                  <a:pt x="135" y="0"/>
                </a:lnTo>
                <a:lnTo>
                  <a:pt x="0" y="0"/>
                </a:lnTo>
                <a:lnTo>
                  <a:pt x="0" y="30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38" name="Freeform 141"/>
          <p:cNvSpPr>
            <a:spLocks noChangeArrowheads="1"/>
          </p:cNvSpPr>
          <p:nvPr/>
        </p:nvSpPr>
        <p:spPr bwMode="auto">
          <a:xfrm>
            <a:off x="14401800" y="8186738"/>
            <a:ext cx="176213" cy="373062"/>
          </a:xfrm>
          <a:custGeom>
            <a:avLst/>
            <a:gdLst>
              <a:gd name="T0" fmla="*/ 0 w 141"/>
              <a:gd name="T1" fmla="*/ 372361 h 299"/>
              <a:gd name="T2" fmla="*/ 174687 w 141"/>
              <a:gd name="T3" fmla="*/ 372361 h 299"/>
              <a:gd name="T4" fmla="*/ 174687 w 141"/>
              <a:gd name="T5" fmla="*/ 0 h 299"/>
              <a:gd name="T6" fmla="*/ 0 w 141"/>
              <a:gd name="T7" fmla="*/ 0 h 299"/>
              <a:gd name="T8" fmla="*/ 0 w 141"/>
              <a:gd name="T9" fmla="*/ 372361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1" h="299">
                <a:moveTo>
                  <a:pt x="0" y="298"/>
                </a:moveTo>
                <a:lnTo>
                  <a:pt x="140" y="298"/>
                </a:lnTo>
                <a:lnTo>
                  <a:pt x="140" y="0"/>
                </a:lnTo>
                <a:lnTo>
                  <a:pt x="0" y="0"/>
                </a:lnTo>
                <a:lnTo>
                  <a:pt x="0" y="29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39" name="Freeform 142"/>
          <p:cNvSpPr>
            <a:spLocks noChangeArrowheads="1"/>
          </p:cNvSpPr>
          <p:nvPr/>
        </p:nvSpPr>
        <p:spPr bwMode="auto">
          <a:xfrm>
            <a:off x="14720888" y="8186738"/>
            <a:ext cx="192087" cy="373062"/>
          </a:xfrm>
          <a:custGeom>
            <a:avLst/>
            <a:gdLst>
              <a:gd name="T0" fmla="*/ 0 w 153"/>
              <a:gd name="T1" fmla="*/ 372361 h 299"/>
              <a:gd name="T2" fmla="*/ 191173 w 153"/>
              <a:gd name="T3" fmla="*/ 372361 h 299"/>
              <a:gd name="T4" fmla="*/ 191173 w 153"/>
              <a:gd name="T5" fmla="*/ 0 h 299"/>
              <a:gd name="T6" fmla="*/ 0 w 153"/>
              <a:gd name="T7" fmla="*/ 0 h 299"/>
              <a:gd name="T8" fmla="*/ 0 w 153"/>
              <a:gd name="T9" fmla="*/ 372361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99">
                <a:moveTo>
                  <a:pt x="0" y="298"/>
                </a:moveTo>
                <a:lnTo>
                  <a:pt x="152" y="298"/>
                </a:lnTo>
                <a:lnTo>
                  <a:pt x="152" y="0"/>
                </a:lnTo>
                <a:lnTo>
                  <a:pt x="0" y="0"/>
                </a:lnTo>
                <a:lnTo>
                  <a:pt x="0" y="29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0" name="Freeform 143"/>
          <p:cNvSpPr>
            <a:spLocks noChangeArrowheads="1"/>
          </p:cNvSpPr>
          <p:nvPr/>
        </p:nvSpPr>
        <p:spPr bwMode="auto">
          <a:xfrm>
            <a:off x="15051088" y="8186738"/>
            <a:ext cx="192087" cy="373062"/>
          </a:xfrm>
          <a:custGeom>
            <a:avLst/>
            <a:gdLst>
              <a:gd name="T0" fmla="*/ 0 w 153"/>
              <a:gd name="T1" fmla="*/ 372361 h 299"/>
              <a:gd name="T2" fmla="*/ 191173 w 153"/>
              <a:gd name="T3" fmla="*/ 372361 h 299"/>
              <a:gd name="T4" fmla="*/ 191173 w 153"/>
              <a:gd name="T5" fmla="*/ 0 h 299"/>
              <a:gd name="T6" fmla="*/ 0 w 153"/>
              <a:gd name="T7" fmla="*/ 0 h 299"/>
              <a:gd name="T8" fmla="*/ 0 w 153"/>
              <a:gd name="T9" fmla="*/ 372361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99">
                <a:moveTo>
                  <a:pt x="0" y="298"/>
                </a:moveTo>
                <a:lnTo>
                  <a:pt x="152" y="298"/>
                </a:lnTo>
                <a:lnTo>
                  <a:pt x="152" y="0"/>
                </a:lnTo>
                <a:lnTo>
                  <a:pt x="0" y="0"/>
                </a:lnTo>
                <a:lnTo>
                  <a:pt x="0" y="29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1" name="Freeform 144"/>
          <p:cNvSpPr>
            <a:spLocks noChangeArrowheads="1"/>
          </p:cNvSpPr>
          <p:nvPr/>
        </p:nvSpPr>
        <p:spPr bwMode="auto">
          <a:xfrm>
            <a:off x="15721013" y="8186738"/>
            <a:ext cx="171450" cy="373062"/>
          </a:xfrm>
          <a:custGeom>
            <a:avLst/>
            <a:gdLst>
              <a:gd name="T0" fmla="*/ 0 w 136"/>
              <a:gd name="T1" fmla="*/ 372361 h 299"/>
              <a:gd name="T2" fmla="*/ 169184 w 136"/>
              <a:gd name="T3" fmla="*/ 372361 h 299"/>
              <a:gd name="T4" fmla="*/ 169184 w 136"/>
              <a:gd name="T5" fmla="*/ 0 h 299"/>
              <a:gd name="T6" fmla="*/ 0 w 136"/>
              <a:gd name="T7" fmla="*/ 0 h 299"/>
              <a:gd name="T8" fmla="*/ 0 w 136"/>
              <a:gd name="T9" fmla="*/ 372361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299">
                <a:moveTo>
                  <a:pt x="0" y="298"/>
                </a:moveTo>
                <a:lnTo>
                  <a:pt x="135" y="298"/>
                </a:lnTo>
                <a:lnTo>
                  <a:pt x="135" y="0"/>
                </a:lnTo>
                <a:lnTo>
                  <a:pt x="0" y="0"/>
                </a:lnTo>
                <a:lnTo>
                  <a:pt x="0" y="29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2" name="Freeform 145"/>
          <p:cNvSpPr>
            <a:spLocks noChangeArrowheads="1"/>
          </p:cNvSpPr>
          <p:nvPr/>
        </p:nvSpPr>
        <p:spPr bwMode="auto">
          <a:xfrm>
            <a:off x="14401800" y="8747125"/>
            <a:ext cx="176213" cy="357188"/>
          </a:xfrm>
          <a:custGeom>
            <a:avLst/>
            <a:gdLst>
              <a:gd name="T0" fmla="*/ 0 w 141"/>
              <a:gd name="T1" fmla="*/ 355877 h 286"/>
              <a:gd name="T2" fmla="*/ 174687 w 141"/>
              <a:gd name="T3" fmla="*/ 355877 h 286"/>
              <a:gd name="T4" fmla="*/ 174687 w 141"/>
              <a:gd name="T5" fmla="*/ 0 h 286"/>
              <a:gd name="T6" fmla="*/ 0 w 141"/>
              <a:gd name="T7" fmla="*/ 0 h 286"/>
              <a:gd name="T8" fmla="*/ 0 w 141"/>
              <a:gd name="T9" fmla="*/ 355877 h 28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1" h="286">
                <a:moveTo>
                  <a:pt x="0" y="285"/>
                </a:moveTo>
                <a:lnTo>
                  <a:pt x="140" y="285"/>
                </a:lnTo>
                <a:lnTo>
                  <a:pt x="140" y="0"/>
                </a:lnTo>
                <a:lnTo>
                  <a:pt x="0" y="0"/>
                </a:lnTo>
                <a:lnTo>
                  <a:pt x="0" y="28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3" name="Freeform 146"/>
          <p:cNvSpPr>
            <a:spLocks noChangeArrowheads="1"/>
          </p:cNvSpPr>
          <p:nvPr/>
        </p:nvSpPr>
        <p:spPr bwMode="auto">
          <a:xfrm>
            <a:off x="15051088" y="8747125"/>
            <a:ext cx="192087" cy="357188"/>
          </a:xfrm>
          <a:custGeom>
            <a:avLst/>
            <a:gdLst>
              <a:gd name="T0" fmla="*/ 0 w 153"/>
              <a:gd name="T1" fmla="*/ 355877 h 286"/>
              <a:gd name="T2" fmla="*/ 191173 w 153"/>
              <a:gd name="T3" fmla="*/ 355877 h 286"/>
              <a:gd name="T4" fmla="*/ 191173 w 153"/>
              <a:gd name="T5" fmla="*/ 0 h 286"/>
              <a:gd name="T6" fmla="*/ 0 w 153"/>
              <a:gd name="T7" fmla="*/ 0 h 286"/>
              <a:gd name="T8" fmla="*/ 0 w 153"/>
              <a:gd name="T9" fmla="*/ 355877 h 28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86">
                <a:moveTo>
                  <a:pt x="0" y="285"/>
                </a:moveTo>
                <a:lnTo>
                  <a:pt x="152" y="285"/>
                </a:lnTo>
                <a:lnTo>
                  <a:pt x="152" y="0"/>
                </a:lnTo>
                <a:lnTo>
                  <a:pt x="0" y="0"/>
                </a:lnTo>
                <a:lnTo>
                  <a:pt x="0" y="28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4" name="Freeform 147"/>
          <p:cNvSpPr>
            <a:spLocks noChangeArrowheads="1"/>
          </p:cNvSpPr>
          <p:nvPr/>
        </p:nvSpPr>
        <p:spPr bwMode="auto">
          <a:xfrm>
            <a:off x="15386050" y="8747125"/>
            <a:ext cx="192088" cy="357188"/>
          </a:xfrm>
          <a:custGeom>
            <a:avLst/>
            <a:gdLst>
              <a:gd name="T0" fmla="*/ 0 w 153"/>
              <a:gd name="T1" fmla="*/ 355877 h 286"/>
              <a:gd name="T2" fmla="*/ 191167 w 153"/>
              <a:gd name="T3" fmla="*/ 355877 h 286"/>
              <a:gd name="T4" fmla="*/ 191167 w 153"/>
              <a:gd name="T5" fmla="*/ 0 h 286"/>
              <a:gd name="T6" fmla="*/ 0 w 153"/>
              <a:gd name="T7" fmla="*/ 0 h 286"/>
              <a:gd name="T8" fmla="*/ 0 w 153"/>
              <a:gd name="T9" fmla="*/ 355877 h 28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86">
                <a:moveTo>
                  <a:pt x="0" y="285"/>
                </a:moveTo>
                <a:lnTo>
                  <a:pt x="152" y="285"/>
                </a:lnTo>
                <a:lnTo>
                  <a:pt x="152" y="0"/>
                </a:lnTo>
                <a:lnTo>
                  <a:pt x="0" y="0"/>
                </a:lnTo>
                <a:lnTo>
                  <a:pt x="0" y="28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5" name="Freeform 148"/>
          <p:cNvSpPr>
            <a:spLocks noChangeArrowheads="1"/>
          </p:cNvSpPr>
          <p:nvPr/>
        </p:nvSpPr>
        <p:spPr bwMode="auto">
          <a:xfrm>
            <a:off x="15721013" y="8747125"/>
            <a:ext cx="171450" cy="357188"/>
          </a:xfrm>
          <a:custGeom>
            <a:avLst/>
            <a:gdLst>
              <a:gd name="T0" fmla="*/ 0 w 136"/>
              <a:gd name="T1" fmla="*/ 355877 h 286"/>
              <a:gd name="T2" fmla="*/ 169184 w 136"/>
              <a:gd name="T3" fmla="*/ 355877 h 286"/>
              <a:gd name="T4" fmla="*/ 169184 w 136"/>
              <a:gd name="T5" fmla="*/ 0 h 286"/>
              <a:gd name="T6" fmla="*/ 0 w 136"/>
              <a:gd name="T7" fmla="*/ 0 h 286"/>
              <a:gd name="T8" fmla="*/ 0 w 136"/>
              <a:gd name="T9" fmla="*/ 355877 h 28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286">
                <a:moveTo>
                  <a:pt x="0" y="285"/>
                </a:moveTo>
                <a:lnTo>
                  <a:pt x="135" y="285"/>
                </a:lnTo>
                <a:lnTo>
                  <a:pt x="135" y="0"/>
                </a:lnTo>
                <a:lnTo>
                  <a:pt x="0" y="0"/>
                </a:lnTo>
                <a:lnTo>
                  <a:pt x="0" y="28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6" name="Freeform 149"/>
          <p:cNvSpPr>
            <a:spLocks noChangeArrowheads="1"/>
          </p:cNvSpPr>
          <p:nvPr/>
        </p:nvSpPr>
        <p:spPr bwMode="auto">
          <a:xfrm>
            <a:off x="14401800" y="9285288"/>
            <a:ext cx="176213" cy="357187"/>
          </a:xfrm>
          <a:custGeom>
            <a:avLst/>
            <a:gdLst>
              <a:gd name="T0" fmla="*/ 0 w 141"/>
              <a:gd name="T1" fmla="*/ 355882 h 287"/>
              <a:gd name="T2" fmla="*/ 174687 w 141"/>
              <a:gd name="T3" fmla="*/ 355882 h 287"/>
              <a:gd name="T4" fmla="*/ 174687 w 141"/>
              <a:gd name="T5" fmla="*/ 0 h 287"/>
              <a:gd name="T6" fmla="*/ 0 w 141"/>
              <a:gd name="T7" fmla="*/ 0 h 287"/>
              <a:gd name="T8" fmla="*/ 0 w 141"/>
              <a:gd name="T9" fmla="*/ 355882 h 2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1" h="287">
                <a:moveTo>
                  <a:pt x="0" y="286"/>
                </a:moveTo>
                <a:lnTo>
                  <a:pt x="140" y="286"/>
                </a:lnTo>
                <a:lnTo>
                  <a:pt x="140" y="0"/>
                </a:lnTo>
                <a:lnTo>
                  <a:pt x="0" y="0"/>
                </a:lnTo>
                <a:lnTo>
                  <a:pt x="0" y="28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7" name="Freeform 150"/>
          <p:cNvSpPr>
            <a:spLocks noChangeArrowheads="1"/>
          </p:cNvSpPr>
          <p:nvPr/>
        </p:nvSpPr>
        <p:spPr bwMode="auto">
          <a:xfrm>
            <a:off x="14720888" y="9285288"/>
            <a:ext cx="192087" cy="357187"/>
          </a:xfrm>
          <a:custGeom>
            <a:avLst/>
            <a:gdLst>
              <a:gd name="T0" fmla="*/ 0 w 153"/>
              <a:gd name="T1" fmla="*/ 355882 h 287"/>
              <a:gd name="T2" fmla="*/ 191173 w 153"/>
              <a:gd name="T3" fmla="*/ 355882 h 287"/>
              <a:gd name="T4" fmla="*/ 191173 w 153"/>
              <a:gd name="T5" fmla="*/ 0 h 287"/>
              <a:gd name="T6" fmla="*/ 0 w 153"/>
              <a:gd name="T7" fmla="*/ 0 h 287"/>
              <a:gd name="T8" fmla="*/ 0 w 153"/>
              <a:gd name="T9" fmla="*/ 355882 h 2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87">
                <a:moveTo>
                  <a:pt x="0" y="286"/>
                </a:moveTo>
                <a:lnTo>
                  <a:pt x="152" y="286"/>
                </a:lnTo>
                <a:lnTo>
                  <a:pt x="152" y="0"/>
                </a:lnTo>
                <a:lnTo>
                  <a:pt x="0" y="0"/>
                </a:lnTo>
                <a:lnTo>
                  <a:pt x="0" y="28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8" name="Freeform 151"/>
          <p:cNvSpPr>
            <a:spLocks noChangeArrowheads="1"/>
          </p:cNvSpPr>
          <p:nvPr/>
        </p:nvSpPr>
        <p:spPr bwMode="auto">
          <a:xfrm>
            <a:off x="15051088" y="9285288"/>
            <a:ext cx="192087" cy="357187"/>
          </a:xfrm>
          <a:custGeom>
            <a:avLst/>
            <a:gdLst>
              <a:gd name="T0" fmla="*/ 0 w 153"/>
              <a:gd name="T1" fmla="*/ 355882 h 287"/>
              <a:gd name="T2" fmla="*/ 191173 w 153"/>
              <a:gd name="T3" fmla="*/ 355882 h 287"/>
              <a:gd name="T4" fmla="*/ 191173 w 153"/>
              <a:gd name="T5" fmla="*/ 0 h 287"/>
              <a:gd name="T6" fmla="*/ 0 w 153"/>
              <a:gd name="T7" fmla="*/ 0 h 287"/>
              <a:gd name="T8" fmla="*/ 0 w 153"/>
              <a:gd name="T9" fmla="*/ 355882 h 2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87">
                <a:moveTo>
                  <a:pt x="0" y="286"/>
                </a:moveTo>
                <a:lnTo>
                  <a:pt x="152" y="286"/>
                </a:lnTo>
                <a:lnTo>
                  <a:pt x="152" y="0"/>
                </a:lnTo>
                <a:lnTo>
                  <a:pt x="0" y="0"/>
                </a:lnTo>
                <a:lnTo>
                  <a:pt x="0" y="28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49" name="Freeform 152"/>
          <p:cNvSpPr>
            <a:spLocks noChangeArrowheads="1"/>
          </p:cNvSpPr>
          <p:nvPr/>
        </p:nvSpPr>
        <p:spPr bwMode="auto">
          <a:xfrm>
            <a:off x="15386050" y="9285288"/>
            <a:ext cx="192088" cy="357187"/>
          </a:xfrm>
          <a:custGeom>
            <a:avLst/>
            <a:gdLst>
              <a:gd name="T0" fmla="*/ 0 w 153"/>
              <a:gd name="T1" fmla="*/ 355882 h 287"/>
              <a:gd name="T2" fmla="*/ 191167 w 153"/>
              <a:gd name="T3" fmla="*/ 355882 h 287"/>
              <a:gd name="T4" fmla="*/ 191167 w 153"/>
              <a:gd name="T5" fmla="*/ 0 h 287"/>
              <a:gd name="T6" fmla="*/ 0 w 153"/>
              <a:gd name="T7" fmla="*/ 0 h 287"/>
              <a:gd name="T8" fmla="*/ 0 w 153"/>
              <a:gd name="T9" fmla="*/ 355882 h 2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87">
                <a:moveTo>
                  <a:pt x="0" y="286"/>
                </a:moveTo>
                <a:lnTo>
                  <a:pt x="152" y="286"/>
                </a:lnTo>
                <a:lnTo>
                  <a:pt x="152" y="0"/>
                </a:lnTo>
                <a:lnTo>
                  <a:pt x="0" y="0"/>
                </a:lnTo>
                <a:lnTo>
                  <a:pt x="0" y="28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0" name="Freeform 153"/>
          <p:cNvSpPr>
            <a:spLocks noChangeArrowheads="1"/>
          </p:cNvSpPr>
          <p:nvPr/>
        </p:nvSpPr>
        <p:spPr bwMode="auto">
          <a:xfrm>
            <a:off x="15721013" y="9285288"/>
            <a:ext cx="171450" cy="357187"/>
          </a:xfrm>
          <a:custGeom>
            <a:avLst/>
            <a:gdLst>
              <a:gd name="T0" fmla="*/ 0 w 136"/>
              <a:gd name="T1" fmla="*/ 355882 h 287"/>
              <a:gd name="T2" fmla="*/ 169184 w 136"/>
              <a:gd name="T3" fmla="*/ 355882 h 287"/>
              <a:gd name="T4" fmla="*/ 169184 w 136"/>
              <a:gd name="T5" fmla="*/ 0 h 287"/>
              <a:gd name="T6" fmla="*/ 0 w 136"/>
              <a:gd name="T7" fmla="*/ 0 h 287"/>
              <a:gd name="T8" fmla="*/ 0 w 136"/>
              <a:gd name="T9" fmla="*/ 355882 h 2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287">
                <a:moveTo>
                  <a:pt x="0" y="286"/>
                </a:moveTo>
                <a:lnTo>
                  <a:pt x="135" y="286"/>
                </a:lnTo>
                <a:lnTo>
                  <a:pt x="135" y="0"/>
                </a:lnTo>
                <a:lnTo>
                  <a:pt x="0" y="0"/>
                </a:lnTo>
                <a:lnTo>
                  <a:pt x="0" y="28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1" name="Freeform 154"/>
          <p:cNvSpPr>
            <a:spLocks noChangeArrowheads="1"/>
          </p:cNvSpPr>
          <p:nvPr/>
        </p:nvSpPr>
        <p:spPr bwMode="auto">
          <a:xfrm>
            <a:off x="14401800" y="9829800"/>
            <a:ext cx="176213" cy="373063"/>
          </a:xfrm>
          <a:custGeom>
            <a:avLst/>
            <a:gdLst>
              <a:gd name="T0" fmla="*/ 0 w 141"/>
              <a:gd name="T1" fmla="*/ 372361 h 299"/>
              <a:gd name="T2" fmla="*/ 174687 w 141"/>
              <a:gd name="T3" fmla="*/ 372361 h 299"/>
              <a:gd name="T4" fmla="*/ 174687 w 141"/>
              <a:gd name="T5" fmla="*/ 0 h 299"/>
              <a:gd name="T6" fmla="*/ 0 w 141"/>
              <a:gd name="T7" fmla="*/ 0 h 299"/>
              <a:gd name="T8" fmla="*/ 0 w 141"/>
              <a:gd name="T9" fmla="*/ 372361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1" h="299">
                <a:moveTo>
                  <a:pt x="0" y="298"/>
                </a:moveTo>
                <a:lnTo>
                  <a:pt x="140" y="298"/>
                </a:lnTo>
                <a:lnTo>
                  <a:pt x="140" y="0"/>
                </a:lnTo>
                <a:lnTo>
                  <a:pt x="0" y="0"/>
                </a:lnTo>
                <a:lnTo>
                  <a:pt x="0" y="29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2" name="Freeform 155"/>
          <p:cNvSpPr>
            <a:spLocks noChangeArrowheads="1"/>
          </p:cNvSpPr>
          <p:nvPr/>
        </p:nvSpPr>
        <p:spPr bwMode="auto">
          <a:xfrm>
            <a:off x="15051088" y="9829800"/>
            <a:ext cx="192087" cy="373063"/>
          </a:xfrm>
          <a:custGeom>
            <a:avLst/>
            <a:gdLst>
              <a:gd name="T0" fmla="*/ 0 w 153"/>
              <a:gd name="T1" fmla="*/ 372361 h 299"/>
              <a:gd name="T2" fmla="*/ 191173 w 153"/>
              <a:gd name="T3" fmla="*/ 372361 h 299"/>
              <a:gd name="T4" fmla="*/ 191173 w 153"/>
              <a:gd name="T5" fmla="*/ 0 h 299"/>
              <a:gd name="T6" fmla="*/ 0 w 153"/>
              <a:gd name="T7" fmla="*/ 0 h 299"/>
              <a:gd name="T8" fmla="*/ 0 w 153"/>
              <a:gd name="T9" fmla="*/ 372361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99">
                <a:moveTo>
                  <a:pt x="0" y="298"/>
                </a:moveTo>
                <a:lnTo>
                  <a:pt x="152" y="298"/>
                </a:lnTo>
                <a:lnTo>
                  <a:pt x="152" y="0"/>
                </a:lnTo>
                <a:lnTo>
                  <a:pt x="0" y="0"/>
                </a:lnTo>
                <a:lnTo>
                  <a:pt x="0" y="29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3" name="Freeform 156"/>
          <p:cNvSpPr>
            <a:spLocks noChangeArrowheads="1"/>
          </p:cNvSpPr>
          <p:nvPr/>
        </p:nvSpPr>
        <p:spPr bwMode="auto">
          <a:xfrm>
            <a:off x="15386050" y="9829800"/>
            <a:ext cx="192088" cy="373063"/>
          </a:xfrm>
          <a:custGeom>
            <a:avLst/>
            <a:gdLst>
              <a:gd name="T0" fmla="*/ 0 w 153"/>
              <a:gd name="T1" fmla="*/ 372361 h 299"/>
              <a:gd name="T2" fmla="*/ 191167 w 153"/>
              <a:gd name="T3" fmla="*/ 372361 h 299"/>
              <a:gd name="T4" fmla="*/ 191167 w 153"/>
              <a:gd name="T5" fmla="*/ 0 h 299"/>
              <a:gd name="T6" fmla="*/ 0 w 153"/>
              <a:gd name="T7" fmla="*/ 0 h 299"/>
              <a:gd name="T8" fmla="*/ 0 w 153"/>
              <a:gd name="T9" fmla="*/ 372361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99">
                <a:moveTo>
                  <a:pt x="0" y="298"/>
                </a:moveTo>
                <a:lnTo>
                  <a:pt x="152" y="298"/>
                </a:lnTo>
                <a:lnTo>
                  <a:pt x="152" y="0"/>
                </a:lnTo>
                <a:lnTo>
                  <a:pt x="0" y="0"/>
                </a:lnTo>
                <a:lnTo>
                  <a:pt x="0" y="29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4" name="Freeform 157"/>
          <p:cNvSpPr>
            <a:spLocks noChangeArrowheads="1"/>
          </p:cNvSpPr>
          <p:nvPr/>
        </p:nvSpPr>
        <p:spPr bwMode="auto">
          <a:xfrm>
            <a:off x="15721013" y="9829800"/>
            <a:ext cx="171450" cy="373063"/>
          </a:xfrm>
          <a:custGeom>
            <a:avLst/>
            <a:gdLst>
              <a:gd name="T0" fmla="*/ 0 w 136"/>
              <a:gd name="T1" fmla="*/ 372361 h 299"/>
              <a:gd name="T2" fmla="*/ 169184 w 136"/>
              <a:gd name="T3" fmla="*/ 372361 h 299"/>
              <a:gd name="T4" fmla="*/ 169184 w 136"/>
              <a:gd name="T5" fmla="*/ 0 h 299"/>
              <a:gd name="T6" fmla="*/ 0 w 136"/>
              <a:gd name="T7" fmla="*/ 0 h 299"/>
              <a:gd name="T8" fmla="*/ 0 w 136"/>
              <a:gd name="T9" fmla="*/ 372361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299">
                <a:moveTo>
                  <a:pt x="0" y="298"/>
                </a:moveTo>
                <a:lnTo>
                  <a:pt x="135" y="298"/>
                </a:lnTo>
                <a:lnTo>
                  <a:pt x="135" y="0"/>
                </a:lnTo>
                <a:lnTo>
                  <a:pt x="0" y="0"/>
                </a:lnTo>
                <a:lnTo>
                  <a:pt x="0" y="29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5" name="Freeform 158"/>
          <p:cNvSpPr>
            <a:spLocks noChangeArrowheads="1"/>
          </p:cNvSpPr>
          <p:nvPr/>
        </p:nvSpPr>
        <p:spPr bwMode="auto">
          <a:xfrm>
            <a:off x="14401800" y="10367963"/>
            <a:ext cx="176213" cy="379412"/>
          </a:xfrm>
          <a:custGeom>
            <a:avLst/>
            <a:gdLst>
              <a:gd name="T0" fmla="*/ 0 w 141"/>
              <a:gd name="T1" fmla="*/ 377862 h 304"/>
              <a:gd name="T2" fmla="*/ 174687 w 141"/>
              <a:gd name="T3" fmla="*/ 377862 h 304"/>
              <a:gd name="T4" fmla="*/ 174687 w 141"/>
              <a:gd name="T5" fmla="*/ 0 h 304"/>
              <a:gd name="T6" fmla="*/ 0 w 141"/>
              <a:gd name="T7" fmla="*/ 0 h 304"/>
              <a:gd name="T8" fmla="*/ 0 w 141"/>
              <a:gd name="T9" fmla="*/ 377862 h 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1" h="304">
                <a:moveTo>
                  <a:pt x="0" y="303"/>
                </a:moveTo>
                <a:lnTo>
                  <a:pt x="140" y="303"/>
                </a:lnTo>
                <a:lnTo>
                  <a:pt x="140" y="0"/>
                </a:lnTo>
                <a:lnTo>
                  <a:pt x="0" y="0"/>
                </a:lnTo>
                <a:lnTo>
                  <a:pt x="0" y="30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6" name="Freeform 159"/>
          <p:cNvSpPr>
            <a:spLocks noChangeArrowheads="1"/>
          </p:cNvSpPr>
          <p:nvPr/>
        </p:nvSpPr>
        <p:spPr bwMode="auto">
          <a:xfrm>
            <a:off x="14720888" y="10367963"/>
            <a:ext cx="192087" cy="379412"/>
          </a:xfrm>
          <a:custGeom>
            <a:avLst/>
            <a:gdLst>
              <a:gd name="T0" fmla="*/ 0 w 153"/>
              <a:gd name="T1" fmla="*/ 377862 h 304"/>
              <a:gd name="T2" fmla="*/ 191173 w 153"/>
              <a:gd name="T3" fmla="*/ 377862 h 304"/>
              <a:gd name="T4" fmla="*/ 191173 w 153"/>
              <a:gd name="T5" fmla="*/ 0 h 304"/>
              <a:gd name="T6" fmla="*/ 0 w 153"/>
              <a:gd name="T7" fmla="*/ 0 h 304"/>
              <a:gd name="T8" fmla="*/ 0 w 153"/>
              <a:gd name="T9" fmla="*/ 377862 h 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304">
                <a:moveTo>
                  <a:pt x="0" y="303"/>
                </a:moveTo>
                <a:lnTo>
                  <a:pt x="152" y="303"/>
                </a:lnTo>
                <a:lnTo>
                  <a:pt x="152" y="0"/>
                </a:lnTo>
                <a:lnTo>
                  <a:pt x="0" y="0"/>
                </a:lnTo>
                <a:lnTo>
                  <a:pt x="0" y="30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7" name="Freeform 160"/>
          <p:cNvSpPr>
            <a:spLocks noChangeArrowheads="1"/>
          </p:cNvSpPr>
          <p:nvPr/>
        </p:nvSpPr>
        <p:spPr bwMode="auto">
          <a:xfrm>
            <a:off x="15386050" y="10367963"/>
            <a:ext cx="192088" cy="379412"/>
          </a:xfrm>
          <a:custGeom>
            <a:avLst/>
            <a:gdLst>
              <a:gd name="T0" fmla="*/ 0 w 153"/>
              <a:gd name="T1" fmla="*/ 377862 h 304"/>
              <a:gd name="T2" fmla="*/ 191167 w 153"/>
              <a:gd name="T3" fmla="*/ 377862 h 304"/>
              <a:gd name="T4" fmla="*/ 191167 w 153"/>
              <a:gd name="T5" fmla="*/ 0 h 304"/>
              <a:gd name="T6" fmla="*/ 0 w 153"/>
              <a:gd name="T7" fmla="*/ 0 h 304"/>
              <a:gd name="T8" fmla="*/ 0 w 153"/>
              <a:gd name="T9" fmla="*/ 377862 h 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304">
                <a:moveTo>
                  <a:pt x="0" y="303"/>
                </a:moveTo>
                <a:lnTo>
                  <a:pt x="152" y="303"/>
                </a:lnTo>
                <a:lnTo>
                  <a:pt x="152" y="0"/>
                </a:lnTo>
                <a:lnTo>
                  <a:pt x="0" y="0"/>
                </a:lnTo>
                <a:lnTo>
                  <a:pt x="0" y="30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8" name="Freeform 161"/>
          <p:cNvSpPr>
            <a:spLocks noChangeArrowheads="1"/>
          </p:cNvSpPr>
          <p:nvPr/>
        </p:nvSpPr>
        <p:spPr bwMode="auto">
          <a:xfrm>
            <a:off x="15721013" y="10367963"/>
            <a:ext cx="171450" cy="379412"/>
          </a:xfrm>
          <a:custGeom>
            <a:avLst/>
            <a:gdLst>
              <a:gd name="T0" fmla="*/ 0 w 136"/>
              <a:gd name="T1" fmla="*/ 377862 h 304"/>
              <a:gd name="T2" fmla="*/ 169184 w 136"/>
              <a:gd name="T3" fmla="*/ 377862 h 304"/>
              <a:gd name="T4" fmla="*/ 169184 w 136"/>
              <a:gd name="T5" fmla="*/ 0 h 304"/>
              <a:gd name="T6" fmla="*/ 0 w 136"/>
              <a:gd name="T7" fmla="*/ 0 h 304"/>
              <a:gd name="T8" fmla="*/ 0 w 136"/>
              <a:gd name="T9" fmla="*/ 377862 h 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04">
                <a:moveTo>
                  <a:pt x="0" y="303"/>
                </a:moveTo>
                <a:lnTo>
                  <a:pt x="135" y="303"/>
                </a:lnTo>
                <a:lnTo>
                  <a:pt x="135" y="0"/>
                </a:lnTo>
                <a:lnTo>
                  <a:pt x="0" y="0"/>
                </a:lnTo>
                <a:lnTo>
                  <a:pt x="0" y="30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59" name="Freeform 162"/>
          <p:cNvSpPr>
            <a:spLocks noChangeArrowheads="1"/>
          </p:cNvSpPr>
          <p:nvPr/>
        </p:nvSpPr>
        <p:spPr bwMode="auto">
          <a:xfrm>
            <a:off x="14401800" y="10928350"/>
            <a:ext cx="176213" cy="357188"/>
          </a:xfrm>
          <a:custGeom>
            <a:avLst/>
            <a:gdLst>
              <a:gd name="T0" fmla="*/ 0 w 141"/>
              <a:gd name="T1" fmla="*/ 355891 h 288"/>
              <a:gd name="T2" fmla="*/ 174687 w 141"/>
              <a:gd name="T3" fmla="*/ 355891 h 288"/>
              <a:gd name="T4" fmla="*/ 174687 w 141"/>
              <a:gd name="T5" fmla="*/ 0 h 288"/>
              <a:gd name="T6" fmla="*/ 0 w 141"/>
              <a:gd name="T7" fmla="*/ 0 h 288"/>
              <a:gd name="T8" fmla="*/ 0 w 141"/>
              <a:gd name="T9" fmla="*/ 355891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1" h="288">
                <a:moveTo>
                  <a:pt x="0" y="287"/>
                </a:moveTo>
                <a:lnTo>
                  <a:pt x="140" y="287"/>
                </a:lnTo>
                <a:lnTo>
                  <a:pt x="140" y="0"/>
                </a:lnTo>
                <a:lnTo>
                  <a:pt x="0" y="0"/>
                </a:lnTo>
                <a:lnTo>
                  <a:pt x="0" y="2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60" name="Freeform 163"/>
          <p:cNvSpPr>
            <a:spLocks noChangeArrowheads="1"/>
          </p:cNvSpPr>
          <p:nvPr/>
        </p:nvSpPr>
        <p:spPr bwMode="auto">
          <a:xfrm>
            <a:off x="14720888" y="10928350"/>
            <a:ext cx="192087" cy="357188"/>
          </a:xfrm>
          <a:custGeom>
            <a:avLst/>
            <a:gdLst>
              <a:gd name="T0" fmla="*/ 0 w 153"/>
              <a:gd name="T1" fmla="*/ 355891 h 288"/>
              <a:gd name="T2" fmla="*/ 191173 w 153"/>
              <a:gd name="T3" fmla="*/ 355891 h 288"/>
              <a:gd name="T4" fmla="*/ 191173 w 153"/>
              <a:gd name="T5" fmla="*/ 0 h 288"/>
              <a:gd name="T6" fmla="*/ 0 w 153"/>
              <a:gd name="T7" fmla="*/ 0 h 288"/>
              <a:gd name="T8" fmla="*/ 0 w 153"/>
              <a:gd name="T9" fmla="*/ 355891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88">
                <a:moveTo>
                  <a:pt x="0" y="287"/>
                </a:moveTo>
                <a:lnTo>
                  <a:pt x="152" y="287"/>
                </a:lnTo>
                <a:lnTo>
                  <a:pt x="152" y="0"/>
                </a:lnTo>
                <a:lnTo>
                  <a:pt x="0" y="0"/>
                </a:lnTo>
                <a:lnTo>
                  <a:pt x="0" y="2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61" name="Freeform 164"/>
          <p:cNvSpPr>
            <a:spLocks noChangeArrowheads="1"/>
          </p:cNvSpPr>
          <p:nvPr/>
        </p:nvSpPr>
        <p:spPr bwMode="auto">
          <a:xfrm>
            <a:off x="15051088" y="10928350"/>
            <a:ext cx="192087" cy="357188"/>
          </a:xfrm>
          <a:custGeom>
            <a:avLst/>
            <a:gdLst>
              <a:gd name="T0" fmla="*/ 0 w 153"/>
              <a:gd name="T1" fmla="*/ 355891 h 288"/>
              <a:gd name="T2" fmla="*/ 191173 w 153"/>
              <a:gd name="T3" fmla="*/ 355891 h 288"/>
              <a:gd name="T4" fmla="*/ 191173 w 153"/>
              <a:gd name="T5" fmla="*/ 0 h 288"/>
              <a:gd name="T6" fmla="*/ 0 w 153"/>
              <a:gd name="T7" fmla="*/ 0 h 288"/>
              <a:gd name="T8" fmla="*/ 0 w 153"/>
              <a:gd name="T9" fmla="*/ 355891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88">
                <a:moveTo>
                  <a:pt x="0" y="287"/>
                </a:moveTo>
                <a:lnTo>
                  <a:pt x="152" y="287"/>
                </a:lnTo>
                <a:lnTo>
                  <a:pt x="152" y="0"/>
                </a:lnTo>
                <a:lnTo>
                  <a:pt x="0" y="0"/>
                </a:lnTo>
                <a:lnTo>
                  <a:pt x="0" y="2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62" name="Freeform 165"/>
          <p:cNvSpPr>
            <a:spLocks noChangeArrowheads="1"/>
          </p:cNvSpPr>
          <p:nvPr/>
        </p:nvSpPr>
        <p:spPr bwMode="auto">
          <a:xfrm>
            <a:off x="15386050" y="10928350"/>
            <a:ext cx="192088" cy="357188"/>
          </a:xfrm>
          <a:custGeom>
            <a:avLst/>
            <a:gdLst>
              <a:gd name="T0" fmla="*/ 0 w 153"/>
              <a:gd name="T1" fmla="*/ 355891 h 288"/>
              <a:gd name="T2" fmla="*/ 191167 w 153"/>
              <a:gd name="T3" fmla="*/ 355891 h 288"/>
              <a:gd name="T4" fmla="*/ 191167 w 153"/>
              <a:gd name="T5" fmla="*/ 0 h 288"/>
              <a:gd name="T6" fmla="*/ 0 w 153"/>
              <a:gd name="T7" fmla="*/ 0 h 288"/>
              <a:gd name="T8" fmla="*/ 0 w 153"/>
              <a:gd name="T9" fmla="*/ 355891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88">
                <a:moveTo>
                  <a:pt x="0" y="287"/>
                </a:moveTo>
                <a:lnTo>
                  <a:pt x="152" y="287"/>
                </a:lnTo>
                <a:lnTo>
                  <a:pt x="152" y="0"/>
                </a:lnTo>
                <a:lnTo>
                  <a:pt x="0" y="0"/>
                </a:lnTo>
                <a:lnTo>
                  <a:pt x="0" y="2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63" name="Freeform 166"/>
          <p:cNvSpPr>
            <a:spLocks noChangeArrowheads="1"/>
          </p:cNvSpPr>
          <p:nvPr/>
        </p:nvSpPr>
        <p:spPr bwMode="auto">
          <a:xfrm>
            <a:off x="15721013" y="10928350"/>
            <a:ext cx="171450" cy="357188"/>
          </a:xfrm>
          <a:custGeom>
            <a:avLst/>
            <a:gdLst>
              <a:gd name="T0" fmla="*/ 0 w 136"/>
              <a:gd name="T1" fmla="*/ 355891 h 288"/>
              <a:gd name="T2" fmla="*/ 169184 w 136"/>
              <a:gd name="T3" fmla="*/ 355891 h 288"/>
              <a:gd name="T4" fmla="*/ 169184 w 136"/>
              <a:gd name="T5" fmla="*/ 0 h 288"/>
              <a:gd name="T6" fmla="*/ 0 w 136"/>
              <a:gd name="T7" fmla="*/ 0 h 288"/>
              <a:gd name="T8" fmla="*/ 0 w 136"/>
              <a:gd name="T9" fmla="*/ 355891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288">
                <a:moveTo>
                  <a:pt x="0" y="287"/>
                </a:moveTo>
                <a:lnTo>
                  <a:pt x="135" y="287"/>
                </a:lnTo>
                <a:lnTo>
                  <a:pt x="135" y="0"/>
                </a:lnTo>
                <a:lnTo>
                  <a:pt x="0" y="0"/>
                </a:lnTo>
                <a:lnTo>
                  <a:pt x="0" y="2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64" name="Freeform 167"/>
          <p:cNvSpPr>
            <a:spLocks noChangeArrowheads="1"/>
          </p:cNvSpPr>
          <p:nvPr/>
        </p:nvSpPr>
        <p:spPr bwMode="auto">
          <a:xfrm>
            <a:off x="14720888" y="7016750"/>
            <a:ext cx="192087" cy="373063"/>
          </a:xfrm>
          <a:custGeom>
            <a:avLst/>
            <a:gdLst>
              <a:gd name="T0" fmla="*/ 191173 w 153"/>
              <a:gd name="T1" fmla="*/ 0 h 299"/>
              <a:gd name="T2" fmla="*/ 0 w 153"/>
              <a:gd name="T3" fmla="*/ 0 h 299"/>
              <a:gd name="T4" fmla="*/ 0 w 153"/>
              <a:gd name="T5" fmla="*/ 372361 h 299"/>
              <a:gd name="T6" fmla="*/ 191173 w 153"/>
              <a:gd name="T7" fmla="*/ 372361 h 299"/>
              <a:gd name="T8" fmla="*/ 191173 w 153"/>
              <a:gd name="T9" fmla="*/ 0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99">
                <a:moveTo>
                  <a:pt x="152" y="0"/>
                </a:moveTo>
                <a:lnTo>
                  <a:pt x="0" y="0"/>
                </a:lnTo>
                <a:lnTo>
                  <a:pt x="0" y="298"/>
                </a:lnTo>
                <a:lnTo>
                  <a:pt x="152" y="298"/>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65" name="Freeform 168"/>
          <p:cNvSpPr>
            <a:spLocks noChangeArrowheads="1"/>
          </p:cNvSpPr>
          <p:nvPr/>
        </p:nvSpPr>
        <p:spPr bwMode="auto">
          <a:xfrm>
            <a:off x="15051088" y="7016750"/>
            <a:ext cx="192087" cy="373063"/>
          </a:xfrm>
          <a:custGeom>
            <a:avLst/>
            <a:gdLst>
              <a:gd name="T0" fmla="*/ 191173 w 153"/>
              <a:gd name="T1" fmla="*/ 297389 h 299"/>
              <a:gd name="T2" fmla="*/ 191173 w 153"/>
              <a:gd name="T3" fmla="*/ 0 h 299"/>
              <a:gd name="T4" fmla="*/ 0 w 153"/>
              <a:gd name="T5" fmla="*/ 0 h 299"/>
              <a:gd name="T6" fmla="*/ 0 w 153"/>
              <a:gd name="T7" fmla="*/ 297389 h 299"/>
              <a:gd name="T8" fmla="*/ 0 w 153"/>
              <a:gd name="T9" fmla="*/ 372361 h 299"/>
              <a:gd name="T10" fmla="*/ 191173 w 153"/>
              <a:gd name="T11" fmla="*/ 372361 h 299"/>
              <a:gd name="T12" fmla="*/ 191173 w 153"/>
              <a:gd name="T13" fmla="*/ 297389 h 2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3" h="299">
                <a:moveTo>
                  <a:pt x="152" y="238"/>
                </a:moveTo>
                <a:lnTo>
                  <a:pt x="152" y="0"/>
                </a:lnTo>
                <a:lnTo>
                  <a:pt x="0" y="0"/>
                </a:lnTo>
                <a:lnTo>
                  <a:pt x="0" y="238"/>
                </a:lnTo>
                <a:lnTo>
                  <a:pt x="0" y="298"/>
                </a:lnTo>
                <a:lnTo>
                  <a:pt x="152" y="298"/>
                </a:lnTo>
                <a:lnTo>
                  <a:pt x="152" y="23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66" name="Freeform 169"/>
          <p:cNvSpPr>
            <a:spLocks noChangeArrowheads="1"/>
          </p:cNvSpPr>
          <p:nvPr/>
        </p:nvSpPr>
        <p:spPr bwMode="auto">
          <a:xfrm>
            <a:off x="15386050" y="7016750"/>
            <a:ext cx="192088" cy="373063"/>
          </a:xfrm>
          <a:custGeom>
            <a:avLst/>
            <a:gdLst>
              <a:gd name="T0" fmla="*/ 191167 w 153"/>
              <a:gd name="T1" fmla="*/ 0 h 299"/>
              <a:gd name="T2" fmla="*/ 0 w 153"/>
              <a:gd name="T3" fmla="*/ 0 h 299"/>
              <a:gd name="T4" fmla="*/ 0 w 153"/>
              <a:gd name="T5" fmla="*/ 372361 h 299"/>
              <a:gd name="T6" fmla="*/ 191167 w 153"/>
              <a:gd name="T7" fmla="*/ 372361 h 299"/>
              <a:gd name="T8" fmla="*/ 191167 w 153"/>
              <a:gd name="T9" fmla="*/ 0 h 2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 h="299">
                <a:moveTo>
                  <a:pt x="152" y="0"/>
                </a:moveTo>
                <a:lnTo>
                  <a:pt x="0" y="0"/>
                </a:lnTo>
                <a:lnTo>
                  <a:pt x="0" y="298"/>
                </a:lnTo>
                <a:lnTo>
                  <a:pt x="152" y="298"/>
                </a:lnTo>
                <a:lnTo>
                  <a:pt x="1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68" name="Freeform 171"/>
          <p:cNvSpPr>
            <a:spLocks noChangeArrowheads="1"/>
          </p:cNvSpPr>
          <p:nvPr/>
        </p:nvSpPr>
        <p:spPr bwMode="auto">
          <a:xfrm>
            <a:off x="19619913" y="9467850"/>
            <a:ext cx="439737" cy="109538"/>
          </a:xfrm>
          <a:custGeom>
            <a:avLst/>
            <a:gdLst>
              <a:gd name="T0" fmla="*/ 438589 w 353"/>
              <a:gd name="T1" fmla="*/ 0 h 87"/>
              <a:gd name="T2" fmla="*/ 0 w 353"/>
              <a:gd name="T3" fmla="*/ 0 h 87"/>
              <a:gd name="T4" fmla="*/ 0 w 353"/>
              <a:gd name="T5" fmla="*/ 108622 h 87"/>
              <a:gd name="T6" fmla="*/ 438589 w 353"/>
              <a:gd name="T7" fmla="*/ 108622 h 87"/>
              <a:gd name="T8" fmla="*/ 438589 w 353"/>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3" h="87">
                <a:moveTo>
                  <a:pt x="352" y="0"/>
                </a:moveTo>
                <a:lnTo>
                  <a:pt x="0" y="0"/>
                </a:lnTo>
                <a:lnTo>
                  <a:pt x="0" y="86"/>
                </a:lnTo>
                <a:lnTo>
                  <a:pt x="352" y="86"/>
                </a:lnTo>
                <a:lnTo>
                  <a:pt x="3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69" name="Freeform 172"/>
          <p:cNvSpPr>
            <a:spLocks noChangeArrowheads="1"/>
          </p:cNvSpPr>
          <p:nvPr/>
        </p:nvSpPr>
        <p:spPr bwMode="auto">
          <a:xfrm>
            <a:off x="20235863" y="9467850"/>
            <a:ext cx="411162" cy="109538"/>
          </a:xfrm>
          <a:custGeom>
            <a:avLst/>
            <a:gdLst>
              <a:gd name="T0" fmla="*/ 0 w 332"/>
              <a:gd name="T1" fmla="*/ 0 h 87"/>
              <a:gd name="T2" fmla="*/ 0 w 332"/>
              <a:gd name="T3" fmla="*/ 108622 h 87"/>
              <a:gd name="T4" fmla="*/ 411102 w 332"/>
              <a:gd name="T5" fmla="*/ 108622 h 87"/>
              <a:gd name="T6" fmla="*/ 411102 w 332"/>
              <a:gd name="T7" fmla="*/ 0 h 87"/>
              <a:gd name="T8" fmla="*/ 0 w 332"/>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2" h="87">
                <a:moveTo>
                  <a:pt x="0" y="0"/>
                </a:moveTo>
                <a:lnTo>
                  <a:pt x="0" y="86"/>
                </a:lnTo>
                <a:lnTo>
                  <a:pt x="331" y="86"/>
                </a:lnTo>
                <a:lnTo>
                  <a:pt x="331"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0" name="Freeform 173"/>
          <p:cNvSpPr>
            <a:spLocks noChangeArrowheads="1"/>
          </p:cNvSpPr>
          <p:nvPr/>
        </p:nvSpPr>
        <p:spPr bwMode="auto">
          <a:xfrm>
            <a:off x="19619913" y="9758363"/>
            <a:ext cx="439737" cy="115887"/>
          </a:xfrm>
          <a:custGeom>
            <a:avLst/>
            <a:gdLst>
              <a:gd name="T0" fmla="*/ 438589 w 353"/>
              <a:gd name="T1" fmla="*/ 0 h 93"/>
              <a:gd name="T2" fmla="*/ 0 w 353"/>
              <a:gd name="T3" fmla="*/ 0 h 93"/>
              <a:gd name="T4" fmla="*/ 0 w 353"/>
              <a:gd name="T5" fmla="*/ 114137 h 93"/>
              <a:gd name="T6" fmla="*/ 438589 w 353"/>
              <a:gd name="T7" fmla="*/ 114137 h 93"/>
              <a:gd name="T8" fmla="*/ 438589 w 353"/>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3" h="93">
                <a:moveTo>
                  <a:pt x="352" y="0"/>
                </a:moveTo>
                <a:lnTo>
                  <a:pt x="0" y="0"/>
                </a:lnTo>
                <a:lnTo>
                  <a:pt x="0" y="92"/>
                </a:lnTo>
                <a:lnTo>
                  <a:pt x="352" y="92"/>
                </a:lnTo>
                <a:lnTo>
                  <a:pt x="3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1" name="Freeform 174"/>
          <p:cNvSpPr>
            <a:spLocks noChangeArrowheads="1"/>
          </p:cNvSpPr>
          <p:nvPr/>
        </p:nvSpPr>
        <p:spPr bwMode="auto">
          <a:xfrm>
            <a:off x="20235863" y="9758363"/>
            <a:ext cx="411162" cy="115887"/>
          </a:xfrm>
          <a:custGeom>
            <a:avLst/>
            <a:gdLst>
              <a:gd name="T0" fmla="*/ 0 w 332"/>
              <a:gd name="T1" fmla="*/ 0 h 93"/>
              <a:gd name="T2" fmla="*/ 0 w 332"/>
              <a:gd name="T3" fmla="*/ 114137 h 93"/>
              <a:gd name="T4" fmla="*/ 411102 w 332"/>
              <a:gd name="T5" fmla="*/ 114137 h 93"/>
              <a:gd name="T6" fmla="*/ 411102 w 332"/>
              <a:gd name="T7" fmla="*/ 0 h 93"/>
              <a:gd name="T8" fmla="*/ 0 w 332"/>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2" h="93">
                <a:moveTo>
                  <a:pt x="0" y="0"/>
                </a:moveTo>
                <a:lnTo>
                  <a:pt x="0" y="92"/>
                </a:lnTo>
                <a:lnTo>
                  <a:pt x="331" y="92"/>
                </a:lnTo>
                <a:lnTo>
                  <a:pt x="331"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2" name="Freeform 175"/>
          <p:cNvSpPr>
            <a:spLocks noChangeArrowheads="1"/>
          </p:cNvSpPr>
          <p:nvPr/>
        </p:nvSpPr>
        <p:spPr bwMode="auto">
          <a:xfrm>
            <a:off x="19619913" y="10055225"/>
            <a:ext cx="439737" cy="109538"/>
          </a:xfrm>
          <a:custGeom>
            <a:avLst/>
            <a:gdLst>
              <a:gd name="T0" fmla="*/ 438589 w 353"/>
              <a:gd name="T1" fmla="*/ 0 h 87"/>
              <a:gd name="T2" fmla="*/ 0 w 353"/>
              <a:gd name="T3" fmla="*/ 0 h 87"/>
              <a:gd name="T4" fmla="*/ 0 w 353"/>
              <a:gd name="T5" fmla="*/ 108622 h 87"/>
              <a:gd name="T6" fmla="*/ 438589 w 353"/>
              <a:gd name="T7" fmla="*/ 108622 h 87"/>
              <a:gd name="T8" fmla="*/ 438589 w 353"/>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3" h="87">
                <a:moveTo>
                  <a:pt x="352" y="0"/>
                </a:moveTo>
                <a:lnTo>
                  <a:pt x="0" y="0"/>
                </a:lnTo>
                <a:lnTo>
                  <a:pt x="0" y="86"/>
                </a:lnTo>
                <a:lnTo>
                  <a:pt x="352" y="86"/>
                </a:lnTo>
                <a:lnTo>
                  <a:pt x="3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3" name="Freeform 176"/>
          <p:cNvSpPr>
            <a:spLocks noChangeArrowheads="1"/>
          </p:cNvSpPr>
          <p:nvPr/>
        </p:nvSpPr>
        <p:spPr bwMode="auto">
          <a:xfrm>
            <a:off x="20235863" y="10055225"/>
            <a:ext cx="411162" cy="109538"/>
          </a:xfrm>
          <a:custGeom>
            <a:avLst/>
            <a:gdLst>
              <a:gd name="T0" fmla="*/ 0 w 332"/>
              <a:gd name="T1" fmla="*/ 0 h 87"/>
              <a:gd name="T2" fmla="*/ 0 w 332"/>
              <a:gd name="T3" fmla="*/ 108622 h 87"/>
              <a:gd name="T4" fmla="*/ 411102 w 332"/>
              <a:gd name="T5" fmla="*/ 108622 h 87"/>
              <a:gd name="T6" fmla="*/ 411102 w 332"/>
              <a:gd name="T7" fmla="*/ 0 h 87"/>
              <a:gd name="T8" fmla="*/ 0 w 332"/>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2" h="87">
                <a:moveTo>
                  <a:pt x="0" y="0"/>
                </a:moveTo>
                <a:lnTo>
                  <a:pt x="0" y="86"/>
                </a:lnTo>
                <a:lnTo>
                  <a:pt x="331" y="86"/>
                </a:lnTo>
                <a:lnTo>
                  <a:pt x="331"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4" name="Freeform 177"/>
          <p:cNvSpPr>
            <a:spLocks noChangeArrowheads="1"/>
          </p:cNvSpPr>
          <p:nvPr/>
        </p:nvSpPr>
        <p:spPr bwMode="auto">
          <a:xfrm>
            <a:off x="19619913" y="10340975"/>
            <a:ext cx="439737" cy="109538"/>
          </a:xfrm>
          <a:custGeom>
            <a:avLst/>
            <a:gdLst>
              <a:gd name="T0" fmla="*/ 438589 w 353"/>
              <a:gd name="T1" fmla="*/ 0 h 88"/>
              <a:gd name="T2" fmla="*/ 0 w 353"/>
              <a:gd name="T3" fmla="*/ 0 h 88"/>
              <a:gd name="T4" fmla="*/ 0 w 353"/>
              <a:gd name="T5" fmla="*/ 108636 h 88"/>
              <a:gd name="T6" fmla="*/ 438589 w 353"/>
              <a:gd name="T7" fmla="*/ 108636 h 88"/>
              <a:gd name="T8" fmla="*/ 438589 w 353"/>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3" h="88">
                <a:moveTo>
                  <a:pt x="352" y="0"/>
                </a:moveTo>
                <a:lnTo>
                  <a:pt x="0" y="0"/>
                </a:lnTo>
                <a:lnTo>
                  <a:pt x="0" y="87"/>
                </a:lnTo>
                <a:lnTo>
                  <a:pt x="352" y="87"/>
                </a:lnTo>
                <a:lnTo>
                  <a:pt x="3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5" name="Freeform 178"/>
          <p:cNvSpPr>
            <a:spLocks noChangeArrowheads="1"/>
          </p:cNvSpPr>
          <p:nvPr/>
        </p:nvSpPr>
        <p:spPr bwMode="auto">
          <a:xfrm>
            <a:off x="20235863" y="10340975"/>
            <a:ext cx="411162" cy="109538"/>
          </a:xfrm>
          <a:custGeom>
            <a:avLst/>
            <a:gdLst>
              <a:gd name="T0" fmla="*/ 0 w 332"/>
              <a:gd name="T1" fmla="*/ 0 h 88"/>
              <a:gd name="T2" fmla="*/ 0 w 332"/>
              <a:gd name="T3" fmla="*/ 108636 h 88"/>
              <a:gd name="T4" fmla="*/ 411102 w 332"/>
              <a:gd name="T5" fmla="*/ 108636 h 88"/>
              <a:gd name="T6" fmla="*/ 411102 w 332"/>
              <a:gd name="T7" fmla="*/ 0 h 88"/>
              <a:gd name="T8" fmla="*/ 0 w 332"/>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2" h="88">
                <a:moveTo>
                  <a:pt x="0" y="0"/>
                </a:moveTo>
                <a:lnTo>
                  <a:pt x="0" y="87"/>
                </a:lnTo>
                <a:lnTo>
                  <a:pt x="331" y="87"/>
                </a:lnTo>
                <a:lnTo>
                  <a:pt x="331"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6" name="Freeform 179"/>
          <p:cNvSpPr>
            <a:spLocks noChangeArrowheads="1"/>
          </p:cNvSpPr>
          <p:nvPr/>
        </p:nvSpPr>
        <p:spPr bwMode="auto">
          <a:xfrm>
            <a:off x="20235863" y="10631488"/>
            <a:ext cx="411162" cy="109537"/>
          </a:xfrm>
          <a:custGeom>
            <a:avLst/>
            <a:gdLst>
              <a:gd name="T0" fmla="*/ 0 w 332"/>
              <a:gd name="T1" fmla="*/ 0 h 88"/>
              <a:gd name="T2" fmla="*/ 0 w 332"/>
              <a:gd name="T3" fmla="*/ 108636 h 88"/>
              <a:gd name="T4" fmla="*/ 411102 w 332"/>
              <a:gd name="T5" fmla="*/ 108636 h 88"/>
              <a:gd name="T6" fmla="*/ 411102 w 332"/>
              <a:gd name="T7" fmla="*/ 0 h 88"/>
              <a:gd name="T8" fmla="*/ 0 w 332"/>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2" h="88">
                <a:moveTo>
                  <a:pt x="0" y="0"/>
                </a:moveTo>
                <a:lnTo>
                  <a:pt x="0" y="87"/>
                </a:lnTo>
                <a:lnTo>
                  <a:pt x="331" y="87"/>
                </a:lnTo>
                <a:lnTo>
                  <a:pt x="331"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7" name="Freeform 180"/>
          <p:cNvSpPr>
            <a:spLocks noChangeArrowheads="1"/>
          </p:cNvSpPr>
          <p:nvPr/>
        </p:nvSpPr>
        <p:spPr bwMode="auto">
          <a:xfrm>
            <a:off x="19619913" y="10631488"/>
            <a:ext cx="439737" cy="109537"/>
          </a:xfrm>
          <a:custGeom>
            <a:avLst/>
            <a:gdLst>
              <a:gd name="T0" fmla="*/ 438589 w 353"/>
              <a:gd name="T1" fmla="*/ 0 h 88"/>
              <a:gd name="T2" fmla="*/ 0 w 353"/>
              <a:gd name="T3" fmla="*/ 0 h 88"/>
              <a:gd name="T4" fmla="*/ 0 w 353"/>
              <a:gd name="T5" fmla="*/ 108636 h 88"/>
              <a:gd name="T6" fmla="*/ 438589 w 353"/>
              <a:gd name="T7" fmla="*/ 108636 h 88"/>
              <a:gd name="T8" fmla="*/ 438589 w 353"/>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3" h="88">
                <a:moveTo>
                  <a:pt x="352" y="0"/>
                </a:moveTo>
                <a:lnTo>
                  <a:pt x="0" y="0"/>
                </a:lnTo>
                <a:lnTo>
                  <a:pt x="0" y="87"/>
                </a:lnTo>
                <a:lnTo>
                  <a:pt x="352" y="87"/>
                </a:lnTo>
                <a:lnTo>
                  <a:pt x="3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8" name="Freeform 181"/>
          <p:cNvSpPr>
            <a:spLocks noChangeArrowheads="1"/>
          </p:cNvSpPr>
          <p:nvPr/>
        </p:nvSpPr>
        <p:spPr bwMode="auto">
          <a:xfrm>
            <a:off x="19619913" y="10923588"/>
            <a:ext cx="439737" cy="114300"/>
          </a:xfrm>
          <a:custGeom>
            <a:avLst/>
            <a:gdLst>
              <a:gd name="T0" fmla="*/ 438589 w 353"/>
              <a:gd name="T1" fmla="*/ 0 h 93"/>
              <a:gd name="T2" fmla="*/ 0 w 353"/>
              <a:gd name="T3" fmla="*/ 0 h 93"/>
              <a:gd name="T4" fmla="*/ 0 w 353"/>
              <a:gd name="T5" fmla="*/ 114137 h 93"/>
              <a:gd name="T6" fmla="*/ 438589 w 353"/>
              <a:gd name="T7" fmla="*/ 114137 h 93"/>
              <a:gd name="T8" fmla="*/ 438589 w 353"/>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3" h="93">
                <a:moveTo>
                  <a:pt x="352" y="0"/>
                </a:moveTo>
                <a:lnTo>
                  <a:pt x="0" y="0"/>
                </a:lnTo>
                <a:lnTo>
                  <a:pt x="0" y="92"/>
                </a:lnTo>
                <a:lnTo>
                  <a:pt x="352" y="92"/>
                </a:lnTo>
                <a:lnTo>
                  <a:pt x="3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79" name="Freeform 182"/>
          <p:cNvSpPr>
            <a:spLocks noChangeArrowheads="1"/>
          </p:cNvSpPr>
          <p:nvPr/>
        </p:nvSpPr>
        <p:spPr bwMode="auto">
          <a:xfrm>
            <a:off x="20235863" y="10923588"/>
            <a:ext cx="411162" cy="114300"/>
          </a:xfrm>
          <a:custGeom>
            <a:avLst/>
            <a:gdLst>
              <a:gd name="T0" fmla="*/ 0 w 332"/>
              <a:gd name="T1" fmla="*/ 0 h 93"/>
              <a:gd name="T2" fmla="*/ 0 w 332"/>
              <a:gd name="T3" fmla="*/ 114137 h 93"/>
              <a:gd name="T4" fmla="*/ 411102 w 332"/>
              <a:gd name="T5" fmla="*/ 114137 h 93"/>
              <a:gd name="T6" fmla="*/ 411102 w 332"/>
              <a:gd name="T7" fmla="*/ 0 h 93"/>
              <a:gd name="T8" fmla="*/ 0 w 332"/>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2" h="93">
                <a:moveTo>
                  <a:pt x="0" y="0"/>
                </a:moveTo>
                <a:lnTo>
                  <a:pt x="0" y="92"/>
                </a:lnTo>
                <a:lnTo>
                  <a:pt x="331" y="92"/>
                </a:lnTo>
                <a:lnTo>
                  <a:pt x="331"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80" name="Freeform 183"/>
          <p:cNvSpPr>
            <a:spLocks noChangeArrowheads="1"/>
          </p:cNvSpPr>
          <p:nvPr/>
        </p:nvSpPr>
        <p:spPr bwMode="auto">
          <a:xfrm>
            <a:off x="19619913" y="11220450"/>
            <a:ext cx="439737" cy="109538"/>
          </a:xfrm>
          <a:custGeom>
            <a:avLst/>
            <a:gdLst>
              <a:gd name="T0" fmla="*/ 438589 w 353"/>
              <a:gd name="T1" fmla="*/ 0 h 88"/>
              <a:gd name="T2" fmla="*/ 0 w 353"/>
              <a:gd name="T3" fmla="*/ 0 h 88"/>
              <a:gd name="T4" fmla="*/ 0 w 353"/>
              <a:gd name="T5" fmla="*/ 108636 h 88"/>
              <a:gd name="T6" fmla="*/ 438589 w 353"/>
              <a:gd name="T7" fmla="*/ 108636 h 88"/>
              <a:gd name="T8" fmla="*/ 438589 w 353"/>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3" h="88">
                <a:moveTo>
                  <a:pt x="352" y="0"/>
                </a:moveTo>
                <a:lnTo>
                  <a:pt x="0" y="0"/>
                </a:lnTo>
                <a:lnTo>
                  <a:pt x="0" y="87"/>
                </a:lnTo>
                <a:lnTo>
                  <a:pt x="352" y="87"/>
                </a:lnTo>
                <a:lnTo>
                  <a:pt x="35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81" name="Freeform 184"/>
          <p:cNvSpPr>
            <a:spLocks noChangeArrowheads="1"/>
          </p:cNvSpPr>
          <p:nvPr/>
        </p:nvSpPr>
        <p:spPr bwMode="auto">
          <a:xfrm>
            <a:off x="20235863" y="11220450"/>
            <a:ext cx="411162" cy="109538"/>
          </a:xfrm>
          <a:custGeom>
            <a:avLst/>
            <a:gdLst>
              <a:gd name="T0" fmla="*/ 0 w 332"/>
              <a:gd name="T1" fmla="*/ 0 h 88"/>
              <a:gd name="T2" fmla="*/ 0 w 332"/>
              <a:gd name="T3" fmla="*/ 108636 h 88"/>
              <a:gd name="T4" fmla="*/ 411102 w 332"/>
              <a:gd name="T5" fmla="*/ 108636 h 88"/>
              <a:gd name="T6" fmla="*/ 411102 w 332"/>
              <a:gd name="T7" fmla="*/ 0 h 88"/>
              <a:gd name="T8" fmla="*/ 0 w 332"/>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2" h="88">
                <a:moveTo>
                  <a:pt x="0" y="0"/>
                </a:moveTo>
                <a:lnTo>
                  <a:pt x="0" y="87"/>
                </a:lnTo>
                <a:lnTo>
                  <a:pt x="331" y="87"/>
                </a:lnTo>
                <a:lnTo>
                  <a:pt x="331"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83" name="Freeform 186"/>
          <p:cNvSpPr>
            <a:spLocks noChangeArrowheads="1"/>
          </p:cNvSpPr>
          <p:nvPr/>
        </p:nvSpPr>
        <p:spPr bwMode="auto">
          <a:xfrm>
            <a:off x="4132263" y="9467850"/>
            <a:ext cx="257175" cy="109538"/>
          </a:xfrm>
          <a:custGeom>
            <a:avLst/>
            <a:gdLst>
              <a:gd name="T0" fmla="*/ 257157 w 207"/>
              <a:gd name="T1" fmla="*/ 0 h 87"/>
              <a:gd name="T2" fmla="*/ 0 w 207"/>
              <a:gd name="T3" fmla="*/ 0 h 87"/>
              <a:gd name="T4" fmla="*/ 0 w 207"/>
              <a:gd name="T5" fmla="*/ 108622 h 87"/>
              <a:gd name="T6" fmla="*/ 257157 w 207"/>
              <a:gd name="T7" fmla="*/ 108622 h 87"/>
              <a:gd name="T8" fmla="*/ 257157 w 207"/>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87">
                <a:moveTo>
                  <a:pt x="206" y="0"/>
                </a:moveTo>
                <a:lnTo>
                  <a:pt x="0" y="0"/>
                </a:lnTo>
                <a:lnTo>
                  <a:pt x="0" y="86"/>
                </a:lnTo>
                <a:lnTo>
                  <a:pt x="206" y="86"/>
                </a:lnTo>
                <a:lnTo>
                  <a:pt x="20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84" name="Freeform 187"/>
          <p:cNvSpPr>
            <a:spLocks noChangeArrowheads="1"/>
          </p:cNvSpPr>
          <p:nvPr/>
        </p:nvSpPr>
        <p:spPr bwMode="auto">
          <a:xfrm>
            <a:off x="4494213" y="9467850"/>
            <a:ext cx="242887" cy="109538"/>
          </a:xfrm>
          <a:custGeom>
            <a:avLst/>
            <a:gdLst>
              <a:gd name="T0" fmla="*/ 0 w 196"/>
              <a:gd name="T1" fmla="*/ 0 h 87"/>
              <a:gd name="T2" fmla="*/ 0 w 196"/>
              <a:gd name="T3" fmla="*/ 108622 h 87"/>
              <a:gd name="T4" fmla="*/ 240676 w 196"/>
              <a:gd name="T5" fmla="*/ 108622 h 87"/>
              <a:gd name="T6" fmla="*/ 240676 w 196"/>
              <a:gd name="T7" fmla="*/ 0 h 87"/>
              <a:gd name="T8" fmla="*/ 0 w 196"/>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6" h="87">
                <a:moveTo>
                  <a:pt x="0" y="0"/>
                </a:moveTo>
                <a:lnTo>
                  <a:pt x="0" y="86"/>
                </a:lnTo>
                <a:lnTo>
                  <a:pt x="195" y="86"/>
                </a:lnTo>
                <a:lnTo>
                  <a:pt x="195"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85" name="Freeform 188"/>
          <p:cNvSpPr>
            <a:spLocks noChangeArrowheads="1"/>
          </p:cNvSpPr>
          <p:nvPr/>
        </p:nvSpPr>
        <p:spPr bwMode="auto">
          <a:xfrm>
            <a:off x="4494213" y="9758363"/>
            <a:ext cx="242887" cy="115887"/>
          </a:xfrm>
          <a:custGeom>
            <a:avLst/>
            <a:gdLst>
              <a:gd name="T0" fmla="*/ 0 w 196"/>
              <a:gd name="T1" fmla="*/ 0 h 93"/>
              <a:gd name="T2" fmla="*/ 0 w 196"/>
              <a:gd name="T3" fmla="*/ 114137 h 93"/>
              <a:gd name="T4" fmla="*/ 240676 w 196"/>
              <a:gd name="T5" fmla="*/ 114137 h 93"/>
              <a:gd name="T6" fmla="*/ 240676 w 196"/>
              <a:gd name="T7" fmla="*/ 0 h 93"/>
              <a:gd name="T8" fmla="*/ 0 w 196"/>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6" h="93">
                <a:moveTo>
                  <a:pt x="0" y="0"/>
                </a:moveTo>
                <a:lnTo>
                  <a:pt x="0" y="92"/>
                </a:lnTo>
                <a:lnTo>
                  <a:pt x="195" y="92"/>
                </a:lnTo>
                <a:lnTo>
                  <a:pt x="195"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86" name="Freeform 189"/>
          <p:cNvSpPr>
            <a:spLocks noChangeArrowheads="1"/>
          </p:cNvSpPr>
          <p:nvPr/>
        </p:nvSpPr>
        <p:spPr bwMode="auto">
          <a:xfrm>
            <a:off x="4132263" y="10055225"/>
            <a:ext cx="257175" cy="109538"/>
          </a:xfrm>
          <a:custGeom>
            <a:avLst/>
            <a:gdLst>
              <a:gd name="T0" fmla="*/ 257157 w 207"/>
              <a:gd name="T1" fmla="*/ 0 h 87"/>
              <a:gd name="T2" fmla="*/ 0 w 207"/>
              <a:gd name="T3" fmla="*/ 0 h 87"/>
              <a:gd name="T4" fmla="*/ 0 w 207"/>
              <a:gd name="T5" fmla="*/ 108622 h 87"/>
              <a:gd name="T6" fmla="*/ 257157 w 207"/>
              <a:gd name="T7" fmla="*/ 108622 h 87"/>
              <a:gd name="T8" fmla="*/ 257157 w 207"/>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87">
                <a:moveTo>
                  <a:pt x="206" y="0"/>
                </a:moveTo>
                <a:lnTo>
                  <a:pt x="0" y="0"/>
                </a:lnTo>
                <a:lnTo>
                  <a:pt x="0" y="86"/>
                </a:lnTo>
                <a:lnTo>
                  <a:pt x="206" y="86"/>
                </a:lnTo>
                <a:lnTo>
                  <a:pt x="20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87" name="Freeform 190"/>
          <p:cNvSpPr>
            <a:spLocks noChangeArrowheads="1"/>
          </p:cNvSpPr>
          <p:nvPr/>
        </p:nvSpPr>
        <p:spPr bwMode="auto">
          <a:xfrm>
            <a:off x="4494213" y="10055225"/>
            <a:ext cx="242887" cy="109538"/>
          </a:xfrm>
          <a:custGeom>
            <a:avLst/>
            <a:gdLst>
              <a:gd name="T0" fmla="*/ 0 w 196"/>
              <a:gd name="T1" fmla="*/ 0 h 87"/>
              <a:gd name="T2" fmla="*/ 0 w 196"/>
              <a:gd name="T3" fmla="*/ 108622 h 87"/>
              <a:gd name="T4" fmla="*/ 240676 w 196"/>
              <a:gd name="T5" fmla="*/ 108622 h 87"/>
              <a:gd name="T6" fmla="*/ 240676 w 196"/>
              <a:gd name="T7" fmla="*/ 0 h 87"/>
              <a:gd name="T8" fmla="*/ 0 w 196"/>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6" h="87">
                <a:moveTo>
                  <a:pt x="0" y="0"/>
                </a:moveTo>
                <a:lnTo>
                  <a:pt x="0" y="86"/>
                </a:lnTo>
                <a:lnTo>
                  <a:pt x="195" y="86"/>
                </a:lnTo>
                <a:lnTo>
                  <a:pt x="195"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88" name="Freeform 191"/>
          <p:cNvSpPr>
            <a:spLocks noChangeArrowheads="1"/>
          </p:cNvSpPr>
          <p:nvPr/>
        </p:nvSpPr>
        <p:spPr bwMode="auto">
          <a:xfrm>
            <a:off x="4132263" y="10340975"/>
            <a:ext cx="257175" cy="109538"/>
          </a:xfrm>
          <a:custGeom>
            <a:avLst/>
            <a:gdLst>
              <a:gd name="T0" fmla="*/ 257157 w 207"/>
              <a:gd name="T1" fmla="*/ 0 h 88"/>
              <a:gd name="T2" fmla="*/ 0 w 207"/>
              <a:gd name="T3" fmla="*/ 0 h 88"/>
              <a:gd name="T4" fmla="*/ 0 w 207"/>
              <a:gd name="T5" fmla="*/ 108636 h 88"/>
              <a:gd name="T6" fmla="*/ 257157 w 207"/>
              <a:gd name="T7" fmla="*/ 108636 h 88"/>
              <a:gd name="T8" fmla="*/ 257157 w 207"/>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88">
                <a:moveTo>
                  <a:pt x="206" y="0"/>
                </a:moveTo>
                <a:lnTo>
                  <a:pt x="0" y="0"/>
                </a:lnTo>
                <a:lnTo>
                  <a:pt x="0" y="87"/>
                </a:lnTo>
                <a:lnTo>
                  <a:pt x="206" y="87"/>
                </a:lnTo>
                <a:lnTo>
                  <a:pt x="20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89" name="Freeform 192"/>
          <p:cNvSpPr>
            <a:spLocks noChangeArrowheads="1"/>
          </p:cNvSpPr>
          <p:nvPr/>
        </p:nvSpPr>
        <p:spPr bwMode="auto">
          <a:xfrm>
            <a:off x="4494213" y="10340975"/>
            <a:ext cx="242887" cy="109538"/>
          </a:xfrm>
          <a:custGeom>
            <a:avLst/>
            <a:gdLst>
              <a:gd name="T0" fmla="*/ 0 w 196"/>
              <a:gd name="T1" fmla="*/ 0 h 88"/>
              <a:gd name="T2" fmla="*/ 0 w 196"/>
              <a:gd name="T3" fmla="*/ 108636 h 88"/>
              <a:gd name="T4" fmla="*/ 240676 w 196"/>
              <a:gd name="T5" fmla="*/ 108636 h 88"/>
              <a:gd name="T6" fmla="*/ 240676 w 196"/>
              <a:gd name="T7" fmla="*/ 0 h 88"/>
              <a:gd name="T8" fmla="*/ 0 w 196"/>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6" h="88">
                <a:moveTo>
                  <a:pt x="0" y="0"/>
                </a:moveTo>
                <a:lnTo>
                  <a:pt x="0" y="87"/>
                </a:lnTo>
                <a:lnTo>
                  <a:pt x="195" y="87"/>
                </a:lnTo>
                <a:lnTo>
                  <a:pt x="195"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0" name="Freeform 193"/>
          <p:cNvSpPr>
            <a:spLocks noChangeArrowheads="1"/>
          </p:cNvSpPr>
          <p:nvPr/>
        </p:nvSpPr>
        <p:spPr bwMode="auto">
          <a:xfrm>
            <a:off x="4494213" y="10631488"/>
            <a:ext cx="242887" cy="109537"/>
          </a:xfrm>
          <a:custGeom>
            <a:avLst/>
            <a:gdLst>
              <a:gd name="T0" fmla="*/ 0 w 196"/>
              <a:gd name="T1" fmla="*/ 0 h 88"/>
              <a:gd name="T2" fmla="*/ 0 w 196"/>
              <a:gd name="T3" fmla="*/ 108636 h 88"/>
              <a:gd name="T4" fmla="*/ 240676 w 196"/>
              <a:gd name="T5" fmla="*/ 108636 h 88"/>
              <a:gd name="T6" fmla="*/ 240676 w 196"/>
              <a:gd name="T7" fmla="*/ 0 h 88"/>
              <a:gd name="T8" fmla="*/ 0 w 196"/>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6" h="88">
                <a:moveTo>
                  <a:pt x="0" y="0"/>
                </a:moveTo>
                <a:lnTo>
                  <a:pt x="0" y="87"/>
                </a:lnTo>
                <a:lnTo>
                  <a:pt x="195" y="87"/>
                </a:lnTo>
                <a:lnTo>
                  <a:pt x="195"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1" name="Freeform 194"/>
          <p:cNvSpPr>
            <a:spLocks noChangeArrowheads="1"/>
          </p:cNvSpPr>
          <p:nvPr/>
        </p:nvSpPr>
        <p:spPr bwMode="auto">
          <a:xfrm>
            <a:off x="4132263" y="10923588"/>
            <a:ext cx="257175" cy="114300"/>
          </a:xfrm>
          <a:custGeom>
            <a:avLst/>
            <a:gdLst>
              <a:gd name="T0" fmla="*/ 257157 w 207"/>
              <a:gd name="T1" fmla="*/ 0 h 93"/>
              <a:gd name="T2" fmla="*/ 0 w 207"/>
              <a:gd name="T3" fmla="*/ 0 h 93"/>
              <a:gd name="T4" fmla="*/ 0 w 207"/>
              <a:gd name="T5" fmla="*/ 114137 h 93"/>
              <a:gd name="T6" fmla="*/ 257157 w 207"/>
              <a:gd name="T7" fmla="*/ 114137 h 93"/>
              <a:gd name="T8" fmla="*/ 257157 w 207"/>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93">
                <a:moveTo>
                  <a:pt x="206" y="0"/>
                </a:moveTo>
                <a:lnTo>
                  <a:pt x="0" y="0"/>
                </a:lnTo>
                <a:lnTo>
                  <a:pt x="0" y="92"/>
                </a:lnTo>
                <a:lnTo>
                  <a:pt x="206" y="92"/>
                </a:lnTo>
                <a:lnTo>
                  <a:pt x="20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2" name="Freeform 195"/>
          <p:cNvSpPr>
            <a:spLocks noChangeArrowheads="1"/>
          </p:cNvSpPr>
          <p:nvPr/>
        </p:nvSpPr>
        <p:spPr bwMode="auto">
          <a:xfrm>
            <a:off x="4494213" y="10923588"/>
            <a:ext cx="242887" cy="114300"/>
          </a:xfrm>
          <a:custGeom>
            <a:avLst/>
            <a:gdLst>
              <a:gd name="T0" fmla="*/ 0 w 196"/>
              <a:gd name="T1" fmla="*/ 0 h 93"/>
              <a:gd name="T2" fmla="*/ 0 w 196"/>
              <a:gd name="T3" fmla="*/ 114137 h 93"/>
              <a:gd name="T4" fmla="*/ 240676 w 196"/>
              <a:gd name="T5" fmla="*/ 114137 h 93"/>
              <a:gd name="T6" fmla="*/ 240676 w 196"/>
              <a:gd name="T7" fmla="*/ 0 h 93"/>
              <a:gd name="T8" fmla="*/ 0 w 196"/>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6" h="93">
                <a:moveTo>
                  <a:pt x="0" y="0"/>
                </a:moveTo>
                <a:lnTo>
                  <a:pt x="0" y="92"/>
                </a:lnTo>
                <a:lnTo>
                  <a:pt x="195" y="92"/>
                </a:lnTo>
                <a:lnTo>
                  <a:pt x="195"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3" name="Freeform 196"/>
          <p:cNvSpPr>
            <a:spLocks noChangeArrowheads="1"/>
          </p:cNvSpPr>
          <p:nvPr/>
        </p:nvSpPr>
        <p:spPr bwMode="auto">
          <a:xfrm>
            <a:off x="4132263" y="11220450"/>
            <a:ext cx="257175" cy="109538"/>
          </a:xfrm>
          <a:custGeom>
            <a:avLst/>
            <a:gdLst>
              <a:gd name="T0" fmla="*/ 257157 w 207"/>
              <a:gd name="T1" fmla="*/ 0 h 88"/>
              <a:gd name="T2" fmla="*/ 0 w 207"/>
              <a:gd name="T3" fmla="*/ 0 h 88"/>
              <a:gd name="T4" fmla="*/ 0 w 207"/>
              <a:gd name="T5" fmla="*/ 108636 h 88"/>
              <a:gd name="T6" fmla="*/ 257157 w 207"/>
              <a:gd name="T7" fmla="*/ 108636 h 88"/>
              <a:gd name="T8" fmla="*/ 257157 w 207"/>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7" h="88">
                <a:moveTo>
                  <a:pt x="206" y="0"/>
                </a:moveTo>
                <a:lnTo>
                  <a:pt x="0" y="0"/>
                </a:lnTo>
                <a:lnTo>
                  <a:pt x="0" y="87"/>
                </a:lnTo>
                <a:lnTo>
                  <a:pt x="206" y="87"/>
                </a:lnTo>
                <a:lnTo>
                  <a:pt x="20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4" name="Freeform 197"/>
          <p:cNvSpPr>
            <a:spLocks noChangeArrowheads="1"/>
          </p:cNvSpPr>
          <p:nvPr/>
        </p:nvSpPr>
        <p:spPr bwMode="auto">
          <a:xfrm>
            <a:off x="4819650" y="9467850"/>
            <a:ext cx="263525" cy="109538"/>
          </a:xfrm>
          <a:custGeom>
            <a:avLst/>
            <a:gdLst>
              <a:gd name="T0" fmla="*/ 262658 w 212"/>
              <a:gd name="T1" fmla="*/ 0 h 87"/>
              <a:gd name="T2" fmla="*/ 0 w 212"/>
              <a:gd name="T3" fmla="*/ 0 h 87"/>
              <a:gd name="T4" fmla="*/ 0 w 212"/>
              <a:gd name="T5" fmla="*/ 108622 h 87"/>
              <a:gd name="T6" fmla="*/ 262658 w 212"/>
              <a:gd name="T7" fmla="*/ 108622 h 87"/>
              <a:gd name="T8" fmla="*/ 262658 w 212"/>
              <a:gd name="T9" fmla="*/ 0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87">
                <a:moveTo>
                  <a:pt x="211" y="0"/>
                </a:moveTo>
                <a:lnTo>
                  <a:pt x="0" y="0"/>
                </a:lnTo>
                <a:lnTo>
                  <a:pt x="0" y="86"/>
                </a:lnTo>
                <a:lnTo>
                  <a:pt x="211" y="86"/>
                </a:lnTo>
                <a:lnTo>
                  <a:pt x="21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5" name="Freeform 198"/>
          <p:cNvSpPr>
            <a:spLocks noChangeArrowheads="1"/>
          </p:cNvSpPr>
          <p:nvPr/>
        </p:nvSpPr>
        <p:spPr bwMode="auto">
          <a:xfrm>
            <a:off x="4819650" y="9758363"/>
            <a:ext cx="263525" cy="115887"/>
          </a:xfrm>
          <a:custGeom>
            <a:avLst/>
            <a:gdLst>
              <a:gd name="T0" fmla="*/ 262658 w 212"/>
              <a:gd name="T1" fmla="*/ 0 h 93"/>
              <a:gd name="T2" fmla="*/ 0 w 212"/>
              <a:gd name="T3" fmla="*/ 0 h 93"/>
              <a:gd name="T4" fmla="*/ 0 w 212"/>
              <a:gd name="T5" fmla="*/ 114137 h 93"/>
              <a:gd name="T6" fmla="*/ 262658 w 212"/>
              <a:gd name="T7" fmla="*/ 114137 h 93"/>
              <a:gd name="T8" fmla="*/ 262658 w 212"/>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93">
                <a:moveTo>
                  <a:pt x="211" y="0"/>
                </a:moveTo>
                <a:lnTo>
                  <a:pt x="0" y="0"/>
                </a:lnTo>
                <a:lnTo>
                  <a:pt x="0" y="92"/>
                </a:lnTo>
                <a:lnTo>
                  <a:pt x="211" y="92"/>
                </a:lnTo>
                <a:lnTo>
                  <a:pt x="21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6" name="Freeform 199"/>
          <p:cNvSpPr>
            <a:spLocks noChangeArrowheads="1"/>
          </p:cNvSpPr>
          <p:nvPr/>
        </p:nvSpPr>
        <p:spPr bwMode="auto">
          <a:xfrm>
            <a:off x="4819650" y="10340975"/>
            <a:ext cx="263525" cy="109538"/>
          </a:xfrm>
          <a:custGeom>
            <a:avLst/>
            <a:gdLst>
              <a:gd name="T0" fmla="*/ 262658 w 212"/>
              <a:gd name="T1" fmla="*/ 0 h 88"/>
              <a:gd name="T2" fmla="*/ 0 w 212"/>
              <a:gd name="T3" fmla="*/ 0 h 88"/>
              <a:gd name="T4" fmla="*/ 0 w 212"/>
              <a:gd name="T5" fmla="*/ 108636 h 88"/>
              <a:gd name="T6" fmla="*/ 262658 w 212"/>
              <a:gd name="T7" fmla="*/ 108636 h 88"/>
              <a:gd name="T8" fmla="*/ 262658 w 212"/>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88">
                <a:moveTo>
                  <a:pt x="211" y="0"/>
                </a:moveTo>
                <a:lnTo>
                  <a:pt x="0" y="0"/>
                </a:lnTo>
                <a:lnTo>
                  <a:pt x="0" y="87"/>
                </a:lnTo>
                <a:lnTo>
                  <a:pt x="211" y="87"/>
                </a:lnTo>
                <a:lnTo>
                  <a:pt x="21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7" name="Freeform 200"/>
          <p:cNvSpPr>
            <a:spLocks noChangeArrowheads="1"/>
          </p:cNvSpPr>
          <p:nvPr/>
        </p:nvSpPr>
        <p:spPr bwMode="auto">
          <a:xfrm>
            <a:off x="4819650" y="10631488"/>
            <a:ext cx="263525" cy="109537"/>
          </a:xfrm>
          <a:custGeom>
            <a:avLst/>
            <a:gdLst>
              <a:gd name="T0" fmla="*/ 262658 w 212"/>
              <a:gd name="T1" fmla="*/ 0 h 88"/>
              <a:gd name="T2" fmla="*/ 0 w 212"/>
              <a:gd name="T3" fmla="*/ 0 h 88"/>
              <a:gd name="T4" fmla="*/ 0 w 212"/>
              <a:gd name="T5" fmla="*/ 108636 h 88"/>
              <a:gd name="T6" fmla="*/ 262658 w 212"/>
              <a:gd name="T7" fmla="*/ 108636 h 88"/>
              <a:gd name="T8" fmla="*/ 262658 w 212"/>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88">
                <a:moveTo>
                  <a:pt x="211" y="0"/>
                </a:moveTo>
                <a:lnTo>
                  <a:pt x="0" y="0"/>
                </a:lnTo>
                <a:lnTo>
                  <a:pt x="0" y="87"/>
                </a:lnTo>
                <a:lnTo>
                  <a:pt x="211" y="87"/>
                </a:lnTo>
                <a:lnTo>
                  <a:pt x="21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8" name="Freeform 201"/>
          <p:cNvSpPr>
            <a:spLocks noChangeArrowheads="1"/>
          </p:cNvSpPr>
          <p:nvPr/>
        </p:nvSpPr>
        <p:spPr bwMode="auto">
          <a:xfrm>
            <a:off x="4819650" y="10923588"/>
            <a:ext cx="263525" cy="114300"/>
          </a:xfrm>
          <a:custGeom>
            <a:avLst/>
            <a:gdLst>
              <a:gd name="T0" fmla="*/ 262658 w 212"/>
              <a:gd name="T1" fmla="*/ 0 h 93"/>
              <a:gd name="T2" fmla="*/ 0 w 212"/>
              <a:gd name="T3" fmla="*/ 0 h 93"/>
              <a:gd name="T4" fmla="*/ 0 w 212"/>
              <a:gd name="T5" fmla="*/ 114137 h 93"/>
              <a:gd name="T6" fmla="*/ 262658 w 212"/>
              <a:gd name="T7" fmla="*/ 114137 h 93"/>
              <a:gd name="T8" fmla="*/ 262658 w 212"/>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93">
                <a:moveTo>
                  <a:pt x="211" y="0"/>
                </a:moveTo>
                <a:lnTo>
                  <a:pt x="0" y="0"/>
                </a:lnTo>
                <a:lnTo>
                  <a:pt x="0" y="92"/>
                </a:lnTo>
                <a:lnTo>
                  <a:pt x="211" y="92"/>
                </a:lnTo>
                <a:lnTo>
                  <a:pt x="21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499" name="Freeform 202"/>
          <p:cNvSpPr>
            <a:spLocks noChangeArrowheads="1"/>
          </p:cNvSpPr>
          <p:nvPr/>
        </p:nvSpPr>
        <p:spPr bwMode="auto">
          <a:xfrm>
            <a:off x="4494213" y="11220450"/>
            <a:ext cx="242887" cy="109538"/>
          </a:xfrm>
          <a:custGeom>
            <a:avLst/>
            <a:gdLst>
              <a:gd name="T0" fmla="*/ 0 w 196"/>
              <a:gd name="T1" fmla="*/ 0 h 88"/>
              <a:gd name="T2" fmla="*/ 0 w 196"/>
              <a:gd name="T3" fmla="*/ 108636 h 88"/>
              <a:gd name="T4" fmla="*/ 240676 w 196"/>
              <a:gd name="T5" fmla="*/ 108636 h 88"/>
              <a:gd name="T6" fmla="*/ 240676 w 196"/>
              <a:gd name="T7" fmla="*/ 0 h 88"/>
              <a:gd name="T8" fmla="*/ 0 w 196"/>
              <a:gd name="T9" fmla="*/ 0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6" h="88">
                <a:moveTo>
                  <a:pt x="0" y="0"/>
                </a:moveTo>
                <a:lnTo>
                  <a:pt x="0" y="87"/>
                </a:lnTo>
                <a:lnTo>
                  <a:pt x="195" y="87"/>
                </a:lnTo>
                <a:lnTo>
                  <a:pt x="195"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01" name="Freeform 204"/>
          <p:cNvSpPr>
            <a:spLocks noChangeArrowheads="1"/>
          </p:cNvSpPr>
          <p:nvPr/>
        </p:nvSpPr>
        <p:spPr bwMode="auto">
          <a:xfrm>
            <a:off x="5572125" y="8885238"/>
            <a:ext cx="1017588" cy="109537"/>
          </a:xfrm>
          <a:custGeom>
            <a:avLst/>
            <a:gdLst>
              <a:gd name="T0" fmla="*/ 0 w 818"/>
              <a:gd name="T1" fmla="*/ 108636 h 88"/>
              <a:gd name="T2" fmla="*/ 1015879 w 818"/>
              <a:gd name="T3" fmla="*/ 108636 h 88"/>
              <a:gd name="T4" fmla="*/ 1015879 w 818"/>
              <a:gd name="T5" fmla="*/ 0 h 88"/>
              <a:gd name="T6" fmla="*/ 0 w 818"/>
              <a:gd name="T7" fmla="*/ 0 h 88"/>
              <a:gd name="T8" fmla="*/ 0 w 818"/>
              <a:gd name="T9" fmla="*/ 108636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8" h="88">
                <a:moveTo>
                  <a:pt x="0" y="87"/>
                </a:moveTo>
                <a:lnTo>
                  <a:pt x="817" y="87"/>
                </a:lnTo>
                <a:lnTo>
                  <a:pt x="817" y="0"/>
                </a:lnTo>
                <a:lnTo>
                  <a:pt x="0" y="0"/>
                </a:lnTo>
                <a:lnTo>
                  <a:pt x="0" y="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02" name="Freeform 205"/>
          <p:cNvSpPr>
            <a:spLocks noChangeArrowheads="1"/>
          </p:cNvSpPr>
          <p:nvPr/>
        </p:nvSpPr>
        <p:spPr bwMode="auto">
          <a:xfrm>
            <a:off x="5572125" y="9182100"/>
            <a:ext cx="1017588" cy="103188"/>
          </a:xfrm>
          <a:custGeom>
            <a:avLst/>
            <a:gdLst>
              <a:gd name="T0" fmla="*/ 0 w 818"/>
              <a:gd name="T1" fmla="*/ 103135 h 83"/>
              <a:gd name="T2" fmla="*/ 1015879 w 818"/>
              <a:gd name="T3" fmla="*/ 103135 h 83"/>
              <a:gd name="T4" fmla="*/ 1015879 w 818"/>
              <a:gd name="T5" fmla="*/ 0 h 83"/>
              <a:gd name="T6" fmla="*/ 0 w 818"/>
              <a:gd name="T7" fmla="*/ 0 h 83"/>
              <a:gd name="T8" fmla="*/ 0 w 818"/>
              <a:gd name="T9" fmla="*/ 103135 h 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8" h="83">
                <a:moveTo>
                  <a:pt x="0" y="82"/>
                </a:moveTo>
                <a:lnTo>
                  <a:pt x="817" y="82"/>
                </a:lnTo>
                <a:lnTo>
                  <a:pt x="817" y="0"/>
                </a:lnTo>
                <a:lnTo>
                  <a:pt x="0" y="0"/>
                </a:lnTo>
                <a:lnTo>
                  <a:pt x="0" y="8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03" name="Freeform 206"/>
          <p:cNvSpPr>
            <a:spLocks noChangeArrowheads="1"/>
          </p:cNvSpPr>
          <p:nvPr/>
        </p:nvSpPr>
        <p:spPr bwMode="auto">
          <a:xfrm>
            <a:off x="5572125" y="9472613"/>
            <a:ext cx="1017588" cy="109537"/>
          </a:xfrm>
          <a:custGeom>
            <a:avLst/>
            <a:gdLst>
              <a:gd name="T0" fmla="*/ 0 w 818"/>
              <a:gd name="T1" fmla="*/ 108636 h 88"/>
              <a:gd name="T2" fmla="*/ 1015879 w 818"/>
              <a:gd name="T3" fmla="*/ 108636 h 88"/>
              <a:gd name="T4" fmla="*/ 1015879 w 818"/>
              <a:gd name="T5" fmla="*/ 0 h 88"/>
              <a:gd name="T6" fmla="*/ 0 w 818"/>
              <a:gd name="T7" fmla="*/ 0 h 88"/>
              <a:gd name="T8" fmla="*/ 0 w 818"/>
              <a:gd name="T9" fmla="*/ 108636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8" h="88">
                <a:moveTo>
                  <a:pt x="0" y="87"/>
                </a:moveTo>
                <a:lnTo>
                  <a:pt x="817" y="87"/>
                </a:lnTo>
                <a:lnTo>
                  <a:pt x="817" y="0"/>
                </a:lnTo>
                <a:lnTo>
                  <a:pt x="0" y="0"/>
                </a:lnTo>
                <a:lnTo>
                  <a:pt x="0" y="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04" name="Freeform 207"/>
          <p:cNvSpPr>
            <a:spLocks noChangeArrowheads="1"/>
          </p:cNvSpPr>
          <p:nvPr/>
        </p:nvSpPr>
        <p:spPr bwMode="auto">
          <a:xfrm>
            <a:off x="5572125" y="9763125"/>
            <a:ext cx="1017588" cy="111125"/>
          </a:xfrm>
          <a:custGeom>
            <a:avLst/>
            <a:gdLst>
              <a:gd name="T0" fmla="*/ 0 w 818"/>
              <a:gd name="T1" fmla="*/ 108636 h 88"/>
              <a:gd name="T2" fmla="*/ 1015879 w 818"/>
              <a:gd name="T3" fmla="*/ 108636 h 88"/>
              <a:gd name="T4" fmla="*/ 1015879 w 818"/>
              <a:gd name="T5" fmla="*/ 0 h 88"/>
              <a:gd name="T6" fmla="*/ 0 w 818"/>
              <a:gd name="T7" fmla="*/ 0 h 88"/>
              <a:gd name="T8" fmla="*/ 0 w 818"/>
              <a:gd name="T9" fmla="*/ 108636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8" h="88">
                <a:moveTo>
                  <a:pt x="0" y="87"/>
                </a:moveTo>
                <a:lnTo>
                  <a:pt x="817" y="87"/>
                </a:lnTo>
                <a:lnTo>
                  <a:pt x="817" y="0"/>
                </a:lnTo>
                <a:lnTo>
                  <a:pt x="0" y="0"/>
                </a:lnTo>
                <a:lnTo>
                  <a:pt x="0" y="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05" name="Freeform 208"/>
          <p:cNvSpPr>
            <a:spLocks noChangeArrowheads="1"/>
          </p:cNvSpPr>
          <p:nvPr/>
        </p:nvSpPr>
        <p:spPr bwMode="auto">
          <a:xfrm>
            <a:off x="5572125" y="10059988"/>
            <a:ext cx="1017588" cy="111125"/>
          </a:xfrm>
          <a:custGeom>
            <a:avLst/>
            <a:gdLst>
              <a:gd name="T0" fmla="*/ 0 w 818"/>
              <a:gd name="T1" fmla="*/ 108636 h 88"/>
              <a:gd name="T2" fmla="*/ 1015879 w 818"/>
              <a:gd name="T3" fmla="*/ 108636 h 88"/>
              <a:gd name="T4" fmla="*/ 1015879 w 818"/>
              <a:gd name="T5" fmla="*/ 0 h 88"/>
              <a:gd name="T6" fmla="*/ 0 w 818"/>
              <a:gd name="T7" fmla="*/ 0 h 88"/>
              <a:gd name="T8" fmla="*/ 0 w 818"/>
              <a:gd name="T9" fmla="*/ 108636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8" h="88">
                <a:moveTo>
                  <a:pt x="0" y="87"/>
                </a:moveTo>
                <a:lnTo>
                  <a:pt x="817" y="87"/>
                </a:lnTo>
                <a:lnTo>
                  <a:pt x="817" y="0"/>
                </a:lnTo>
                <a:lnTo>
                  <a:pt x="0" y="0"/>
                </a:lnTo>
                <a:lnTo>
                  <a:pt x="0" y="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06" name="Freeform 209"/>
          <p:cNvSpPr>
            <a:spLocks noChangeArrowheads="1"/>
          </p:cNvSpPr>
          <p:nvPr/>
        </p:nvSpPr>
        <p:spPr bwMode="auto">
          <a:xfrm>
            <a:off x="5572125" y="10340975"/>
            <a:ext cx="1017588" cy="109538"/>
          </a:xfrm>
          <a:custGeom>
            <a:avLst/>
            <a:gdLst>
              <a:gd name="T0" fmla="*/ 0 w 818"/>
              <a:gd name="T1" fmla="*/ 108636 h 88"/>
              <a:gd name="T2" fmla="*/ 1015879 w 818"/>
              <a:gd name="T3" fmla="*/ 108636 h 88"/>
              <a:gd name="T4" fmla="*/ 1015879 w 818"/>
              <a:gd name="T5" fmla="*/ 0 h 88"/>
              <a:gd name="T6" fmla="*/ 0 w 818"/>
              <a:gd name="T7" fmla="*/ 0 h 88"/>
              <a:gd name="T8" fmla="*/ 0 w 818"/>
              <a:gd name="T9" fmla="*/ 108636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8" h="88">
                <a:moveTo>
                  <a:pt x="0" y="87"/>
                </a:moveTo>
                <a:lnTo>
                  <a:pt x="817" y="87"/>
                </a:lnTo>
                <a:lnTo>
                  <a:pt x="817" y="0"/>
                </a:lnTo>
                <a:lnTo>
                  <a:pt x="0" y="0"/>
                </a:lnTo>
                <a:lnTo>
                  <a:pt x="0" y="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07" name="Freeform 210"/>
          <p:cNvSpPr>
            <a:spLocks noChangeArrowheads="1"/>
          </p:cNvSpPr>
          <p:nvPr/>
        </p:nvSpPr>
        <p:spPr bwMode="auto">
          <a:xfrm>
            <a:off x="5572125" y="10637838"/>
            <a:ext cx="1017588" cy="109537"/>
          </a:xfrm>
          <a:custGeom>
            <a:avLst/>
            <a:gdLst>
              <a:gd name="T0" fmla="*/ 0 w 818"/>
              <a:gd name="T1" fmla="*/ 108622 h 87"/>
              <a:gd name="T2" fmla="*/ 1015879 w 818"/>
              <a:gd name="T3" fmla="*/ 108622 h 87"/>
              <a:gd name="T4" fmla="*/ 1015879 w 818"/>
              <a:gd name="T5" fmla="*/ 0 h 87"/>
              <a:gd name="T6" fmla="*/ 0 w 818"/>
              <a:gd name="T7" fmla="*/ 0 h 87"/>
              <a:gd name="T8" fmla="*/ 0 w 818"/>
              <a:gd name="T9" fmla="*/ 108622 h 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8" h="87">
                <a:moveTo>
                  <a:pt x="0" y="86"/>
                </a:moveTo>
                <a:lnTo>
                  <a:pt x="817" y="86"/>
                </a:lnTo>
                <a:lnTo>
                  <a:pt x="817" y="0"/>
                </a:lnTo>
                <a:lnTo>
                  <a:pt x="0" y="0"/>
                </a:lnTo>
                <a:lnTo>
                  <a:pt x="0" y="8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08" name="Freeform 211"/>
          <p:cNvSpPr>
            <a:spLocks noChangeArrowheads="1"/>
          </p:cNvSpPr>
          <p:nvPr/>
        </p:nvSpPr>
        <p:spPr bwMode="auto">
          <a:xfrm>
            <a:off x="5572125" y="10928350"/>
            <a:ext cx="1017588" cy="109538"/>
          </a:xfrm>
          <a:custGeom>
            <a:avLst/>
            <a:gdLst>
              <a:gd name="T0" fmla="*/ 0 w 818"/>
              <a:gd name="T1" fmla="*/ 108636 h 88"/>
              <a:gd name="T2" fmla="*/ 1015879 w 818"/>
              <a:gd name="T3" fmla="*/ 108636 h 88"/>
              <a:gd name="T4" fmla="*/ 1015879 w 818"/>
              <a:gd name="T5" fmla="*/ 0 h 88"/>
              <a:gd name="T6" fmla="*/ 0 w 818"/>
              <a:gd name="T7" fmla="*/ 0 h 88"/>
              <a:gd name="T8" fmla="*/ 0 w 818"/>
              <a:gd name="T9" fmla="*/ 108636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8" h="88">
                <a:moveTo>
                  <a:pt x="0" y="87"/>
                </a:moveTo>
                <a:lnTo>
                  <a:pt x="817" y="87"/>
                </a:lnTo>
                <a:lnTo>
                  <a:pt x="817" y="0"/>
                </a:lnTo>
                <a:lnTo>
                  <a:pt x="0" y="0"/>
                </a:lnTo>
                <a:lnTo>
                  <a:pt x="0" y="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11" name="Freeform 214"/>
          <p:cNvSpPr>
            <a:spLocks noChangeArrowheads="1"/>
          </p:cNvSpPr>
          <p:nvPr/>
        </p:nvSpPr>
        <p:spPr bwMode="auto">
          <a:xfrm>
            <a:off x="18740438" y="8994775"/>
            <a:ext cx="158750" cy="187325"/>
          </a:xfrm>
          <a:custGeom>
            <a:avLst/>
            <a:gdLst>
              <a:gd name="T0" fmla="*/ 0 w 126"/>
              <a:gd name="T1" fmla="*/ 185569 h 151"/>
              <a:gd name="T2" fmla="*/ 158175 w 126"/>
              <a:gd name="T3" fmla="*/ 185569 h 151"/>
              <a:gd name="T4" fmla="*/ 158175 w 126"/>
              <a:gd name="T5" fmla="*/ 0 h 151"/>
              <a:gd name="T6" fmla="*/ 0 w 126"/>
              <a:gd name="T7" fmla="*/ 0 h 151"/>
              <a:gd name="T8" fmla="*/ 0 w 126"/>
              <a:gd name="T9" fmla="*/ 185569 h 15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51">
                <a:moveTo>
                  <a:pt x="0" y="150"/>
                </a:moveTo>
                <a:lnTo>
                  <a:pt x="125" y="150"/>
                </a:lnTo>
                <a:lnTo>
                  <a:pt x="125" y="0"/>
                </a:lnTo>
                <a:lnTo>
                  <a:pt x="0" y="0"/>
                </a:lnTo>
                <a:lnTo>
                  <a:pt x="0" y="15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12" name="Freeform 215"/>
          <p:cNvSpPr>
            <a:spLocks noChangeArrowheads="1"/>
          </p:cNvSpPr>
          <p:nvPr/>
        </p:nvSpPr>
        <p:spPr bwMode="auto">
          <a:xfrm>
            <a:off x="18740438" y="9253538"/>
            <a:ext cx="158750" cy="185737"/>
          </a:xfrm>
          <a:custGeom>
            <a:avLst/>
            <a:gdLst>
              <a:gd name="T0" fmla="*/ 0 w 126"/>
              <a:gd name="T1" fmla="*/ 185577 h 152"/>
              <a:gd name="T2" fmla="*/ 158175 w 126"/>
              <a:gd name="T3" fmla="*/ 185577 h 152"/>
              <a:gd name="T4" fmla="*/ 158175 w 126"/>
              <a:gd name="T5" fmla="*/ 0 h 152"/>
              <a:gd name="T6" fmla="*/ 0 w 126"/>
              <a:gd name="T7" fmla="*/ 0 h 152"/>
              <a:gd name="T8" fmla="*/ 0 w 126"/>
              <a:gd name="T9" fmla="*/ 185577 h 1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52">
                <a:moveTo>
                  <a:pt x="0" y="151"/>
                </a:moveTo>
                <a:lnTo>
                  <a:pt x="125" y="151"/>
                </a:lnTo>
                <a:lnTo>
                  <a:pt x="125" y="0"/>
                </a:lnTo>
                <a:lnTo>
                  <a:pt x="0" y="0"/>
                </a:lnTo>
                <a:lnTo>
                  <a:pt x="0" y="15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13" name="Freeform 216"/>
          <p:cNvSpPr>
            <a:spLocks noChangeArrowheads="1"/>
          </p:cNvSpPr>
          <p:nvPr/>
        </p:nvSpPr>
        <p:spPr bwMode="auto">
          <a:xfrm>
            <a:off x="18740438" y="9499600"/>
            <a:ext cx="158750" cy="187325"/>
          </a:xfrm>
          <a:custGeom>
            <a:avLst/>
            <a:gdLst>
              <a:gd name="T0" fmla="*/ 0 w 126"/>
              <a:gd name="T1" fmla="*/ 185577 h 152"/>
              <a:gd name="T2" fmla="*/ 158175 w 126"/>
              <a:gd name="T3" fmla="*/ 185577 h 152"/>
              <a:gd name="T4" fmla="*/ 158175 w 126"/>
              <a:gd name="T5" fmla="*/ 0 h 152"/>
              <a:gd name="T6" fmla="*/ 0 w 126"/>
              <a:gd name="T7" fmla="*/ 0 h 152"/>
              <a:gd name="T8" fmla="*/ 0 w 126"/>
              <a:gd name="T9" fmla="*/ 185577 h 1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52">
                <a:moveTo>
                  <a:pt x="0" y="151"/>
                </a:moveTo>
                <a:lnTo>
                  <a:pt x="125" y="151"/>
                </a:lnTo>
                <a:lnTo>
                  <a:pt x="125" y="0"/>
                </a:lnTo>
                <a:lnTo>
                  <a:pt x="0" y="0"/>
                </a:lnTo>
                <a:lnTo>
                  <a:pt x="0" y="15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14" name="Freeform 217"/>
          <p:cNvSpPr>
            <a:spLocks noChangeArrowheads="1"/>
          </p:cNvSpPr>
          <p:nvPr/>
        </p:nvSpPr>
        <p:spPr bwMode="auto">
          <a:xfrm>
            <a:off x="18740438" y="9763125"/>
            <a:ext cx="158750" cy="176213"/>
          </a:xfrm>
          <a:custGeom>
            <a:avLst/>
            <a:gdLst>
              <a:gd name="T0" fmla="*/ 0 w 126"/>
              <a:gd name="T1" fmla="*/ 174580 h 142"/>
              <a:gd name="T2" fmla="*/ 158175 w 126"/>
              <a:gd name="T3" fmla="*/ 174580 h 142"/>
              <a:gd name="T4" fmla="*/ 158175 w 126"/>
              <a:gd name="T5" fmla="*/ 0 h 142"/>
              <a:gd name="T6" fmla="*/ 0 w 126"/>
              <a:gd name="T7" fmla="*/ 0 h 142"/>
              <a:gd name="T8" fmla="*/ 0 w 126"/>
              <a:gd name="T9" fmla="*/ 17458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42">
                <a:moveTo>
                  <a:pt x="0" y="141"/>
                </a:moveTo>
                <a:lnTo>
                  <a:pt x="125" y="141"/>
                </a:lnTo>
                <a:lnTo>
                  <a:pt x="125" y="0"/>
                </a:lnTo>
                <a:lnTo>
                  <a:pt x="0" y="0"/>
                </a:lnTo>
                <a:lnTo>
                  <a:pt x="0" y="14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15" name="Freeform 218"/>
          <p:cNvSpPr>
            <a:spLocks noChangeArrowheads="1"/>
          </p:cNvSpPr>
          <p:nvPr/>
        </p:nvSpPr>
        <p:spPr bwMode="auto">
          <a:xfrm>
            <a:off x="18740438" y="10017125"/>
            <a:ext cx="158750" cy="180975"/>
          </a:xfrm>
          <a:custGeom>
            <a:avLst/>
            <a:gdLst>
              <a:gd name="T0" fmla="*/ 0 w 126"/>
              <a:gd name="T1" fmla="*/ 180080 h 147"/>
              <a:gd name="T2" fmla="*/ 158175 w 126"/>
              <a:gd name="T3" fmla="*/ 180080 h 147"/>
              <a:gd name="T4" fmla="*/ 158175 w 126"/>
              <a:gd name="T5" fmla="*/ 0 h 147"/>
              <a:gd name="T6" fmla="*/ 0 w 126"/>
              <a:gd name="T7" fmla="*/ 0 h 147"/>
              <a:gd name="T8" fmla="*/ 0 w 126"/>
              <a:gd name="T9" fmla="*/ 180080 h 1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47">
                <a:moveTo>
                  <a:pt x="0" y="146"/>
                </a:moveTo>
                <a:lnTo>
                  <a:pt x="125" y="146"/>
                </a:lnTo>
                <a:lnTo>
                  <a:pt x="125" y="0"/>
                </a:lnTo>
                <a:lnTo>
                  <a:pt x="0" y="0"/>
                </a:lnTo>
                <a:lnTo>
                  <a:pt x="0" y="1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16" name="Freeform 219"/>
          <p:cNvSpPr>
            <a:spLocks noChangeArrowheads="1"/>
          </p:cNvSpPr>
          <p:nvPr/>
        </p:nvSpPr>
        <p:spPr bwMode="auto">
          <a:xfrm>
            <a:off x="18740438" y="10274300"/>
            <a:ext cx="158750" cy="176213"/>
          </a:xfrm>
          <a:custGeom>
            <a:avLst/>
            <a:gdLst>
              <a:gd name="T0" fmla="*/ 0 w 126"/>
              <a:gd name="T1" fmla="*/ 174580 h 142"/>
              <a:gd name="T2" fmla="*/ 158175 w 126"/>
              <a:gd name="T3" fmla="*/ 174580 h 142"/>
              <a:gd name="T4" fmla="*/ 158175 w 126"/>
              <a:gd name="T5" fmla="*/ 0 h 142"/>
              <a:gd name="T6" fmla="*/ 0 w 126"/>
              <a:gd name="T7" fmla="*/ 0 h 142"/>
              <a:gd name="T8" fmla="*/ 0 w 126"/>
              <a:gd name="T9" fmla="*/ 17458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42">
                <a:moveTo>
                  <a:pt x="0" y="141"/>
                </a:moveTo>
                <a:lnTo>
                  <a:pt x="125" y="141"/>
                </a:lnTo>
                <a:lnTo>
                  <a:pt x="125" y="0"/>
                </a:lnTo>
                <a:lnTo>
                  <a:pt x="0" y="0"/>
                </a:lnTo>
                <a:lnTo>
                  <a:pt x="0" y="14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17" name="Freeform 220"/>
          <p:cNvSpPr>
            <a:spLocks noChangeArrowheads="1"/>
          </p:cNvSpPr>
          <p:nvPr/>
        </p:nvSpPr>
        <p:spPr bwMode="auto">
          <a:xfrm>
            <a:off x="18740438" y="10528300"/>
            <a:ext cx="158750" cy="180975"/>
          </a:xfrm>
          <a:custGeom>
            <a:avLst/>
            <a:gdLst>
              <a:gd name="T0" fmla="*/ 0 w 126"/>
              <a:gd name="T1" fmla="*/ 180078 h 147"/>
              <a:gd name="T2" fmla="*/ 158175 w 126"/>
              <a:gd name="T3" fmla="*/ 180078 h 147"/>
              <a:gd name="T4" fmla="*/ 158175 w 126"/>
              <a:gd name="T5" fmla="*/ 0 h 147"/>
              <a:gd name="T6" fmla="*/ 0 w 126"/>
              <a:gd name="T7" fmla="*/ 0 h 147"/>
              <a:gd name="T8" fmla="*/ 0 w 126"/>
              <a:gd name="T9" fmla="*/ 180078 h 1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47">
                <a:moveTo>
                  <a:pt x="0" y="146"/>
                </a:moveTo>
                <a:lnTo>
                  <a:pt x="125" y="146"/>
                </a:lnTo>
                <a:lnTo>
                  <a:pt x="125" y="0"/>
                </a:lnTo>
                <a:lnTo>
                  <a:pt x="0" y="0"/>
                </a:lnTo>
                <a:lnTo>
                  <a:pt x="0" y="1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18" name="Freeform 221"/>
          <p:cNvSpPr>
            <a:spLocks noChangeArrowheads="1"/>
          </p:cNvSpPr>
          <p:nvPr/>
        </p:nvSpPr>
        <p:spPr bwMode="auto">
          <a:xfrm>
            <a:off x="18740438" y="10785475"/>
            <a:ext cx="158750" cy="169863"/>
          </a:xfrm>
          <a:custGeom>
            <a:avLst/>
            <a:gdLst>
              <a:gd name="T0" fmla="*/ 0 w 126"/>
              <a:gd name="T1" fmla="*/ 169074 h 136"/>
              <a:gd name="T2" fmla="*/ 158175 w 126"/>
              <a:gd name="T3" fmla="*/ 169074 h 136"/>
              <a:gd name="T4" fmla="*/ 158175 w 126"/>
              <a:gd name="T5" fmla="*/ 0 h 136"/>
              <a:gd name="T6" fmla="*/ 0 w 126"/>
              <a:gd name="T7" fmla="*/ 0 h 136"/>
              <a:gd name="T8" fmla="*/ 0 w 126"/>
              <a:gd name="T9" fmla="*/ 169074 h 1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36">
                <a:moveTo>
                  <a:pt x="0" y="135"/>
                </a:moveTo>
                <a:lnTo>
                  <a:pt x="125" y="135"/>
                </a:lnTo>
                <a:lnTo>
                  <a:pt x="125" y="0"/>
                </a:lnTo>
                <a:lnTo>
                  <a:pt x="0" y="0"/>
                </a:lnTo>
                <a:lnTo>
                  <a:pt x="0" y="13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19" name="Freeform 222"/>
          <p:cNvSpPr>
            <a:spLocks noChangeArrowheads="1"/>
          </p:cNvSpPr>
          <p:nvPr/>
        </p:nvSpPr>
        <p:spPr bwMode="auto">
          <a:xfrm>
            <a:off x="18740438" y="11037888"/>
            <a:ext cx="158750" cy="193675"/>
          </a:xfrm>
          <a:custGeom>
            <a:avLst/>
            <a:gdLst>
              <a:gd name="T0" fmla="*/ 0 w 126"/>
              <a:gd name="T1" fmla="*/ 191044 h 153"/>
              <a:gd name="T2" fmla="*/ 158175 w 126"/>
              <a:gd name="T3" fmla="*/ 191044 h 153"/>
              <a:gd name="T4" fmla="*/ 158175 w 126"/>
              <a:gd name="T5" fmla="*/ 0 h 153"/>
              <a:gd name="T6" fmla="*/ 0 w 126"/>
              <a:gd name="T7" fmla="*/ 0 h 153"/>
              <a:gd name="T8" fmla="*/ 0 w 126"/>
              <a:gd name="T9" fmla="*/ 191044 h 15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53">
                <a:moveTo>
                  <a:pt x="0" y="152"/>
                </a:moveTo>
                <a:lnTo>
                  <a:pt x="125" y="152"/>
                </a:lnTo>
                <a:lnTo>
                  <a:pt x="125" y="0"/>
                </a:lnTo>
                <a:lnTo>
                  <a:pt x="0" y="0"/>
                </a:lnTo>
                <a:lnTo>
                  <a:pt x="0" y="15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0" name="Freeform 223"/>
          <p:cNvSpPr>
            <a:spLocks noChangeArrowheads="1"/>
          </p:cNvSpPr>
          <p:nvPr/>
        </p:nvSpPr>
        <p:spPr bwMode="auto">
          <a:xfrm>
            <a:off x="18740438" y="11285538"/>
            <a:ext cx="158750" cy="192087"/>
          </a:xfrm>
          <a:custGeom>
            <a:avLst/>
            <a:gdLst>
              <a:gd name="T0" fmla="*/ 0 w 126"/>
              <a:gd name="T1" fmla="*/ 191041 h 153"/>
              <a:gd name="T2" fmla="*/ 158175 w 126"/>
              <a:gd name="T3" fmla="*/ 191041 h 153"/>
              <a:gd name="T4" fmla="*/ 158175 w 126"/>
              <a:gd name="T5" fmla="*/ 0 h 153"/>
              <a:gd name="T6" fmla="*/ 0 w 126"/>
              <a:gd name="T7" fmla="*/ 0 h 153"/>
              <a:gd name="T8" fmla="*/ 0 w 126"/>
              <a:gd name="T9" fmla="*/ 191041 h 15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53">
                <a:moveTo>
                  <a:pt x="0" y="152"/>
                </a:moveTo>
                <a:lnTo>
                  <a:pt x="125" y="152"/>
                </a:lnTo>
                <a:lnTo>
                  <a:pt x="125" y="0"/>
                </a:lnTo>
                <a:lnTo>
                  <a:pt x="0" y="0"/>
                </a:lnTo>
                <a:lnTo>
                  <a:pt x="0" y="15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1" name="Freeform 224"/>
          <p:cNvSpPr>
            <a:spLocks noChangeArrowheads="1"/>
          </p:cNvSpPr>
          <p:nvPr/>
        </p:nvSpPr>
        <p:spPr bwMode="auto">
          <a:xfrm>
            <a:off x="18453100" y="8994775"/>
            <a:ext cx="149225" cy="187325"/>
          </a:xfrm>
          <a:custGeom>
            <a:avLst/>
            <a:gdLst>
              <a:gd name="T0" fmla="*/ 0 w 121"/>
              <a:gd name="T1" fmla="*/ 185569 h 151"/>
              <a:gd name="T2" fmla="*/ 147215 w 121"/>
              <a:gd name="T3" fmla="*/ 185569 h 151"/>
              <a:gd name="T4" fmla="*/ 147215 w 121"/>
              <a:gd name="T5" fmla="*/ 0 h 151"/>
              <a:gd name="T6" fmla="*/ 0 w 121"/>
              <a:gd name="T7" fmla="*/ 0 h 151"/>
              <a:gd name="T8" fmla="*/ 0 w 121"/>
              <a:gd name="T9" fmla="*/ 185569 h 15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51">
                <a:moveTo>
                  <a:pt x="0" y="150"/>
                </a:moveTo>
                <a:lnTo>
                  <a:pt x="120" y="150"/>
                </a:lnTo>
                <a:lnTo>
                  <a:pt x="120" y="0"/>
                </a:lnTo>
                <a:lnTo>
                  <a:pt x="0" y="0"/>
                </a:lnTo>
                <a:lnTo>
                  <a:pt x="0" y="15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2" name="Freeform 225"/>
          <p:cNvSpPr>
            <a:spLocks noChangeArrowheads="1"/>
          </p:cNvSpPr>
          <p:nvPr/>
        </p:nvSpPr>
        <p:spPr bwMode="auto">
          <a:xfrm>
            <a:off x="18453100" y="9253538"/>
            <a:ext cx="149225" cy="185737"/>
          </a:xfrm>
          <a:custGeom>
            <a:avLst/>
            <a:gdLst>
              <a:gd name="T0" fmla="*/ 0 w 121"/>
              <a:gd name="T1" fmla="*/ 185577 h 152"/>
              <a:gd name="T2" fmla="*/ 147215 w 121"/>
              <a:gd name="T3" fmla="*/ 185577 h 152"/>
              <a:gd name="T4" fmla="*/ 147215 w 121"/>
              <a:gd name="T5" fmla="*/ 0 h 152"/>
              <a:gd name="T6" fmla="*/ 0 w 121"/>
              <a:gd name="T7" fmla="*/ 0 h 152"/>
              <a:gd name="T8" fmla="*/ 0 w 121"/>
              <a:gd name="T9" fmla="*/ 185577 h 1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52">
                <a:moveTo>
                  <a:pt x="0" y="151"/>
                </a:moveTo>
                <a:lnTo>
                  <a:pt x="120" y="151"/>
                </a:lnTo>
                <a:lnTo>
                  <a:pt x="120" y="0"/>
                </a:lnTo>
                <a:lnTo>
                  <a:pt x="0" y="0"/>
                </a:lnTo>
                <a:lnTo>
                  <a:pt x="0" y="15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3" name="Freeform 226"/>
          <p:cNvSpPr>
            <a:spLocks noChangeArrowheads="1"/>
          </p:cNvSpPr>
          <p:nvPr/>
        </p:nvSpPr>
        <p:spPr bwMode="auto">
          <a:xfrm>
            <a:off x="18453100" y="9499600"/>
            <a:ext cx="149225" cy="187325"/>
          </a:xfrm>
          <a:custGeom>
            <a:avLst/>
            <a:gdLst>
              <a:gd name="T0" fmla="*/ 0 w 121"/>
              <a:gd name="T1" fmla="*/ 185577 h 152"/>
              <a:gd name="T2" fmla="*/ 147215 w 121"/>
              <a:gd name="T3" fmla="*/ 185577 h 152"/>
              <a:gd name="T4" fmla="*/ 147215 w 121"/>
              <a:gd name="T5" fmla="*/ 0 h 152"/>
              <a:gd name="T6" fmla="*/ 0 w 121"/>
              <a:gd name="T7" fmla="*/ 0 h 152"/>
              <a:gd name="T8" fmla="*/ 0 w 121"/>
              <a:gd name="T9" fmla="*/ 185577 h 1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52">
                <a:moveTo>
                  <a:pt x="0" y="151"/>
                </a:moveTo>
                <a:lnTo>
                  <a:pt x="120" y="151"/>
                </a:lnTo>
                <a:lnTo>
                  <a:pt x="120" y="0"/>
                </a:lnTo>
                <a:lnTo>
                  <a:pt x="0" y="0"/>
                </a:lnTo>
                <a:lnTo>
                  <a:pt x="0" y="15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4" name="Freeform 227"/>
          <p:cNvSpPr>
            <a:spLocks noChangeArrowheads="1"/>
          </p:cNvSpPr>
          <p:nvPr/>
        </p:nvSpPr>
        <p:spPr bwMode="auto">
          <a:xfrm>
            <a:off x="18453100" y="9763125"/>
            <a:ext cx="149225" cy="176213"/>
          </a:xfrm>
          <a:custGeom>
            <a:avLst/>
            <a:gdLst>
              <a:gd name="T0" fmla="*/ 0 w 121"/>
              <a:gd name="T1" fmla="*/ 174580 h 142"/>
              <a:gd name="T2" fmla="*/ 147215 w 121"/>
              <a:gd name="T3" fmla="*/ 174580 h 142"/>
              <a:gd name="T4" fmla="*/ 147215 w 121"/>
              <a:gd name="T5" fmla="*/ 0 h 142"/>
              <a:gd name="T6" fmla="*/ 0 w 121"/>
              <a:gd name="T7" fmla="*/ 0 h 142"/>
              <a:gd name="T8" fmla="*/ 0 w 121"/>
              <a:gd name="T9" fmla="*/ 17458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42">
                <a:moveTo>
                  <a:pt x="0" y="141"/>
                </a:moveTo>
                <a:lnTo>
                  <a:pt x="120" y="141"/>
                </a:lnTo>
                <a:lnTo>
                  <a:pt x="120" y="0"/>
                </a:lnTo>
                <a:lnTo>
                  <a:pt x="0" y="0"/>
                </a:lnTo>
                <a:lnTo>
                  <a:pt x="0" y="14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5" name="Freeform 228"/>
          <p:cNvSpPr>
            <a:spLocks noChangeArrowheads="1"/>
          </p:cNvSpPr>
          <p:nvPr/>
        </p:nvSpPr>
        <p:spPr bwMode="auto">
          <a:xfrm>
            <a:off x="18453100" y="10017125"/>
            <a:ext cx="149225" cy="180975"/>
          </a:xfrm>
          <a:custGeom>
            <a:avLst/>
            <a:gdLst>
              <a:gd name="T0" fmla="*/ 0 w 121"/>
              <a:gd name="T1" fmla="*/ 180080 h 147"/>
              <a:gd name="T2" fmla="*/ 147215 w 121"/>
              <a:gd name="T3" fmla="*/ 180080 h 147"/>
              <a:gd name="T4" fmla="*/ 147215 w 121"/>
              <a:gd name="T5" fmla="*/ 0 h 147"/>
              <a:gd name="T6" fmla="*/ 0 w 121"/>
              <a:gd name="T7" fmla="*/ 0 h 147"/>
              <a:gd name="T8" fmla="*/ 0 w 121"/>
              <a:gd name="T9" fmla="*/ 180080 h 1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47">
                <a:moveTo>
                  <a:pt x="0" y="146"/>
                </a:moveTo>
                <a:lnTo>
                  <a:pt x="120" y="146"/>
                </a:lnTo>
                <a:lnTo>
                  <a:pt x="120" y="0"/>
                </a:lnTo>
                <a:lnTo>
                  <a:pt x="0" y="0"/>
                </a:lnTo>
                <a:lnTo>
                  <a:pt x="0" y="1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6" name="Freeform 229"/>
          <p:cNvSpPr>
            <a:spLocks noChangeArrowheads="1"/>
          </p:cNvSpPr>
          <p:nvPr/>
        </p:nvSpPr>
        <p:spPr bwMode="auto">
          <a:xfrm>
            <a:off x="18453100" y="10274300"/>
            <a:ext cx="149225" cy="176213"/>
          </a:xfrm>
          <a:custGeom>
            <a:avLst/>
            <a:gdLst>
              <a:gd name="T0" fmla="*/ 0 w 121"/>
              <a:gd name="T1" fmla="*/ 174580 h 142"/>
              <a:gd name="T2" fmla="*/ 147215 w 121"/>
              <a:gd name="T3" fmla="*/ 174580 h 142"/>
              <a:gd name="T4" fmla="*/ 147215 w 121"/>
              <a:gd name="T5" fmla="*/ 0 h 142"/>
              <a:gd name="T6" fmla="*/ 0 w 121"/>
              <a:gd name="T7" fmla="*/ 0 h 142"/>
              <a:gd name="T8" fmla="*/ 0 w 121"/>
              <a:gd name="T9" fmla="*/ 17458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42">
                <a:moveTo>
                  <a:pt x="0" y="141"/>
                </a:moveTo>
                <a:lnTo>
                  <a:pt x="120" y="141"/>
                </a:lnTo>
                <a:lnTo>
                  <a:pt x="120" y="0"/>
                </a:lnTo>
                <a:lnTo>
                  <a:pt x="0" y="0"/>
                </a:lnTo>
                <a:lnTo>
                  <a:pt x="0" y="14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7" name="Freeform 230"/>
          <p:cNvSpPr>
            <a:spLocks noChangeArrowheads="1"/>
          </p:cNvSpPr>
          <p:nvPr/>
        </p:nvSpPr>
        <p:spPr bwMode="auto">
          <a:xfrm>
            <a:off x="18453100" y="10528300"/>
            <a:ext cx="149225" cy="180975"/>
          </a:xfrm>
          <a:custGeom>
            <a:avLst/>
            <a:gdLst>
              <a:gd name="T0" fmla="*/ 0 w 121"/>
              <a:gd name="T1" fmla="*/ 180078 h 147"/>
              <a:gd name="T2" fmla="*/ 147215 w 121"/>
              <a:gd name="T3" fmla="*/ 180078 h 147"/>
              <a:gd name="T4" fmla="*/ 147215 w 121"/>
              <a:gd name="T5" fmla="*/ 0 h 147"/>
              <a:gd name="T6" fmla="*/ 0 w 121"/>
              <a:gd name="T7" fmla="*/ 0 h 147"/>
              <a:gd name="T8" fmla="*/ 0 w 121"/>
              <a:gd name="T9" fmla="*/ 180078 h 1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47">
                <a:moveTo>
                  <a:pt x="0" y="146"/>
                </a:moveTo>
                <a:lnTo>
                  <a:pt x="120" y="146"/>
                </a:lnTo>
                <a:lnTo>
                  <a:pt x="120" y="0"/>
                </a:lnTo>
                <a:lnTo>
                  <a:pt x="0" y="0"/>
                </a:lnTo>
                <a:lnTo>
                  <a:pt x="0" y="1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8" name="Freeform 231"/>
          <p:cNvSpPr>
            <a:spLocks noChangeArrowheads="1"/>
          </p:cNvSpPr>
          <p:nvPr/>
        </p:nvSpPr>
        <p:spPr bwMode="auto">
          <a:xfrm>
            <a:off x="18453100" y="10785475"/>
            <a:ext cx="149225" cy="169863"/>
          </a:xfrm>
          <a:custGeom>
            <a:avLst/>
            <a:gdLst>
              <a:gd name="T0" fmla="*/ 0 w 121"/>
              <a:gd name="T1" fmla="*/ 169074 h 136"/>
              <a:gd name="T2" fmla="*/ 147215 w 121"/>
              <a:gd name="T3" fmla="*/ 169074 h 136"/>
              <a:gd name="T4" fmla="*/ 147215 w 121"/>
              <a:gd name="T5" fmla="*/ 0 h 136"/>
              <a:gd name="T6" fmla="*/ 0 w 121"/>
              <a:gd name="T7" fmla="*/ 0 h 136"/>
              <a:gd name="T8" fmla="*/ 0 w 121"/>
              <a:gd name="T9" fmla="*/ 169074 h 1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36">
                <a:moveTo>
                  <a:pt x="0" y="135"/>
                </a:moveTo>
                <a:lnTo>
                  <a:pt x="120" y="135"/>
                </a:lnTo>
                <a:lnTo>
                  <a:pt x="120" y="0"/>
                </a:lnTo>
                <a:lnTo>
                  <a:pt x="0" y="0"/>
                </a:lnTo>
                <a:lnTo>
                  <a:pt x="0" y="13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9" name="Freeform 232"/>
          <p:cNvSpPr>
            <a:spLocks noChangeArrowheads="1"/>
          </p:cNvSpPr>
          <p:nvPr/>
        </p:nvSpPr>
        <p:spPr bwMode="auto">
          <a:xfrm>
            <a:off x="18453100" y="11037888"/>
            <a:ext cx="149225" cy="193675"/>
          </a:xfrm>
          <a:custGeom>
            <a:avLst/>
            <a:gdLst>
              <a:gd name="T0" fmla="*/ 0 w 121"/>
              <a:gd name="T1" fmla="*/ 191044 h 153"/>
              <a:gd name="T2" fmla="*/ 147215 w 121"/>
              <a:gd name="T3" fmla="*/ 191044 h 153"/>
              <a:gd name="T4" fmla="*/ 147215 w 121"/>
              <a:gd name="T5" fmla="*/ 0 h 153"/>
              <a:gd name="T6" fmla="*/ 0 w 121"/>
              <a:gd name="T7" fmla="*/ 0 h 153"/>
              <a:gd name="T8" fmla="*/ 0 w 121"/>
              <a:gd name="T9" fmla="*/ 191044 h 15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53">
                <a:moveTo>
                  <a:pt x="0" y="152"/>
                </a:moveTo>
                <a:lnTo>
                  <a:pt x="120" y="152"/>
                </a:lnTo>
                <a:lnTo>
                  <a:pt x="120" y="0"/>
                </a:lnTo>
                <a:lnTo>
                  <a:pt x="0" y="0"/>
                </a:lnTo>
                <a:lnTo>
                  <a:pt x="0" y="15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30" name="Freeform 233"/>
          <p:cNvSpPr>
            <a:spLocks noChangeArrowheads="1"/>
          </p:cNvSpPr>
          <p:nvPr/>
        </p:nvSpPr>
        <p:spPr bwMode="auto">
          <a:xfrm>
            <a:off x="18453100" y="11285538"/>
            <a:ext cx="149225" cy="192087"/>
          </a:xfrm>
          <a:custGeom>
            <a:avLst/>
            <a:gdLst>
              <a:gd name="T0" fmla="*/ 0 w 121"/>
              <a:gd name="T1" fmla="*/ 191041 h 153"/>
              <a:gd name="T2" fmla="*/ 147215 w 121"/>
              <a:gd name="T3" fmla="*/ 191041 h 153"/>
              <a:gd name="T4" fmla="*/ 147215 w 121"/>
              <a:gd name="T5" fmla="*/ 0 h 153"/>
              <a:gd name="T6" fmla="*/ 0 w 121"/>
              <a:gd name="T7" fmla="*/ 0 h 153"/>
              <a:gd name="T8" fmla="*/ 0 w 121"/>
              <a:gd name="T9" fmla="*/ 191041 h 15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53">
                <a:moveTo>
                  <a:pt x="0" y="152"/>
                </a:moveTo>
                <a:lnTo>
                  <a:pt x="120" y="152"/>
                </a:lnTo>
                <a:lnTo>
                  <a:pt x="120" y="0"/>
                </a:lnTo>
                <a:lnTo>
                  <a:pt x="0" y="0"/>
                </a:lnTo>
                <a:lnTo>
                  <a:pt x="0" y="15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52459" name="Subtitle 2"/>
          <p:cNvSpPr txBox="1">
            <a:spLocks/>
          </p:cNvSpPr>
          <p:nvPr/>
        </p:nvSpPr>
        <p:spPr bwMode="auto">
          <a:xfrm>
            <a:off x="2800350" y="2840038"/>
            <a:ext cx="3387725" cy="230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43797" tIns="121899" rIns="243797" bIns="121899">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es-MX" sz="11500" b="1">
                <a:latin typeface="Source Sans Pro" panose="020B0503030403020204" pitchFamily="34" charset="0"/>
              </a:rPr>
              <a:t>86%</a:t>
            </a:r>
            <a:endParaRPr lang="en-US" altLang="es-MX" sz="8800" b="1">
              <a:latin typeface="Source Sans Pro" panose="020B0503030403020204" pitchFamily="34" charset="0"/>
            </a:endParaRPr>
          </a:p>
        </p:txBody>
      </p:sp>
      <p:sp>
        <p:nvSpPr>
          <p:cNvPr id="52460" name="Freeform 121"/>
          <p:cNvSpPr>
            <a:spLocks noChangeArrowheads="1"/>
          </p:cNvSpPr>
          <p:nvPr/>
        </p:nvSpPr>
        <p:spPr bwMode="auto">
          <a:xfrm rot="-5400000">
            <a:off x="1935956" y="3764757"/>
            <a:ext cx="1089025" cy="782638"/>
          </a:xfrm>
          <a:custGeom>
            <a:avLst/>
            <a:gdLst>
              <a:gd name="T0" fmla="*/ 1086447 w 517"/>
              <a:gd name="T1" fmla="*/ 380215 h 245"/>
              <a:gd name="T2" fmla="*/ 812730 w 517"/>
              <a:gd name="T3" fmla="*/ 0 h 245"/>
              <a:gd name="T4" fmla="*/ 812730 w 517"/>
              <a:gd name="T5" fmla="*/ 242827 h 245"/>
              <a:gd name="T6" fmla="*/ 0 w 517"/>
              <a:gd name="T7" fmla="*/ 242827 h 245"/>
              <a:gd name="T8" fmla="*/ 0 w 517"/>
              <a:gd name="T9" fmla="*/ 536774 h 245"/>
              <a:gd name="T10" fmla="*/ 812730 w 517"/>
              <a:gd name="T11" fmla="*/ 536774 h 245"/>
              <a:gd name="T12" fmla="*/ 812730 w 517"/>
              <a:gd name="T13" fmla="*/ 779601 h 245"/>
              <a:gd name="T14" fmla="*/ 1086447 w 517"/>
              <a:gd name="T15" fmla="*/ 380215 h 24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53" tIns="60926" rIns="121853" bIns="60926" anchor="ctr"/>
          <a:lstStyle/>
          <a:p>
            <a:endParaRPr lang="es-MX"/>
          </a:p>
        </p:txBody>
      </p:sp>
      <p:sp>
        <p:nvSpPr>
          <p:cNvPr id="52461" name="TextBox 1003"/>
          <p:cNvSpPr txBox="1">
            <a:spLocks noChangeArrowheads="1"/>
          </p:cNvSpPr>
          <p:nvPr/>
        </p:nvSpPr>
        <p:spPr bwMode="auto">
          <a:xfrm>
            <a:off x="5897563" y="3346450"/>
            <a:ext cx="15843250" cy="163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800" b="1">
                <a:latin typeface="Source Sans Pro" panose="020B0503030403020204" pitchFamily="34" charset="0"/>
              </a:rPr>
              <a:t>Creativity is the key to success </a:t>
            </a:r>
            <a:r>
              <a:rPr lang="en-US" altLang="es-MX" sz="2800">
                <a:latin typeface="Calibri Light" panose="020F0302020204030204" pitchFamily="34" charset="0"/>
                <a:cs typeface="Calibri Light" panose="020F0302020204030204" pitchFamily="34" charset="0"/>
              </a:rPr>
              <a:t>in the future, and primary education where our teachers can bring creativity. Improvisation is a creative process which can be spoken, written, or composed without prior preparation. </a:t>
            </a:r>
          </a:p>
        </p:txBody>
      </p:sp>
      <p:sp>
        <p:nvSpPr>
          <p:cNvPr id="52462" name="TextBox 246"/>
          <p:cNvSpPr txBox="1">
            <a:spLocks noChangeArrowheads="1"/>
          </p:cNvSpPr>
          <p:nvPr/>
        </p:nvSpPr>
        <p:spPr bwMode="auto">
          <a:xfrm>
            <a:off x="1614488" y="955675"/>
            <a:ext cx="10463212"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City Energy Transformation</a:t>
            </a:r>
          </a:p>
        </p:txBody>
      </p:sp>
      <p:sp>
        <p:nvSpPr>
          <p:cNvPr id="248" name="TextBox 247"/>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52464" name="Group 59"/>
          <p:cNvGrpSpPr>
            <a:grpSpLocks/>
          </p:cNvGrpSpPr>
          <p:nvPr/>
        </p:nvGrpSpPr>
        <p:grpSpPr bwMode="auto">
          <a:xfrm>
            <a:off x="1744663" y="2152650"/>
            <a:ext cx="1477962" cy="258763"/>
            <a:chOff x="1703388" y="2006913"/>
            <a:chExt cx="1478230" cy="258682"/>
          </a:xfrm>
        </p:grpSpPr>
        <p:sp>
          <p:nvSpPr>
            <p:cNvPr id="250" name="Oval 249"/>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51" name="Oval 250"/>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52" name="Oval 251"/>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53" name="Oval 252"/>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54" name="Oval 253"/>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Freeform 6"/>
          <p:cNvSpPr>
            <a:spLocks noChangeArrowheads="1"/>
          </p:cNvSpPr>
          <p:nvPr/>
        </p:nvSpPr>
        <p:spPr bwMode="auto">
          <a:xfrm>
            <a:off x="7205663" y="9894888"/>
            <a:ext cx="11517312" cy="2028825"/>
          </a:xfrm>
          <a:custGeom>
            <a:avLst/>
            <a:gdLst>
              <a:gd name="T0" fmla="*/ 10132 w 10133"/>
              <a:gd name="T1" fmla="*/ 2990 h 2991"/>
              <a:gd name="T2" fmla="*/ 0 w 10133"/>
              <a:gd name="T3" fmla="*/ 2990 h 2991"/>
              <a:gd name="T4" fmla="*/ 0 w 10133"/>
              <a:gd name="T5" fmla="*/ 0 h 2991"/>
              <a:gd name="T6" fmla="*/ 10132 w 10133"/>
              <a:gd name="T7" fmla="*/ 0 h 2991"/>
              <a:gd name="T8" fmla="*/ 10132 w 10133"/>
              <a:gd name="T9" fmla="*/ 2990 h 2991"/>
            </a:gdLst>
            <a:ahLst/>
            <a:cxnLst>
              <a:cxn ang="0">
                <a:pos x="T0" y="T1"/>
              </a:cxn>
              <a:cxn ang="0">
                <a:pos x="T2" y="T3"/>
              </a:cxn>
              <a:cxn ang="0">
                <a:pos x="T4" y="T5"/>
              </a:cxn>
              <a:cxn ang="0">
                <a:pos x="T6" y="T7"/>
              </a:cxn>
              <a:cxn ang="0">
                <a:pos x="T8" y="T9"/>
              </a:cxn>
            </a:cxnLst>
            <a:rect l="0" t="0" r="r" b="b"/>
            <a:pathLst>
              <a:path w="10133" h="2991">
                <a:moveTo>
                  <a:pt x="10132" y="2990"/>
                </a:moveTo>
                <a:lnTo>
                  <a:pt x="0" y="2990"/>
                </a:lnTo>
                <a:lnTo>
                  <a:pt x="0" y="0"/>
                </a:lnTo>
                <a:lnTo>
                  <a:pt x="10132" y="0"/>
                </a:lnTo>
                <a:lnTo>
                  <a:pt x="10132" y="2990"/>
                </a:lnTo>
              </a:path>
            </a:pathLst>
          </a:custGeom>
          <a:solidFill>
            <a:schemeClr val="accent4"/>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2" name="Freeform 4"/>
          <p:cNvSpPr>
            <a:spLocks noChangeArrowheads="1"/>
          </p:cNvSpPr>
          <p:nvPr/>
        </p:nvSpPr>
        <p:spPr bwMode="auto">
          <a:xfrm>
            <a:off x="6075363" y="7866063"/>
            <a:ext cx="12647612" cy="2028825"/>
          </a:xfrm>
          <a:custGeom>
            <a:avLst/>
            <a:gdLst>
              <a:gd name="T0" fmla="*/ 11798 w 11799"/>
              <a:gd name="T1" fmla="*/ 2990 h 2991"/>
              <a:gd name="T2" fmla="*/ 0 w 11799"/>
              <a:gd name="T3" fmla="*/ 2990 h 2991"/>
              <a:gd name="T4" fmla="*/ 0 w 11799"/>
              <a:gd name="T5" fmla="*/ 0 h 2991"/>
              <a:gd name="T6" fmla="*/ 11798 w 11799"/>
              <a:gd name="T7" fmla="*/ 0 h 2991"/>
              <a:gd name="T8" fmla="*/ 11798 w 11799"/>
              <a:gd name="T9" fmla="*/ 2990 h 2991"/>
            </a:gdLst>
            <a:ahLst/>
            <a:cxnLst>
              <a:cxn ang="0">
                <a:pos x="T0" y="T1"/>
              </a:cxn>
              <a:cxn ang="0">
                <a:pos x="T2" y="T3"/>
              </a:cxn>
              <a:cxn ang="0">
                <a:pos x="T4" y="T5"/>
              </a:cxn>
              <a:cxn ang="0">
                <a:pos x="T6" y="T7"/>
              </a:cxn>
              <a:cxn ang="0">
                <a:pos x="T8" y="T9"/>
              </a:cxn>
            </a:cxnLst>
            <a:rect l="0" t="0" r="r" b="b"/>
            <a:pathLst>
              <a:path w="11799" h="2991">
                <a:moveTo>
                  <a:pt x="11798" y="2990"/>
                </a:moveTo>
                <a:lnTo>
                  <a:pt x="0" y="2990"/>
                </a:lnTo>
                <a:lnTo>
                  <a:pt x="0" y="0"/>
                </a:lnTo>
                <a:lnTo>
                  <a:pt x="11798" y="0"/>
                </a:lnTo>
                <a:lnTo>
                  <a:pt x="11798" y="2990"/>
                </a:lnTo>
              </a:path>
            </a:pathLst>
          </a:custGeom>
          <a:solidFill>
            <a:schemeClr val="accent3"/>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60419" name="Freeform 8"/>
          <p:cNvSpPr>
            <a:spLocks noChangeArrowheads="1"/>
          </p:cNvSpPr>
          <p:nvPr/>
        </p:nvSpPr>
        <p:spPr bwMode="auto">
          <a:xfrm>
            <a:off x="3654425" y="5835650"/>
            <a:ext cx="15068550" cy="2030413"/>
          </a:xfrm>
          <a:custGeom>
            <a:avLst/>
            <a:gdLst>
              <a:gd name="T0" fmla="*/ 15066325 w 15365"/>
              <a:gd name="T1" fmla="*/ 2030695 h 2995"/>
              <a:gd name="T2" fmla="*/ 0 w 15365"/>
              <a:gd name="T3" fmla="*/ 2030695 h 2995"/>
              <a:gd name="T4" fmla="*/ 0 w 15365"/>
              <a:gd name="T5" fmla="*/ 0 h 2995"/>
              <a:gd name="T6" fmla="*/ 15066325 w 15365"/>
              <a:gd name="T7" fmla="*/ 0 h 2995"/>
              <a:gd name="T8" fmla="*/ 15066325 w 15365"/>
              <a:gd name="T9" fmla="*/ 2030695 h 299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65" h="2995">
                <a:moveTo>
                  <a:pt x="15364" y="2994"/>
                </a:moveTo>
                <a:lnTo>
                  <a:pt x="0" y="2994"/>
                </a:lnTo>
                <a:lnTo>
                  <a:pt x="0" y="0"/>
                </a:lnTo>
                <a:lnTo>
                  <a:pt x="15364" y="0"/>
                </a:lnTo>
                <a:lnTo>
                  <a:pt x="15364" y="2994"/>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60420" name="Freeform 2"/>
          <p:cNvSpPr>
            <a:spLocks noChangeArrowheads="1"/>
          </p:cNvSpPr>
          <p:nvPr/>
        </p:nvSpPr>
        <p:spPr bwMode="auto">
          <a:xfrm>
            <a:off x="5838825" y="3806825"/>
            <a:ext cx="12884150" cy="2028825"/>
          </a:xfrm>
          <a:custGeom>
            <a:avLst/>
            <a:gdLst>
              <a:gd name="T0" fmla="*/ 12883037 w 12580"/>
              <a:gd name="T1" fmla="*/ 2027703 h 2991"/>
              <a:gd name="T2" fmla="*/ 0 w 12580"/>
              <a:gd name="T3" fmla="*/ 2027703 h 2991"/>
              <a:gd name="T4" fmla="*/ 0 w 12580"/>
              <a:gd name="T5" fmla="*/ 0 h 2991"/>
              <a:gd name="T6" fmla="*/ 12883037 w 12580"/>
              <a:gd name="T7" fmla="*/ 0 h 2991"/>
              <a:gd name="T8" fmla="*/ 12883037 w 12580"/>
              <a:gd name="T9" fmla="*/ 2027703 h 29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580" h="2991">
                <a:moveTo>
                  <a:pt x="12579" y="2990"/>
                </a:moveTo>
                <a:lnTo>
                  <a:pt x="0" y="2990"/>
                </a:lnTo>
                <a:lnTo>
                  <a:pt x="0" y="0"/>
                </a:lnTo>
                <a:lnTo>
                  <a:pt x="12579" y="0"/>
                </a:lnTo>
                <a:lnTo>
                  <a:pt x="12579" y="299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249" name="Freeform 12"/>
          <p:cNvSpPr>
            <a:spLocks noChangeArrowheads="1"/>
          </p:cNvSpPr>
          <p:nvPr/>
        </p:nvSpPr>
        <p:spPr bwMode="auto">
          <a:xfrm>
            <a:off x="5545138" y="2828925"/>
            <a:ext cx="2813050" cy="2994025"/>
          </a:xfrm>
          <a:custGeom>
            <a:avLst/>
            <a:gdLst>
              <a:gd name="T0" fmla="*/ 0 w 4143"/>
              <a:gd name="T1" fmla="*/ 1445 h 4414"/>
              <a:gd name="T2" fmla="*/ 3228 w 4143"/>
              <a:gd name="T3" fmla="*/ 0 h 4414"/>
              <a:gd name="T4" fmla="*/ 4142 w 4143"/>
              <a:gd name="T5" fmla="*/ 1036 h 4414"/>
              <a:gd name="T6" fmla="*/ 3439 w 4143"/>
              <a:gd name="T7" fmla="*/ 2940 h 4414"/>
              <a:gd name="T8" fmla="*/ 0 w 4143"/>
              <a:gd name="T9" fmla="*/ 4413 h 4414"/>
              <a:gd name="T10" fmla="*/ 0 w 4143"/>
              <a:gd name="T11" fmla="*/ 1445 h 4414"/>
            </a:gdLst>
            <a:ahLst/>
            <a:cxnLst>
              <a:cxn ang="0">
                <a:pos x="T0" y="T1"/>
              </a:cxn>
              <a:cxn ang="0">
                <a:pos x="T2" y="T3"/>
              </a:cxn>
              <a:cxn ang="0">
                <a:pos x="T4" y="T5"/>
              </a:cxn>
              <a:cxn ang="0">
                <a:pos x="T6" y="T7"/>
              </a:cxn>
              <a:cxn ang="0">
                <a:pos x="T8" y="T9"/>
              </a:cxn>
              <a:cxn ang="0">
                <a:pos x="T10" y="T11"/>
              </a:cxn>
            </a:cxnLst>
            <a:rect l="0" t="0" r="r" b="b"/>
            <a:pathLst>
              <a:path w="4143" h="4414">
                <a:moveTo>
                  <a:pt x="0" y="1445"/>
                </a:moveTo>
                <a:lnTo>
                  <a:pt x="3228" y="0"/>
                </a:lnTo>
                <a:lnTo>
                  <a:pt x="4142" y="1036"/>
                </a:lnTo>
                <a:lnTo>
                  <a:pt x="3439" y="2940"/>
                </a:lnTo>
                <a:lnTo>
                  <a:pt x="0" y="4413"/>
                </a:lnTo>
                <a:lnTo>
                  <a:pt x="0" y="1445"/>
                </a:lnTo>
              </a:path>
            </a:pathLst>
          </a:custGeom>
          <a:solidFill>
            <a:schemeClr val="accent1">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28" name="Freeform 135"/>
          <p:cNvSpPr>
            <a:spLocks noChangeArrowheads="1"/>
          </p:cNvSpPr>
          <p:nvPr/>
        </p:nvSpPr>
        <p:spPr bwMode="auto">
          <a:xfrm>
            <a:off x="7739063" y="2808288"/>
            <a:ext cx="619125" cy="1997075"/>
          </a:xfrm>
          <a:custGeom>
            <a:avLst/>
            <a:gdLst>
              <a:gd name="T0" fmla="*/ 0 w 915"/>
              <a:gd name="T1" fmla="*/ 0 h 2947"/>
              <a:gd name="T2" fmla="*/ 759 w 915"/>
              <a:gd name="T3" fmla="*/ 1058 h 2947"/>
              <a:gd name="T4" fmla="*/ 211 w 915"/>
              <a:gd name="T5" fmla="*/ 2946 h 2947"/>
              <a:gd name="T6" fmla="*/ 914 w 915"/>
              <a:gd name="T7" fmla="*/ 1035 h 2947"/>
              <a:gd name="T8" fmla="*/ 0 w 915"/>
              <a:gd name="T9" fmla="*/ 0 h 2947"/>
            </a:gdLst>
            <a:ahLst/>
            <a:cxnLst>
              <a:cxn ang="0">
                <a:pos x="T0" y="T1"/>
              </a:cxn>
              <a:cxn ang="0">
                <a:pos x="T2" y="T3"/>
              </a:cxn>
              <a:cxn ang="0">
                <a:pos x="T4" y="T5"/>
              </a:cxn>
              <a:cxn ang="0">
                <a:pos x="T6" y="T7"/>
              </a:cxn>
              <a:cxn ang="0">
                <a:pos x="T8" y="T9"/>
              </a:cxn>
            </a:cxnLst>
            <a:rect l="0" t="0" r="r" b="b"/>
            <a:pathLst>
              <a:path w="915" h="2947">
                <a:moveTo>
                  <a:pt x="0" y="0"/>
                </a:moveTo>
                <a:lnTo>
                  <a:pt x="759" y="1058"/>
                </a:lnTo>
                <a:lnTo>
                  <a:pt x="211" y="2946"/>
                </a:lnTo>
                <a:lnTo>
                  <a:pt x="914" y="1035"/>
                </a:lnTo>
                <a:lnTo>
                  <a:pt x="0" y="0"/>
                </a:lnTo>
              </a:path>
            </a:pathLst>
          </a:custGeom>
          <a:solidFill>
            <a:schemeClr val="accent1">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41" name="Oval 240"/>
          <p:cNvSpPr>
            <a:spLocks noChangeAspect="1"/>
          </p:cNvSpPr>
          <p:nvPr/>
        </p:nvSpPr>
        <p:spPr bwMode="auto">
          <a:xfrm>
            <a:off x="19064288" y="4138613"/>
            <a:ext cx="1393825" cy="1392237"/>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218984" fontAlgn="auto">
              <a:spcBef>
                <a:spcPts val="0"/>
              </a:spcBef>
              <a:spcAft>
                <a:spcPts val="0"/>
              </a:spcAft>
              <a:defRPr/>
            </a:pPr>
            <a:endParaRPr lang="en-US" dirty="0">
              <a:latin typeface="Calibri Light"/>
            </a:endParaRPr>
          </a:p>
        </p:txBody>
      </p:sp>
      <p:sp>
        <p:nvSpPr>
          <p:cNvPr id="242" name="Oval 241"/>
          <p:cNvSpPr>
            <a:spLocks noChangeAspect="1"/>
          </p:cNvSpPr>
          <p:nvPr/>
        </p:nvSpPr>
        <p:spPr bwMode="auto">
          <a:xfrm>
            <a:off x="19078575" y="6121400"/>
            <a:ext cx="1392238" cy="1392238"/>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218984" fontAlgn="auto">
              <a:spcBef>
                <a:spcPts val="0"/>
              </a:spcBef>
              <a:spcAft>
                <a:spcPts val="0"/>
              </a:spcAft>
              <a:defRPr/>
            </a:pPr>
            <a:endParaRPr lang="en-US" dirty="0">
              <a:latin typeface="Calibri Light"/>
            </a:endParaRPr>
          </a:p>
        </p:txBody>
      </p:sp>
      <p:sp>
        <p:nvSpPr>
          <p:cNvPr id="243" name="Oval 242"/>
          <p:cNvSpPr>
            <a:spLocks noChangeAspect="1"/>
          </p:cNvSpPr>
          <p:nvPr/>
        </p:nvSpPr>
        <p:spPr bwMode="auto">
          <a:xfrm>
            <a:off x="19069050" y="8129588"/>
            <a:ext cx="1392238" cy="1393825"/>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218984" fontAlgn="auto">
              <a:spcBef>
                <a:spcPts val="0"/>
              </a:spcBef>
              <a:spcAft>
                <a:spcPts val="0"/>
              </a:spcAft>
              <a:defRPr/>
            </a:pPr>
            <a:endParaRPr lang="en-US" dirty="0">
              <a:latin typeface="Calibri Light"/>
            </a:endParaRPr>
          </a:p>
        </p:txBody>
      </p:sp>
      <p:sp>
        <p:nvSpPr>
          <p:cNvPr id="244" name="Freeform 36"/>
          <p:cNvSpPr>
            <a:spLocks noChangeArrowheads="1"/>
          </p:cNvSpPr>
          <p:nvPr/>
        </p:nvSpPr>
        <p:spPr bwMode="auto">
          <a:xfrm>
            <a:off x="19494500" y="4481513"/>
            <a:ext cx="546100" cy="711200"/>
          </a:xfrm>
          <a:custGeom>
            <a:avLst/>
            <a:gdLst>
              <a:gd name="T0" fmla="*/ 195999 w 320"/>
              <a:gd name="T1" fmla="*/ 105526 h 417"/>
              <a:gd name="T2" fmla="*/ 195999 w 320"/>
              <a:gd name="T3" fmla="*/ 105526 h 417"/>
              <a:gd name="T4" fmla="*/ 105669 w 320"/>
              <a:gd name="T5" fmla="*/ 0 h 417"/>
              <a:gd name="T6" fmla="*/ 0 w 320"/>
              <a:gd name="T7" fmla="*/ 105526 h 417"/>
              <a:gd name="T8" fmla="*/ 61356 w 320"/>
              <a:gd name="T9" fmla="*/ 195733 h 417"/>
              <a:gd name="T10" fmla="*/ 61356 w 320"/>
              <a:gd name="T11" fmla="*/ 512311 h 417"/>
              <a:gd name="T12" fmla="*/ 0 w 320"/>
              <a:gd name="T13" fmla="*/ 602518 h 417"/>
              <a:gd name="T14" fmla="*/ 105669 w 320"/>
              <a:gd name="T15" fmla="*/ 708044 h 417"/>
              <a:gd name="T16" fmla="*/ 195999 w 320"/>
              <a:gd name="T17" fmla="*/ 602518 h 417"/>
              <a:gd name="T18" fmla="*/ 136347 w 320"/>
              <a:gd name="T19" fmla="*/ 512311 h 417"/>
              <a:gd name="T20" fmla="*/ 136347 w 320"/>
              <a:gd name="T21" fmla="*/ 195733 h 417"/>
              <a:gd name="T22" fmla="*/ 195999 w 320"/>
              <a:gd name="T23" fmla="*/ 105526 h 417"/>
              <a:gd name="T24" fmla="*/ 167025 w 320"/>
              <a:gd name="T25" fmla="*/ 602518 h 417"/>
              <a:gd name="T26" fmla="*/ 167025 w 320"/>
              <a:gd name="T27" fmla="*/ 602518 h 417"/>
              <a:gd name="T28" fmla="*/ 105669 w 320"/>
              <a:gd name="T29" fmla="*/ 663791 h 417"/>
              <a:gd name="T30" fmla="*/ 46017 w 320"/>
              <a:gd name="T31" fmla="*/ 602518 h 417"/>
              <a:gd name="T32" fmla="*/ 105669 w 320"/>
              <a:gd name="T33" fmla="*/ 542947 h 417"/>
              <a:gd name="T34" fmla="*/ 167025 w 320"/>
              <a:gd name="T35" fmla="*/ 602518 h 417"/>
              <a:gd name="T36" fmla="*/ 105669 w 320"/>
              <a:gd name="T37" fmla="*/ 149779 h 417"/>
              <a:gd name="T38" fmla="*/ 105669 w 320"/>
              <a:gd name="T39" fmla="*/ 149779 h 417"/>
              <a:gd name="T40" fmla="*/ 46017 w 320"/>
              <a:gd name="T41" fmla="*/ 105526 h 417"/>
              <a:gd name="T42" fmla="*/ 105669 w 320"/>
              <a:gd name="T43" fmla="*/ 45955 h 417"/>
              <a:gd name="T44" fmla="*/ 167025 w 320"/>
              <a:gd name="T45" fmla="*/ 105526 h 417"/>
              <a:gd name="T46" fmla="*/ 105669 w 320"/>
              <a:gd name="T47" fmla="*/ 149779 h 417"/>
              <a:gd name="T48" fmla="*/ 484033 w 320"/>
              <a:gd name="T49" fmla="*/ 512311 h 417"/>
              <a:gd name="T50" fmla="*/ 484033 w 320"/>
              <a:gd name="T51" fmla="*/ 512311 h 417"/>
              <a:gd name="T52" fmla="*/ 484033 w 320"/>
              <a:gd name="T53" fmla="*/ 195733 h 417"/>
              <a:gd name="T54" fmla="*/ 543685 w 320"/>
              <a:gd name="T55" fmla="*/ 105526 h 417"/>
              <a:gd name="T56" fmla="*/ 438016 w 320"/>
              <a:gd name="T57" fmla="*/ 0 h 417"/>
              <a:gd name="T58" fmla="*/ 332346 w 320"/>
              <a:gd name="T59" fmla="*/ 105526 h 417"/>
              <a:gd name="T60" fmla="*/ 407337 w 320"/>
              <a:gd name="T61" fmla="*/ 195733 h 417"/>
              <a:gd name="T62" fmla="*/ 407337 w 320"/>
              <a:gd name="T63" fmla="*/ 512311 h 417"/>
              <a:gd name="T64" fmla="*/ 332346 w 320"/>
              <a:gd name="T65" fmla="*/ 602518 h 417"/>
              <a:gd name="T66" fmla="*/ 438016 w 320"/>
              <a:gd name="T67" fmla="*/ 708044 h 417"/>
              <a:gd name="T68" fmla="*/ 543685 w 320"/>
              <a:gd name="T69" fmla="*/ 602518 h 417"/>
              <a:gd name="T70" fmla="*/ 484033 w 320"/>
              <a:gd name="T71" fmla="*/ 512311 h 417"/>
              <a:gd name="T72" fmla="*/ 376659 w 320"/>
              <a:gd name="T73" fmla="*/ 105526 h 417"/>
              <a:gd name="T74" fmla="*/ 376659 w 320"/>
              <a:gd name="T75" fmla="*/ 105526 h 417"/>
              <a:gd name="T76" fmla="*/ 438016 w 320"/>
              <a:gd name="T77" fmla="*/ 45955 h 417"/>
              <a:gd name="T78" fmla="*/ 497667 w 320"/>
              <a:gd name="T79" fmla="*/ 105526 h 417"/>
              <a:gd name="T80" fmla="*/ 438016 w 320"/>
              <a:gd name="T81" fmla="*/ 149779 h 417"/>
              <a:gd name="T82" fmla="*/ 376659 w 320"/>
              <a:gd name="T83" fmla="*/ 105526 h 417"/>
              <a:gd name="T84" fmla="*/ 438016 w 320"/>
              <a:gd name="T85" fmla="*/ 663791 h 417"/>
              <a:gd name="T86" fmla="*/ 438016 w 320"/>
              <a:gd name="T87" fmla="*/ 663791 h 417"/>
              <a:gd name="T88" fmla="*/ 376659 w 320"/>
              <a:gd name="T89" fmla="*/ 602518 h 417"/>
              <a:gd name="T90" fmla="*/ 438016 w 320"/>
              <a:gd name="T91" fmla="*/ 542947 h 417"/>
              <a:gd name="T92" fmla="*/ 497667 w 320"/>
              <a:gd name="T93" fmla="*/ 602518 h 417"/>
              <a:gd name="T94" fmla="*/ 438016 w 320"/>
              <a:gd name="T95" fmla="*/ 663791 h 41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20" h="417">
                <a:moveTo>
                  <a:pt x="115" y="62"/>
                </a:moveTo>
                <a:lnTo>
                  <a:pt x="115" y="62"/>
                </a:lnTo>
                <a:cubicBezTo>
                  <a:pt x="115" y="27"/>
                  <a:pt x="89" y="0"/>
                  <a:pt x="62" y="0"/>
                </a:cubicBezTo>
                <a:cubicBezTo>
                  <a:pt x="27" y="0"/>
                  <a:pt x="0" y="27"/>
                  <a:pt x="0" y="62"/>
                </a:cubicBezTo>
                <a:cubicBezTo>
                  <a:pt x="0" y="80"/>
                  <a:pt x="18" y="106"/>
                  <a:pt x="36" y="115"/>
                </a:cubicBezTo>
                <a:cubicBezTo>
                  <a:pt x="36" y="301"/>
                  <a:pt x="36" y="301"/>
                  <a:pt x="36" y="301"/>
                </a:cubicBezTo>
                <a:cubicBezTo>
                  <a:pt x="18" y="310"/>
                  <a:pt x="0" y="328"/>
                  <a:pt x="0" y="354"/>
                </a:cubicBezTo>
                <a:cubicBezTo>
                  <a:pt x="0" y="390"/>
                  <a:pt x="27" y="416"/>
                  <a:pt x="62" y="416"/>
                </a:cubicBezTo>
                <a:cubicBezTo>
                  <a:pt x="89" y="416"/>
                  <a:pt x="115" y="390"/>
                  <a:pt x="115" y="354"/>
                </a:cubicBezTo>
                <a:cubicBezTo>
                  <a:pt x="115" y="328"/>
                  <a:pt x="106" y="310"/>
                  <a:pt x="80" y="301"/>
                </a:cubicBezTo>
                <a:cubicBezTo>
                  <a:pt x="80" y="115"/>
                  <a:pt x="80" y="115"/>
                  <a:pt x="80" y="115"/>
                </a:cubicBezTo>
                <a:cubicBezTo>
                  <a:pt x="106" y="106"/>
                  <a:pt x="115" y="80"/>
                  <a:pt x="115" y="62"/>
                </a:cubicBezTo>
                <a:close/>
                <a:moveTo>
                  <a:pt x="98" y="354"/>
                </a:moveTo>
                <a:lnTo>
                  <a:pt x="98" y="354"/>
                </a:lnTo>
                <a:cubicBezTo>
                  <a:pt x="98" y="372"/>
                  <a:pt x="80" y="390"/>
                  <a:pt x="62" y="390"/>
                </a:cubicBezTo>
                <a:cubicBezTo>
                  <a:pt x="44" y="390"/>
                  <a:pt x="27" y="372"/>
                  <a:pt x="27" y="354"/>
                </a:cubicBezTo>
                <a:cubicBezTo>
                  <a:pt x="27" y="337"/>
                  <a:pt x="44" y="319"/>
                  <a:pt x="62" y="319"/>
                </a:cubicBezTo>
                <a:cubicBezTo>
                  <a:pt x="80" y="319"/>
                  <a:pt x="98" y="337"/>
                  <a:pt x="98" y="354"/>
                </a:cubicBezTo>
                <a:close/>
                <a:moveTo>
                  <a:pt x="62" y="88"/>
                </a:moveTo>
                <a:lnTo>
                  <a:pt x="62" y="88"/>
                </a:lnTo>
                <a:cubicBezTo>
                  <a:pt x="44" y="88"/>
                  <a:pt x="27" y="80"/>
                  <a:pt x="27" y="62"/>
                </a:cubicBezTo>
                <a:cubicBezTo>
                  <a:pt x="27" y="35"/>
                  <a:pt x="44" y="27"/>
                  <a:pt x="62" y="27"/>
                </a:cubicBezTo>
                <a:cubicBezTo>
                  <a:pt x="80" y="27"/>
                  <a:pt x="98" y="35"/>
                  <a:pt x="98" y="62"/>
                </a:cubicBezTo>
                <a:cubicBezTo>
                  <a:pt x="98" y="80"/>
                  <a:pt x="80" y="88"/>
                  <a:pt x="62" y="88"/>
                </a:cubicBezTo>
                <a:close/>
                <a:moveTo>
                  <a:pt x="284" y="301"/>
                </a:moveTo>
                <a:lnTo>
                  <a:pt x="284" y="301"/>
                </a:lnTo>
                <a:cubicBezTo>
                  <a:pt x="284" y="115"/>
                  <a:pt x="284" y="115"/>
                  <a:pt x="284" y="115"/>
                </a:cubicBezTo>
                <a:cubicBezTo>
                  <a:pt x="302" y="106"/>
                  <a:pt x="319" y="80"/>
                  <a:pt x="319" y="62"/>
                </a:cubicBezTo>
                <a:cubicBezTo>
                  <a:pt x="319" y="27"/>
                  <a:pt x="292" y="0"/>
                  <a:pt x="257" y="0"/>
                </a:cubicBezTo>
                <a:cubicBezTo>
                  <a:pt x="221" y="0"/>
                  <a:pt x="195" y="27"/>
                  <a:pt x="195" y="62"/>
                </a:cubicBezTo>
                <a:cubicBezTo>
                  <a:pt x="195" y="80"/>
                  <a:pt x="212" y="106"/>
                  <a:pt x="239" y="115"/>
                </a:cubicBezTo>
                <a:cubicBezTo>
                  <a:pt x="239" y="301"/>
                  <a:pt x="239" y="301"/>
                  <a:pt x="239" y="301"/>
                </a:cubicBezTo>
                <a:cubicBezTo>
                  <a:pt x="212" y="310"/>
                  <a:pt x="195" y="328"/>
                  <a:pt x="195" y="354"/>
                </a:cubicBezTo>
                <a:cubicBezTo>
                  <a:pt x="195" y="390"/>
                  <a:pt x="221" y="416"/>
                  <a:pt x="257" y="416"/>
                </a:cubicBezTo>
                <a:cubicBezTo>
                  <a:pt x="292" y="416"/>
                  <a:pt x="319" y="390"/>
                  <a:pt x="319" y="354"/>
                </a:cubicBezTo>
                <a:cubicBezTo>
                  <a:pt x="319" y="328"/>
                  <a:pt x="302" y="310"/>
                  <a:pt x="284" y="301"/>
                </a:cubicBezTo>
                <a:close/>
                <a:moveTo>
                  <a:pt x="221" y="62"/>
                </a:moveTo>
                <a:lnTo>
                  <a:pt x="221" y="62"/>
                </a:lnTo>
                <a:cubicBezTo>
                  <a:pt x="221" y="35"/>
                  <a:pt x="239" y="27"/>
                  <a:pt x="257" y="27"/>
                </a:cubicBezTo>
                <a:cubicBezTo>
                  <a:pt x="275" y="27"/>
                  <a:pt x="292" y="35"/>
                  <a:pt x="292" y="62"/>
                </a:cubicBezTo>
                <a:cubicBezTo>
                  <a:pt x="292" y="80"/>
                  <a:pt x="275" y="88"/>
                  <a:pt x="257" y="88"/>
                </a:cubicBezTo>
                <a:cubicBezTo>
                  <a:pt x="239" y="88"/>
                  <a:pt x="221" y="80"/>
                  <a:pt x="221" y="62"/>
                </a:cubicBezTo>
                <a:close/>
                <a:moveTo>
                  <a:pt x="257" y="390"/>
                </a:moveTo>
                <a:lnTo>
                  <a:pt x="257" y="390"/>
                </a:lnTo>
                <a:cubicBezTo>
                  <a:pt x="239" y="390"/>
                  <a:pt x="221" y="372"/>
                  <a:pt x="221" y="354"/>
                </a:cubicBezTo>
                <a:cubicBezTo>
                  <a:pt x="221" y="337"/>
                  <a:pt x="239" y="319"/>
                  <a:pt x="257" y="319"/>
                </a:cubicBezTo>
                <a:cubicBezTo>
                  <a:pt x="275" y="319"/>
                  <a:pt x="292" y="337"/>
                  <a:pt x="292" y="354"/>
                </a:cubicBezTo>
                <a:cubicBezTo>
                  <a:pt x="292" y="372"/>
                  <a:pt x="275" y="390"/>
                  <a:pt x="257" y="390"/>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45" name="Freeform 39"/>
          <p:cNvSpPr>
            <a:spLocks noChangeArrowheads="1"/>
          </p:cNvSpPr>
          <p:nvPr/>
        </p:nvSpPr>
        <p:spPr bwMode="auto">
          <a:xfrm>
            <a:off x="19451638" y="6470650"/>
            <a:ext cx="633412" cy="631825"/>
          </a:xfrm>
          <a:custGeom>
            <a:avLst/>
            <a:gdLst>
              <a:gd name="T0" fmla="*/ 568507 w 444"/>
              <a:gd name="T1" fmla="*/ 75517 h 444"/>
              <a:gd name="T2" fmla="*/ 568507 w 444"/>
              <a:gd name="T3" fmla="*/ 75517 h 444"/>
              <a:gd name="T4" fmla="*/ 530036 w 444"/>
              <a:gd name="T5" fmla="*/ 75517 h 444"/>
              <a:gd name="T6" fmla="*/ 530036 w 444"/>
              <a:gd name="T7" fmla="*/ 139634 h 444"/>
              <a:gd name="T8" fmla="*/ 417475 w 444"/>
              <a:gd name="T9" fmla="*/ 139634 h 444"/>
              <a:gd name="T10" fmla="*/ 417475 w 444"/>
              <a:gd name="T11" fmla="*/ 75517 h 444"/>
              <a:gd name="T12" fmla="*/ 215149 w 444"/>
              <a:gd name="T13" fmla="*/ 75517 h 444"/>
              <a:gd name="T14" fmla="*/ 215149 w 444"/>
              <a:gd name="T15" fmla="*/ 139634 h 444"/>
              <a:gd name="T16" fmla="*/ 101163 w 444"/>
              <a:gd name="T17" fmla="*/ 139634 h 444"/>
              <a:gd name="T18" fmla="*/ 101163 w 444"/>
              <a:gd name="T19" fmla="*/ 75517 h 444"/>
              <a:gd name="T20" fmla="*/ 64117 w 444"/>
              <a:gd name="T21" fmla="*/ 75517 h 444"/>
              <a:gd name="T22" fmla="*/ 0 w 444"/>
              <a:gd name="T23" fmla="*/ 139634 h 444"/>
              <a:gd name="T24" fmla="*/ 0 w 444"/>
              <a:gd name="T25" fmla="*/ 568511 h 444"/>
              <a:gd name="T26" fmla="*/ 64117 w 444"/>
              <a:gd name="T27" fmla="*/ 631204 h 444"/>
              <a:gd name="T28" fmla="*/ 568507 w 444"/>
              <a:gd name="T29" fmla="*/ 631204 h 444"/>
              <a:gd name="T30" fmla="*/ 631199 w 444"/>
              <a:gd name="T31" fmla="*/ 568511 h 444"/>
              <a:gd name="T32" fmla="*/ 631199 w 444"/>
              <a:gd name="T33" fmla="*/ 139634 h 444"/>
              <a:gd name="T34" fmla="*/ 568507 w 444"/>
              <a:gd name="T35" fmla="*/ 75517 h 444"/>
              <a:gd name="T36" fmla="*/ 568507 w 444"/>
              <a:gd name="T37" fmla="*/ 568511 h 444"/>
              <a:gd name="T38" fmla="*/ 568507 w 444"/>
              <a:gd name="T39" fmla="*/ 568511 h 444"/>
              <a:gd name="T40" fmla="*/ 64117 w 444"/>
              <a:gd name="T41" fmla="*/ 568511 h 444"/>
              <a:gd name="T42" fmla="*/ 64117 w 444"/>
              <a:gd name="T43" fmla="*/ 279269 h 444"/>
              <a:gd name="T44" fmla="*/ 568507 w 444"/>
              <a:gd name="T45" fmla="*/ 279269 h 444"/>
              <a:gd name="T46" fmla="*/ 568507 w 444"/>
              <a:gd name="T47" fmla="*/ 568511 h 444"/>
              <a:gd name="T48" fmla="*/ 176679 w 444"/>
              <a:gd name="T49" fmla="*/ 0 h 444"/>
              <a:gd name="T50" fmla="*/ 176679 w 444"/>
              <a:gd name="T51" fmla="*/ 0 h 444"/>
              <a:gd name="T52" fmla="*/ 126810 w 444"/>
              <a:gd name="T53" fmla="*/ 0 h 444"/>
              <a:gd name="T54" fmla="*/ 126810 w 444"/>
              <a:gd name="T55" fmla="*/ 126811 h 444"/>
              <a:gd name="T56" fmla="*/ 176679 w 444"/>
              <a:gd name="T57" fmla="*/ 126811 h 444"/>
              <a:gd name="T58" fmla="*/ 176679 w 444"/>
              <a:gd name="T59" fmla="*/ 0 h 444"/>
              <a:gd name="T60" fmla="*/ 504389 w 444"/>
              <a:gd name="T61" fmla="*/ 0 h 444"/>
              <a:gd name="T62" fmla="*/ 504389 w 444"/>
              <a:gd name="T63" fmla="*/ 0 h 444"/>
              <a:gd name="T64" fmla="*/ 454520 w 444"/>
              <a:gd name="T65" fmla="*/ 0 h 444"/>
              <a:gd name="T66" fmla="*/ 454520 w 444"/>
              <a:gd name="T67" fmla="*/ 126811 h 444"/>
              <a:gd name="T68" fmla="*/ 504389 w 444"/>
              <a:gd name="T69" fmla="*/ 126811 h 444"/>
              <a:gd name="T70" fmla="*/ 504389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46" name="Freeform 21"/>
          <p:cNvSpPr>
            <a:spLocks noChangeArrowheads="1"/>
          </p:cNvSpPr>
          <p:nvPr/>
        </p:nvSpPr>
        <p:spPr bwMode="auto">
          <a:xfrm>
            <a:off x="19286538" y="8566150"/>
            <a:ext cx="987425" cy="550863"/>
          </a:xfrm>
          <a:custGeom>
            <a:avLst/>
            <a:gdLst>
              <a:gd name="T0" fmla="*/ 494786 w 497"/>
              <a:gd name="T1" fmla="*/ 0 h 276"/>
              <a:gd name="T2" fmla="*/ 494786 w 497"/>
              <a:gd name="T3" fmla="*/ 0 h 276"/>
              <a:gd name="T4" fmla="*/ 0 w 497"/>
              <a:gd name="T5" fmla="*/ 265327 h 276"/>
              <a:gd name="T6" fmla="*/ 494786 w 497"/>
              <a:gd name="T7" fmla="*/ 548608 h 276"/>
              <a:gd name="T8" fmla="*/ 985598 w 497"/>
              <a:gd name="T9" fmla="*/ 265327 h 276"/>
              <a:gd name="T10" fmla="*/ 494786 w 497"/>
              <a:gd name="T11" fmla="*/ 0 h 276"/>
              <a:gd name="T12" fmla="*/ 494786 w 497"/>
              <a:gd name="T13" fmla="*/ 476790 h 276"/>
              <a:gd name="T14" fmla="*/ 494786 w 497"/>
              <a:gd name="T15" fmla="*/ 476790 h 276"/>
              <a:gd name="T16" fmla="*/ 282167 w 497"/>
              <a:gd name="T17" fmla="*/ 265327 h 276"/>
              <a:gd name="T18" fmla="*/ 494786 w 497"/>
              <a:gd name="T19" fmla="*/ 51868 h 276"/>
              <a:gd name="T20" fmla="*/ 705418 w 497"/>
              <a:gd name="T21" fmla="*/ 265327 h 276"/>
              <a:gd name="T22" fmla="*/ 494786 w 497"/>
              <a:gd name="T23" fmla="*/ 476790 h 276"/>
              <a:gd name="T24" fmla="*/ 494786 w 497"/>
              <a:gd name="T25" fmla="*/ 265327 h 276"/>
              <a:gd name="T26" fmla="*/ 494786 w 497"/>
              <a:gd name="T27" fmla="*/ 265327 h 276"/>
              <a:gd name="T28" fmla="*/ 494786 w 497"/>
              <a:gd name="T29" fmla="*/ 157600 h 276"/>
              <a:gd name="T30" fmla="*/ 387483 w 497"/>
              <a:gd name="T31" fmla="*/ 265327 h 276"/>
              <a:gd name="T32" fmla="*/ 494786 w 497"/>
              <a:gd name="T33" fmla="*/ 371059 h 276"/>
              <a:gd name="T34" fmla="*/ 600102 w 497"/>
              <a:gd name="T35" fmla="*/ 265327 h 276"/>
              <a:gd name="T36" fmla="*/ 494786 w 497"/>
              <a:gd name="T37" fmla="*/ 265327 h 27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7" h="276">
                <a:moveTo>
                  <a:pt x="249" y="0"/>
                </a:moveTo>
                <a:lnTo>
                  <a:pt x="249" y="0"/>
                </a:lnTo>
                <a:cubicBezTo>
                  <a:pt x="89" y="0"/>
                  <a:pt x="0" y="115"/>
                  <a:pt x="0" y="133"/>
                </a:cubicBezTo>
                <a:cubicBezTo>
                  <a:pt x="0" y="151"/>
                  <a:pt x="89" y="275"/>
                  <a:pt x="249" y="275"/>
                </a:cubicBezTo>
                <a:cubicBezTo>
                  <a:pt x="408" y="275"/>
                  <a:pt x="496" y="151"/>
                  <a:pt x="496" y="133"/>
                </a:cubicBezTo>
                <a:cubicBezTo>
                  <a:pt x="496" y="115"/>
                  <a:pt x="408" y="0"/>
                  <a:pt x="249" y="0"/>
                </a:cubicBezTo>
                <a:close/>
                <a:moveTo>
                  <a:pt x="249" y="239"/>
                </a:moveTo>
                <a:lnTo>
                  <a:pt x="249" y="239"/>
                </a:lnTo>
                <a:cubicBezTo>
                  <a:pt x="186" y="239"/>
                  <a:pt x="142" y="195"/>
                  <a:pt x="142" y="133"/>
                </a:cubicBezTo>
                <a:cubicBezTo>
                  <a:pt x="142" y="79"/>
                  <a:pt x="186" y="26"/>
                  <a:pt x="249" y="26"/>
                </a:cubicBezTo>
                <a:cubicBezTo>
                  <a:pt x="310" y="26"/>
                  <a:pt x="355" y="79"/>
                  <a:pt x="355" y="133"/>
                </a:cubicBezTo>
                <a:cubicBezTo>
                  <a:pt x="355" y="195"/>
                  <a:pt x="310" y="239"/>
                  <a:pt x="249" y="239"/>
                </a:cubicBezTo>
                <a:close/>
                <a:moveTo>
                  <a:pt x="249" y="133"/>
                </a:moveTo>
                <a:lnTo>
                  <a:pt x="249" y="133"/>
                </a:lnTo>
                <a:cubicBezTo>
                  <a:pt x="239" y="123"/>
                  <a:pt x="266" y="79"/>
                  <a:pt x="249" y="79"/>
                </a:cubicBezTo>
                <a:cubicBezTo>
                  <a:pt x="221" y="79"/>
                  <a:pt x="195" y="107"/>
                  <a:pt x="195" y="133"/>
                </a:cubicBezTo>
                <a:cubicBezTo>
                  <a:pt x="195" y="168"/>
                  <a:pt x="221" y="186"/>
                  <a:pt x="249" y="186"/>
                </a:cubicBezTo>
                <a:cubicBezTo>
                  <a:pt x="274" y="186"/>
                  <a:pt x="302" y="168"/>
                  <a:pt x="302" y="133"/>
                </a:cubicBezTo>
                <a:cubicBezTo>
                  <a:pt x="302" y="123"/>
                  <a:pt x="257" y="142"/>
                  <a:pt x="249" y="133"/>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47" name="Oval 246"/>
          <p:cNvSpPr>
            <a:spLocks noChangeAspect="1"/>
          </p:cNvSpPr>
          <p:nvPr/>
        </p:nvSpPr>
        <p:spPr bwMode="auto">
          <a:xfrm>
            <a:off x="19084925" y="10077450"/>
            <a:ext cx="1393825" cy="1392238"/>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218984" fontAlgn="auto">
              <a:spcBef>
                <a:spcPts val="0"/>
              </a:spcBef>
              <a:spcAft>
                <a:spcPts val="0"/>
              </a:spcAft>
              <a:defRPr/>
            </a:pPr>
            <a:endParaRPr lang="en-US" dirty="0">
              <a:latin typeface="Calibri Light"/>
            </a:endParaRPr>
          </a:p>
        </p:txBody>
      </p:sp>
      <p:sp>
        <p:nvSpPr>
          <p:cNvPr id="248" name="Freeform 127"/>
          <p:cNvSpPr>
            <a:spLocks noChangeArrowheads="1"/>
          </p:cNvSpPr>
          <p:nvPr/>
        </p:nvSpPr>
        <p:spPr bwMode="auto">
          <a:xfrm>
            <a:off x="19391313" y="10436225"/>
            <a:ext cx="828675" cy="668338"/>
          </a:xfrm>
          <a:custGeom>
            <a:avLst/>
            <a:gdLst>
              <a:gd name="T0" fmla="*/ 281695 w 497"/>
              <a:gd name="T1" fmla="*/ 326895 h 400"/>
              <a:gd name="T2" fmla="*/ 281695 w 497"/>
              <a:gd name="T3" fmla="*/ 326895 h 400"/>
              <a:gd name="T4" fmla="*/ 413375 w 497"/>
              <a:gd name="T5" fmla="*/ 458653 h 400"/>
              <a:gd name="T6" fmla="*/ 546722 w 497"/>
              <a:gd name="T7" fmla="*/ 326895 h 400"/>
              <a:gd name="T8" fmla="*/ 413375 w 497"/>
              <a:gd name="T9" fmla="*/ 193468 h 400"/>
              <a:gd name="T10" fmla="*/ 281695 w 497"/>
              <a:gd name="T11" fmla="*/ 326895 h 400"/>
              <a:gd name="T12" fmla="*/ 193353 w 497"/>
              <a:gd name="T13" fmla="*/ 281863 h 400"/>
              <a:gd name="T14" fmla="*/ 193353 w 497"/>
              <a:gd name="T15" fmla="*/ 281863 h 400"/>
              <a:gd name="T16" fmla="*/ 413375 w 497"/>
              <a:gd name="T17" fmla="*/ 105073 h 400"/>
              <a:gd name="T18" fmla="*/ 575058 w 497"/>
              <a:gd name="T19" fmla="*/ 163447 h 400"/>
              <a:gd name="T20" fmla="*/ 650066 w 497"/>
              <a:gd name="T21" fmla="*/ 163447 h 400"/>
              <a:gd name="T22" fmla="*/ 650066 w 497"/>
              <a:gd name="T23" fmla="*/ 90063 h 400"/>
              <a:gd name="T24" fmla="*/ 413375 w 497"/>
              <a:gd name="T25" fmla="*/ 0 h 400"/>
              <a:gd name="T26" fmla="*/ 103344 w 497"/>
              <a:gd name="T27" fmla="*/ 238500 h 400"/>
              <a:gd name="T28" fmla="*/ 0 w 497"/>
              <a:gd name="T29" fmla="*/ 238500 h 400"/>
              <a:gd name="T30" fmla="*/ 0 w 497"/>
              <a:gd name="T31" fmla="*/ 326895 h 400"/>
              <a:gd name="T32" fmla="*/ 133347 w 497"/>
              <a:gd name="T33" fmla="*/ 326895 h 400"/>
              <a:gd name="T34" fmla="*/ 193353 w 497"/>
              <a:gd name="T35" fmla="*/ 281863 h 400"/>
              <a:gd name="T36" fmla="*/ 693403 w 497"/>
              <a:gd name="T37" fmla="*/ 326895 h 400"/>
              <a:gd name="T38" fmla="*/ 693403 w 497"/>
              <a:gd name="T39" fmla="*/ 326895 h 400"/>
              <a:gd name="T40" fmla="*/ 635064 w 497"/>
              <a:gd name="T41" fmla="*/ 385269 h 400"/>
              <a:gd name="T42" fmla="*/ 413375 w 497"/>
              <a:gd name="T43" fmla="*/ 562059 h 400"/>
              <a:gd name="T44" fmla="*/ 251692 w 497"/>
              <a:gd name="T45" fmla="*/ 488674 h 400"/>
              <a:gd name="T46" fmla="*/ 178351 w 497"/>
              <a:gd name="T47" fmla="*/ 488674 h 400"/>
              <a:gd name="T48" fmla="*/ 178351 w 497"/>
              <a:gd name="T49" fmla="*/ 562059 h 400"/>
              <a:gd name="T50" fmla="*/ 413375 w 497"/>
              <a:gd name="T51" fmla="*/ 665464 h 400"/>
              <a:gd name="T52" fmla="*/ 725073 w 497"/>
              <a:gd name="T53" fmla="*/ 428632 h 400"/>
              <a:gd name="T54" fmla="*/ 826750 w 497"/>
              <a:gd name="T55" fmla="*/ 428632 h 400"/>
              <a:gd name="T56" fmla="*/ 826750 w 497"/>
              <a:gd name="T57" fmla="*/ 326895 h 400"/>
              <a:gd name="T58" fmla="*/ 693403 w 497"/>
              <a:gd name="T59" fmla="*/ 326895 h 40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97" h="400">
                <a:moveTo>
                  <a:pt x="169" y="196"/>
                </a:moveTo>
                <a:lnTo>
                  <a:pt x="169" y="196"/>
                </a:lnTo>
                <a:cubicBezTo>
                  <a:pt x="169" y="240"/>
                  <a:pt x="204" y="275"/>
                  <a:pt x="248" y="275"/>
                </a:cubicBezTo>
                <a:cubicBezTo>
                  <a:pt x="292" y="275"/>
                  <a:pt x="328" y="240"/>
                  <a:pt x="328" y="196"/>
                </a:cubicBezTo>
                <a:cubicBezTo>
                  <a:pt x="328" y="151"/>
                  <a:pt x="292" y="116"/>
                  <a:pt x="248" y="116"/>
                </a:cubicBezTo>
                <a:cubicBezTo>
                  <a:pt x="204" y="116"/>
                  <a:pt x="169" y="151"/>
                  <a:pt x="169" y="196"/>
                </a:cubicBezTo>
                <a:close/>
                <a:moveTo>
                  <a:pt x="116" y="169"/>
                </a:moveTo>
                <a:lnTo>
                  <a:pt x="116" y="169"/>
                </a:lnTo>
                <a:cubicBezTo>
                  <a:pt x="124" y="107"/>
                  <a:pt x="186" y="63"/>
                  <a:pt x="248" y="63"/>
                </a:cubicBezTo>
                <a:cubicBezTo>
                  <a:pt x="284" y="63"/>
                  <a:pt x="319" y="71"/>
                  <a:pt x="345" y="98"/>
                </a:cubicBezTo>
                <a:cubicBezTo>
                  <a:pt x="354" y="107"/>
                  <a:pt x="381" y="107"/>
                  <a:pt x="390" y="98"/>
                </a:cubicBezTo>
                <a:cubicBezTo>
                  <a:pt x="399" y="89"/>
                  <a:pt x="399" y="71"/>
                  <a:pt x="390" y="54"/>
                </a:cubicBezTo>
                <a:cubicBezTo>
                  <a:pt x="354" y="18"/>
                  <a:pt x="301" y="0"/>
                  <a:pt x="248" y="0"/>
                </a:cubicBezTo>
                <a:cubicBezTo>
                  <a:pt x="160" y="0"/>
                  <a:pt x="80" y="54"/>
                  <a:pt x="62" y="143"/>
                </a:cubicBezTo>
                <a:cubicBezTo>
                  <a:pt x="0" y="143"/>
                  <a:pt x="0" y="143"/>
                  <a:pt x="0" y="143"/>
                </a:cubicBezTo>
                <a:cubicBezTo>
                  <a:pt x="0" y="196"/>
                  <a:pt x="0" y="196"/>
                  <a:pt x="0" y="196"/>
                </a:cubicBezTo>
                <a:cubicBezTo>
                  <a:pt x="80" y="196"/>
                  <a:pt x="80" y="196"/>
                  <a:pt x="80" y="196"/>
                </a:cubicBezTo>
                <a:cubicBezTo>
                  <a:pt x="107" y="196"/>
                  <a:pt x="107" y="178"/>
                  <a:pt x="116" y="169"/>
                </a:cubicBezTo>
                <a:close/>
                <a:moveTo>
                  <a:pt x="416" y="196"/>
                </a:moveTo>
                <a:lnTo>
                  <a:pt x="416" y="196"/>
                </a:lnTo>
                <a:cubicBezTo>
                  <a:pt x="390" y="196"/>
                  <a:pt x="390" y="222"/>
                  <a:pt x="381" y="231"/>
                </a:cubicBezTo>
                <a:cubicBezTo>
                  <a:pt x="372" y="293"/>
                  <a:pt x="319" y="337"/>
                  <a:pt x="248" y="337"/>
                </a:cubicBezTo>
                <a:cubicBezTo>
                  <a:pt x="213" y="337"/>
                  <a:pt x="177" y="319"/>
                  <a:pt x="151" y="293"/>
                </a:cubicBezTo>
                <a:cubicBezTo>
                  <a:pt x="142" y="284"/>
                  <a:pt x="116" y="284"/>
                  <a:pt x="107" y="293"/>
                </a:cubicBezTo>
                <a:cubicBezTo>
                  <a:pt x="97" y="310"/>
                  <a:pt x="97" y="328"/>
                  <a:pt x="107" y="337"/>
                </a:cubicBezTo>
                <a:cubicBezTo>
                  <a:pt x="142" y="373"/>
                  <a:pt x="195" y="399"/>
                  <a:pt x="248" y="399"/>
                </a:cubicBezTo>
                <a:cubicBezTo>
                  <a:pt x="337" y="399"/>
                  <a:pt x="416" y="337"/>
                  <a:pt x="435" y="257"/>
                </a:cubicBezTo>
                <a:cubicBezTo>
                  <a:pt x="496" y="257"/>
                  <a:pt x="496" y="257"/>
                  <a:pt x="496" y="257"/>
                </a:cubicBezTo>
                <a:cubicBezTo>
                  <a:pt x="496" y="196"/>
                  <a:pt x="496" y="196"/>
                  <a:pt x="496" y="196"/>
                </a:cubicBezTo>
                <a:lnTo>
                  <a:pt x="416" y="196"/>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54" name="Freeform 10"/>
          <p:cNvSpPr>
            <a:spLocks noChangeArrowheads="1"/>
          </p:cNvSpPr>
          <p:nvPr/>
        </p:nvSpPr>
        <p:spPr bwMode="auto">
          <a:xfrm>
            <a:off x="7205663" y="8934450"/>
            <a:ext cx="2813050" cy="2995613"/>
          </a:xfrm>
          <a:custGeom>
            <a:avLst/>
            <a:gdLst>
              <a:gd name="T0" fmla="*/ 0 w 4143"/>
              <a:gd name="T1" fmla="*/ 1445 h 4414"/>
              <a:gd name="T2" fmla="*/ 3229 w 4143"/>
              <a:gd name="T3" fmla="*/ 0 h 4414"/>
              <a:gd name="T4" fmla="*/ 4142 w 4143"/>
              <a:gd name="T5" fmla="*/ 1036 h 4414"/>
              <a:gd name="T6" fmla="*/ 3445 w 4143"/>
              <a:gd name="T7" fmla="*/ 2941 h 4414"/>
              <a:gd name="T8" fmla="*/ 0 w 4143"/>
              <a:gd name="T9" fmla="*/ 4413 h 4414"/>
              <a:gd name="T10" fmla="*/ 0 w 4143"/>
              <a:gd name="T11" fmla="*/ 1445 h 4414"/>
            </a:gdLst>
            <a:ahLst/>
            <a:cxnLst>
              <a:cxn ang="0">
                <a:pos x="T0" y="T1"/>
              </a:cxn>
              <a:cxn ang="0">
                <a:pos x="T2" y="T3"/>
              </a:cxn>
              <a:cxn ang="0">
                <a:pos x="T4" y="T5"/>
              </a:cxn>
              <a:cxn ang="0">
                <a:pos x="T6" y="T7"/>
              </a:cxn>
              <a:cxn ang="0">
                <a:pos x="T8" y="T9"/>
              </a:cxn>
              <a:cxn ang="0">
                <a:pos x="T10" y="T11"/>
              </a:cxn>
            </a:cxnLst>
            <a:rect l="0" t="0" r="r" b="b"/>
            <a:pathLst>
              <a:path w="4143" h="4414">
                <a:moveTo>
                  <a:pt x="0" y="1445"/>
                </a:moveTo>
                <a:lnTo>
                  <a:pt x="3229" y="0"/>
                </a:lnTo>
                <a:lnTo>
                  <a:pt x="4142" y="1036"/>
                </a:lnTo>
                <a:lnTo>
                  <a:pt x="3445" y="2941"/>
                </a:lnTo>
                <a:lnTo>
                  <a:pt x="0" y="4413"/>
                </a:lnTo>
                <a:lnTo>
                  <a:pt x="0" y="1445"/>
                </a:lnTo>
              </a:path>
            </a:pathLst>
          </a:custGeom>
          <a:solidFill>
            <a:schemeClr val="accent4">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5" name="Freeform 146"/>
          <p:cNvSpPr>
            <a:spLocks noChangeArrowheads="1"/>
          </p:cNvSpPr>
          <p:nvPr/>
        </p:nvSpPr>
        <p:spPr bwMode="auto">
          <a:xfrm>
            <a:off x="9396413" y="8934450"/>
            <a:ext cx="619125" cy="1995488"/>
          </a:xfrm>
          <a:custGeom>
            <a:avLst/>
            <a:gdLst>
              <a:gd name="T0" fmla="*/ 0 w 914"/>
              <a:gd name="T1" fmla="*/ 0 h 2942"/>
              <a:gd name="T2" fmla="*/ 758 w 914"/>
              <a:gd name="T3" fmla="*/ 1052 h 2942"/>
              <a:gd name="T4" fmla="*/ 216 w 914"/>
              <a:gd name="T5" fmla="*/ 2941 h 2942"/>
              <a:gd name="T6" fmla="*/ 913 w 914"/>
              <a:gd name="T7" fmla="*/ 1036 h 2942"/>
              <a:gd name="T8" fmla="*/ 0 w 914"/>
              <a:gd name="T9" fmla="*/ 0 h 2942"/>
            </a:gdLst>
            <a:ahLst/>
            <a:cxnLst>
              <a:cxn ang="0">
                <a:pos x="T0" y="T1"/>
              </a:cxn>
              <a:cxn ang="0">
                <a:pos x="T2" y="T3"/>
              </a:cxn>
              <a:cxn ang="0">
                <a:pos x="T4" y="T5"/>
              </a:cxn>
              <a:cxn ang="0">
                <a:pos x="T6" y="T7"/>
              </a:cxn>
              <a:cxn ang="0">
                <a:pos x="T8" y="T9"/>
              </a:cxn>
            </a:cxnLst>
            <a:rect l="0" t="0" r="r" b="b"/>
            <a:pathLst>
              <a:path w="914" h="2942">
                <a:moveTo>
                  <a:pt x="0" y="0"/>
                </a:moveTo>
                <a:lnTo>
                  <a:pt x="758" y="1052"/>
                </a:lnTo>
                <a:lnTo>
                  <a:pt x="216" y="2941"/>
                </a:lnTo>
                <a:lnTo>
                  <a:pt x="913" y="1036"/>
                </a:lnTo>
                <a:lnTo>
                  <a:pt x="0" y="0"/>
                </a:lnTo>
              </a:path>
            </a:pathLst>
          </a:custGeom>
          <a:solidFill>
            <a:schemeClr val="accent4">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6" name="Freeform 14"/>
          <p:cNvSpPr>
            <a:spLocks noChangeArrowheads="1"/>
          </p:cNvSpPr>
          <p:nvPr/>
        </p:nvSpPr>
        <p:spPr bwMode="auto">
          <a:xfrm>
            <a:off x="6075363" y="6891338"/>
            <a:ext cx="2806700" cy="2997200"/>
          </a:xfrm>
          <a:custGeom>
            <a:avLst/>
            <a:gdLst>
              <a:gd name="T0" fmla="*/ 0 w 4137"/>
              <a:gd name="T1" fmla="*/ 1445 h 4420"/>
              <a:gd name="T2" fmla="*/ 3222 w 4137"/>
              <a:gd name="T3" fmla="*/ 0 h 4420"/>
              <a:gd name="T4" fmla="*/ 4136 w 4137"/>
              <a:gd name="T5" fmla="*/ 1036 h 4420"/>
              <a:gd name="T6" fmla="*/ 3438 w 4137"/>
              <a:gd name="T7" fmla="*/ 2946 h 4420"/>
              <a:gd name="T8" fmla="*/ 0 w 4137"/>
              <a:gd name="T9" fmla="*/ 4419 h 4420"/>
              <a:gd name="T10" fmla="*/ 0 w 4137"/>
              <a:gd name="T11" fmla="*/ 1445 h 4420"/>
            </a:gdLst>
            <a:ahLst/>
            <a:cxnLst>
              <a:cxn ang="0">
                <a:pos x="T0" y="T1"/>
              </a:cxn>
              <a:cxn ang="0">
                <a:pos x="T2" y="T3"/>
              </a:cxn>
              <a:cxn ang="0">
                <a:pos x="T4" y="T5"/>
              </a:cxn>
              <a:cxn ang="0">
                <a:pos x="T6" y="T7"/>
              </a:cxn>
              <a:cxn ang="0">
                <a:pos x="T8" y="T9"/>
              </a:cxn>
              <a:cxn ang="0">
                <a:pos x="T10" y="T11"/>
              </a:cxn>
            </a:cxnLst>
            <a:rect l="0" t="0" r="r" b="b"/>
            <a:pathLst>
              <a:path w="4137" h="4420">
                <a:moveTo>
                  <a:pt x="0" y="1445"/>
                </a:moveTo>
                <a:lnTo>
                  <a:pt x="3222" y="0"/>
                </a:lnTo>
                <a:lnTo>
                  <a:pt x="4136" y="1036"/>
                </a:lnTo>
                <a:lnTo>
                  <a:pt x="3438" y="2946"/>
                </a:lnTo>
                <a:lnTo>
                  <a:pt x="0" y="4419"/>
                </a:lnTo>
                <a:lnTo>
                  <a:pt x="0" y="1445"/>
                </a:lnTo>
              </a:path>
            </a:pathLst>
          </a:custGeom>
          <a:solidFill>
            <a:schemeClr val="accent3">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7" name="Freeform 144"/>
          <p:cNvSpPr>
            <a:spLocks noChangeArrowheads="1"/>
          </p:cNvSpPr>
          <p:nvPr/>
        </p:nvSpPr>
        <p:spPr bwMode="auto">
          <a:xfrm>
            <a:off x="8267700" y="6900863"/>
            <a:ext cx="614363" cy="1992312"/>
          </a:xfrm>
          <a:custGeom>
            <a:avLst/>
            <a:gdLst>
              <a:gd name="T0" fmla="*/ 0 w 904"/>
              <a:gd name="T1" fmla="*/ 0 h 2936"/>
              <a:gd name="T2" fmla="*/ 753 w 904"/>
              <a:gd name="T3" fmla="*/ 1047 h 2936"/>
              <a:gd name="T4" fmla="*/ 205 w 904"/>
              <a:gd name="T5" fmla="*/ 2935 h 2936"/>
              <a:gd name="T6" fmla="*/ 903 w 904"/>
              <a:gd name="T7" fmla="*/ 1025 h 2936"/>
              <a:gd name="T8" fmla="*/ 0 w 904"/>
              <a:gd name="T9" fmla="*/ 0 h 2936"/>
            </a:gdLst>
            <a:ahLst/>
            <a:cxnLst>
              <a:cxn ang="0">
                <a:pos x="T0" y="T1"/>
              </a:cxn>
              <a:cxn ang="0">
                <a:pos x="T2" y="T3"/>
              </a:cxn>
              <a:cxn ang="0">
                <a:pos x="T4" y="T5"/>
              </a:cxn>
              <a:cxn ang="0">
                <a:pos x="T6" y="T7"/>
              </a:cxn>
              <a:cxn ang="0">
                <a:pos x="T8" y="T9"/>
              </a:cxn>
            </a:cxnLst>
            <a:rect l="0" t="0" r="r" b="b"/>
            <a:pathLst>
              <a:path w="904" h="2936">
                <a:moveTo>
                  <a:pt x="0" y="0"/>
                </a:moveTo>
                <a:lnTo>
                  <a:pt x="753" y="1047"/>
                </a:lnTo>
                <a:lnTo>
                  <a:pt x="205" y="2935"/>
                </a:lnTo>
                <a:lnTo>
                  <a:pt x="903" y="1025"/>
                </a:lnTo>
                <a:lnTo>
                  <a:pt x="0" y="0"/>
                </a:lnTo>
              </a:path>
            </a:pathLst>
          </a:custGeom>
          <a:solidFill>
            <a:schemeClr val="accent3">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8" name="Freeform 16"/>
          <p:cNvSpPr>
            <a:spLocks noChangeArrowheads="1"/>
          </p:cNvSpPr>
          <p:nvPr/>
        </p:nvSpPr>
        <p:spPr bwMode="auto">
          <a:xfrm>
            <a:off x="3654425" y="4856163"/>
            <a:ext cx="2813050" cy="2998787"/>
          </a:xfrm>
          <a:custGeom>
            <a:avLst/>
            <a:gdLst>
              <a:gd name="T0" fmla="*/ 0 w 4143"/>
              <a:gd name="T1" fmla="*/ 1445 h 4419"/>
              <a:gd name="T2" fmla="*/ 3228 w 4143"/>
              <a:gd name="T3" fmla="*/ 0 h 4419"/>
              <a:gd name="T4" fmla="*/ 4142 w 4143"/>
              <a:gd name="T5" fmla="*/ 1036 h 4419"/>
              <a:gd name="T6" fmla="*/ 3438 w 4143"/>
              <a:gd name="T7" fmla="*/ 2945 h 4419"/>
              <a:gd name="T8" fmla="*/ 0 w 4143"/>
              <a:gd name="T9" fmla="*/ 4418 h 4419"/>
              <a:gd name="T10" fmla="*/ 0 w 4143"/>
              <a:gd name="T11" fmla="*/ 1445 h 4419"/>
            </a:gdLst>
            <a:ahLst/>
            <a:cxnLst>
              <a:cxn ang="0">
                <a:pos x="T0" y="T1"/>
              </a:cxn>
              <a:cxn ang="0">
                <a:pos x="T2" y="T3"/>
              </a:cxn>
              <a:cxn ang="0">
                <a:pos x="T4" y="T5"/>
              </a:cxn>
              <a:cxn ang="0">
                <a:pos x="T6" y="T7"/>
              </a:cxn>
              <a:cxn ang="0">
                <a:pos x="T8" y="T9"/>
              </a:cxn>
              <a:cxn ang="0">
                <a:pos x="T10" y="T11"/>
              </a:cxn>
            </a:cxnLst>
            <a:rect l="0" t="0" r="r" b="b"/>
            <a:pathLst>
              <a:path w="4143" h="4419">
                <a:moveTo>
                  <a:pt x="0" y="1445"/>
                </a:moveTo>
                <a:lnTo>
                  <a:pt x="3228" y="0"/>
                </a:lnTo>
                <a:lnTo>
                  <a:pt x="4142" y="1036"/>
                </a:lnTo>
                <a:lnTo>
                  <a:pt x="3438" y="2945"/>
                </a:lnTo>
                <a:lnTo>
                  <a:pt x="0" y="4418"/>
                </a:lnTo>
                <a:lnTo>
                  <a:pt x="0" y="1445"/>
                </a:lnTo>
              </a:path>
            </a:pathLst>
          </a:custGeom>
          <a:solidFill>
            <a:schemeClr val="accent2">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9" name="Freeform 140"/>
          <p:cNvSpPr>
            <a:spLocks noChangeArrowheads="1"/>
          </p:cNvSpPr>
          <p:nvPr/>
        </p:nvSpPr>
        <p:spPr bwMode="auto">
          <a:xfrm>
            <a:off x="5865813" y="4881563"/>
            <a:ext cx="598487" cy="1968500"/>
          </a:xfrm>
          <a:custGeom>
            <a:avLst/>
            <a:gdLst>
              <a:gd name="T0" fmla="*/ 0 w 881"/>
              <a:gd name="T1" fmla="*/ 0 h 2902"/>
              <a:gd name="T2" fmla="*/ 731 w 881"/>
              <a:gd name="T3" fmla="*/ 1019 h 2902"/>
              <a:gd name="T4" fmla="*/ 182 w 881"/>
              <a:gd name="T5" fmla="*/ 2901 h 2902"/>
              <a:gd name="T6" fmla="*/ 880 w 881"/>
              <a:gd name="T7" fmla="*/ 1003 h 2902"/>
              <a:gd name="T8" fmla="*/ 764 w 881"/>
              <a:gd name="T9" fmla="*/ 864 h 2902"/>
              <a:gd name="T10" fmla="*/ 0 w 881"/>
              <a:gd name="T11" fmla="*/ 0 h 2902"/>
            </a:gdLst>
            <a:ahLst/>
            <a:cxnLst>
              <a:cxn ang="0">
                <a:pos x="T0" y="T1"/>
              </a:cxn>
              <a:cxn ang="0">
                <a:pos x="T2" y="T3"/>
              </a:cxn>
              <a:cxn ang="0">
                <a:pos x="T4" y="T5"/>
              </a:cxn>
              <a:cxn ang="0">
                <a:pos x="T6" y="T7"/>
              </a:cxn>
              <a:cxn ang="0">
                <a:pos x="T8" y="T9"/>
              </a:cxn>
              <a:cxn ang="0">
                <a:pos x="T10" y="T11"/>
              </a:cxn>
            </a:cxnLst>
            <a:rect l="0" t="0" r="r" b="b"/>
            <a:pathLst>
              <a:path w="881" h="2902">
                <a:moveTo>
                  <a:pt x="0" y="0"/>
                </a:moveTo>
                <a:lnTo>
                  <a:pt x="731" y="1019"/>
                </a:lnTo>
                <a:lnTo>
                  <a:pt x="182" y="2901"/>
                </a:lnTo>
                <a:lnTo>
                  <a:pt x="880" y="1003"/>
                </a:lnTo>
                <a:lnTo>
                  <a:pt x="764" y="864"/>
                </a:lnTo>
                <a:lnTo>
                  <a:pt x="0" y="0"/>
                </a:lnTo>
              </a:path>
            </a:pathLst>
          </a:custGeom>
          <a:solidFill>
            <a:schemeClr val="accent2">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0" name="Text Box 2248"/>
          <p:cNvSpPr txBox="1">
            <a:spLocks noChangeArrowheads="1"/>
          </p:cNvSpPr>
          <p:nvPr/>
        </p:nvSpPr>
        <p:spPr bwMode="auto">
          <a:xfrm>
            <a:off x="6272213" y="3522663"/>
            <a:ext cx="1084262" cy="12303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9pPr>
          </a:lstStyle>
          <a:p>
            <a:pPr algn="ctr" defTabSz="1828434" fontAlgn="auto">
              <a:spcBef>
                <a:spcPts val="0"/>
              </a:spcBef>
              <a:spcAft>
                <a:spcPts val="0"/>
              </a:spcAft>
              <a:defRPr/>
            </a:pPr>
            <a:r>
              <a:rPr lang="en-US" sz="8000" b="1">
                <a:solidFill>
                  <a:schemeClr val="bg1"/>
                </a:solidFill>
                <a:latin typeface="Source Sans Pro"/>
                <a:cs typeface="Source Sans Pro"/>
              </a:rPr>
              <a:t>01</a:t>
            </a:r>
          </a:p>
        </p:txBody>
      </p:sp>
      <p:sp>
        <p:nvSpPr>
          <p:cNvPr id="261" name="Text Box 2248"/>
          <p:cNvSpPr txBox="1">
            <a:spLocks noChangeArrowheads="1"/>
          </p:cNvSpPr>
          <p:nvPr/>
        </p:nvSpPr>
        <p:spPr bwMode="auto">
          <a:xfrm>
            <a:off x="4381500" y="5551488"/>
            <a:ext cx="1082675" cy="12303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9pPr>
          </a:lstStyle>
          <a:p>
            <a:pPr algn="ctr" defTabSz="1828434" fontAlgn="auto">
              <a:spcBef>
                <a:spcPts val="0"/>
              </a:spcBef>
              <a:spcAft>
                <a:spcPts val="0"/>
              </a:spcAft>
              <a:defRPr/>
            </a:pPr>
            <a:r>
              <a:rPr lang="en-US" sz="8000" b="1">
                <a:solidFill>
                  <a:schemeClr val="bg1"/>
                </a:solidFill>
                <a:latin typeface="Source Sans Pro"/>
                <a:cs typeface="Source Sans Pro"/>
              </a:rPr>
              <a:t>02</a:t>
            </a:r>
          </a:p>
        </p:txBody>
      </p:sp>
      <p:sp>
        <p:nvSpPr>
          <p:cNvPr id="262" name="Text Box 2248"/>
          <p:cNvSpPr txBox="1">
            <a:spLocks noChangeArrowheads="1"/>
          </p:cNvSpPr>
          <p:nvPr/>
        </p:nvSpPr>
        <p:spPr bwMode="auto">
          <a:xfrm>
            <a:off x="6867525" y="7550150"/>
            <a:ext cx="1082675" cy="12319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9pPr>
          </a:lstStyle>
          <a:p>
            <a:pPr algn="ctr" defTabSz="1828434" fontAlgn="auto">
              <a:spcBef>
                <a:spcPts val="0"/>
              </a:spcBef>
              <a:spcAft>
                <a:spcPts val="0"/>
              </a:spcAft>
              <a:defRPr/>
            </a:pPr>
            <a:r>
              <a:rPr lang="en-US" sz="8000" b="1">
                <a:solidFill>
                  <a:schemeClr val="bg1"/>
                </a:solidFill>
                <a:latin typeface="Source Sans Pro"/>
                <a:cs typeface="Source Sans Pro"/>
              </a:rPr>
              <a:t>03</a:t>
            </a:r>
          </a:p>
        </p:txBody>
      </p:sp>
      <p:sp>
        <p:nvSpPr>
          <p:cNvPr id="264" name="Text Box 2248"/>
          <p:cNvSpPr txBox="1">
            <a:spLocks noChangeArrowheads="1"/>
          </p:cNvSpPr>
          <p:nvPr/>
        </p:nvSpPr>
        <p:spPr bwMode="auto">
          <a:xfrm>
            <a:off x="8058150" y="9678988"/>
            <a:ext cx="1082675" cy="12303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0"/>
                <a:cs typeface="SimSun" charset="0"/>
              </a:defRPr>
            </a:lvl9pPr>
          </a:lstStyle>
          <a:p>
            <a:pPr algn="ctr" defTabSz="1828434" fontAlgn="auto">
              <a:spcBef>
                <a:spcPts val="0"/>
              </a:spcBef>
              <a:spcAft>
                <a:spcPts val="0"/>
              </a:spcAft>
              <a:defRPr/>
            </a:pPr>
            <a:r>
              <a:rPr lang="en-US" sz="8000" b="1">
                <a:solidFill>
                  <a:schemeClr val="bg1"/>
                </a:solidFill>
                <a:latin typeface="Source Sans Pro"/>
                <a:cs typeface="Source Sans Pro"/>
              </a:rPr>
              <a:t>04</a:t>
            </a:r>
          </a:p>
        </p:txBody>
      </p:sp>
      <p:sp>
        <p:nvSpPr>
          <p:cNvPr id="60441" name="TextBox 267"/>
          <p:cNvSpPr txBox="1">
            <a:spLocks noChangeArrowheads="1"/>
          </p:cNvSpPr>
          <p:nvPr/>
        </p:nvSpPr>
        <p:spPr bwMode="auto">
          <a:xfrm>
            <a:off x="8882063" y="6008688"/>
            <a:ext cx="9617075" cy="163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800" b="1">
                <a:solidFill>
                  <a:schemeClr val="bg1"/>
                </a:solidFill>
                <a:latin typeface="Source Sans Pro" panose="020B0503030403020204" pitchFamily="34" charset="0"/>
              </a:rPr>
              <a:t>Creativity is the key </a:t>
            </a:r>
            <a:r>
              <a:rPr lang="en-US" altLang="es-MX" sz="2800">
                <a:solidFill>
                  <a:schemeClr val="bg1"/>
                </a:solidFill>
                <a:latin typeface="Calibri Light" panose="020F0302020204030204" pitchFamily="34" charset="0"/>
                <a:cs typeface="Calibri Light" panose="020F0302020204030204" pitchFamily="34" charset="0"/>
              </a:rPr>
              <a:t>to success in the future and primary education where teachers can bring great creativity in children at that level.</a:t>
            </a:r>
          </a:p>
        </p:txBody>
      </p:sp>
      <p:sp>
        <p:nvSpPr>
          <p:cNvPr id="60442" name="TextBox 268"/>
          <p:cNvSpPr txBox="1">
            <a:spLocks noChangeArrowheads="1"/>
          </p:cNvSpPr>
          <p:nvPr/>
        </p:nvSpPr>
        <p:spPr bwMode="auto">
          <a:xfrm>
            <a:off x="8882063" y="8047038"/>
            <a:ext cx="9617075" cy="163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800" b="1">
                <a:solidFill>
                  <a:schemeClr val="bg1"/>
                </a:solidFill>
                <a:latin typeface="Source Sans Pro" panose="020B0503030403020204" pitchFamily="34" charset="0"/>
              </a:rPr>
              <a:t>Creativity is the key </a:t>
            </a:r>
            <a:r>
              <a:rPr lang="en-US" altLang="es-MX" sz="2800">
                <a:solidFill>
                  <a:schemeClr val="bg1"/>
                </a:solidFill>
                <a:latin typeface="Calibri Light" panose="020F0302020204030204" pitchFamily="34" charset="0"/>
                <a:cs typeface="Calibri Light" panose="020F0302020204030204" pitchFamily="34" charset="0"/>
              </a:rPr>
              <a:t>to success in the future and primary education where teachers can bring great creativity in children at that level.</a:t>
            </a:r>
          </a:p>
        </p:txBody>
      </p:sp>
      <p:sp>
        <p:nvSpPr>
          <p:cNvPr id="60443" name="TextBox 269"/>
          <p:cNvSpPr txBox="1">
            <a:spLocks noChangeArrowheads="1"/>
          </p:cNvSpPr>
          <p:nvPr/>
        </p:nvSpPr>
        <p:spPr bwMode="auto">
          <a:xfrm>
            <a:off x="10210800" y="10033000"/>
            <a:ext cx="8288338" cy="163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800" b="1">
                <a:solidFill>
                  <a:schemeClr val="bg1"/>
                </a:solidFill>
                <a:latin typeface="Source Sans Pro" panose="020B0503030403020204" pitchFamily="34" charset="0"/>
              </a:rPr>
              <a:t>Creativity is the key </a:t>
            </a:r>
            <a:r>
              <a:rPr lang="en-US" altLang="es-MX" sz="2800">
                <a:solidFill>
                  <a:schemeClr val="bg1"/>
                </a:solidFill>
                <a:latin typeface="Calibri Light" panose="020F0302020204030204" pitchFamily="34" charset="0"/>
                <a:cs typeface="Calibri Light" panose="020F0302020204030204" pitchFamily="34" charset="0"/>
              </a:rPr>
              <a:t>to success in the future and primary education where teachers can bring great creativity in children at that level.</a:t>
            </a:r>
          </a:p>
        </p:txBody>
      </p:sp>
      <p:sp>
        <p:nvSpPr>
          <p:cNvPr id="60444" name="TextBox 270"/>
          <p:cNvSpPr txBox="1">
            <a:spLocks noChangeArrowheads="1"/>
          </p:cNvSpPr>
          <p:nvPr/>
        </p:nvSpPr>
        <p:spPr bwMode="auto">
          <a:xfrm>
            <a:off x="8882063" y="3983038"/>
            <a:ext cx="9617075" cy="163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800" b="1">
                <a:solidFill>
                  <a:schemeClr val="bg1"/>
                </a:solidFill>
                <a:latin typeface="Source Sans Pro" panose="020B0503030403020204" pitchFamily="34" charset="0"/>
              </a:rPr>
              <a:t>Creativity is the key </a:t>
            </a:r>
            <a:r>
              <a:rPr lang="en-US" altLang="es-MX" sz="2800">
                <a:solidFill>
                  <a:schemeClr val="bg1"/>
                </a:solidFill>
                <a:latin typeface="Calibri Light" panose="020F0302020204030204" pitchFamily="34" charset="0"/>
                <a:cs typeface="Calibri Light" panose="020F0302020204030204" pitchFamily="34" charset="0"/>
              </a:rPr>
              <a:t>to success in the future and primary education where teachers can bring great creativity in children at that level.</a:t>
            </a:r>
          </a:p>
        </p:txBody>
      </p:sp>
      <p:sp>
        <p:nvSpPr>
          <p:cNvPr id="60445" name="TextBox 37"/>
          <p:cNvSpPr txBox="1">
            <a:spLocks noChangeArrowheads="1"/>
          </p:cNvSpPr>
          <p:nvPr/>
        </p:nvSpPr>
        <p:spPr bwMode="auto">
          <a:xfrm>
            <a:off x="1614488" y="955675"/>
            <a:ext cx="9577387"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Four Strategics To Sucess</a:t>
            </a:r>
          </a:p>
        </p:txBody>
      </p:sp>
      <p:sp>
        <p:nvSpPr>
          <p:cNvPr id="39" name="TextBox 38"/>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60447" name="Group 59"/>
          <p:cNvGrpSpPr>
            <a:grpSpLocks/>
          </p:cNvGrpSpPr>
          <p:nvPr/>
        </p:nvGrpSpPr>
        <p:grpSpPr bwMode="auto">
          <a:xfrm>
            <a:off x="1744663" y="2152650"/>
            <a:ext cx="1477962" cy="258763"/>
            <a:chOff x="1703388" y="2006913"/>
            <a:chExt cx="1478230" cy="258682"/>
          </a:xfrm>
        </p:grpSpPr>
        <p:sp>
          <p:nvSpPr>
            <p:cNvPr id="41" name="Oval 40"/>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2" name="Oval 41"/>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3" name="Oval 42"/>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4" name="Oval 43"/>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45" name="Oval 44"/>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1"/>
          <p:cNvSpPr>
            <a:spLocks noChangeArrowheads="1"/>
          </p:cNvSpPr>
          <p:nvPr/>
        </p:nvSpPr>
        <p:spPr bwMode="auto">
          <a:xfrm>
            <a:off x="16714788" y="4868863"/>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CB77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5" name="Freeform 2"/>
          <p:cNvSpPr>
            <a:spLocks noChangeArrowheads="1"/>
          </p:cNvSpPr>
          <p:nvPr/>
        </p:nvSpPr>
        <p:spPr bwMode="auto">
          <a:xfrm>
            <a:off x="16714788" y="4868863"/>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CB770"/>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6" name="Freeform 3"/>
          <p:cNvSpPr>
            <a:spLocks noChangeArrowheads="1"/>
          </p:cNvSpPr>
          <p:nvPr/>
        </p:nvSpPr>
        <p:spPr bwMode="auto">
          <a:xfrm>
            <a:off x="17816513" y="4159250"/>
            <a:ext cx="2309812" cy="1401763"/>
          </a:xfrm>
          <a:custGeom>
            <a:avLst/>
            <a:gdLst>
              <a:gd name="T0" fmla="*/ 3368 w 4436"/>
              <a:gd name="T1" fmla="*/ 1363 h 2690"/>
              <a:gd name="T2" fmla="*/ 3368 w 4436"/>
              <a:gd name="T3" fmla="*/ 1363 h 2690"/>
              <a:gd name="T4" fmla="*/ 3380 w 4436"/>
              <a:gd name="T5" fmla="*/ 1357 h 2690"/>
              <a:gd name="T6" fmla="*/ 3380 w 4436"/>
              <a:gd name="T7" fmla="*/ 1357 h 2690"/>
              <a:gd name="T8" fmla="*/ 3380 w 4436"/>
              <a:gd name="T9" fmla="*/ 1357 h 2690"/>
              <a:gd name="T10" fmla="*/ 3380 w 4436"/>
              <a:gd name="T11" fmla="*/ 1357 h 2690"/>
              <a:gd name="T12" fmla="*/ 3380 w 4436"/>
              <a:gd name="T13" fmla="*/ 1357 h 2690"/>
              <a:gd name="T14" fmla="*/ 3380 w 4436"/>
              <a:gd name="T15" fmla="*/ 1357 h 2690"/>
              <a:gd name="T16" fmla="*/ 4435 w 4436"/>
              <a:gd name="T17" fmla="*/ 0 h 2690"/>
              <a:gd name="T18" fmla="*/ 1030 w 4436"/>
              <a:gd name="T19" fmla="*/ 0 h 2690"/>
              <a:gd name="T20" fmla="*/ 598 w 4436"/>
              <a:gd name="T21" fmla="*/ 548 h 2690"/>
              <a:gd name="T22" fmla="*/ 598 w 4436"/>
              <a:gd name="T23" fmla="*/ 548 h 2690"/>
              <a:gd name="T24" fmla="*/ 0 w 4436"/>
              <a:gd name="T25" fmla="*/ 1338 h 2690"/>
              <a:gd name="T26" fmla="*/ 0 w 4436"/>
              <a:gd name="T27" fmla="*/ 1338 h 2690"/>
              <a:gd name="T28" fmla="*/ 617 w 4436"/>
              <a:gd name="T29" fmla="*/ 2115 h 2690"/>
              <a:gd name="T30" fmla="*/ 617 w 4436"/>
              <a:gd name="T31" fmla="*/ 2115 h 2690"/>
              <a:gd name="T32" fmla="*/ 1061 w 4436"/>
              <a:gd name="T33" fmla="*/ 2689 h 2690"/>
              <a:gd name="T34" fmla="*/ 4428 w 4436"/>
              <a:gd name="T35" fmla="*/ 2689 h 2690"/>
              <a:gd name="T36" fmla="*/ 3380 w 4436"/>
              <a:gd name="T37" fmla="*/ 1350 h 2690"/>
              <a:gd name="T38" fmla="*/ 4435 w 4436"/>
              <a:gd name="T39" fmla="*/ 0 h 2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436" h="2690">
                <a:moveTo>
                  <a:pt x="3368" y="1363"/>
                </a:moveTo>
                <a:lnTo>
                  <a:pt x="3368" y="1363"/>
                </a:lnTo>
                <a:close/>
                <a:moveTo>
                  <a:pt x="3380" y="1357"/>
                </a:moveTo>
                <a:lnTo>
                  <a:pt x="3380" y="1357"/>
                </a:lnTo>
                <a:close/>
                <a:moveTo>
                  <a:pt x="3380" y="1357"/>
                </a:moveTo>
                <a:lnTo>
                  <a:pt x="3380" y="1357"/>
                </a:lnTo>
                <a:close/>
                <a:moveTo>
                  <a:pt x="3380" y="1357"/>
                </a:moveTo>
                <a:lnTo>
                  <a:pt x="3380" y="1357"/>
                </a:lnTo>
                <a:close/>
                <a:moveTo>
                  <a:pt x="4435" y="0"/>
                </a:moveTo>
                <a:lnTo>
                  <a:pt x="1030" y="0"/>
                </a:lnTo>
                <a:lnTo>
                  <a:pt x="598" y="548"/>
                </a:lnTo>
                <a:lnTo>
                  <a:pt x="598" y="548"/>
                </a:lnTo>
                <a:lnTo>
                  <a:pt x="0" y="1338"/>
                </a:lnTo>
                <a:lnTo>
                  <a:pt x="0" y="1338"/>
                </a:lnTo>
                <a:lnTo>
                  <a:pt x="617" y="2115"/>
                </a:lnTo>
                <a:lnTo>
                  <a:pt x="617" y="2115"/>
                </a:lnTo>
                <a:lnTo>
                  <a:pt x="1061" y="2689"/>
                </a:lnTo>
                <a:lnTo>
                  <a:pt x="4428" y="2689"/>
                </a:lnTo>
                <a:lnTo>
                  <a:pt x="3380" y="1350"/>
                </a:lnTo>
                <a:lnTo>
                  <a:pt x="4435" y="0"/>
                </a:lnTo>
                <a:close/>
              </a:path>
            </a:pathLst>
          </a:custGeom>
          <a:solidFill>
            <a:schemeClr val="accent2">
              <a:lumMod val="60000"/>
              <a:lumOff val="4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51" name="Freeform 17"/>
          <p:cNvSpPr>
            <a:spLocks noChangeArrowheads="1"/>
          </p:cNvSpPr>
          <p:nvPr/>
        </p:nvSpPr>
        <p:spPr bwMode="auto">
          <a:xfrm>
            <a:off x="17267238" y="5561013"/>
            <a:ext cx="1484312" cy="500062"/>
          </a:xfrm>
          <a:custGeom>
            <a:avLst/>
            <a:gdLst>
              <a:gd name="T0" fmla="*/ 1101044 w 2850"/>
              <a:gd name="T1" fmla="*/ 0 h 963"/>
              <a:gd name="T2" fmla="*/ 3124 w 2850"/>
              <a:gd name="T3" fmla="*/ 0 h 963"/>
              <a:gd name="T4" fmla="*/ 0 w 2850"/>
              <a:gd name="T5" fmla="*/ 3120 h 963"/>
              <a:gd name="T6" fmla="*/ 387838 w 2850"/>
              <a:gd name="T7" fmla="*/ 500196 h 963"/>
              <a:gd name="T8" fmla="*/ 1483155 w 2850"/>
              <a:gd name="T9" fmla="*/ 500196 h 963"/>
              <a:gd name="T10" fmla="*/ 1101044 w 2850"/>
              <a:gd name="T11" fmla="*/ 0 h 9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50" h="963">
                <a:moveTo>
                  <a:pt x="2115" y="0"/>
                </a:moveTo>
                <a:lnTo>
                  <a:pt x="6" y="0"/>
                </a:lnTo>
                <a:lnTo>
                  <a:pt x="0" y="6"/>
                </a:lnTo>
                <a:lnTo>
                  <a:pt x="745" y="962"/>
                </a:lnTo>
                <a:lnTo>
                  <a:pt x="2849" y="962"/>
                </a:lnTo>
                <a:lnTo>
                  <a:pt x="2115" y="0"/>
                </a:lnTo>
              </a:path>
            </a:pathLst>
          </a:custGeom>
          <a:solidFill>
            <a:srgbClr val="FAA7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8613" name="Freeform 18"/>
          <p:cNvSpPr>
            <a:spLocks noChangeArrowheads="1"/>
          </p:cNvSpPr>
          <p:nvPr/>
        </p:nvSpPr>
        <p:spPr bwMode="auto">
          <a:xfrm>
            <a:off x="17267238" y="5561013"/>
            <a:ext cx="1484312" cy="500062"/>
          </a:xfrm>
          <a:custGeom>
            <a:avLst/>
            <a:gdLst>
              <a:gd name="T0" fmla="*/ 1101044 w 2850"/>
              <a:gd name="T1" fmla="*/ 0 h 963"/>
              <a:gd name="T2" fmla="*/ 3124 w 2850"/>
              <a:gd name="T3" fmla="*/ 0 h 963"/>
              <a:gd name="T4" fmla="*/ 0 w 2850"/>
              <a:gd name="T5" fmla="*/ 3120 h 963"/>
              <a:gd name="T6" fmla="*/ 387838 w 2850"/>
              <a:gd name="T7" fmla="*/ 500196 h 963"/>
              <a:gd name="T8" fmla="*/ 1483155 w 2850"/>
              <a:gd name="T9" fmla="*/ 500196 h 963"/>
              <a:gd name="T10" fmla="*/ 1101044 w 2850"/>
              <a:gd name="T11" fmla="*/ 0 h 9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50" h="963">
                <a:moveTo>
                  <a:pt x="2115" y="0"/>
                </a:moveTo>
                <a:lnTo>
                  <a:pt x="6" y="0"/>
                </a:lnTo>
                <a:lnTo>
                  <a:pt x="0" y="6"/>
                </a:lnTo>
                <a:lnTo>
                  <a:pt x="745" y="962"/>
                </a:lnTo>
                <a:lnTo>
                  <a:pt x="2849" y="962"/>
                </a:lnTo>
                <a:lnTo>
                  <a:pt x="2115" y="0"/>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55" name="Freeform 19"/>
          <p:cNvSpPr>
            <a:spLocks noChangeArrowheads="1"/>
          </p:cNvSpPr>
          <p:nvPr/>
        </p:nvSpPr>
        <p:spPr bwMode="auto">
          <a:xfrm>
            <a:off x="17270413" y="4857750"/>
            <a:ext cx="1096962" cy="704850"/>
          </a:xfrm>
          <a:custGeom>
            <a:avLst/>
            <a:gdLst>
              <a:gd name="T0" fmla="*/ 545272 w 2110"/>
              <a:gd name="T1" fmla="*/ 0 h 1352"/>
              <a:gd name="T2" fmla="*/ 538509 w 2110"/>
              <a:gd name="T3" fmla="*/ 6259 h 1352"/>
              <a:gd name="T4" fmla="*/ 0 w 2110"/>
              <a:gd name="T5" fmla="*/ 704615 h 1352"/>
              <a:gd name="T6" fmla="*/ 1097309 w 2110"/>
              <a:gd name="T7" fmla="*/ 704615 h 1352"/>
              <a:gd name="T8" fmla="*/ 866296 w 2110"/>
              <a:gd name="T9" fmla="*/ 405245 h 1352"/>
              <a:gd name="T10" fmla="*/ 866296 w 2110"/>
              <a:gd name="T11" fmla="*/ 405245 h 1352"/>
              <a:gd name="T12" fmla="*/ 545272 w 2110"/>
              <a:gd name="T13" fmla="*/ 0 h 135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10" h="1352">
                <a:moveTo>
                  <a:pt x="1048" y="0"/>
                </a:moveTo>
                <a:lnTo>
                  <a:pt x="1035" y="12"/>
                </a:lnTo>
                <a:lnTo>
                  <a:pt x="0" y="1351"/>
                </a:lnTo>
                <a:lnTo>
                  <a:pt x="2109" y="1351"/>
                </a:lnTo>
                <a:lnTo>
                  <a:pt x="1665" y="777"/>
                </a:lnTo>
                <a:lnTo>
                  <a:pt x="1048" y="0"/>
                </a:lnTo>
              </a:path>
            </a:pathLst>
          </a:custGeom>
          <a:solidFill>
            <a:srgbClr val="F89A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57" name="Freeform 20"/>
          <p:cNvSpPr>
            <a:spLocks noChangeArrowheads="1"/>
          </p:cNvSpPr>
          <p:nvPr/>
        </p:nvSpPr>
        <p:spPr bwMode="auto">
          <a:xfrm>
            <a:off x="17270413" y="4857750"/>
            <a:ext cx="1096962" cy="704850"/>
          </a:xfrm>
          <a:custGeom>
            <a:avLst/>
            <a:gdLst>
              <a:gd name="T0" fmla="*/ 1048 w 2110"/>
              <a:gd name="T1" fmla="*/ 0 h 1352"/>
              <a:gd name="T2" fmla="*/ 1035 w 2110"/>
              <a:gd name="T3" fmla="*/ 12 h 1352"/>
              <a:gd name="T4" fmla="*/ 0 w 2110"/>
              <a:gd name="T5" fmla="*/ 1351 h 1352"/>
              <a:gd name="T6" fmla="*/ 2109 w 2110"/>
              <a:gd name="T7" fmla="*/ 1351 h 1352"/>
              <a:gd name="T8" fmla="*/ 1665 w 2110"/>
              <a:gd name="T9" fmla="*/ 777 h 1352"/>
              <a:gd name="T10" fmla="*/ 1665 w 2110"/>
              <a:gd name="T11" fmla="*/ 777 h 1352"/>
              <a:gd name="T12" fmla="*/ 1048 w 2110"/>
              <a:gd name="T13" fmla="*/ 0 h 1352"/>
            </a:gdLst>
            <a:ahLst/>
            <a:cxnLst>
              <a:cxn ang="0">
                <a:pos x="T0" y="T1"/>
              </a:cxn>
              <a:cxn ang="0">
                <a:pos x="T2" y="T3"/>
              </a:cxn>
              <a:cxn ang="0">
                <a:pos x="T4" y="T5"/>
              </a:cxn>
              <a:cxn ang="0">
                <a:pos x="T6" y="T7"/>
              </a:cxn>
              <a:cxn ang="0">
                <a:pos x="T8" y="T9"/>
              </a:cxn>
              <a:cxn ang="0">
                <a:pos x="T10" y="T11"/>
              </a:cxn>
              <a:cxn ang="0">
                <a:pos x="T12" y="T13"/>
              </a:cxn>
            </a:cxnLst>
            <a:rect l="0" t="0" r="r" b="b"/>
            <a:pathLst>
              <a:path w="2110" h="1352">
                <a:moveTo>
                  <a:pt x="1048" y="0"/>
                </a:moveTo>
                <a:lnTo>
                  <a:pt x="1035" y="12"/>
                </a:lnTo>
                <a:lnTo>
                  <a:pt x="0" y="1351"/>
                </a:lnTo>
                <a:lnTo>
                  <a:pt x="2109" y="1351"/>
                </a:lnTo>
                <a:lnTo>
                  <a:pt x="1665" y="777"/>
                </a:lnTo>
                <a:lnTo>
                  <a:pt x="1665" y="777"/>
                </a:lnTo>
                <a:lnTo>
                  <a:pt x="1048" y="0"/>
                </a:lnTo>
              </a:path>
            </a:pathLst>
          </a:custGeom>
          <a:solidFill>
            <a:schemeClr val="accent2">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58" name="Freeform 21"/>
          <p:cNvSpPr>
            <a:spLocks noChangeArrowheads="1"/>
          </p:cNvSpPr>
          <p:nvPr/>
        </p:nvSpPr>
        <p:spPr bwMode="auto">
          <a:xfrm>
            <a:off x="16714788" y="3660775"/>
            <a:ext cx="2028825" cy="1911350"/>
          </a:xfrm>
          <a:custGeom>
            <a:avLst/>
            <a:gdLst>
              <a:gd name="T0" fmla="*/ 6250 w 3898"/>
              <a:gd name="T1" fmla="*/ 1204584 h 3671"/>
              <a:gd name="T2" fmla="*/ 6250 w 3898"/>
              <a:gd name="T3" fmla="*/ 1204584 h 3671"/>
              <a:gd name="T4" fmla="*/ 6250 w 3898"/>
              <a:gd name="T5" fmla="*/ 1204584 h 3671"/>
              <a:gd name="T6" fmla="*/ 6250 w 3898"/>
              <a:gd name="T7" fmla="*/ 1204584 h 3671"/>
              <a:gd name="T8" fmla="*/ 2029773 w 3898"/>
              <a:gd name="T9" fmla="*/ 0 h 3671"/>
              <a:gd name="T10" fmla="*/ 934414 w 3898"/>
              <a:gd name="T11" fmla="*/ 0 h 3671"/>
              <a:gd name="T12" fmla="*/ 0 w 3898"/>
              <a:gd name="T13" fmla="*/ 1204584 h 3671"/>
              <a:gd name="T14" fmla="*/ 0 w 3898"/>
              <a:gd name="T15" fmla="*/ 1204584 h 3671"/>
              <a:gd name="T16" fmla="*/ 546377 w 3898"/>
              <a:gd name="T17" fmla="*/ 1910468 h 3671"/>
              <a:gd name="T18" fmla="*/ 552627 w 3898"/>
              <a:gd name="T19" fmla="*/ 1901098 h 3671"/>
              <a:gd name="T20" fmla="*/ 6250 w 3898"/>
              <a:gd name="T21" fmla="*/ 1200940 h 3671"/>
              <a:gd name="T22" fmla="*/ 6250 w 3898"/>
              <a:gd name="T23" fmla="*/ 1200940 h 3671"/>
              <a:gd name="T24" fmla="*/ 6250 w 3898"/>
              <a:gd name="T25" fmla="*/ 1200940 h 3671"/>
              <a:gd name="T26" fmla="*/ 6250 w 3898"/>
              <a:gd name="T27" fmla="*/ 1200940 h 3671"/>
              <a:gd name="T28" fmla="*/ 6250 w 3898"/>
              <a:gd name="T29" fmla="*/ 1200940 h 3671"/>
              <a:gd name="T30" fmla="*/ 6250 w 3898"/>
              <a:gd name="T31" fmla="*/ 1200940 h 3671"/>
              <a:gd name="T32" fmla="*/ 346890 w 3898"/>
              <a:gd name="T33" fmla="*/ 764187 h 3671"/>
              <a:gd name="T34" fmla="*/ 555753 w 3898"/>
              <a:gd name="T35" fmla="*/ 498179 h 3671"/>
              <a:gd name="T36" fmla="*/ 555753 w 3898"/>
              <a:gd name="T37" fmla="*/ 498179 h 3671"/>
              <a:gd name="T38" fmla="*/ 1638090 w 3898"/>
              <a:gd name="T39" fmla="*/ 498179 h 3671"/>
              <a:gd name="T40" fmla="*/ 2029773 w 3898"/>
              <a:gd name="T41" fmla="*/ 0 h 367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898" h="3671">
                <a:moveTo>
                  <a:pt x="12" y="2314"/>
                </a:moveTo>
                <a:lnTo>
                  <a:pt x="12" y="2314"/>
                </a:lnTo>
                <a:close/>
                <a:moveTo>
                  <a:pt x="12" y="2314"/>
                </a:moveTo>
                <a:lnTo>
                  <a:pt x="12" y="2314"/>
                </a:lnTo>
                <a:close/>
                <a:moveTo>
                  <a:pt x="3897" y="0"/>
                </a:moveTo>
                <a:lnTo>
                  <a:pt x="1794" y="0"/>
                </a:lnTo>
                <a:lnTo>
                  <a:pt x="0" y="2314"/>
                </a:lnTo>
                <a:lnTo>
                  <a:pt x="1049" y="3670"/>
                </a:lnTo>
                <a:lnTo>
                  <a:pt x="1061" y="3652"/>
                </a:lnTo>
                <a:lnTo>
                  <a:pt x="12" y="2307"/>
                </a:lnTo>
                <a:lnTo>
                  <a:pt x="666" y="1468"/>
                </a:lnTo>
                <a:lnTo>
                  <a:pt x="1067" y="957"/>
                </a:lnTo>
                <a:lnTo>
                  <a:pt x="3145" y="957"/>
                </a:lnTo>
                <a:lnTo>
                  <a:pt x="3897" y="0"/>
                </a:lnTo>
                <a:close/>
              </a:path>
            </a:pathLst>
          </a:custGeom>
          <a:solidFill>
            <a:srgbClr val="FAA7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59" name="Freeform 22"/>
          <p:cNvSpPr>
            <a:spLocks noChangeArrowheads="1"/>
          </p:cNvSpPr>
          <p:nvPr/>
        </p:nvSpPr>
        <p:spPr bwMode="auto">
          <a:xfrm>
            <a:off x="16721138" y="4867275"/>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AA74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0" name="Freeform 23"/>
          <p:cNvSpPr>
            <a:spLocks noChangeArrowheads="1"/>
          </p:cNvSpPr>
          <p:nvPr/>
        </p:nvSpPr>
        <p:spPr bwMode="auto">
          <a:xfrm>
            <a:off x="16721138" y="4867275"/>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AA74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8619" name="Freeform 24"/>
          <p:cNvSpPr>
            <a:spLocks noChangeArrowheads="1"/>
          </p:cNvSpPr>
          <p:nvPr/>
        </p:nvSpPr>
        <p:spPr bwMode="auto">
          <a:xfrm>
            <a:off x="16714788" y="3660775"/>
            <a:ext cx="2028825" cy="1911350"/>
          </a:xfrm>
          <a:custGeom>
            <a:avLst/>
            <a:gdLst>
              <a:gd name="T0" fmla="*/ 2029773 w 3898"/>
              <a:gd name="T1" fmla="*/ 0 h 3671"/>
              <a:gd name="T2" fmla="*/ 934414 w 3898"/>
              <a:gd name="T3" fmla="*/ 0 h 3671"/>
              <a:gd name="T4" fmla="*/ 0 w 3898"/>
              <a:gd name="T5" fmla="*/ 1204584 h 3671"/>
              <a:gd name="T6" fmla="*/ 0 w 3898"/>
              <a:gd name="T7" fmla="*/ 1204584 h 3671"/>
              <a:gd name="T8" fmla="*/ 546377 w 3898"/>
              <a:gd name="T9" fmla="*/ 1910468 h 3671"/>
              <a:gd name="T10" fmla="*/ 552627 w 3898"/>
              <a:gd name="T11" fmla="*/ 1901098 h 3671"/>
              <a:gd name="T12" fmla="*/ 6250 w 3898"/>
              <a:gd name="T13" fmla="*/ 1200940 h 3671"/>
              <a:gd name="T14" fmla="*/ 6250 w 3898"/>
              <a:gd name="T15" fmla="*/ 1200940 h 3671"/>
              <a:gd name="T16" fmla="*/ 6250 w 3898"/>
              <a:gd name="T17" fmla="*/ 1200940 h 3671"/>
              <a:gd name="T18" fmla="*/ 6250 w 3898"/>
              <a:gd name="T19" fmla="*/ 1200940 h 3671"/>
              <a:gd name="T20" fmla="*/ 6250 w 3898"/>
              <a:gd name="T21" fmla="*/ 1200940 h 3671"/>
              <a:gd name="T22" fmla="*/ 6250 w 3898"/>
              <a:gd name="T23" fmla="*/ 1200940 h 3671"/>
              <a:gd name="T24" fmla="*/ 346890 w 3898"/>
              <a:gd name="T25" fmla="*/ 764187 h 3671"/>
              <a:gd name="T26" fmla="*/ 555753 w 3898"/>
              <a:gd name="T27" fmla="*/ 498179 h 3671"/>
              <a:gd name="T28" fmla="*/ 555753 w 3898"/>
              <a:gd name="T29" fmla="*/ 498179 h 3671"/>
              <a:gd name="T30" fmla="*/ 1638090 w 3898"/>
              <a:gd name="T31" fmla="*/ 498179 h 3671"/>
              <a:gd name="T32" fmla="*/ 2029773 w 3898"/>
              <a:gd name="T33" fmla="*/ 0 h 36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898" h="3671">
                <a:moveTo>
                  <a:pt x="3897" y="0"/>
                </a:moveTo>
                <a:lnTo>
                  <a:pt x="1794" y="0"/>
                </a:lnTo>
                <a:lnTo>
                  <a:pt x="0" y="2314"/>
                </a:lnTo>
                <a:lnTo>
                  <a:pt x="1049" y="3670"/>
                </a:lnTo>
                <a:lnTo>
                  <a:pt x="1061" y="3652"/>
                </a:lnTo>
                <a:lnTo>
                  <a:pt x="12" y="2307"/>
                </a:lnTo>
                <a:lnTo>
                  <a:pt x="666" y="1468"/>
                </a:lnTo>
                <a:lnTo>
                  <a:pt x="1067" y="957"/>
                </a:lnTo>
                <a:lnTo>
                  <a:pt x="3145" y="957"/>
                </a:lnTo>
                <a:lnTo>
                  <a:pt x="3897" y="0"/>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62" name="Freeform 25"/>
          <p:cNvSpPr>
            <a:spLocks noChangeArrowheads="1"/>
          </p:cNvSpPr>
          <p:nvPr/>
        </p:nvSpPr>
        <p:spPr bwMode="auto">
          <a:xfrm>
            <a:off x="16721138" y="4159250"/>
            <a:ext cx="1633537" cy="703263"/>
          </a:xfrm>
          <a:custGeom>
            <a:avLst/>
            <a:gdLst>
              <a:gd name="T0" fmla="*/ 340765 w 3134"/>
              <a:gd name="T1" fmla="*/ 265841 h 1351"/>
              <a:gd name="T2" fmla="*/ 0 w 3134"/>
              <a:gd name="T3" fmla="*/ 702320 h 1351"/>
              <a:gd name="T4" fmla="*/ 0 w 3134"/>
              <a:gd name="T5" fmla="*/ 702320 h 1351"/>
              <a:gd name="T6" fmla="*/ 340765 w 3134"/>
              <a:gd name="T7" fmla="*/ 265841 h 1351"/>
              <a:gd name="T8" fmla="*/ 1632441 w 3134"/>
              <a:gd name="T9" fmla="*/ 0 h 1351"/>
              <a:gd name="T10" fmla="*/ 549705 w 3134"/>
              <a:gd name="T11" fmla="*/ 0 h 1351"/>
              <a:gd name="T12" fmla="*/ 1095762 w 3134"/>
              <a:gd name="T13" fmla="*/ 696077 h 1351"/>
              <a:gd name="T14" fmla="*/ 1407349 w 3134"/>
              <a:gd name="T15" fmla="*/ 285090 h 1351"/>
              <a:gd name="T16" fmla="*/ 1407349 w 3134"/>
              <a:gd name="T17" fmla="*/ 285090 h 1351"/>
              <a:gd name="T18" fmla="*/ 1632441 w 3134"/>
              <a:gd name="T19" fmla="*/ 0 h 135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4" h="1351">
                <a:moveTo>
                  <a:pt x="654" y="511"/>
                </a:moveTo>
                <a:lnTo>
                  <a:pt x="0" y="1350"/>
                </a:lnTo>
                <a:lnTo>
                  <a:pt x="654" y="511"/>
                </a:lnTo>
                <a:close/>
                <a:moveTo>
                  <a:pt x="3133" y="0"/>
                </a:moveTo>
                <a:lnTo>
                  <a:pt x="1055" y="0"/>
                </a:lnTo>
                <a:lnTo>
                  <a:pt x="2103" y="1338"/>
                </a:lnTo>
                <a:lnTo>
                  <a:pt x="2701" y="548"/>
                </a:lnTo>
                <a:lnTo>
                  <a:pt x="3133" y="0"/>
                </a:lnTo>
                <a:close/>
              </a:path>
            </a:pathLst>
          </a:custGeom>
          <a:solidFill>
            <a:srgbClr val="F89A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3" name="Freeform 26"/>
          <p:cNvSpPr>
            <a:spLocks noChangeArrowheads="1"/>
          </p:cNvSpPr>
          <p:nvPr/>
        </p:nvSpPr>
        <p:spPr bwMode="auto">
          <a:xfrm>
            <a:off x="16721138" y="4425950"/>
            <a:ext cx="341312" cy="436563"/>
          </a:xfrm>
          <a:custGeom>
            <a:avLst/>
            <a:gdLst>
              <a:gd name="T0" fmla="*/ 341689 w 655"/>
              <a:gd name="T1" fmla="*/ 0 h 840"/>
              <a:gd name="T2" fmla="*/ 0 w 655"/>
              <a:gd name="T3" fmla="*/ 435884 h 840"/>
              <a:gd name="T4" fmla="*/ 0 w 655"/>
              <a:gd name="T5" fmla="*/ 435884 h 840"/>
              <a:gd name="T6" fmla="*/ 341689 w 655"/>
              <a:gd name="T7" fmla="*/ 0 h 8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55" h="840">
                <a:moveTo>
                  <a:pt x="654" y="0"/>
                </a:moveTo>
                <a:lnTo>
                  <a:pt x="0" y="839"/>
                </a:lnTo>
                <a:lnTo>
                  <a:pt x="654" y="0"/>
                </a:lnTo>
              </a:path>
            </a:pathLst>
          </a:custGeom>
          <a:solidFill>
            <a:srgbClr val="F89A3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4" name="Freeform 27"/>
          <p:cNvSpPr>
            <a:spLocks noChangeArrowheads="1"/>
          </p:cNvSpPr>
          <p:nvPr/>
        </p:nvSpPr>
        <p:spPr bwMode="auto">
          <a:xfrm>
            <a:off x="17270413" y="4159250"/>
            <a:ext cx="1081087" cy="698500"/>
          </a:xfrm>
          <a:custGeom>
            <a:avLst/>
            <a:gdLst>
              <a:gd name="T0" fmla="*/ 2078 w 2079"/>
              <a:gd name="T1" fmla="*/ 0 h 1339"/>
              <a:gd name="T2" fmla="*/ 0 w 2079"/>
              <a:gd name="T3" fmla="*/ 0 h 1339"/>
              <a:gd name="T4" fmla="*/ 1048 w 2079"/>
              <a:gd name="T5" fmla="*/ 1338 h 1339"/>
              <a:gd name="T6" fmla="*/ 1646 w 2079"/>
              <a:gd name="T7" fmla="*/ 548 h 1339"/>
              <a:gd name="T8" fmla="*/ 1646 w 2079"/>
              <a:gd name="T9" fmla="*/ 548 h 1339"/>
              <a:gd name="T10" fmla="*/ 2078 w 2079"/>
              <a:gd name="T11" fmla="*/ 0 h 1339"/>
            </a:gdLst>
            <a:ahLst/>
            <a:cxnLst>
              <a:cxn ang="0">
                <a:pos x="T0" y="T1"/>
              </a:cxn>
              <a:cxn ang="0">
                <a:pos x="T2" y="T3"/>
              </a:cxn>
              <a:cxn ang="0">
                <a:pos x="T4" y="T5"/>
              </a:cxn>
              <a:cxn ang="0">
                <a:pos x="T6" y="T7"/>
              </a:cxn>
              <a:cxn ang="0">
                <a:pos x="T8" y="T9"/>
              </a:cxn>
              <a:cxn ang="0">
                <a:pos x="T10" y="T11"/>
              </a:cxn>
            </a:cxnLst>
            <a:rect l="0" t="0" r="r" b="b"/>
            <a:pathLst>
              <a:path w="2079" h="1339">
                <a:moveTo>
                  <a:pt x="2078" y="0"/>
                </a:moveTo>
                <a:lnTo>
                  <a:pt x="0" y="0"/>
                </a:lnTo>
                <a:lnTo>
                  <a:pt x="1048" y="1338"/>
                </a:lnTo>
                <a:lnTo>
                  <a:pt x="1646" y="548"/>
                </a:lnTo>
                <a:lnTo>
                  <a:pt x="1646" y="548"/>
                </a:lnTo>
                <a:lnTo>
                  <a:pt x="2078" y="0"/>
                </a:lnTo>
              </a:path>
            </a:pathLst>
          </a:custGeom>
          <a:solidFill>
            <a:schemeClr val="accent2">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65" name="Freeform 28"/>
          <p:cNvSpPr>
            <a:spLocks noChangeArrowheads="1"/>
          </p:cNvSpPr>
          <p:nvPr/>
        </p:nvSpPr>
        <p:spPr bwMode="auto">
          <a:xfrm>
            <a:off x="16721138" y="4867275"/>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A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6" name="Freeform 29"/>
          <p:cNvSpPr>
            <a:spLocks noChangeArrowheads="1"/>
          </p:cNvSpPr>
          <p:nvPr/>
        </p:nvSpPr>
        <p:spPr bwMode="auto">
          <a:xfrm>
            <a:off x="16721138" y="4867275"/>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A3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7" name="Freeform 30"/>
          <p:cNvSpPr>
            <a:spLocks noChangeArrowheads="1"/>
          </p:cNvSpPr>
          <p:nvPr/>
        </p:nvSpPr>
        <p:spPr bwMode="auto">
          <a:xfrm>
            <a:off x="16721138" y="4867275"/>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A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8" name="Freeform 31"/>
          <p:cNvSpPr>
            <a:spLocks noChangeArrowheads="1"/>
          </p:cNvSpPr>
          <p:nvPr/>
        </p:nvSpPr>
        <p:spPr bwMode="auto">
          <a:xfrm>
            <a:off x="16721138" y="4867275"/>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A3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9" name="Freeform 32"/>
          <p:cNvSpPr>
            <a:spLocks noChangeArrowheads="1"/>
          </p:cNvSpPr>
          <p:nvPr/>
        </p:nvSpPr>
        <p:spPr bwMode="auto">
          <a:xfrm>
            <a:off x="16721138" y="4159250"/>
            <a:ext cx="549275" cy="1403350"/>
          </a:xfrm>
          <a:custGeom>
            <a:avLst/>
            <a:gdLst>
              <a:gd name="T0" fmla="*/ 0 w 1056"/>
              <a:gd name="T1" fmla="*/ 702733 h 2696"/>
              <a:gd name="T2" fmla="*/ 0 w 1056"/>
              <a:gd name="T3" fmla="*/ 702733 h 2696"/>
              <a:gd name="T4" fmla="*/ 545275 w 1056"/>
              <a:gd name="T5" fmla="*/ 1402862 h 2696"/>
              <a:gd name="T6" fmla="*/ 548394 w 1056"/>
              <a:gd name="T7" fmla="*/ 1399739 h 2696"/>
              <a:gd name="T8" fmla="*/ 545275 w 1056"/>
              <a:gd name="T9" fmla="*/ 1399739 h 2696"/>
              <a:gd name="T10" fmla="*/ 0 w 1056"/>
              <a:gd name="T11" fmla="*/ 702733 h 2696"/>
              <a:gd name="T12" fmla="*/ 548394 w 1056"/>
              <a:gd name="T13" fmla="*/ 0 h 2696"/>
              <a:gd name="T14" fmla="*/ 339952 w 1056"/>
              <a:gd name="T15" fmla="*/ 265997 h 2696"/>
              <a:gd name="T16" fmla="*/ 548394 w 1056"/>
              <a:gd name="T17" fmla="*/ 0 h 26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56" h="2696">
                <a:moveTo>
                  <a:pt x="0" y="1350"/>
                </a:moveTo>
                <a:lnTo>
                  <a:pt x="0" y="1350"/>
                </a:lnTo>
                <a:lnTo>
                  <a:pt x="1049" y="2695"/>
                </a:lnTo>
                <a:lnTo>
                  <a:pt x="1055" y="2689"/>
                </a:lnTo>
                <a:lnTo>
                  <a:pt x="1049" y="2689"/>
                </a:lnTo>
                <a:lnTo>
                  <a:pt x="0" y="1350"/>
                </a:lnTo>
                <a:close/>
                <a:moveTo>
                  <a:pt x="1055" y="0"/>
                </a:moveTo>
                <a:lnTo>
                  <a:pt x="654" y="511"/>
                </a:lnTo>
                <a:lnTo>
                  <a:pt x="1055" y="0"/>
                </a:lnTo>
                <a:close/>
              </a:path>
            </a:pathLst>
          </a:custGeom>
          <a:solidFill>
            <a:srgbClr val="F8972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70" name="Freeform 33"/>
          <p:cNvSpPr>
            <a:spLocks noChangeArrowheads="1"/>
          </p:cNvSpPr>
          <p:nvPr/>
        </p:nvSpPr>
        <p:spPr bwMode="auto">
          <a:xfrm>
            <a:off x="16721138" y="4862513"/>
            <a:ext cx="549275" cy="700087"/>
          </a:xfrm>
          <a:custGeom>
            <a:avLst/>
            <a:gdLst>
              <a:gd name="T0" fmla="*/ 0 w 1056"/>
              <a:gd name="T1" fmla="*/ 0 h 1346"/>
              <a:gd name="T2" fmla="*/ 0 w 1056"/>
              <a:gd name="T3" fmla="*/ 0 h 1346"/>
              <a:gd name="T4" fmla="*/ 545275 w 1056"/>
              <a:gd name="T5" fmla="*/ 700023 h 1346"/>
              <a:gd name="T6" fmla="*/ 548394 w 1056"/>
              <a:gd name="T7" fmla="*/ 696900 h 1346"/>
              <a:gd name="T8" fmla="*/ 545275 w 1056"/>
              <a:gd name="T9" fmla="*/ 696900 h 1346"/>
              <a:gd name="T10" fmla="*/ 0 w 1056"/>
              <a:gd name="T11" fmla="*/ 0 h 13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56" h="1346">
                <a:moveTo>
                  <a:pt x="0" y="0"/>
                </a:moveTo>
                <a:lnTo>
                  <a:pt x="0" y="0"/>
                </a:lnTo>
                <a:lnTo>
                  <a:pt x="1049" y="1345"/>
                </a:lnTo>
                <a:lnTo>
                  <a:pt x="1055" y="1339"/>
                </a:lnTo>
                <a:lnTo>
                  <a:pt x="1049" y="1339"/>
                </a:ln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71" name="Freeform 34"/>
          <p:cNvSpPr>
            <a:spLocks noChangeArrowheads="1"/>
          </p:cNvSpPr>
          <p:nvPr/>
        </p:nvSpPr>
        <p:spPr bwMode="auto">
          <a:xfrm>
            <a:off x="17060863" y="4159250"/>
            <a:ext cx="209550" cy="266700"/>
          </a:xfrm>
          <a:custGeom>
            <a:avLst/>
            <a:gdLst>
              <a:gd name="T0" fmla="*/ 208482 w 402"/>
              <a:gd name="T1" fmla="*/ 0 h 512"/>
              <a:gd name="T2" fmla="*/ 0 w 402"/>
              <a:gd name="T3" fmla="*/ 265916 h 512"/>
              <a:gd name="T4" fmla="*/ 208482 w 402"/>
              <a:gd name="T5" fmla="*/ 0 h 512"/>
              <a:gd name="T6" fmla="*/ 0 60000 65536"/>
              <a:gd name="T7" fmla="*/ 0 60000 65536"/>
              <a:gd name="T8" fmla="*/ 0 60000 65536"/>
            </a:gdLst>
            <a:ahLst/>
            <a:cxnLst>
              <a:cxn ang="T6">
                <a:pos x="T0" y="T1"/>
              </a:cxn>
              <a:cxn ang="T7">
                <a:pos x="T2" y="T3"/>
              </a:cxn>
              <a:cxn ang="T8">
                <a:pos x="T4" y="T5"/>
              </a:cxn>
            </a:cxnLst>
            <a:rect l="0" t="0" r="r" b="b"/>
            <a:pathLst>
              <a:path w="402" h="512">
                <a:moveTo>
                  <a:pt x="401" y="0"/>
                </a:moveTo>
                <a:lnTo>
                  <a:pt x="0" y="511"/>
                </a:lnTo>
                <a:lnTo>
                  <a:pt x="401" y="0"/>
                </a:lnTo>
              </a:path>
            </a:pathLst>
          </a:custGeom>
          <a:solidFill>
            <a:srgbClr val="F897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72" name="Freeform 35"/>
          <p:cNvSpPr>
            <a:spLocks noChangeArrowheads="1"/>
          </p:cNvSpPr>
          <p:nvPr/>
        </p:nvSpPr>
        <p:spPr bwMode="auto">
          <a:xfrm>
            <a:off x="16721138" y="4159250"/>
            <a:ext cx="1095375" cy="1401763"/>
          </a:xfrm>
          <a:custGeom>
            <a:avLst/>
            <a:gdLst>
              <a:gd name="T0" fmla="*/ 549329 w 2104"/>
              <a:gd name="T1" fmla="*/ 0 h 2690"/>
              <a:gd name="T2" fmla="*/ 549329 w 2104"/>
              <a:gd name="T3" fmla="*/ 0 h 2690"/>
              <a:gd name="T4" fmla="*/ 340532 w 2104"/>
              <a:gd name="T5" fmla="*/ 266154 h 2690"/>
              <a:gd name="T6" fmla="*/ 0 w 2104"/>
              <a:gd name="T7" fmla="*/ 703147 h 2690"/>
              <a:gd name="T8" fmla="*/ 546204 w 2104"/>
              <a:gd name="T9" fmla="*/ 1400564 h 2690"/>
              <a:gd name="T10" fmla="*/ 549329 w 2104"/>
              <a:gd name="T11" fmla="*/ 1400564 h 2690"/>
              <a:gd name="T12" fmla="*/ 1088243 w 2104"/>
              <a:gd name="T13" fmla="*/ 703147 h 2690"/>
              <a:gd name="T14" fmla="*/ 1095012 w 2104"/>
              <a:gd name="T15" fmla="*/ 696897 h 2690"/>
              <a:gd name="T16" fmla="*/ 549329 w 2104"/>
              <a:gd name="T17" fmla="*/ 0 h 26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04" h="2690">
                <a:moveTo>
                  <a:pt x="1055" y="0"/>
                </a:moveTo>
                <a:lnTo>
                  <a:pt x="1055" y="0"/>
                </a:lnTo>
                <a:lnTo>
                  <a:pt x="654" y="511"/>
                </a:lnTo>
                <a:lnTo>
                  <a:pt x="0" y="1350"/>
                </a:lnTo>
                <a:lnTo>
                  <a:pt x="1049" y="2689"/>
                </a:lnTo>
                <a:lnTo>
                  <a:pt x="1055" y="2689"/>
                </a:lnTo>
                <a:lnTo>
                  <a:pt x="2090" y="1350"/>
                </a:lnTo>
                <a:lnTo>
                  <a:pt x="2103" y="1338"/>
                </a:lnTo>
                <a:lnTo>
                  <a:pt x="1055" y="0"/>
                </a:lnTo>
              </a:path>
            </a:pathLst>
          </a:custGeom>
          <a:solidFill>
            <a:srgbClr val="F8952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73" name="Freeform 36"/>
          <p:cNvSpPr>
            <a:spLocks noChangeArrowheads="1"/>
          </p:cNvSpPr>
          <p:nvPr/>
        </p:nvSpPr>
        <p:spPr bwMode="auto">
          <a:xfrm>
            <a:off x="16721138" y="4159250"/>
            <a:ext cx="1095375" cy="1401763"/>
          </a:xfrm>
          <a:custGeom>
            <a:avLst/>
            <a:gdLst>
              <a:gd name="T0" fmla="*/ 1055 w 2104"/>
              <a:gd name="T1" fmla="*/ 0 h 2690"/>
              <a:gd name="T2" fmla="*/ 1055 w 2104"/>
              <a:gd name="T3" fmla="*/ 0 h 2690"/>
              <a:gd name="T4" fmla="*/ 654 w 2104"/>
              <a:gd name="T5" fmla="*/ 511 h 2690"/>
              <a:gd name="T6" fmla="*/ 0 w 2104"/>
              <a:gd name="T7" fmla="*/ 1350 h 2690"/>
              <a:gd name="T8" fmla="*/ 1049 w 2104"/>
              <a:gd name="T9" fmla="*/ 2689 h 2690"/>
              <a:gd name="T10" fmla="*/ 1055 w 2104"/>
              <a:gd name="T11" fmla="*/ 2689 h 2690"/>
              <a:gd name="T12" fmla="*/ 2090 w 2104"/>
              <a:gd name="T13" fmla="*/ 1350 h 2690"/>
              <a:gd name="T14" fmla="*/ 2103 w 2104"/>
              <a:gd name="T15" fmla="*/ 1338 h 2690"/>
              <a:gd name="T16" fmla="*/ 1055 w 2104"/>
              <a:gd name="T17" fmla="*/ 0 h 2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4" h="2690">
                <a:moveTo>
                  <a:pt x="1055" y="0"/>
                </a:moveTo>
                <a:lnTo>
                  <a:pt x="1055" y="0"/>
                </a:lnTo>
                <a:lnTo>
                  <a:pt x="654" y="511"/>
                </a:lnTo>
                <a:lnTo>
                  <a:pt x="0" y="1350"/>
                </a:lnTo>
                <a:lnTo>
                  <a:pt x="1049" y="2689"/>
                </a:lnTo>
                <a:lnTo>
                  <a:pt x="1055" y="2689"/>
                </a:lnTo>
                <a:lnTo>
                  <a:pt x="2090" y="1350"/>
                </a:lnTo>
                <a:lnTo>
                  <a:pt x="2103" y="1338"/>
                </a:lnTo>
                <a:lnTo>
                  <a:pt x="1055" y="0"/>
                </a:lnTo>
              </a:path>
            </a:pathLst>
          </a:custGeom>
          <a:solidFill>
            <a:schemeClr val="accent2">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74" name="Freeform 37"/>
          <p:cNvSpPr>
            <a:spLocks noChangeArrowheads="1"/>
          </p:cNvSpPr>
          <p:nvPr/>
        </p:nvSpPr>
        <p:spPr bwMode="auto">
          <a:xfrm>
            <a:off x="16721138" y="4862513"/>
            <a:ext cx="1587"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75" name="Freeform 38"/>
          <p:cNvSpPr>
            <a:spLocks noChangeArrowheads="1"/>
          </p:cNvSpPr>
          <p:nvPr/>
        </p:nvSpPr>
        <p:spPr bwMode="auto">
          <a:xfrm>
            <a:off x="16721138" y="4862513"/>
            <a:ext cx="1587"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76" name="Freeform 39"/>
          <p:cNvSpPr>
            <a:spLocks noChangeArrowheads="1"/>
          </p:cNvSpPr>
          <p:nvPr/>
        </p:nvSpPr>
        <p:spPr bwMode="auto">
          <a:xfrm>
            <a:off x="17687925" y="3289300"/>
            <a:ext cx="1343025" cy="314325"/>
          </a:xfrm>
          <a:custGeom>
            <a:avLst/>
            <a:gdLst>
              <a:gd name="T0" fmla="*/ 1343055 w 2579"/>
              <a:gd name="T1" fmla="*/ 0 h 605"/>
              <a:gd name="T2" fmla="*/ 247460 w 2579"/>
              <a:gd name="T3" fmla="*/ 0 h 605"/>
              <a:gd name="T4" fmla="*/ 0 w 2579"/>
              <a:gd name="T5" fmla="*/ 314149 h 605"/>
              <a:gd name="T6" fmla="*/ 1095595 w 2579"/>
              <a:gd name="T7" fmla="*/ 314149 h 605"/>
              <a:gd name="T8" fmla="*/ 1343055 w 2579"/>
              <a:gd name="T9" fmla="*/ 0 h 60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79" h="605">
                <a:moveTo>
                  <a:pt x="2578" y="0"/>
                </a:moveTo>
                <a:lnTo>
                  <a:pt x="475" y="0"/>
                </a:lnTo>
                <a:lnTo>
                  <a:pt x="0" y="604"/>
                </a:lnTo>
                <a:lnTo>
                  <a:pt x="2103" y="604"/>
                </a:lnTo>
                <a:lnTo>
                  <a:pt x="2578" y="0"/>
                </a:lnTo>
              </a:path>
            </a:pathLst>
          </a:custGeom>
          <a:solidFill>
            <a:srgbClr val="FED0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77" name="Freeform 40"/>
          <p:cNvSpPr>
            <a:spLocks noChangeArrowheads="1"/>
          </p:cNvSpPr>
          <p:nvPr/>
        </p:nvSpPr>
        <p:spPr bwMode="auto">
          <a:xfrm>
            <a:off x="17687925" y="3289300"/>
            <a:ext cx="1343025" cy="314325"/>
          </a:xfrm>
          <a:custGeom>
            <a:avLst/>
            <a:gdLst>
              <a:gd name="T0" fmla="*/ 2578 w 2579"/>
              <a:gd name="T1" fmla="*/ 0 h 605"/>
              <a:gd name="T2" fmla="*/ 475 w 2579"/>
              <a:gd name="T3" fmla="*/ 0 h 605"/>
              <a:gd name="T4" fmla="*/ 0 w 2579"/>
              <a:gd name="T5" fmla="*/ 604 h 605"/>
              <a:gd name="T6" fmla="*/ 2103 w 2579"/>
              <a:gd name="T7" fmla="*/ 604 h 605"/>
              <a:gd name="T8" fmla="*/ 2578 w 2579"/>
              <a:gd name="T9" fmla="*/ 0 h 605"/>
            </a:gdLst>
            <a:ahLst/>
            <a:cxnLst>
              <a:cxn ang="0">
                <a:pos x="T0" y="T1"/>
              </a:cxn>
              <a:cxn ang="0">
                <a:pos x="T2" y="T3"/>
              </a:cxn>
              <a:cxn ang="0">
                <a:pos x="T4" y="T5"/>
              </a:cxn>
              <a:cxn ang="0">
                <a:pos x="T6" y="T7"/>
              </a:cxn>
              <a:cxn ang="0">
                <a:pos x="T8" y="T9"/>
              </a:cxn>
            </a:cxnLst>
            <a:rect l="0" t="0" r="r" b="b"/>
            <a:pathLst>
              <a:path w="2579" h="605">
                <a:moveTo>
                  <a:pt x="2578" y="0"/>
                </a:moveTo>
                <a:lnTo>
                  <a:pt x="475" y="0"/>
                </a:lnTo>
                <a:lnTo>
                  <a:pt x="0" y="604"/>
                </a:lnTo>
                <a:lnTo>
                  <a:pt x="2103" y="604"/>
                </a:lnTo>
                <a:lnTo>
                  <a:pt x="2578" y="0"/>
                </a:lnTo>
              </a:path>
            </a:pathLst>
          </a:custGeom>
          <a:solidFill>
            <a:schemeClr val="accent2">
              <a:lumMod val="60000"/>
              <a:lumOff val="4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78" name="Freeform 41"/>
          <p:cNvSpPr>
            <a:spLocks noChangeArrowheads="1"/>
          </p:cNvSpPr>
          <p:nvPr/>
        </p:nvSpPr>
        <p:spPr bwMode="auto">
          <a:xfrm>
            <a:off x="17959388" y="2916238"/>
            <a:ext cx="1343025" cy="315912"/>
          </a:xfrm>
          <a:custGeom>
            <a:avLst/>
            <a:gdLst>
              <a:gd name="T0" fmla="*/ 1343055 w 2580"/>
              <a:gd name="T1" fmla="*/ 0 h 605"/>
              <a:gd name="T2" fmla="*/ 244239 w 2580"/>
              <a:gd name="T3" fmla="*/ 0 h 605"/>
              <a:gd name="T4" fmla="*/ 0 w 2580"/>
              <a:gd name="T5" fmla="*/ 314149 h 605"/>
              <a:gd name="T6" fmla="*/ 1095691 w 2580"/>
              <a:gd name="T7" fmla="*/ 314149 h 605"/>
              <a:gd name="T8" fmla="*/ 1343055 w 2580"/>
              <a:gd name="T9" fmla="*/ 0 h 60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80" h="605">
                <a:moveTo>
                  <a:pt x="2579" y="0"/>
                </a:moveTo>
                <a:lnTo>
                  <a:pt x="469" y="0"/>
                </a:lnTo>
                <a:lnTo>
                  <a:pt x="0" y="604"/>
                </a:lnTo>
                <a:lnTo>
                  <a:pt x="2104" y="604"/>
                </a:lnTo>
                <a:lnTo>
                  <a:pt x="2579" y="0"/>
                </a:lnTo>
              </a:path>
            </a:pathLst>
          </a:custGeom>
          <a:solidFill>
            <a:srgbClr val="FFE6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79" name="Freeform 42"/>
          <p:cNvSpPr>
            <a:spLocks noChangeArrowheads="1"/>
          </p:cNvSpPr>
          <p:nvPr/>
        </p:nvSpPr>
        <p:spPr bwMode="auto">
          <a:xfrm>
            <a:off x="17959388" y="2916238"/>
            <a:ext cx="1343025" cy="315912"/>
          </a:xfrm>
          <a:custGeom>
            <a:avLst/>
            <a:gdLst>
              <a:gd name="T0" fmla="*/ 2579 w 2580"/>
              <a:gd name="T1" fmla="*/ 0 h 605"/>
              <a:gd name="T2" fmla="*/ 469 w 2580"/>
              <a:gd name="T3" fmla="*/ 0 h 605"/>
              <a:gd name="T4" fmla="*/ 0 w 2580"/>
              <a:gd name="T5" fmla="*/ 604 h 605"/>
              <a:gd name="T6" fmla="*/ 2104 w 2580"/>
              <a:gd name="T7" fmla="*/ 604 h 605"/>
              <a:gd name="T8" fmla="*/ 2579 w 2580"/>
              <a:gd name="T9" fmla="*/ 0 h 605"/>
            </a:gdLst>
            <a:ahLst/>
            <a:cxnLst>
              <a:cxn ang="0">
                <a:pos x="T0" y="T1"/>
              </a:cxn>
              <a:cxn ang="0">
                <a:pos x="T2" y="T3"/>
              </a:cxn>
              <a:cxn ang="0">
                <a:pos x="T4" y="T5"/>
              </a:cxn>
              <a:cxn ang="0">
                <a:pos x="T6" y="T7"/>
              </a:cxn>
              <a:cxn ang="0">
                <a:pos x="T8" y="T9"/>
              </a:cxn>
            </a:cxnLst>
            <a:rect l="0" t="0" r="r" b="b"/>
            <a:pathLst>
              <a:path w="2580" h="605">
                <a:moveTo>
                  <a:pt x="2579" y="0"/>
                </a:moveTo>
                <a:lnTo>
                  <a:pt x="469" y="0"/>
                </a:lnTo>
                <a:lnTo>
                  <a:pt x="0" y="604"/>
                </a:lnTo>
                <a:lnTo>
                  <a:pt x="2104" y="604"/>
                </a:lnTo>
                <a:lnTo>
                  <a:pt x="2579" y="0"/>
                </a:lnTo>
              </a:path>
            </a:pathLst>
          </a:custGeom>
          <a:solidFill>
            <a:schemeClr val="accent2">
              <a:lumMod val="40000"/>
              <a:lumOff val="6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80" name="Freeform 43"/>
          <p:cNvSpPr>
            <a:spLocks noChangeArrowheads="1"/>
          </p:cNvSpPr>
          <p:nvPr/>
        </p:nvSpPr>
        <p:spPr bwMode="auto">
          <a:xfrm>
            <a:off x="18229263" y="2560638"/>
            <a:ext cx="1344612" cy="314325"/>
          </a:xfrm>
          <a:custGeom>
            <a:avLst/>
            <a:gdLst>
              <a:gd name="T0" fmla="*/ 636376 w 2580"/>
              <a:gd name="T1" fmla="*/ 221050 h 605"/>
              <a:gd name="T2" fmla="*/ 636376 w 2580"/>
              <a:gd name="T3" fmla="*/ 221050 h 605"/>
              <a:gd name="T4" fmla="*/ 1343055 w 2580"/>
              <a:gd name="T5" fmla="*/ 0 h 605"/>
              <a:gd name="T6" fmla="*/ 247364 w 2580"/>
              <a:gd name="T7" fmla="*/ 0 h 605"/>
              <a:gd name="T8" fmla="*/ 0 w 2580"/>
              <a:gd name="T9" fmla="*/ 314151 h 605"/>
              <a:gd name="T10" fmla="*/ 1098816 w 2580"/>
              <a:gd name="T11" fmla="*/ 314151 h 605"/>
              <a:gd name="T12" fmla="*/ 1343055 w 2580"/>
              <a:gd name="T13" fmla="*/ 0 h 60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80" h="605">
                <a:moveTo>
                  <a:pt x="1222" y="425"/>
                </a:moveTo>
                <a:lnTo>
                  <a:pt x="1222" y="425"/>
                </a:lnTo>
                <a:close/>
                <a:moveTo>
                  <a:pt x="2579" y="0"/>
                </a:moveTo>
                <a:lnTo>
                  <a:pt x="475" y="0"/>
                </a:lnTo>
                <a:lnTo>
                  <a:pt x="0" y="604"/>
                </a:lnTo>
                <a:lnTo>
                  <a:pt x="2110" y="604"/>
                </a:lnTo>
                <a:lnTo>
                  <a:pt x="2579" y="0"/>
                </a:lnTo>
                <a:close/>
              </a:path>
            </a:pathLst>
          </a:custGeom>
          <a:solidFill>
            <a:srgbClr val="FFF1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81" name="Freeform 44"/>
          <p:cNvSpPr>
            <a:spLocks noChangeArrowheads="1"/>
          </p:cNvSpPr>
          <p:nvPr/>
        </p:nvSpPr>
        <p:spPr bwMode="auto">
          <a:xfrm>
            <a:off x="18865850" y="2781300"/>
            <a:ext cx="3175"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FF1E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82" name="Freeform 45"/>
          <p:cNvSpPr>
            <a:spLocks noChangeArrowheads="1"/>
          </p:cNvSpPr>
          <p:nvPr/>
        </p:nvSpPr>
        <p:spPr bwMode="auto">
          <a:xfrm>
            <a:off x="18229263" y="2560638"/>
            <a:ext cx="1344612" cy="314325"/>
          </a:xfrm>
          <a:custGeom>
            <a:avLst/>
            <a:gdLst>
              <a:gd name="T0" fmla="*/ 2579 w 2580"/>
              <a:gd name="T1" fmla="*/ 0 h 605"/>
              <a:gd name="T2" fmla="*/ 475 w 2580"/>
              <a:gd name="T3" fmla="*/ 0 h 605"/>
              <a:gd name="T4" fmla="*/ 0 w 2580"/>
              <a:gd name="T5" fmla="*/ 604 h 605"/>
              <a:gd name="T6" fmla="*/ 2110 w 2580"/>
              <a:gd name="T7" fmla="*/ 604 h 605"/>
              <a:gd name="T8" fmla="*/ 2579 w 2580"/>
              <a:gd name="T9" fmla="*/ 0 h 605"/>
            </a:gdLst>
            <a:ahLst/>
            <a:cxnLst>
              <a:cxn ang="0">
                <a:pos x="T0" y="T1"/>
              </a:cxn>
              <a:cxn ang="0">
                <a:pos x="T2" y="T3"/>
              </a:cxn>
              <a:cxn ang="0">
                <a:pos x="T4" y="T5"/>
              </a:cxn>
              <a:cxn ang="0">
                <a:pos x="T6" y="T7"/>
              </a:cxn>
              <a:cxn ang="0">
                <a:pos x="T8" y="T9"/>
              </a:cxn>
            </a:cxnLst>
            <a:rect l="0" t="0" r="r" b="b"/>
            <a:pathLst>
              <a:path w="2580" h="605">
                <a:moveTo>
                  <a:pt x="2579" y="0"/>
                </a:moveTo>
                <a:lnTo>
                  <a:pt x="475" y="0"/>
                </a:lnTo>
                <a:lnTo>
                  <a:pt x="0" y="604"/>
                </a:lnTo>
                <a:lnTo>
                  <a:pt x="2110" y="604"/>
                </a:lnTo>
                <a:lnTo>
                  <a:pt x="2579" y="0"/>
                </a:lnTo>
              </a:path>
            </a:pathLst>
          </a:custGeom>
          <a:solidFill>
            <a:schemeClr val="accent2">
              <a:lumMod val="20000"/>
              <a:lumOff val="8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83" name="Freeform 46"/>
          <p:cNvSpPr>
            <a:spLocks noChangeArrowheads="1"/>
          </p:cNvSpPr>
          <p:nvPr/>
        </p:nvSpPr>
        <p:spPr bwMode="auto">
          <a:xfrm>
            <a:off x="18865850" y="2781300"/>
            <a:ext cx="3175"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AA5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84" name="Freeform 47"/>
          <p:cNvSpPr>
            <a:spLocks noChangeArrowheads="1"/>
          </p:cNvSpPr>
          <p:nvPr/>
        </p:nvSpPr>
        <p:spPr bwMode="auto">
          <a:xfrm>
            <a:off x="18865850" y="2781300"/>
            <a:ext cx="3175"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AA549"/>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85" name="Freeform 48"/>
          <p:cNvSpPr>
            <a:spLocks noChangeArrowheads="1"/>
          </p:cNvSpPr>
          <p:nvPr/>
        </p:nvSpPr>
        <p:spPr bwMode="auto">
          <a:xfrm>
            <a:off x="19113500" y="2466975"/>
            <a:ext cx="3175"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86" name="Freeform 49"/>
          <p:cNvSpPr>
            <a:spLocks noChangeArrowheads="1"/>
          </p:cNvSpPr>
          <p:nvPr/>
        </p:nvSpPr>
        <p:spPr bwMode="auto">
          <a:xfrm>
            <a:off x="19113500" y="2466975"/>
            <a:ext cx="3175"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87" name="Freeform 50"/>
          <p:cNvSpPr>
            <a:spLocks noChangeArrowheads="1"/>
          </p:cNvSpPr>
          <p:nvPr/>
        </p:nvSpPr>
        <p:spPr bwMode="auto">
          <a:xfrm>
            <a:off x="17586325" y="6116638"/>
            <a:ext cx="3175"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383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88" name="Freeform 51"/>
          <p:cNvSpPr>
            <a:spLocks noChangeArrowheads="1"/>
          </p:cNvSpPr>
          <p:nvPr/>
        </p:nvSpPr>
        <p:spPr bwMode="auto">
          <a:xfrm>
            <a:off x="17586325" y="6116638"/>
            <a:ext cx="3175"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383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89" name="Freeform 52"/>
          <p:cNvSpPr>
            <a:spLocks noChangeArrowheads="1"/>
          </p:cNvSpPr>
          <p:nvPr/>
        </p:nvSpPr>
        <p:spPr bwMode="auto">
          <a:xfrm>
            <a:off x="14514513" y="5402263"/>
            <a:ext cx="2525712" cy="1417637"/>
          </a:xfrm>
          <a:custGeom>
            <a:avLst/>
            <a:gdLst>
              <a:gd name="T0" fmla="*/ 1055 w 4849"/>
              <a:gd name="T1" fmla="*/ 1370 h 2722"/>
              <a:gd name="T2" fmla="*/ 1055 w 4849"/>
              <a:gd name="T3" fmla="*/ 1370 h 2722"/>
              <a:gd name="T4" fmla="*/ 1055 w 4849"/>
              <a:gd name="T5" fmla="*/ 1370 h 2722"/>
              <a:gd name="T6" fmla="*/ 1055 w 4849"/>
              <a:gd name="T7" fmla="*/ 1370 h 2722"/>
              <a:gd name="T8" fmla="*/ 1055 w 4849"/>
              <a:gd name="T9" fmla="*/ 1370 h 2722"/>
              <a:gd name="T10" fmla="*/ 1055 w 4849"/>
              <a:gd name="T11" fmla="*/ 1370 h 2722"/>
              <a:gd name="T12" fmla="*/ 1067 w 4849"/>
              <a:gd name="T13" fmla="*/ 1370 h 2722"/>
              <a:gd name="T14" fmla="*/ 1067 w 4849"/>
              <a:gd name="T15" fmla="*/ 1370 h 2722"/>
              <a:gd name="T16" fmla="*/ 2739 w 4849"/>
              <a:gd name="T17" fmla="*/ 0 h 2722"/>
              <a:gd name="T18" fmla="*/ 6 w 4849"/>
              <a:gd name="T19" fmla="*/ 0 h 2722"/>
              <a:gd name="T20" fmla="*/ 1055 w 4849"/>
              <a:gd name="T21" fmla="*/ 1357 h 2722"/>
              <a:gd name="T22" fmla="*/ 0 w 4849"/>
              <a:gd name="T23" fmla="*/ 2721 h 2722"/>
              <a:gd name="T24" fmla="*/ 2732 w 4849"/>
              <a:gd name="T25" fmla="*/ 2721 h 2722"/>
              <a:gd name="T26" fmla="*/ 3183 w 4849"/>
              <a:gd name="T27" fmla="*/ 2141 h 2722"/>
              <a:gd name="T28" fmla="*/ 3183 w 4849"/>
              <a:gd name="T29" fmla="*/ 2141 h 2722"/>
              <a:gd name="T30" fmla="*/ 3793 w 4849"/>
              <a:gd name="T31" fmla="*/ 1370 h 2722"/>
              <a:gd name="T32" fmla="*/ 3781 w 4849"/>
              <a:gd name="T33" fmla="*/ 1351 h 2722"/>
              <a:gd name="T34" fmla="*/ 3170 w 4849"/>
              <a:gd name="T35" fmla="*/ 550 h 2722"/>
              <a:gd name="T36" fmla="*/ 3170 w 4849"/>
              <a:gd name="T37" fmla="*/ 550 h 2722"/>
              <a:gd name="T38" fmla="*/ 2739 w 4849"/>
              <a:gd name="T39" fmla="*/ 0 h 2722"/>
              <a:gd name="T40" fmla="*/ 4842 w 4849"/>
              <a:gd name="T41" fmla="*/ 0 h 2722"/>
              <a:gd name="T42" fmla="*/ 4836 w 4849"/>
              <a:gd name="T43" fmla="*/ 0 h 2722"/>
              <a:gd name="T44" fmla="*/ 4848 w 4849"/>
              <a:gd name="T45" fmla="*/ 13 h 2722"/>
              <a:gd name="T46" fmla="*/ 4848 w 4849"/>
              <a:gd name="T47" fmla="*/ 13 h 2722"/>
              <a:gd name="T48" fmla="*/ 4842 w 4849"/>
              <a:gd name="T49" fmla="*/ 0 h 2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849" h="2722">
                <a:moveTo>
                  <a:pt x="1055" y="1370"/>
                </a:moveTo>
                <a:lnTo>
                  <a:pt x="1055" y="1370"/>
                </a:lnTo>
                <a:close/>
                <a:moveTo>
                  <a:pt x="1055" y="1370"/>
                </a:moveTo>
                <a:lnTo>
                  <a:pt x="1055" y="1370"/>
                </a:lnTo>
                <a:close/>
                <a:moveTo>
                  <a:pt x="1055" y="1370"/>
                </a:moveTo>
                <a:lnTo>
                  <a:pt x="1055" y="1370"/>
                </a:lnTo>
                <a:close/>
                <a:moveTo>
                  <a:pt x="1067" y="1370"/>
                </a:moveTo>
                <a:lnTo>
                  <a:pt x="1067" y="1370"/>
                </a:lnTo>
                <a:close/>
                <a:moveTo>
                  <a:pt x="2739" y="0"/>
                </a:moveTo>
                <a:lnTo>
                  <a:pt x="6" y="0"/>
                </a:lnTo>
                <a:lnTo>
                  <a:pt x="1055" y="1357"/>
                </a:lnTo>
                <a:lnTo>
                  <a:pt x="0" y="2721"/>
                </a:lnTo>
                <a:lnTo>
                  <a:pt x="2732" y="2721"/>
                </a:lnTo>
                <a:lnTo>
                  <a:pt x="3183" y="2141"/>
                </a:lnTo>
                <a:lnTo>
                  <a:pt x="3183" y="2141"/>
                </a:lnTo>
                <a:lnTo>
                  <a:pt x="3793" y="1370"/>
                </a:lnTo>
                <a:lnTo>
                  <a:pt x="3781" y="1351"/>
                </a:lnTo>
                <a:lnTo>
                  <a:pt x="3170" y="550"/>
                </a:lnTo>
                <a:lnTo>
                  <a:pt x="3170" y="550"/>
                </a:lnTo>
                <a:lnTo>
                  <a:pt x="2739" y="0"/>
                </a:lnTo>
                <a:close/>
                <a:moveTo>
                  <a:pt x="4842" y="0"/>
                </a:moveTo>
                <a:lnTo>
                  <a:pt x="4836" y="0"/>
                </a:lnTo>
                <a:lnTo>
                  <a:pt x="4848" y="13"/>
                </a:lnTo>
                <a:lnTo>
                  <a:pt x="4848" y="13"/>
                </a:lnTo>
                <a:lnTo>
                  <a:pt x="4842" y="0"/>
                </a:lnTo>
                <a:close/>
              </a:path>
            </a:pathLst>
          </a:custGeom>
          <a:solidFill>
            <a:schemeClr val="accent1">
              <a:lumMod val="60000"/>
              <a:lumOff val="4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95" name="Freeform 58"/>
          <p:cNvSpPr>
            <a:spLocks noChangeArrowheads="1"/>
          </p:cNvSpPr>
          <p:nvPr/>
        </p:nvSpPr>
        <p:spPr bwMode="auto">
          <a:xfrm>
            <a:off x="17033875" y="5402263"/>
            <a:ext cx="6350" cy="6350"/>
          </a:xfrm>
          <a:custGeom>
            <a:avLst/>
            <a:gdLst>
              <a:gd name="T0" fmla="*/ 3180 w 13"/>
              <a:gd name="T1" fmla="*/ 0 h 14"/>
              <a:gd name="T2" fmla="*/ 0 w 13"/>
              <a:gd name="T3" fmla="*/ 0 h 14"/>
              <a:gd name="T4" fmla="*/ 6361 w 13"/>
              <a:gd name="T5" fmla="*/ 6398 h 14"/>
              <a:gd name="T6" fmla="*/ 6361 w 13"/>
              <a:gd name="T7" fmla="*/ 6398 h 14"/>
              <a:gd name="T8" fmla="*/ 3180 w 13"/>
              <a:gd name="T9" fmla="*/ 0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 h="14">
                <a:moveTo>
                  <a:pt x="6" y="0"/>
                </a:moveTo>
                <a:lnTo>
                  <a:pt x="0" y="0"/>
                </a:lnTo>
                <a:lnTo>
                  <a:pt x="12" y="13"/>
                </a:lnTo>
                <a:lnTo>
                  <a:pt x="6" y="0"/>
                </a:lnTo>
              </a:path>
            </a:pathLst>
          </a:custGeom>
          <a:solidFill>
            <a:srgbClr val="F383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8649" name="Freeform 67"/>
          <p:cNvSpPr>
            <a:spLocks noChangeArrowheads="1"/>
          </p:cNvSpPr>
          <p:nvPr/>
        </p:nvSpPr>
        <p:spPr bwMode="auto">
          <a:xfrm>
            <a:off x="15547975" y="4905375"/>
            <a:ext cx="1485900" cy="498475"/>
          </a:xfrm>
          <a:custGeom>
            <a:avLst/>
            <a:gdLst>
              <a:gd name="T0" fmla="*/ 1099755 w 2851"/>
              <a:gd name="T1" fmla="*/ 0 h 956"/>
              <a:gd name="T2" fmla="*/ 0 w 2851"/>
              <a:gd name="T3" fmla="*/ 0 h 956"/>
              <a:gd name="T4" fmla="*/ 392472 w 2851"/>
              <a:gd name="T5" fmla="*/ 497897 h 956"/>
              <a:gd name="T6" fmla="*/ 1485451 w 2851"/>
              <a:gd name="T7" fmla="*/ 497897 h 956"/>
              <a:gd name="T8" fmla="*/ 1099755 w 2851"/>
              <a:gd name="T9" fmla="*/ 0 h 9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51" h="956">
                <a:moveTo>
                  <a:pt x="2110" y="0"/>
                </a:moveTo>
                <a:lnTo>
                  <a:pt x="0" y="0"/>
                </a:lnTo>
                <a:lnTo>
                  <a:pt x="753" y="955"/>
                </a:lnTo>
                <a:lnTo>
                  <a:pt x="2850" y="955"/>
                </a:lnTo>
                <a:lnTo>
                  <a:pt x="2110" y="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114" name="Freeform 69"/>
          <p:cNvSpPr>
            <a:spLocks noChangeArrowheads="1"/>
          </p:cNvSpPr>
          <p:nvPr/>
        </p:nvSpPr>
        <p:spPr bwMode="auto">
          <a:xfrm>
            <a:off x="15940088" y="5402263"/>
            <a:ext cx="1098550" cy="714375"/>
          </a:xfrm>
          <a:custGeom>
            <a:avLst/>
            <a:gdLst>
              <a:gd name="T0" fmla="*/ 2097 w 2110"/>
              <a:gd name="T1" fmla="*/ 0 h 1371"/>
              <a:gd name="T2" fmla="*/ 0 w 2110"/>
              <a:gd name="T3" fmla="*/ 0 h 1371"/>
              <a:gd name="T4" fmla="*/ 431 w 2110"/>
              <a:gd name="T5" fmla="*/ 550 h 1371"/>
              <a:gd name="T6" fmla="*/ 431 w 2110"/>
              <a:gd name="T7" fmla="*/ 550 h 1371"/>
              <a:gd name="T8" fmla="*/ 1042 w 2110"/>
              <a:gd name="T9" fmla="*/ 1351 h 1371"/>
              <a:gd name="T10" fmla="*/ 1054 w 2110"/>
              <a:gd name="T11" fmla="*/ 1370 h 1371"/>
              <a:gd name="T12" fmla="*/ 1054 w 2110"/>
              <a:gd name="T13" fmla="*/ 1364 h 1371"/>
              <a:gd name="T14" fmla="*/ 2109 w 2110"/>
              <a:gd name="T15" fmla="*/ 13 h 1371"/>
              <a:gd name="T16" fmla="*/ 2097 w 2110"/>
              <a:gd name="T17" fmla="*/ 0 h 1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0" h="1371">
                <a:moveTo>
                  <a:pt x="2097" y="0"/>
                </a:moveTo>
                <a:lnTo>
                  <a:pt x="0" y="0"/>
                </a:lnTo>
                <a:lnTo>
                  <a:pt x="431" y="550"/>
                </a:lnTo>
                <a:lnTo>
                  <a:pt x="431" y="550"/>
                </a:lnTo>
                <a:lnTo>
                  <a:pt x="1042" y="1351"/>
                </a:lnTo>
                <a:lnTo>
                  <a:pt x="1054" y="1370"/>
                </a:lnTo>
                <a:lnTo>
                  <a:pt x="1054" y="1364"/>
                </a:lnTo>
                <a:lnTo>
                  <a:pt x="2109" y="13"/>
                </a:lnTo>
                <a:lnTo>
                  <a:pt x="2097" y="0"/>
                </a:lnTo>
              </a:path>
            </a:pathLst>
          </a:custGeom>
          <a:solidFill>
            <a:schemeClr val="accent1">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16" name="Freeform 71"/>
          <p:cNvSpPr>
            <a:spLocks noChangeArrowheads="1"/>
          </p:cNvSpPr>
          <p:nvPr/>
        </p:nvSpPr>
        <p:spPr bwMode="auto">
          <a:xfrm>
            <a:off x="17033875" y="6759575"/>
            <a:ext cx="47625" cy="65088"/>
          </a:xfrm>
          <a:custGeom>
            <a:avLst/>
            <a:gdLst>
              <a:gd name="T0" fmla="*/ 47713 w 93"/>
              <a:gd name="T1" fmla="*/ 0 h 125"/>
              <a:gd name="T2" fmla="*/ 0 w 93"/>
              <a:gd name="T3" fmla="*/ 60711 h 125"/>
              <a:gd name="T4" fmla="*/ 0 w 93"/>
              <a:gd name="T5" fmla="*/ 63798 h 125"/>
              <a:gd name="T6" fmla="*/ 47713 w 93"/>
              <a:gd name="T7" fmla="*/ 0 h 12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3" h="125">
                <a:moveTo>
                  <a:pt x="92" y="0"/>
                </a:moveTo>
                <a:lnTo>
                  <a:pt x="0" y="118"/>
                </a:lnTo>
                <a:lnTo>
                  <a:pt x="0" y="124"/>
                </a:lnTo>
                <a:lnTo>
                  <a:pt x="92" y="0"/>
                </a:lnTo>
              </a:path>
            </a:pathLst>
          </a:custGeom>
          <a:solidFill>
            <a:srgbClr val="F061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17" name="Freeform 72"/>
          <p:cNvSpPr>
            <a:spLocks noChangeArrowheads="1"/>
          </p:cNvSpPr>
          <p:nvPr/>
        </p:nvSpPr>
        <p:spPr bwMode="auto">
          <a:xfrm>
            <a:off x="17033875" y="6759575"/>
            <a:ext cx="47625" cy="65088"/>
          </a:xfrm>
          <a:custGeom>
            <a:avLst/>
            <a:gdLst>
              <a:gd name="T0" fmla="*/ 47713 w 93"/>
              <a:gd name="T1" fmla="*/ 0 h 125"/>
              <a:gd name="T2" fmla="*/ 0 w 93"/>
              <a:gd name="T3" fmla="*/ 60711 h 125"/>
              <a:gd name="T4" fmla="*/ 0 w 93"/>
              <a:gd name="T5" fmla="*/ 63798 h 125"/>
              <a:gd name="T6" fmla="*/ 47713 w 93"/>
              <a:gd name="T7" fmla="*/ 0 h 12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3" h="125">
                <a:moveTo>
                  <a:pt x="92" y="0"/>
                </a:moveTo>
                <a:lnTo>
                  <a:pt x="0" y="118"/>
                </a:lnTo>
                <a:lnTo>
                  <a:pt x="0" y="124"/>
                </a:lnTo>
                <a:lnTo>
                  <a:pt x="92" y="0"/>
                </a:lnTo>
              </a:path>
            </a:pathLst>
          </a:custGeom>
          <a:solidFill>
            <a:srgbClr val="F0618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18" name="Freeform 73"/>
          <p:cNvSpPr>
            <a:spLocks noChangeArrowheads="1"/>
          </p:cNvSpPr>
          <p:nvPr/>
        </p:nvSpPr>
        <p:spPr bwMode="auto">
          <a:xfrm>
            <a:off x="17038638" y="5408613"/>
            <a:ext cx="546100" cy="1350962"/>
          </a:xfrm>
          <a:custGeom>
            <a:avLst/>
            <a:gdLst>
              <a:gd name="T0" fmla="*/ 542448 w 1049"/>
              <a:gd name="T1" fmla="*/ 707334 h 2591"/>
              <a:gd name="T2" fmla="*/ 542448 w 1049"/>
              <a:gd name="T3" fmla="*/ 707334 h 2591"/>
              <a:gd name="T4" fmla="*/ 542448 w 1049"/>
              <a:gd name="T5" fmla="*/ 707334 h 2591"/>
              <a:gd name="T6" fmla="*/ 542448 w 1049"/>
              <a:gd name="T7" fmla="*/ 707334 h 2591"/>
              <a:gd name="T8" fmla="*/ 0 w 1049"/>
              <a:gd name="T9" fmla="*/ 0 h 2591"/>
              <a:gd name="T10" fmla="*/ 0 w 1049"/>
              <a:gd name="T11" fmla="*/ 0 h 2591"/>
              <a:gd name="T12" fmla="*/ 542448 w 1049"/>
              <a:gd name="T13" fmla="*/ 700558 h 2591"/>
              <a:gd name="T14" fmla="*/ 539322 w 1049"/>
              <a:gd name="T15" fmla="*/ 700558 h 2591"/>
              <a:gd name="T16" fmla="*/ 542448 w 1049"/>
              <a:gd name="T17" fmla="*/ 704206 h 2591"/>
              <a:gd name="T18" fmla="*/ 542448 w 1049"/>
              <a:gd name="T19" fmla="*/ 704206 h 2591"/>
              <a:gd name="T20" fmla="*/ 41687 w 1049"/>
              <a:gd name="T21" fmla="*/ 1350033 h 2591"/>
              <a:gd name="T22" fmla="*/ 546096 w 1049"/>
              <a:gd name="T23" fmla="*/ 700558 h 2591"/>
              <a:gd name="T24" fmla="*/ 0 w 1049"/>
              <a:gd name="T25" fmla="*/ 0 h 259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49" h="2591">
                <a:moveTo>
                  <a:pt x="1041" y="1357"/>
                </a:moveTo>
                <a:lnTo>
                  <a:pt x="1041" y="1357"/>
                </a:lnTo>
                <a:close/>
                <a:moveTo>
                  <a:pt x="1041" y="1357"/>
                </a:moveTo>
                <a:lnTo>
                  <a:pt x="1041" y="1357"/>
                </a:lnTo>
                <a:close/>
                <a:moveTo>
                  <a:pt x="0" y="0"/>
                </a:moveTo>
                <a:lnTo>
                  <a:pt x="0" y="0"/>
                </a:lnTo>
                <a:lnTo>
                  <a:pt x="1041" y="1344"/>
                </a:lnTo>
                <a:lnTo>
                  <a:pt x="1035" y="1344"/>
                </a:lnTo>
                <a:lnTo>
                  <a:pt x="1041" y="1351"/>
                </a:lnTo>
                <a:lnTo>
                  <a:pt x="80" y="2590"/>
                </a:lnTo>
                <a:lnTo>
                  <a:pt x="1048" y="1344"/>
                </a:lnTo>
                <a:lnTo>
                  <a:pt x="0" y="0"/>
                </a:lnTo>
                <a:close/>
              </a:path>
            </a:pathLst>
          </a:custGeom>
          <a:solidFill>
            <a:srgbClr val="F061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19" name="Freeform 74"/>
          <p:cNvSpPr>
            <a:spLocks noChangeArrowheads="1"/>
          </p:cNvSpPr>
          <p:nvPr/>
        </p:nvSpPr>
        <p:spPr bwMode="auto">
          <a:xfrm>
            <a:off x="17579975" y="6116638"/>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0618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20" name="Freeform 75"/>
          <p:cNvSpPr>
            <a:spLocks noChangeArrowheads="1"/>
          </p:cNvSpPr>
          <p:nvPr/>
        </p:nvSpPr>
        <p:spPr bwMode="auto">
          <a:xfrm>
            <a:off x="17579975" y="6116638"/>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0618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21" name="Freeform 76"/>
          <p:cNvSpPr>
            <a:spLocks noChangeArrowheads="1"/>
          </p:cNvSpPr>
          <p:nvPr/>
        </p:nvSpPr>
        <p:spPr bwMode="auto">
          <a:xfrm>
            <a:off x="17038638" y="5408613"/>
            <a:ext cx="546100" cy="1350962"/>
          </a:xfrm>
          <a:custGeom>
            <a:avLst/>
            <a:gdLst>
              <a:gd name="T0" fmla="*/ 0 w 1049"/>
              <a:gd name="T1" fmla="*/ 0 h 2591"/>
              <a:gd name="T2" fmla="*/ 0 w 1049"/>
              <a:gd name="T3" fmla="*/ 0 h 2591"/>
              <a:gd name="T4" fmla="*/ 542448 w 1049"/>
              <a:gd name="T5" fmla="*/ 700558 h 2591"/>
              <a:gd name="T6" fmla="*/ 539322 w 1049"/>
              <a:gd name="T7" fmla="*/ 700558 h 2591"/>
              <a:gd name="T8" fmla="*/ 542448 w 1049"/>
              <a:gd name="T9" fmla="*/ 704206 h 2591"/>
              <a:gd name="T10" fmla="*/ 542448 w 1049"/>
              <a:gd name="T11" fmla="*/ 704206 h 2591"/>
              <a:gd name="T12" fmla="*/ 41687 w 1049"/>
              <a:gd name="T13" fmla="*/ 1350033 h 2591"/>
              <a:gd name="T14" fmla="*/ 546096 w 1049"/>
              <a:gd name="T15" fmla="*/ 700558 h 2591"/>
              <a:gd name="T16" fmla="*/ 0 w 1049"/>
              <a:gd name="T17" fmla="*/ 0 h 25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49" h="2591">
                <a:moveTo>
                  <a:pt x="0" y="0"/>
                </a:moveTo>
                <a:lnTo>
                  <a:pt x="0" y="0"/>
                </a:lnTo>
                <a:lnTo>
                  <a:pt x="1041" y="1344"/>
                </a:lnTo>
                <a:lnTo>
                  <a:pt x="1035" y="1344"/>
                </a:lnTo>
                <a:lnTo>
                  <a:pt x="1041" y="1351"/>
                </a:lnTo>
                <a:lnTo>
                  <a:pt x="80" y="2590"/>
                </a:lnTo>
                <a:lnTo>
                  <a:pt x="1048" y="1344"/>
                </a:lnTo>
                <a:lnTo>
                  <a:pt x="0" y="0"/>
                </a:lnTo>
              </a:path>
            </a:pathLst>
          </a:custGeom>
          <a:solidFill>
            <a:srgbClr val="F0618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22" name="Freeform 77"/>
          <p:cNvSpPr>
            <a:spLocks noChangeArrowheads="1"/>
          </p:cNvSpPr>
          <p:nvPr/>
        </p:nvSpPr>
        <p:spPr bwMode="auto">
          <a:xfrm>
            <a:off x="17038638" y="5408613"/>
            <a:ext cx="541337" cy="701675"/>
          </a:xfrm>
          <a:custGeom>
            <a:avLst/>
            <a:gdLst>
              <a:gd name="T0" fmla="*/ 0 w 1042"/>
              <a:gd name="T1" fmla="*/ 0 h 1345"/>
              <a:gd name="T2" fmla="*/ 0 w 1042"/>
              <a:gd name="T3" fmla="*/ 0 h 1345"/>
              <a:gd name="T4" fmla="*/ 538384 w 1042"/>
              <a:gd name="T5" fmla="*/ 700022 h 1345"/>
              <a:gd name="T6" fmla="*/ 541505 w 1042"/>
              <a:gd name="T7" fmla="*/ 700022 h 1345"/>
              <a:gd name="T8" fmla="*/ 0 w 1042"/>
              <a:gd name="T9" fmla="*/ 0 h 134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2" h="1345">
                <a:moveTo>
                  <a:pt x="0" y="0"/>
                </a:moveTo>
                <a:lnTo>
                  <a:pt x="0" y="0"/>
                </a:lnTo>
                <a:lnTo>
                  <a:pt x="1035" y="1344"/>
                </a:lnTo>
                <a:lnTo>
                  <a:pt x="1041" y="1344"/>
                </a:ln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23" name="Freeform 78"/>
          <p:cNvSpPr>
            <a:spLocks noChangeArrowheads="1"/>
          </p:cNvSpPr>
          <p:nvPr/>
        </p:nvSpPr>
        <p:spPr bwMode="auto">
          <a:xfrm>
            <a:off x="17038638" y="5408613"/>
            <a:ext cx="541337" cy="701675"/>
          </a:xfrm>
          <a:custGeom>
            <a:avLst/>
            <a:gdLst>
              <a:gd name="T0" fmla="*/ 0 w 1042"/>
              <a:gd name="T1" fmla="*/ 0 h 1345"/>
              <a:gd name="T2" fmla="*/ 0 w 1042"/>
              <a:gd name="T3" fmla="*/ 0 h 1345"/>
              <a:gd name="T4" fmla="*/ 538384 w 1042"/>
              <a:gd name="T5" fmla="*/ 700022 h 1345"/>
              <a:gd name="T6" fmla="*/ 541505 w 1042"/>
              <a:gd name="T7" fmla="*/ 700022 h 1345"/>
              <a:gd name="T8" fmla="*/ 0 w 1042"/>
              <a:gd name="T9" fmla="*/ 0 h 134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2" h="1345">
                <a:moveTo>
                  <a:pt x="0" y="0"/>
                </a:moveTo>
                <a:lnTo>
                  <a:pt x="0" y="0"/>
                </a:lnTo>
                <a:lnTo>
                  <a:pt x="1035" y="1344"/>
                </a:lnTo>
                <a:lnTo>
                  <a:pt x="1041" y="1344"/>
                </a:ln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24" name="Freeform 79"/>
          <p:cNvSpPr>
            <a:spLocks noChangeArrowheads="1"/>
          </p:cNvSpPr>
          <p:nvPr/>
        </p:nvSpPr>
        <p:spPr bwMode="auto">
          <a:xfrm>
            <a:off x="17579975" y="6116638"/>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25" name="Freeform 80"/>
          <p:cNvSpPr>
            <a:spLocks noChangeArrowheads="1"/>
          </p:cNvSpPr>
          <p:nvPr/>
        </p:nvSpPr>
        <p:spPr bwMode="auto">
          <a:xfrm>
            <a:off x="17579975" y="6116638"/>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26" name="Freeform 81"/>
          <p:cNvSpPr>
            <a:spLocks noChangeArrowheads="1"/>
          </p:cNvSpPr>
          <p:nvPr/>
        </p:nvSpPr>
        <p:spPr bwMode="auto">
          <a:xfrm>
            <a:off x="17579975" y="6116638"/>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27" name="Freeform 82"/>
          <p:cNvSpPr>
            <a:spLocks noChangeArrowheads="1"/>
          </p:cNvSpPr>
          <p:nvPr/>
        </p:nvSpPr>
        <p:spPr bwMode="auto">
          <a:xfrm>
            <a:off x="17579975" y="6116638"/>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30" name="Freeform 83"/>
          <p:cNvSpPr>
            <a:spLocks noChangeArrowheads="1"/>
          </p:cNvSpPr>
          <p:nvPr/>
        </p:nvSpPr>
        <p:spPr bwMode="auto">
          <a:xfrm>
            <a:off x="15554325" y="6110288"/>
            <a:ext cx="2035175" cy="1195387"/>
          </a:xfrm>
          <a:custGeom>
            <a:avLst/>
            <a:gdLst>
              <a:gd name="T0" fmla="*/ 1475748 w 3905"/>
              <a:gd name="T1" fmla="*/ 710910 h 2296"/>
              <a:gd name="T2" fmla="*/ 382486 w 3905"/>
              <a:gd name="T3" fmla="*/ 710910 h 2296"/>
              <a:gd name="T4" fmla="*/ 0 w 3905"/>
              <a:gd name="T5" fmla="*/ 1196143 h 2296"/>
              <a:gd name="T6" fmla="*/ 1099516 w 3905"/>
              <a:gd name="T7" fmla="*/ 1196143 h 2296"/>
              <a:gd name="T8" fmla="*/ 1478875 w 3905"/>
              <a:gd name="T9" fmla="*/ 710910 h 2296"/>
              <a:gd name="T10" fmla="*/ 1475748 w 3905"/>
              <a:gd name="T11" fmla="*/ 710910 h 2296"/>
              <a:gd name="T12" fmla="*/ 2034365 w 3905"/>
              <a:gd name="T13" fmla="*/ 0 h 2296"/>
              <a:gd name="T14" fmla="*/ 2031238 w 3905"/>
              <a:gd name="T15" fmla="*/ 0 h 2296"/>
              <a:gd name="T16" fmla="*/ 2034365 w 3905"/>
              <a:gd name="T17" fmla="*/ 3648 h 2296"/>
              <a:gd name="T18" fmla="*/ 2034365 w 3905"/>
              <a:gd name="T19" fmla="*/ 0 h 22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05" h="2296">
                <a:moveTo>
                  <a:pt x="2832" y="1364"/>
                </a:moveTo>
                <a:lnTo>
                  <a:pt x="734" y="1364"/>
                </a:lnTo>
                <a:lnTo>
                  <a:pt x="0" y="2295"/>
                </a:lnTo>
                <a:lnTo>
                  <a:pt x="2110" y="2295"/>
                </a:lnTo>
                <a:lnTo>
                  <a:pt x="2838" y="1364"/>
                </a:lnTo>
                <a:lnTo>
                  <a:pt x="2832" y="1364"/>
                </a:lnTo>
                <a:close/>
                <a:moveTo>
                  <a:pt x="3904" y="0"/>
                </a:moveTo>
                <a:lnTo>
                  <a:pt x="3898" y="0"/>
                </a:lnTo>
                <a:lnTo>
                  <a:pt x="3904" y="7"/>
                </a:lnTo>
                <a:lnTo>
                  <a:pt x="3904" y="0"/>
                </a:lnTo>
                <a:close/>
              </a:path>
            </a:pathLst>
          </a:custGeom>
          <a:solidFill>
            <a:srgbClr val="F061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68664" name="Freeform 84"/>
          <p:cNvSpPr>
            <a:spLocks noChangeArrowheads="1"/>
          </p:cNvSpPr>
          <p:nvPr/>
        </p:nvSpPr>
        <p:spPr bwMode="auto">
          <a:xfrm>
            <a:off x="15554325" y="6819900"/>
            <a:ext cx="1479550" cy="484188"/>
          </a:xfrm>
          <a:custGeom>
            <a:avLst/>
            <a:gdLst>
              <a:gd name="T0" fmla="*/ 1475435 w 2839"/>
              <a:gd name="T1" fmla="*/ 0 h 932"/>
              <a:gd name="T2" fmla="*/ 382404 w 2839"/>
              <a:gd name="T3" fmla="*/ 0 h 932"/>
              <a:gd name="T4" fmla="*/ 0 w 2839"/>
              <a:gd name="T5" fmla="*/ 484118 h 932"/>
              <a:gd name="T6" fmla="*/ 1099283 w 2839"/>
              <a:gd name="T7" fmla="*/ 484118 h 932"/>
              <a:gd name="T8" fmla="*/ 1478561 w 2839"/>
              <a:gd name="T9" fmla="*/ 0 h 932"/>
              <a:gd name="T10" fmla="*/ 1475435 w 2839"/>
              <a:gd name="T11" fmla="*/ 0 h 9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39" h="932">
                <a:moveTo>
                  <a:pt x="2832" y="0"/>
                </a:moveTo>
                <a:lnTo>
                  <a:pt x="734" y="0"/>
                </a:lnTo>
                <a:lnTo>
                  <a:pt x="0" y="931"/>
                </a:lnTo>
                <a:lnTo>
                  <a:pt x="2110" y="931"/>
                </a:lnTo>
                <a:lnTo>
                  <a:pt x="2838" y="0"/>
                </a:lnTo>
                <a:lnTo>
                  <a:pt x="2832" y="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134" name="Freeform 85"/>
          <p:cNvSpPr>
            <a:spLocks noChangeArrowheads="1"/>
          </p:cNvSpPr>
          <p:nvPr/>
        </p:nvSpPr>
        <p:spPr bwMode="auto">
          <a:xfrm>
            <a:off x="17584738" y="6110288"/>
            <a:ext cx="4762" cy="3175"/>
          </a:xfrm>
          <a:custGeom>
            <a:avLst/>
            <a:gdLst>
              <a:gd name="T0" fmla="*/ 3938 w 7"/>
              <a:gd name="T1" fmla="*/ 0 h 8"/>
              <a:gd name="T2" fmla="*/ 0 w 7"/>
              <a:gd name="T3" fmla="*/ 0 h 8"/>
              <a:gd name="T4" fmla="*/ 3938 w 7"/>
              <a:gd name="T5" fmla="*/ 4020 h 8"/>
              <a:gd name="T6" fmla="*/ 3938 w 7"/>
              <a:gd name="T7" fmla="*/ 0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8">
                <a:moveTo>
                  <a:pt x="6" y="0"/>
                </a:moveTo>
                <a:lnTo>
                  <a:pt x="0" y="0"/>
                </a:lnTo>
                <a:lnTo>
                  <a:pt x="6" y="7"/>
                </a:lnTo>
                <a:lnTo>
                  <a:pt x="6" y="0"/>
                </a:lnTo>
              </a:path>
            </a:pathLst>
          </a:custGeom>
          <a:solidFill>
            <a:srgbClr val="F0618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35" name="Freeform 86"/>
          <p:cNvSpPr>
            <a:spLocks noChangeArrowheads="1"/>
          </p:cNvSpPr>
          <p:nvPr/>
        </p:nvSpPr>
        <p:spPr bwMode="auto">
          <a:xfrm>
            <a:off x="15935325" y="6116638"/>
            <a:ext cx="1093788" cy="704850"/>
          </a:xfrm>
          <a:custGeom>
            <a:avLst/>
            <a:gdLst>
              <a:gd name="T0" fmla="*/ 552607 w 2099"/>
              <a:gd name="T1" fmla="*/ 0 h 1352"/>
              <a:gd name="T2" fmla="*/ 234897 w 2099"/>
              <a:gd name="T3" fmla="*/ 402116 h 1352"/>
              <a:gd name="T4" fmla="*/ 234897 w 2099"/>
              <a:gd name="T5" fmla="*/ 402116 h 1352"/>
              <a:gd name="T6" fmla="*/ 0 w 2099"/>
              <a:gd name="T7" fmla="*/ 704615 h 1352"/>
              <a:gd name="T8" fmla="*/ 1092714 w 2099"/>
              <a:gd name="T9" fmla="*/ 704615 h 1352"/>
              <a:gd name="T10" fmla="*/ 552607 w 2099"/>
              <a:gd name="T11" fmla="*/ 0 h 13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99" h="1352">
                <a:moveTo>
                  <a:pt x="1061" y="0"/>
                </a:moveTo>
                <a:lnTo>
                  <a:pt x="451" y="771"/>
                </a:lnTo>
                <a:lnTo>
                  <a:pt x="0" y="1351"/>
                </a:lnTo>
                <a:lnTo>
                  <a:pt x="2098" y="1351"/>
                </a:lnTo>
                <a:lnTo>
                  <a:pt x="1061" y="0"/>
                </a:lnTo>
              </a:path>
            </a:pathLst>
          </a:custGeom>
          <a:solidFill>
            <a:srgbClr val="EE3F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36" name="Freeform 87"/>
          <p:cNvSpPr>
            <a:spLocks noChangeArrowheads="1"/>
          </p:cNvSpPr>
          <p:nvPr/>
        </p:nvSpPr>
        <p:spPr bwMode="auto">
          <a:xfrm>
            <a:off x="15935325" y="6116638"/>
            <a:ext cx="1093788" cy="704850"/>
          </a:xfrm>
          <a:custGeom>
            <a:avLst/>
            <a:gdLst>
              <a:gd name="T0" fmla="*/ 1061 w 2099"/>
              <a:gd name="T1" fmla="*/ 0 h 1352"/>
              <a:gd name="T2" fmla="*/ 451 w 2099"/>
              <a:gd name="T3" fmla="*/ 771 h 1352"/>
              <a:gd name="T4" fmla="*/ 451 w 2099"/>
              <a:gd name="T5" fmla="*/ 771 h 1352"/>
              <a:gd name="T6" fmla="*/ 0 w 2099"/>
              <a:gd name="T7" fmla="*/ 1351 h 1352"/>
              <a:gd name="T8" fmla="*/ 2098 w 2099"/>
              <a:gd name="T9" fmla="*/ 1351 h 1352"/>
              <a:gd name="T10" fmla="*/ 1061 w 2099"/>
              <a:gd name="T11" fmla="*/ 0 h 1352"/>
            </a:gdLst>
            <a:ahLst/>
            <a:cxnLst>
              <a:cxn ang="0">
                <a:pos x="T0" y="T1"/>
              </a:cxn>
              <a:cxn ang="0">
                <a:pos x="T2" y="T3"/>
              </a:cxn>
              <a:cxn ang="0">
                <a:pos x="T4" y="T5"/>
              </a:cxn>
              <a:cxn ang="0">
                <a:pos x="T6" y="T7"/>
              </a:cxn>
              <a:cxn ang="0">
                <a:pos x="T8" y="T9"/>
              </a:cxn>
              <a:cxn ang="0">
                <a:pos x="T10" y="T11"/>
              </a:cxn>
            </a:cxnLst>
            <a:rect l="0" t="0" r="r" b="b"/>
            <a:pathLst>
              <a:path w="2099" h="1352">
                <a:moveTo>
                  <a:pt x="1061" y="0"/>
                </a:moveTo>
                <a:lnTo>
                  <a:pt x="451" y="771"/>
                </a:lnTo>
                <a:lnTo>
                  <a:pt x="451" y="771"/>
                </a:lnTo>
                <a:lnTo>
                  <a:pt x="0" y="1351"/>
                </a:lnTo>
                <a:lnTo>
                  <a:pt x="2098" y="1351"/>
                </a:lnTo>
                <a:lnTo>
                  <a:pt x="1061" y="0"/>
                </a:lnTo>
              </a:path>
            </a:pathLst>
          </a:custGeom>
          <a:solidFill>
            <a:schemeClr val="accent1">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37" name="Freeform 88"/>
          <p:cNvSpPr>
            <a:spLocks noChangeArrowheads="1"/>
          </p:cNvSpPr>
          <p:nvPr/>
        </p:nvSpPr>
        <p:spPr bwMode="auto">
          <a:xfrm>
            <a:off x="17029113" y="6110288"/>
            <a:ext cx="550862" cy="711200"/>
          </a:xfrm>
          <a:custGeom>
            <a:avLst/>
            <a:gdLst>
              <a:gd name="T0" fmla="*/ 547571 w 1060"/>
              <a:gd name="T1" fmla="*/ 0 h 1365"/>
              <a:gd name="T2" fmla="*/ 3120 w 1060"/>
              <a:gd name="T3" fmla="*/ 711505 h 1365"/>
              <a:gd name="T4" fmla="*/ 0 w 1060"/>
              <a:gd name="T5" fmla="*/ 711505 h 1365"/>
              <a:gd name="T6" fmla="*/ 3120 w 1060"/>
              <a:gd name="T7" fmla="*/ 711505 h 1365"/>
              <a:gd name="T8" fmla="*/ 50961 w 1060"/>
              <a:gd name="T9" fmla="*/ 649953 h 1365"/>
              <a:gd name="T10" fmla="*/ 550691 w 1060"/>
              <a:gd name="T11" fmla="*/ 3651 h 1365"/>
              <a:gd name="T12" fmla="*/ 550691 w 1060"/>
              <a:gd name="T13" fmla="*/ 3651 h 1365"/>
              <a:gd name="T14" fmla="*/ 547571 w 1060"/>
              <a:gd name="T15" fmla="*/ 0 h 13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60" h="1365">
                <a:moveTo>
                  <a:pt x="1053" y="0"/>
                </a:moveTo>
                <a:lnTo>
                  <a:pt x="6" y="1364"/>
                </a:lnTo>
                <a:lnTo>
                  <a:pt x="0" y="1364"/>
                </a:lnTo>
                <a:lnTo>
                  <a:pt x="6" y="1364"/>
                </a:lnTo>
                <a:lnTo>
                  <a:pt x="98" y="1246"/>
                </a:lnTo>
                <a:lnTo>
                  <a:pt x="1059" y="7"/>
                </a:lnTo>
                <a:lnTo>
                  <a:pt x="1053" y="0"/>
                </a:lnTo>
              </a:path>
            </a:pathLst>
          </a:custGeom>
          <a:solidFill>
            <a:srgbClr val="EE3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38" name="Freeform 89"/>
          <p:cNvSpPr>
            <a:spLocks noChangeArrowheads="1"/>
          </p:cNvSpPr>
          <p:nvPr/>
        </p:nvSpPr>
        <p:spPr bwMode="auto">
          <a:xfrm>
            <a:off x="17029113" y="6110288"/>
            <a:ext cx="550862" cy="711200"/>
          </a:xfrm>
          <a:custGeom>
            <a:avLst/>
            <a:gdLst>
              <a:gd name="T0" fmla="*/ 547571 w 1060"/>
              <a:gd name="T1" fmla="*/ 0 h 1365"/>
              <a:gd name="T2" fmla="*/ 3120 w 1060"/>
              <a:gd name="T3" fmla="*/ 711505 h 1365"/>
              <a:gd name="T4" fmla="*/ 0 w 1060"/>
              <a:gd name="T5" fmla="*/ 711505 h 1365"/>
              <a:gd name="T6" fmla="*/ 3120 w 1060"/>
              <a:gd name="T7" fmla="*/ 711505 h 1365"/>
              <a:gd name="T8" fmla="*/ 50961 w 1060"/>
              <a:gd name="T9" fmla="*/ 649953 h 1365"/>
              <a:gd name="T10" fmla="*/ 550691 w 1060"/>
              <a:gd name="T11" fmla="*/ 3651 h 1365"/>
              <a:gd name="T12" fmla="*/ 550691 w 1060"/>
              <a:gd name="T13" fmla="*/ 3651 h 1365"/>
              <a:gd name="T14" fmla="*/ 547571 w 1060"/>
              <a:gd name="T15" fmla="*/ 0 h 13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60" h="1365">
                <a:moveTo>
                  <a:pt x="1053" y="0"/>
                </a:moveTo>
                <a:lnTo>
                  <a:pt x="6" y="1364"/>
                </a:lnTo>
                <a:lnTo>
                  <a:pt x="0" y="1364"/>
                </a:lnTo>
                <a:lnTo>
                  <a:pt x="6" y="1364"/>
                </a:lnTo>
                <a:lnTo>
                  <a:pt x="98" y="1246"/>
                </a:lnTo>
                <a:lnTo>
                  <a:pt x="1059" y="7"/>
                </a:lnTo>
                <a:lnTo>
                  <a:pt x="1053" y="0"/>
                </a:lnTo>
              </a:path>
            </a:pathLst>
          </a:custGeom>
          <a:solidFill>
            <a:srgbClr val="EE347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39" name="Freeform 90"/>
          <p:cNvSpPr>
            <a:spLocks noChangeArrowheads="1"/>
          </p:cNvSpPr>
          <p:nvPr/>
        </p:nvSpPr>
        <p:spPr bwMode="auto">
          <a:xfrm>
            <a:off x="16489363" y="5408613"/>
            <a:ext cx="1089025" cy="1411287"/>
          </a:xfrm>
          <a:custGeom>
            <a:avLst/>
            <a:gdLst>
              <a:gd name="T0" fmla="*/ 1055 w 2091"/>
              <a:gd name="T1" fmla="*/ 0 h 2709"/>
              <a:gd name="T2" fmla="*/ 0 w 2091"/>
              <a:gd name="T3" fmla="*/ 1351 h 2709"/>
              <a:gd name="T4" fmla="*/ 0 w 2091"/>
              <a:gd name="T5" fmla="*/ 1357 h 2709"/>
              <a:gd name="T6" fmla="*/ 1037 w 2091"/>
              <a:gd name="T7" fmla="*/ 2708 h 2709"/>
              <a:gd name="T8" fmla="*/ 1043 w 2091"/>
              <a:gd name="T9" fmla="*/ 2708 h 2709"/>
              <a:gd name="T10" fmla="*/ 2090 w 2091"/>
              <a:gd name="T11" fmla="*/ 1344 h 2709"/>
              <a:gd name="T12" fmla="*/ 1055 w 2091"/>
              <a:gd name="T13" fmla="*/ 0 h 2709"/>
            </a:gdLst>
            <a:ahLst/>
            <a:cxnLst>
              <a:cxn ang="0">
                <a:pos x="T0" y="T1"/>
              </a:cxn>
              <a:cxn ang="0">
                <a:pos x="T2" y="T3"/>
              </a:cxn>
              <a:cxn ang="0">
                <a:pos x="T4" y="T5"/>
              </a:cxn>
              <a:cxn ang="0">
                <a:pos x="T6" y="T7"/>
              </a:cxn>
              <a:cxn ang="0">
                <a:pos x="T8" y="T9"/>
              </a:cxn>
              <a:cxn ang="0">
                <a:pos x="T10" y="T11"/>
              </a:cxn>
              <a:cxn ang="0">
                <a:pos x="T12" y="T13"/>
              </a:cxn>
            </a:cxnLst>
            <a:rect l="0" t="0" r="r" b="b"/>
            <a:pathLst>
              <a:path w="2091" h="2709">
                <a:moveTo>
                  <a:pt x="1055" y="0"/>
                </a:moveTo>
                <a:lnTo>
                  <a:pt x="0" y="1351"/>
                </a:lnTo>
                <a:lnTo>
                  <a:pt x="0" y="1357"/>
                </a:lnTo>
                <a:lnTo>
                  <a:pt x="1037" y="2708"/>
                </a:lnTo>
                <a:lnTo>
                  <a:pt x="1043" y="2708"/>
                </a:lnTo>
                <a:lnTo>
                  <a:pt x="2090" y="1344"/>
                </a:lnTo>
                <a:lnTo>
                  <a:pt x="1055" y="0"/>
                </a:lnTo>
              </a:path>
            </a:pathLst>
          </a:custGeom>
          <a:solidFill>
            <a:schemeClr val="accent1">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41" name="Freeform 92"/>
          <p:cNvSpPr>
            <a:spLocks noChangeArrowheads="1"/>
          </p:cNvSpPr>
          <p:nvPr/>
        </p:nvSpPr>
        <p:spPr bwMode="auto">
          <a:xfrm>
            <a:off x="16714788" y="7326313"/>
            <a:ext cx="1587" cy="4762"/>
          </a:xfrm>
          <a:custGeom>
            <a:avLst/>
            <a:gdLst>
              <a:gd name="T0" fmla="*/ 0 w 1"/>
              <a:gd name="T1" fmla="*/ 0 h 7"/>
              <a:gd name="T2" fmla="*/ 0 w 1"/>
              <a:gd name="T3" fmla="*/ 3938 h 7"/>
              <a:gd name="T4" fmla="*/ 0 w 1"/>
              <a:gd name="T5" fmla="*/ 3938 h 7"/>
              <a:gd name="T6" fmla="*/ 0 w 1"/>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7">
                <a:moveTo>
                  <a:pt x="0" y="0"/>
                </a:moveTo>
                <a:lnTo>
                  <a:pt x="0" y="6"/>
                </a:lnTo>
                <a:lnTo>
                  <a:pt x="0" y="0"/>
                </a:lnTo>
              </a:path>
            </a:pathLst>
          </a:custGeom>
          <a:solidFill>
            <a:srgbClr val="80C2B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42" name="Freeform 93"/>
          <p:cNvSpPr>
            <a:spLocks noChangeArrowheads="1"/>
          </p:cNvSpPr>
          <p:nvPr/>
        </p:nvSpPr>
        <p:spPr bwMode="auto">
          <a:xfrm>
            <a:off x="16714788" y="7326313"/>
            <a:ext cx="1587" cy="4762"/>
          </a:xfrm>
          <a:custGeom>
            <a:avLst/>
            <a:gdLst>
              <a:gd name="T0" fmla="*/ 0 w 1"/>
              <a:gd name="T1" fmla="*/ 0 h 7"/>
              <a:gd name="T2" fmla="*/ 0 w 1"/>
              <a:gd name="T3" fmla="*/ 3938 h 7"/>
              <a:gd name="T4" fmla="*/ 0 w 1"/>
              <a:gd name="T5" fmla="*/ 3938 h 7"/>
              <a:gd name="T6" fmla="*/ 0 w 1"/>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7">
                <a:moveTo>
                  <a:pt x="0" y="0"/>
                </a:moveTo>
                <a:lnTo>
                  <a:pt x="0" y="6"/>
                </a:lnTo>
                <a:lnTo>
                  <a:pt x="0" y="0"/>
                </a:lnTo>
              </a:path>
            </a:pathLst>
          </a:custGeom>
          <a:solidFill>
            <a:srgbClr val="80C2BB"/>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43" name="Freeform 94"/>
          <p:cNvSpPr>
            <a:spLocks noChangeArrowheads="1"/>
          </p:cNvSpPr>
          <p:nvPr/>
        </p:nvSpPr>
        <p:spPr bwMode="auto">
          <a:xfrm>
            <a:off x="16721138" y="6621463"/>
            <a:ext cx="3405187" cy="1385887"/>
          </a:xfrm>
          <a:custGeom>
            <a:avLst/>
            <a:gdLst>
              <a:gd name="T0" fmla="*/ 74 w 6539"/>
              <a:gd name="T1" fmla="*/ 1240 h 2659"/>
              <a:gd name="T2" fmla="*/ 0 w 6539"/>
              <a:gd name="T3" fmla="*/ 1332 h 2659"/>
              <a:gd name="T4" fmla="*/ 0 w 6539"/>
              <a:gd name="T5" fmla="*/ 1332 h 2659"/>
              <a:gd name="T6" fmla="*/ 74 w 6539"/>
              <a:gd name="T7" fmla="*/ 1240 h 2659"/>
              <a:gd name="T8" fmla="*/ 5471 w 6539"/>
              <a:gd name="T9" fmla="*/ 1363 h 2659"/>
              <a:gd name="T10" fmla="*/ 5471 w 6539"/>
              <a:gd name="T11" fmla="*/ 1357 h 2659"/>
              <a:gd name="T12" fmla="*/ 5471 w 6539"/>
              <a:gd name="T13" fmla="*/ 1363 h 2659"/>
              <a:gd name="T14" fmla="*/ 5483 w 6539"/>
              <a:gd name="T15" fmla="*/ 1357 h 2659"/>
              <a:gd name="T16" fmla="*/ 5483 w 6539"/>
              <a:gd name="T17" fmla="*/ 1357 h 2659"/>
              <a:gd name="T18" fmla="*/ 5483 w 6539"/>
              <a:gd name="T19" fmla="*/ 1357 h 2659"/>
              <a:gd name="T20" fmla="*/ 5483 w 6539"/>
              <a:gd name="T21" fmla="*/ 1357 h 2659"/>
              <a:gd name="T22" fmla="*/ 5483 w 6539"/>
              <a:gd name="T23" fmla="*/ 1357 h 2659"/>
              <a:gd name="T24" fmla="*/ 5483 w 6539"/>
              <a:gd name="T25" fmla="*/ 1357 h 2659"/>
              <a:gd name="T26" fmla="*/ 6538 w 6539"/>
              <a:gd name="T27" fmla="*/ 0 h 2659"/>
              <a:gd name="T28" fmla="*/ 3145 w 6539"/>
              <a:gd name="T29" fmla="*/ 0 h 2659"/>
              <a:gd name="T30" fmla="*/ 2701 w 6539"/>
              <a:gd name="T31" fmla="*/ 574 h 2659"/>
              <a:gd name="T32" fmla="*/ 2701 w 6539"/>
              <a:gd name="T33" fmla="*/ 574 h 2659"/>
              <a:gd name="T34" fmla="*/ 2103 w 6539"/>
              <a:gd name="T35" fmla="*/ 1345 h 2659"/>
              <a:gd name="T36" fmla="*/ 2103 w 6539"/>
              <a:gd name="T37" fmla="*/ 1351 h 2659"/>
              <a:gd name="T38" fmla="*/ 2720 w 6539"/>
              <a:gd name="T39" fmla="*/ 2140 h 2659"/>
              <a:gd name="T40" fmla="*/ 2720 w 6539"/>
              <a:gd name="T41" fmla="*/ 2140 h 2659"/>
              <a:gd name="T42" fmla="*/ 3127 w 6539"/>
              <a:gd name="T43" fmla="*/ 2658 h 2659"/>
              <a:gd name="T44" fmla="*/ 6531 w 6539"/>
              <a:gd name="T45" fmla="*/ 2658 h 2659"/>
              <a:gd name="T46" fmla="*/ 5483 w 6539"/>
              <a:gd name="T47" fmla="*/ 1332 h 2659"/>
              <a:gd name="T48" fmla="*/ 6538 w 6539"/>
              <a:gd name="T49" fmla="*/ 0 h 26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539" h="2659">
                <a:moveTo>
                  <a:pt x="74" y="1240"/>
                </a:moveTo>
                <a:lnTo>
                  <a:pt x="0" y="1332"/>
                </a:lnTo>
                <a:lnTo>
                  <a:pt x="0" y="1332"/>
                </a:lnTo>
                <a:lnTo>
                  <a:pt x="74" y="1240"/>
                </a:lnTo>
                <a:close/>
                <a:moveTo>
                  <a:pt x="5471" y="1363"/>
                </a:moveTo>
                <a:lnTo>
                  <a:pt x="5471" y="1357"/>
                </a:lnTo>
                <a:lnTo>
                  <a:pt x="5471" y="1363"/>
                </a:lnTo>
                <a:close/>
                <a:moveTo>
                  <a:pt x="5483" y="1357"/>
                </a:moveTo>
                <a:lnTo>
                  <a:pt x="5483" y="1357"/>
                </a:lnTo>
                <a:close/>
                <a:moveTo>
                  <a:pt x="5483" y="1357"/>
                </a:moveTo>
                <a:lnTo>
                  <a:pt x="5483" y="1357"/>
                </a:lnTo>
                <a:close/>
                <a:moveTo>
                  <a:pt x="5483" y="1357"/>
                </a:moveTo>
                <a:lnTo>
                  <a:pt x="5483" y="1357"/>
                </a:lnTo>
                <a:close/>
                <a:moveTo>
                  <a:pt x="6538" y="0"/>
                </a:moveTo>
                <a:lnTo>
                  <a:pt x="3145" y="0"/>
                </a:lnTo>
                <a:lnTo>
                  <a:pt x="2701" y="574"/>
                </a:lnTo>
                <a:lnTo>
                  <a:pt x="2701" y="574"/>
                </a:lnTo>
                <a:lnTo>
                  <a:pt x="2103" y="1345"/>
                </a:lnTo>
                <a:lnTo>
                  <a:pt x="2103" y="1351"/>
                </a:lnTo>
                <a:lnTo>
                  <a:pt x="2720" y="2140"/>
                </a:lnTo>
                <a:lnTo>
                  <a:pt x="2720" y="2140"/>
                </a:lnTo>
                <a:lnTo>
                  <a:pt x="3127" y="2658"/>
                </a:lnTo>
                <a:lnTo>
                  <a:pt x="6531" y="2658"/>
                </a:lnTo>
                <a:lnTo>
                  <a:pt x="5483" y="1332"/>
                </a:lnTo>
                <a:lnTo>
                  <a:pt x="6538" y="0"/>
                </a:lnTo>
                <a:close/>
              </a:path>
            </a:pathLst>
          </a:custGeom>
          <a:solidFill>
            <a:schemeClr val="accent3">
              <a:lumMod val="60000"/>
              <a:lumOff val="4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44" name="Freeform 95"/>
          <p:cNvSpPr>
            <a:spLocks noChangeArrowheads="1"/>
          </p:cNvSpPr>
          <p:nvPr/>
        </p:nvSpPr>
        <p:spPr bwMode="auto">
          <a:xfrm>
            <a:off x="16721138" y="7267575"/>
            <a:ext cx="38100" cy="47625"/>
          </a:xfrm>
          <a:custGeom>
            <a:avLst/>
            <a:gdLst>
              <a:gd name="T0" fmla="*/ 38523 w 75"/>
              <a:gd name="T1" fmla="*/ 0 h 93"/>
              <a:gd name="T2" fmla="*/ 0 w 75"/>
              <a:gd name="T3" fmla="*/ 47714 h 93"/>
              <a:gd name="T4" fmla="*/ 0 w 75"/>
              <a:gd name="T5" fmla="*/ 47714 h 93"/>
              <a:gd name="T6" fmla="*/ 38523 w 75"/>
              <a:gd name="T7" fmla="*/ 0 h 9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5" h="93">
                <a:moveTo>
                  <a:pt x="74" y="0"/>
                </a:moveTo>
                <a:lnTo>
                  <a:pt x="0" y="92"/>
                </a:lnTo>
                <a:lnTo>
                  <a:pt x="74" y="0"/>
                </a:lnTo>
              </a:path>
            </a:pathLst>
          </a:custGeom>
          <a:solidFill>
            <a:srgbClr val="80C2BB"/>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70" name="Freeform 109"/>
          <p:cNvSpPr>
            <a:spLocks noChangeArrowheads="1"/>
          </p:cNvSpPr>
          <p:nvPr/>
        </p:nvSpPr>
        <p:spPr bwMode="auto">
          <a:xfrm>
            <a:off x="17267238" y="8004175"/>
            <a:ext cx="1484312" cy="514350"/>
          </a:xfrm>
          <a:custGeom>
            <a:avLst/>
            <a:gdLst>
              <a:gd name="T0" fmla="*/ 2078 w 2850"/>
              <a:gd name="T1" fmla="*/ 0 h 987"/>
              <a:gd name="T2" fmla="*/ 31 w 2850"/>
              <a:gd name="T3" fmla="*/ 0 h 987"/>
              <a:gd name="T4" fmla="*/ 0 w 2850"/>
              <a:gd name="T5" fmla="*/ 37 h 987"/>
              <a:gd name="T6" fmla="*/ 745 w 2850"/>
              <a:gd name="T7" fmla="*/ 986 h 987"/>
              <a:gd name="T8" fmla="*/ 2849 w 2850"/>
              <a:gd name="T9" fmla="*/ 986 h 987"/>
              <a:gd name="T10" fmla="*/ 2078 w 2850"/>
              <a:gd name="T11" fmla="*/ 0 h 987"/>
            </a:gdLst>
            <a:ahLst/>
            <a:cxnLst>
              <a:cxn ang="0">
                <a:pos x="T0" y="T1"/>
              </a:cxn>
              <a:cxn ang="0">
                <a:pos x="T2" y="T3"/>
              </a:cxn>
              <a:cxn ang="0">
                <a:pos x="T4" y="T5"/>
              </a:cxn>
              <a:cxn ang="0">
                <a:pos x="T6" y="T7"/>
              </a:cxn>
              <a:cxn ang="0">
                <a:pos x="T8" y="T9"/>
              </a:cxn>
              <a:cxn ang="0">
                <a:pos x="T10" y="T11"/>
              </a:cxn>
            </a:cxnLst>
            <a:rect l="0" t="0" r="r" b="b"/>
            <a:pathLst>
              <a:path w="2850" h="987">
                <a:moveTo>
                  <a:pt x="2078" y="0"/>
                </a:moveTo>
                <a:lnTo>
                  <a:pt x="31" y="0"/>
                </a:lnTo>
                <a:lnTo>
                  <a:pt x="0" y="37"/>
                </a:lnTo>
                <a:lnTo>
                  <a:pt x="745" y="986"/>
                </a:lnTo>
                <a:lnTo>
                  <a:pt x="2849" y="986"/>
                </a:lnTo>
                <a:lnTo>
                  <a:pt x="2078" y="0"/>
                </a:lnTo>
              </a:path>
            </a:pathLst>
          </a:custGeom>
          <a:solidFill>
            <a:schemeClr val="accent3"/>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72" name="Freeform 111"/>
          <p:cNvSpPr>
            <a:spLocks noChangeArrowheads="1"/>
          </p:cNvSpPr>
          <p:nvPr/>
        </p:nvSpPr>
        <p:spPr bwMode="auto">
          <a:xfrm>
            <a:off x="17283113" y="7321550"/>
            <a:ext cx="1066800" cy="685800"/>
          </a:xfrm>
          <a:custGeom>
            <a:avLst/>
            <a:gdLst>
              <a:gd name="T0" fmla="*/ 1023 w 2048"/>
              <a:gd name="T1" fmla="*/ 0 h 1314"/>
              <a:gd name="T2" fmla="*/ 1010 w 2048"/>
              <a:gd name="T3" fmla="*/ 12 h 1314"/>
              <a:gd name="T4" fmla="*/ 0 w 2048"/>
              <a:gd name="T5" fmla="*/ 1313 h 1314"/>
              <a:gd name="T6" fmla="*/ 2047 w 2048"/>
              <a:gd name="T7" fmla="*/ 1313 h 1314"/>
              <a:gd name="T8" fmla="*/ 1640 w 2048"/>
              <a:gd name="T9" fmla="*/ 795 h 1314"/>
              <a:gd name="T10" fmla="*/ 1640 w 2048"/>
              <a:gd name="T11" fmla="*/ 795 h 1314"/>
              <a:gd name="T12" fmla="*/ 1023 w 2048"/>
              <a:gd name="T13" fmla="*/ 6 h 1314"/>
              <a:gd name="T14" fmla="*/ 1023 w 2048"/>
              <a:gd name="T15" fmla="*/ 0 h 13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48" h="1314">
                <a:moveTo>
                  <a:pt x="1023" y="0"/>
                </a:moveTo>
                <a:lnTo>
                  <a:pt x="1010" y="12"/>
                </a:lnTo>
                <a:lnTo>
                  <a:pt x="0" y="1313"/>
                </a:lnTo>
                <a:lnTo>
                  <a:pt x="2047" y="1313"/>
                </a:lnTo>
                <a:lnTo>
                  <a:pt x="1640" y="795"/>
                </a:lnTo>
                <a:lnTo>
                  <a:pt x="1640" y="795"/>
                </a:lnTo>
                <a:lnTo>
                  <a:pt x="1023" y="6"/>
                </a:lnTo>
                <a:lnTo>
                  <a:pt x="1023" y="0"/>
                </a:lnTo>
              </a:path>
            </a:pathLst>
          </a:custGeom>
          <a:solidFill>
            <a:schemeClr val="accent3">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74" name="Freeform 113"/>
          <p:cNvSpPr>
            <a:spLocks noChangeArrowheads="1"/>
          </p:cNvSpPr>
          <p:nvPr/>
        </p:nvSpPr>
        <p:spPr bwMode="auto">
          <a:xfrm>
            <a:off x="16714788" y="6118225"/>
            <a:ext cx="2028825" cy="1916113"/>
          </a:xfrm>
          <a:custGeom>
            <a:avLst/>
            <a:gdLst>
              <a:gd name="T0" fmla="*/ 12 w 3898"/>
              <a:gd name="T1" fmla="*/ 2319 h 3676"/>
              <a:gd name="T2" fmla="*/ 12 w 3898"/>
              <a:gd name="T3" fmla="*/ 2319 h 3676"/>
              <a:gd name="T4" fmla="*/ 12 w 3898"/>
              <a:gd name="T5" fmla="*/ 2319 h 3676"/>
              <a:gd name="T6" fmla="*/ 12 w 3898"/>
              <a:gd name="T7" fmla="*/ 2319 h 3676"/>
              <a:gd name="T8" fmla="*/ 12 w 3898"/>
              <a:gd name="T9" fmla="*/ 2294 h 3676"/>
              <a:gd name="T10" fmla="*/ 0 w 3898"/>
              <a:gd name="T11" fmla="*/ 2313 h 3676"/>
              <a:gd name="T12" fmla="*/ 0 w 3898"/>
              <a:gd name="T13" fmla="*/ 2319 h 3676"/>
              <a:gd name="T14" fmla="*/ 1049 w 3898"/>
              <a:gd name="T15" fmla="*/ 3675 h 3676"/>
              <a:gd name="T16" fmla="*/ 1061 w 3898"/>
              <a:gd name="T17" fmla="*/ 3657 h 3676"/>
              <a:gd name="T18" fmla="*/ 12 w 3898"/>
              <a:gd name="T19" fmla="*/ 2313 h 3676"/>
              <a:gd name="T20" fmla="*/ 12 w 3898"/>
              <a:gd name="T21" fmla="*/ 2313 h 3676"/>
              <a:gd name="T22" fmla="*/ 12 w 3898"/>
              <a:gd name="T23" fmla="*/ 2313 h 3676"/>
              <a:gd name="T24" fmla="*/ 12 w 3898"/>
              <a:gd name="T25" fmla="*/ 2313 h 3676"/>
              <a:gd name="T26" fmla="*/ 19 w 3898"/>
              <a:gd name="T27" fmla="*/ 2307 h 3676"/>
              <a:gd name="T28" fmla="*/ 12 w 3898"/>
              <a:gd name="T29" fmla="*/ 2294 h 3676"/>
              <a:gd name="T30" fmla="*/ 3897 w 3898"/>
              <a:gd name="T31" fmla="*/ 0 h 3676"/>
              <a:gd name="T32" fmla="*/ 1794 w 3898"/>
              <a:gd name="T33" fmla="*/ 0 h 3676"/>
              <a:gd name="T34" fmla="*/ 86 w 3898"/>
              <a:gd name="T35" fmla="*/ 2202 h 3676"/>
              <a:gd name="T36" fmla="*/ 1067 w 3898"/>
              <a:gd name="T37" fmla="*/ 962 h 3676"/>
              <a:gd name="T38" fmla="*/ 3157 w 3898"/>
              <a:gd name="T39" fmla="*/ 962 h 3676"/>
              <a:gd name="T40" fmla="*/ 3897 w 3898"/>
              <a:gd name="T41" fmla="*/ 0 h 3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898" h="3676">
                <a:moveTo>
                  <a:pt x="12" y="2319"/>
                </a:moveTo>
                <a:lnTo>
                  <a:pt x="12" y="2319"/>
                </a:lnTo>
                <a:close/>
                <a:moveTo>
                  <a:pt x="12" y="2319"/>
                </a:moveTo>
                <a:lnTo>
                  <a:pt x="12" y="2319"/>
                </a:lnTo>
                <a:close/>
                <a:moveTo>
                  <a:pt x="12" y="2294"/>
                </a:moveTo>
                <a:lnTo>
                  <a:pt x="0" y="2313"/>
                </a:lnTo>
                <a:lnTo>
                  <a:pt x="0" y="2319"/>
                </a:lnTo>
                <a:lnTo>
                  <a:pt x="1049" y="3675"/>
                </a:lnTo>
                <a:lnTo>
                  <a:pt x="1061" y="3657"/>
                </a:lnTo>
                <a:lnTo>
                  <a:pt x="12" y="2313"/>
                </a:lnTo>
                <a:lnTo>
                  <a:pt x="12" y="2313"/>
                </a:lnTo>
                <a:lnTo>
                  <a:pt x="12" y="2313"/>
                </a:lnTo>
                <a:lnTo>
                  <a:pt x="12" y="2313"/>
                </a:lnTo>
                <a:lnTo>
                  <a:pt x="19" y="2307"/>
                </a:lnTo>
                <a:lnTo>
                  <a:pt x="12" y="2294"/>
                </a:lnTo>
                <a:close/>
                <a:moveTo>
                  <a:pt x="3897" y="0"/>
                </a:moveTo>
                <a:lnTo>
                  <a:pt x="1794" y="0"/>
                </a:lnTo>
                <a:lnTo>
                  <a:pt x="86" y="2202"/>
                </a:lnTo>
                <a:lnTo>
                  <a:pt x="1067" y="962"/>
                </a:lnTo>
                <a:lnTo>
                  <a:pt x="3157" y="962"/>
                </a:lnTo>
                <a:lnTo>
                  <a:pt x="3897" y="0"/>
                </a:lnTo>
                <a:close/>
              </a:path>
            </a:pathLst>
          </a:custGeom>
          <a:solidFill>
            <a:schemeClr val="accent3"/>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75" name="Freeform 114"/>
          <p:cNvSpPr>
            <a:spLocks noChangeArrowheads="1"/>
          </p:cNvSpPr>
          <p:nvPr/>
        </p:nvSpPr>
        <p:spPr bwMode="auto">
          <a:xfrm>
            <a:off x="16721138" y="7326313"/>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5DB6A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76" name="Freeform 115"/>
          <p:cNvSpPr>
            <a:spLocks noChangeArrowheads="1"/>
          </p:cNvSpPr>
          <p:nvPr/>
        </p:nvSpPr>
        <p:spPr bwMode="auto">
          <a:xfrm>
            <a:off x="16721138" y="7326313"/>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5DB6A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77" name="Freeform 116"/>
          <p:cNvSpPr>
            <a:spLocks noChangeArrowheads="1"/>
          </p:cNvSpPr>
          <p:nvPr/>
        </p:nvSpPr>
        <p:spPr bwMode="auto">
          <a:xfrm>
            <a:off x="16714788" y="7315200"/>
            <a:ext cx="552450" cy="719138"/>
          </a:xfrm>
          <a:custGeom>
            <a:avLst/>
            <a:gdLst>
              <a:gd name="T0" fmla="*/ 6254 w 1062"/>
              <a:gd name="T1" fmla="*/ 0 h 1382"/>
              <a:gd name="T2" fmla="*/ 0 w 1062"/>
              <a:gd name="T3" fmla="*/ 9884 h 1382"/>
              <a:gd name="T4" fmla="*/ 0 w 1062"/>
              <a:gd name="T5" fmla="*/ 13005 h 1382"/>
              <a:gd name="T6" fmla="*/ 546731 w 1062"/>
              <a:gd name="T7" fmla="*/ 718398 h 1382"/>
              <a:gd name="T8" fmla="*/ 552986 w 1062"/>
              <a:gd name="T9" fmla="*/ 709034 h 1382"/>
              <a:gd name="T10" fmla="*/ 6254 w 1062"/>
              <a:gd name="T11" fmla="*/ 9884 h 1382"/>
              <a:gd name="T12" fmla="*/ 6254 w 1062"/>
              <a:gd name="T13" fmla="*/ 9884 h 1382"/>
              <a:gd name="T14" fmla="*/ 6254 w 1062"/>
              <a:gd name="T15" fmla="*/ 9884 h 1382"/>
              <a:gd name="T16" fmla="*/ 6254 w 1062"/>
              <a:gd name="T17" fmla="*/ 9884 h 1382"/>
              <a:gd name="T18" fmla="*/ 9903 w 1062"/>
              <a:gd name="T19" fmla="*/ 6763 h 1382"/>
              <a:gd name="T20" fmla="*/ 6254 w 1062"/>
              <a:gd name="T21" fmla="*/ 0 h 138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62" h="1382">
                <a:moveTo>
                  <a:pt x="12" y="0"/>
                </a:moveTo>
                <a:lnTo>
                  <a:pt x="0" y="19"/>
                </a:lnTo>
                <a:lnTo>
                  <a:pt x="0" y="25"/>
                </a:lnTo>
                <a:lnTo>
                  <a:pt x="1049" y="1381"/>
                </a:lnTo>
                <a:lnTo>
                  <a:pt x="1061" y="1363"/>
                </a:lnTo>
                <a:lnTo>
                  <a:pt x="12" y="19"/>
                </a:lnTo>
                <a:lnTo>
                  <a:pt x="19" y="13"/>
                </a:lnTo>
                <a:lnTo>
                  <a:pt x="12" y="0"/>
                </a:lnTo>
              </a:path>
            </a:pathLst>
          </a:custGeom>
          <a:solidFill>
            <a:srgbClr val="5DB6A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79" name="Freeform 118"/>
          <p:cNvSpPr>
            <a:spLocks noChangeArrowheads="1"/>
          </p:cNvSpPr>
          <p:nvPr/>
        </p:nvSpPr>
        <p:spPr bwMode="auto">
          <a:xfrm>
            <a:off x="16721138" y="6621463"/>
            <a:ext cx="1636712" cy="700087"/>
          </a:xfrm>
          <a:custGeom>
            <a:avLst/>
            <a:gdLst>
              <a:gd name="T0" fmla="*/ 3145 w 3146"/>
              <a:gd name="T1" fmla="*/ 0 h 1346"/>
              <a:gd name="T2" fmla="*/ 1055 w 3146"/>
              <a:gd name="T3" fmla="*/ 0 h 1346"/>
              <a:gd name="T4" fmla="*/ 74 w 3146"/>
              <a:gd name="T5" fmla="*/ 1240 h 1346"/>
              <a:gd name="T6" fmla="*/ 0 w 3146"/>
              <a:gd name="T7" fmla="*/ 1332 h 1346"/>
              <a:gd name="T8" fmla="*/ 7 w 3146"/>
              <a:gd name="T9" fmla="*/ 1345 h 1346"/>
              <a:gd name="T10" fmla="*/ 1055 w 3146"/>
              <a:gd name="T11" fmla="*/ 0 h 1346"/>
              <a:gd name="T12" fmla="*/ 2103 w 3146"/>
              <a:gd name="T13" fmla="*/ 1345 h 1346"/>
              <a:gd name="T14" fmla="*/ 2701 w 3146"/>
              <a:gd name="T15" fmla="*/ 574 h 1346"/>
              <a:gd name="T16" fmla="*/ 2701 w 3146"/>
              <a:gd name="T17" fmla="*/ 574 h 1346"/>
              <a:gd name="T18" fmla="*/ 3145 w 3146"/>
              <a:gd name="T19" fmla="*/ 0 h 1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46" h="1346">
                <a:moveTo>
                  <a:pt x="3145" y="0"/>
                </a:moveTo>
                <a:lnTo>
                  <a:pt x="1055" y="0"/>
                </a:lnTo>
                <a:lnTo>
                  <a:pt x="74" y="1240"/>
                </a:lnTo>
                <a:lnTo>
                  <a:pt x="0" y="1332"/>
                </a:lnTo>
                <a:lnTo>
                  <a:pt x="7" y="1345"/>
                </a:lnTo>
                <a:lnTo>
                  <a:pt x="1055" y="0"/>
                </a:lnTo>
                <a:lnTo>
                  <a:pt x="2103" y="1345"/>
                </a:lnTo>
                <a:lnTo>
                  <a:pt x="2701" y="574"/>
                </a:lnTo>
                <a:lnTo>
                  <a:pt x="2701" y="574"/>
                </a:lnTo>
                <a:lnTo>
                  <a:pt x="3145" y="0"/>
                </a:lnTo>
              </a:path>
            </a:pathLst>
          </a:custGeom>
          <a:solidFill>
            <a:schemeClr val="accent3">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81" name="Freeform 120"/>
          <p:cNvSpPr>
            <a:spLocks noChangeArrowheads="1"/>
          </p:cNvSpPr>
          <p:nvPr/>
        </p:nvSpPr>
        <p:spPr bwMode="auto">
          <a:xfrm>
            <a:off x="16721138" y="7326313"/>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82" name="Freeform 121"/>
          <p:cNvSpPr>
            <a:spLocks noChangeArrowheads="1"/>
          </p:cNvSpPr>
          <p:nvPr/>
        </p:nvSpPr>
        <p:spPr bwMode="auto">
          <a:xfrm>
            <a:off x="16721138" y="7326313"/>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83" name="Freeform 122"/>
          <p:cNvSpPr>
            <a:spLocks noChangeArrowheads="1"/>
          </p:cNvSpPr>
          <p:nvPr/>
        </p:nvSpPr>
        <p:spPr bwMode="auto">
          <a:xfrm>
            <a:off x="16721138" y="7326313"/>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84" name="Freeform 123"/>
          <p:cNvSpPr>
            <a:spLocks noChangeArrowheads="1"/>
          </p:cNvSpPr>
          <p:nvPr/>
        </p:nvSpPr>
        <p:spPr bwMode="auto">
          <a:xfrm>
            <a:off x="16721138" y="7326313"/>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85" name="Freeform 124"/>
          <p:cNvSpPr>
            <a:spLocks noChangeArrowheads="1"/>
          </p:cNvSpPr>
          <p:nvPr/>
        </p:nvSpPr>
        <p:spPr bwMode="auto">
          <a:xfrm>
            <a:off x="16721138" y="7321550"/>
            <a:ext cx="561975" cy="703263"/>
          </a:xfrm>
          <a:custGeom>
            <a:avLst/>
            <a:gdLst>
              <a:gd name="T0" fmla="*/ 3644 w 1081"/>
              <a:gd name="T1" fmla="*/ 0 h 1351"/>
              <a:gd name="T2" fmla="*/ 0 w 1081"/>
              <a:gd name="T3" fmla="*/ 3121 h 1351"/>
              <a:gd name="T4" fmla="*/ 546039 w 1081"/>
              <a:gd name="T5" fmla="*/ 702320 h 1351"/>
              <a:gd name="T6" fmla="*/ 562175 w 1081"/>
              <a:gd name="T7" fmla="*/ 683071 h 1351"/>
              <a:gd name="T8" fmla="*/ 546039 w 1081"/>
              <a:gd name="T9" fmla="*/ 683071 h 1351"/>
              <a:gd name="T10" fmla="*/ 3644 w 1081"/>
              <a:gd name="T11" fmla="*/ 0 h 135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81" h="1351">
                <a:moveTo>
                  <a:pt x="7" y="0"/>
                </a:moveTo>
                <a:lnTo>
                  <a:pt x="0" y="6"/>
                </a:lnTo>
                <a:lnTo>
                  <a:pt x="1049" y="1350"/>
                </a:lnTo>
                <a:lnTo>
                  <a:pt x="1080" y="1313"/>
                </a:lnTo>
                <a:lnTo>
                  <a:pt x="1049" y="1313"/>
                </a:lnTo>
                <a:lnTo>
                  <a:pt x="7" y="0"/>
                </a:lnTo>
              </a:path>
            </a:pathLst>
          </a:custGeom>
          <a:solidFill>
            <a:srgbClr val="27AC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86" name="Freeform 125"/>
          <p:cNvSpPr>
            <a:spLocks noChangeArrowheads="1"/>
          </p:cNvSpPr>
          <p:nvPr/>
        </p:nvSpPr>
        <p:spPr bwMode="auto">
          <a:xfrm>
            <a:off x="16721138" y="7321550"/>
            <a:ext cx="561975" cy="703263"/>
          </a:xfrm>
          <a:custGeom>
            <a:avLst/>
            <a:gdLst>
              <a:gd name="T0" fmla="*/ 3644 w 1081"/>
              <a:gd name="T1" fmla="*/ 0 h 1351"/>
              <a:gd name="T2" fmla="*/ 0 w 1081"/>
              <a:gd name="T3" fmla="*/ 3121 h 1351"/>
              <a:gd name="T4" fmla="*/ 546039 w 1081"/>
              <a:gd name="T5" fmla="*/ 702320 h 1351"/>
              <a:gd name="T6" fmla="*/ 562175 w 1081"/>
              <a:gd name="T7" fmla="*/ 683071 h 1351"/>
              <a:gd name="T8" fmla="*/ 546039 w 1081"/>
              <a:gd name="T9" fmla="*/ 683071 h 1351"/>
              <a:gd name="T10" fmla="*/ 3644 w 1081"/>
              <a:gd name="T11" fmla="*/ 0 h 135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81" h="1351">
                <a:moveTo>
                  <a:pt x="7" y="0"/>
                </a:moveTo>
                <a:lnTo>
                  <a:pt x="0" y="6"/>
                </a:lnTo>
                <a:lnTo>
                  <a:pt x="1049" y="1350"/>
                </a:lnTo>
                <a:lnTo>
                  <a:pt x="1080" y="1313"/>
                </a:lnTo>
                <a:lnTo>
                  <a:pt x="1049" y="1313"/>
                </a:lnTo>
                <a:lnTo>
                  <a:pt x="7" y="0"/>
                </a:lnTo>
              </a:path>
            </a:pathLst>
          </a:custGeom>
          <a:solidFill>
            <a:srgbClr val="27ACA0"/>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87" name="Freeform 126"/>
          <p:cNvSpPr>
            <a:spLocks noChangeArrowheads="1"/>
          </p:cNvSpPr>
          <p:nvPr/>
        </p:nvSpPr>
        <p:spPr bwMode="auto">
          <a:xfrm>
            <a:off x="16722725" y="6621463"/>
            <a:ext cx="1093788" cy="1385887"/>
          </a:xfrm>
          <a:custGeom>
            <a:avLst/>
            <a:gdLst>
              <a:gd name="T0" fmla="*/ 1048 w 2097"/>
              <a:gd name="T1" fmla="*/ 0 h 2659"/>
              <a:gd name="T2" fmla="*/ 0 w 2097"/>
              <a:gd name="T3" fmla="*/ 1345 h 2659"/>
              <a:gd name="T4" fmla="*/ 1042 w 2097"/>
              <a:gd name="T5" fmla="*/ 2658 h 2659"/>
              <a:gd name="T6" fmla="*/ 1073 w 2097"/>
              <a:gd name="T7" fmla="*/ 2658 h 2659"/>
              <a:gd name="T8" fmla="*/ 2083 w 2097"/>
              <a:gd name="T9" fmla="*/ 1357 h 2659"/>
              <a:gd name="T10" fmla="*/ 2096 w 2097"/>
              <a:gd name="T11" fmla="*/ 1345 h 2659"/>
              <a:gd name="T12" fmla="*/ 1048 w 2097"/>
              <a:gd name="T13" fmla="*/ 0 h 2659"/>
            </a:gdLst>
            <a:ahLst/>
            <a:cxnLst>
              <a:cxn ang="0">
                <a:pos x="T0" y="T1"/>
              </a:cxn>
              <a:cxn ang="0">
                <a:pos x="T2" y="T3"/>
              </a:cxn>
              <a:cxn ang="0">
                <a:pos x="T4" y="T5"/>
              </a:cxn>
              <a:cxn ang="0">
                <a:pos x="T6" y="T7"/>
              </a:cxn>
              <a:cxn ang="0">
                <a:pos x="T8" y="T9"/>
              </a:cxn>
              <a:cxn ang="0">
                <a:pos x="T10" y="T11"/>
              </a:cxn>
              <a:cxn ang="0">
                <a:pos x="T12" y="T13"/>
              </a:cxn>
            </a:cxnLst>
            <a:rect l="0" t="0" r="r" b="b"/>
            <a:pathLst>
              <a:path w="2097" h="2659">
                <a:moveTo>
                  <a:pt x="1048" y="0"/>
                </a:moveTo>
                <a:lnTo>
                  <a:pt x="0" y="1345"/>
                </a:lnTo>
                <a:lnTo>
                  <a:pt x="1042" y="2658"/>
                </a:lnTo>
                <a:lnTo>
                  <a:pt x="1073" y="2658"/>
                </a:lnTo>
                <a:lnTo>
                  <a:pt x="2083" y="1357"/>
                </a:lnTo>
                <a:lnTo>
                  <a:pt x="2096" y="1345"/>
                </a:lnTo>
                <a:lnTo>
                  <a:pt x="1048" y="0"/>
                </a:lnTo>
              </a:path>
            </a:pathLst>
          </a:custGeom>
          <a:solidFill>
            <a:schemeClr val="accent3">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89" name="Freeform 128"/>
          <p:cNvSpPr>
            <a:spLocks noChangeArrowheads="1"/>
          </p:cNvSpPr>
          <p:nvPr/>
        </p:nvSpPr>
        <p:spPr bwMode="auto">
          <a:xfrm>
            <a:off x="16721138" y="7324725"/>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27AC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90" name="Freeform 129"/>
          <p:cNvSpPr>
            <a:spLocks noChangeArrowheads="1"/>
          </p:cNvSpPr>
          <p:nvPr/>
        </p:nvSpPr>
        <p:spPr bwMode="auto">
          <a:xfrm>
            <a:off x="16721138" y="7324725"/>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27ACA0"/>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91" name="Freeform 130"/>
          <p:cNvSpPr>
            <a:spLocks noChangeArrowheads="1"/>
          </p:cNvSpPr>
          <p:nvPr/>
        </p:nvSpPr>
        <p:spPr bwMode="auto">
          <a:xfrm>
            <a:off x="17586325" y="8575675"/>
            <a:ext cx="3175"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AA7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92" name="Freeform 131"/>
          <p:cNvSpPr>
            <a:spLocks noChangeArrowheads="1"/>
          </p:cNvSpPr>
          <p:nvPr/>
        </p:nvSpPr>
        <p:spPr bwMode="auto">
          <a:xfrm>
            <a:off x="17586325" y="8575675"/>
            <a:ext cx="3175"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AA74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198" name="Freeform 137"/>
          <p:cNvSpPr>
            <a:spLocks noChangeArrowheads="1"/>
          </p:cNvSpPr>
          <p:nvPr/>
        </p:nvSpPr>
        <p:spPr bwMode="auto">
          <a:xfrm>
            <a:off x="14514513" y="7875588"/>
            <a:ext cx="1971675" cy="1387475"/>
          </a:xfrm>
          <a:custGeom>
            <a:avLst/>
            <a:gdLst>
              <a:gd name="T0" fmla="*/ 2745 w 3788"/>
              <a:gd name="T1" fmla="*/ 0 h 2665"/>
              <a:gd name="T2" fmla="*/ 6 w 3788"/>
              <a:gd name="T3" fmla="*/ 0 h 2665"/>
              <a:gd name="T4" fmla="*/ 1055 w 3788"/>
              <a:gd name="T5" fmla="*/ 1326 h 2665"/>
              <a:gd name="T6" fmla="*/ 0 w 3788"/>
              <a:gd name="T7" fmla="*/ 2664 h 2665"/>
              <a:gd name="T8" fmla="*/ 2763 w 3788"/>
              <a:gd name="T9" fmla="*/ 2664 h 2665"/>
              <a:gd name="T10" fmla="*/ 3183 w 3788"/>
              <a:gd name="T11" fmla="*/ 2116 h 2665"/>
              <a:gd name="T12" fmla="*/ 3183 w 3788"/>
              <a:gd name="T13" fmla="*/ 2116 h 2665"/>
              <a:gd name="T14" fmla="*/ 3787 w 3788"/>
              <a:gd name="T15" fmla="*/ 1344 h 2665"/>
              <a:gd name="T16" fmla="*/ 3781 w 3788"/>
              <a:gd name="T17" fmla="*/ 1338 h 2665"/>
              <a:gd name="T18" fmla="*/ 3170 w 3788"/>
              <a:gd name="T19" fmla="*/ 549 h 2665"/>
              <a:gd name="T20" fmla="*/ 3170 w 3788"/>
              <a:gd name="T21" fmla="*/ 549 h 2665"/>
              <a:gd name="T22" fmla="*/ 2745 w 3788"/>
              <a:gd name="T23" fmla="*/ 0 h 2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88" h="2665">
                <a:moveTo>
                  <a:pt x="2745" y="0"/>
                </a:moveTo>
                <a:lnTo>
                  <a:pt x="6" y="0"/>
                </a:lnTo>
                <a:lnTo>
                  <a:pt x="1055" y="1326"/>
                </a:lnTo>
                <a:lnTo>
                  <a:pt x="0" y="2664"/>
                </a:lnTo>
                <a:lnTo>
                  <a:pt x="2763" y="2664"/>
                </a:lnTo>
                <a:lnTo>
                  <a:pt x="3183" y="2116"/>
                </a:lnTo>
                <a:lnTo>
                  <a:pt x="3183" y="2116"/>
                </a:lnTo>
                <a:lnTo>
                  <a:pt x="3787" y="1344"/>
                </a:lnTo>
                <a:lnTo>
                  <a:pt x="3781" y="1338"/>
                </a:lnTo>
                <a:lnTo>
                  <a:pt x="3170" y="549"/>
                </a:lnTo>
                <a:lnTo>
                  <a:pt x="3170" y="549"/>
                </a:lnTo>
                <a:lnTo>
                  <a:pt x="2745" y="0"/>
                </a:lnTo>
              </a:path>
            </a:pathLst>
          </a:custGeom>
          <a:solidFill>
            <a:schemeClr val="accent4">
              <a:lumMod val="60000"/>
              <a:lumOff val="4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07" name="Freeform 146"/>
          <p:cNvSpPr>
            <a:spLocks noChangeArrowheads="1"/>
          </p:cNvSpPr>
          <p:nvPr/>
        </p:nvSpPr>
        <p:spPr bwMode="auto">
          <a:xfrm>
            <a:off x="15547975" y="7364413"/>
            <a:ext cx="1490663" cy="514350"/>
          </a:xfrm>
          <a:custGeom>
            <a:avLst/>
            <a:gdLst>
              <a:gd name="T0" fmla="*/ 2110 w 2863"/>
              <a:gd name="T1" fmla="*/ 0 h 988"/>
              <a:gd name="T2" fmla="*/ 0 w 2863"/>
              <a:gd name="T3" fmla="*/ 0 h 988"/>
              <a:gd name="T4" fmla="*/ 759 w 2863"/>
              <a:gd name="T5" fmla="*/ 987 h 988"/>
              <a:gd name="T6" fmla="*/ 2850 w 2863"/>
              <a:gd name="T7" fmla="*/ 987 h 988"/>
              <a:gd name="T8" fmla="*/ 2862 w 2863"/>
              <a:gd name="T9" fmla="*/ 974 h 988"/>
              <a:gd name="T10" fmla="*/ 2110 w 2863"/>
              <a:gd name="T11" fmla="*/ 0 h 988"/>
            </a:gdLst>
            <a:ahLst/>
            <a:cxnLst>
              <a:cxn ang="0">
                <a:pos x="T0" y="T1"/>
              </a:cxn>
              <a:cxn ang="0">
                <a:pos x="T2" y="T3"/>
              </a:cxn>
              <a:cxn ang="0">
                <a:pos x="T4" y="T5"/>
              </a:cxn>
              <a:cxn ang="0">
                <a:pos x="T6" y="T7"/>
              </a:cxn>
              <a:cxn ang="0">
                <a:pos x="T8" y="T9"/>
              </a:cxn>
              <a:cxn ang="0">
                <a:pos x="T10" y="T11"/>
              </a:cxn>
            </a:cxnLst>
            <a:rect l="0" t="0" r="r" b="b"/>
            <a:pathLst>
              <a:path w="2863" h="988">
                <a:moveTo>
                  <a:pt x="2110" y="0"/>
                </a:moveTo>
                <a:lnTo>
                  <a:pt x="0" y="0"/>
                </a:lnTo>
                <a:lnTo>
                  <a:pt x="759" y="987"/>
                </a:lnTo>
                <a:lnTo>
                  <a:pt x="2850" y="987"/>
                </a:lnTo>
                <a:lnTo>
                  <a:pt x="2862" y="974"/>
                </a:lnTo>
                <a:lnTo>
                  <a:pt x="2110" y="0"/>
                </a:lnTo>
              </a:path>
            </a:pathLst>
          </a:custGeom>
          <a:solidFill>
            <a:schemeClr val="accent4"/>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09" name="Freeform 148"/>
          <p:cNvSpPr>
            <a:spLocks noChangeArrowheads="1"/>
          </p:cNvSpPr>
          <p:nvPr/>
        </p:nvSpPr>
        <p:spPr bwMode="auto">
          <a:xfrm>
            <a:off x="15941675" y="7875588"/>
            <a:ext cx="1089025" cy="700087"/>
          </a:xfrm>
          <a:custGeom>
            <a:avLst/>
            <a:gdLst>
              <a:gd name="T0" fmla="*/ 2091 w 2092"/>
              <a:gd name="T1" fmla="*/ 0 h 1345"/>
              <a:gd name="T2" fmla="*/ 0 w 2092"/>
              <a:gd name="T3" fmla="*/ 0 h 1345"/>
              <a:gd name="T4" fmla="*/ 425 w 2092"/>
              <a:gd name="T5" fmla="*/ 549 h 1345"/>
              <a:gd name="T6" fmla="*/ 425 w 2092"/>
              <a:gd name="T7" fmla="*/ 549 h 1345"/>
              <a:gd name="T8" fmla="*/ 1036 w 2092"/>
              <a:gd name="T9" fmla="*/ 1338 h 1345"/>
              <a:gd name="T10" fmla="*/ 1042 w 2092"/>
              <a:gd name="T11" fmla="*/ 1344 h 1345"/>
              <a:gd name="T12" fmla="*/ 1048 w 2092"/>
              <a:gd name="T13" fmla="*/ 1332 h 1345"/>
              <a:gd name="T14" fmla="*/ 2091 w 2092"/>
              <a:gd name="T15" fmla="*/ 0 h 13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92" h="1345">
                <a:moveTo>
                  <a:pt x="2091" y="0"/>
                </a:moveTo>
                <a:lnTo>
                  <a:pt x="0" y="0"/>
                </a:lnTo>
                <a:lnTo>
                  <a:pt x="425" y="549"/>
                </a:lnTo>
                <a:lnTo>
                  <a:pt x="425" y="549"/>
                </a:lnTo>
                <a:lnTo>
                  <a:pt x="1036" y="1338"/>
                </a:lnTo>
                <a:lnTo>
                  <a:pt x="1042" y="1344"/>
                </a:lnTo>
                <a:lnTo>
                  <a:pt x="1048" y="1332"/>
                </a:lnTo>
                <a:lnTo>
                  <a:pt x="2091" y="0"/>
                </a:lnTo>
              </a:path>
            </a:pathLst>
          </a:custGeom>
          <a:solidFill>
            <a:schemeClr val="accent4">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11" name="Freeform 150"/>
          <p:cNvSpPr>
            <a:spLocks noChangeArrowheads="1"/>
          </p:cNvSpPr>
          <p:nvPr/>
        </p:nvSpPr>
        <p:spPr bwMode="auto">
          <a:xfrm>
            <a:off x="15554325" y="7869238"/>
            <a:ext cx="2035175" cy="1908175"/>
          </a:xfrm>
          <a:custGeom>
            <a:avLst/>
            <a:gdLst>
              <a:gd name="T0" fmla="*/ 3891 w 3905"/>
              <a:gd name="T1" fmla="*/ 1357 h 3665"/>
              <a:gd name="T2" fmla="*/ 3891 w 3905"/>
              <a:gd name="T3" fmla="*/ 1357 h 3665"/>
              <a:gd name="T4" fmla="*/ 3891 w 3905"/>
              <a:gd name="T5" fmla="*/ 1357 h 3665"/>
              <a:gd name="T6" fmla="*/ 3891 w 3905"/>
              <a:gd name="T7" fmla="*/ 1357 h 3665"/>
              <a:gd name="T8" fmla="*/ 2850 w 3905"/>
              <a:gd name="T9" fmla="*/ 0 h 3665"/>
              <a:gd name="T10" fmla="*/ 2850 w 3905"/>
              <a:gd name="T11" fmla="*/ 0 h 3665"/>
              <a:gd name="T12" fmla="*/ 3706 w 3905"/>
              <a:gd name="T13" fmla="*/ 1105 h 3665"/>
              <a:gd name="T14" fmla="*/ 3891 w 3905"/>
              <a:gd name="T15" fmla="*/ 1339 h 3665"/>
              <a:gd name="T16" fmla="*/ 3885 w 3905"/>
              <a:gd name="T17" fmla="*/ 1345 h 3665"/>
              <a:gd name="T18" fmla="*/ 3891 w 3905"/>
              <a:gd name="T19" fmla="*/ 1345 h 3665"/>
              <a:gd name="T20" fmla="*/ 3891 w 3905"/>
              <a:gd name="T21" fmla="*/ 1351 h 3665"/>
              <a:gd name="T22" fmla="*/ 2838 w 3905"/>
              <a:gd name="T23" fmla="*/ 2708 h 3665"/>
              <a:gd name="T24" fmla="*/ 2807 w 3905"/>
              <a:gd name="T25" fmla="*/ 2677 h 3665"/>
              <a:gd name="T26" fmla="*/ 765 w 3905"/>
              <a:gd name="T27" fmla="*/ 2677 h 3665"/>
              <a:gd name="T28" fmla="*/ 0 w 3905"/>
              <a:gd name="T29" fmla="*/ 3664 h 3665"/>
              <a:gd name="T30" fmla="*/ 2110 w 3905"/>
              <a:gd name="T31" fmla="*/ 3664 h 3665"/>
              <a:gd name="T32" fmla="*/ 3904 w 3905"/>
              <a:gd name="T33" fmla="*/ 1357 h 3665"/>
              <a:gd name="T34" fmla="*/ 3904 w 3905"/>
              <a:gd name="T35" fmla="*/ 1357 h 3665"/>
              <a:gd name="T36" fmla="*/ 2850 w 3905"/>
              <a:gd name="T37" fmla="*/ 0 h 3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05" h="3665">
                <a:moveTo>
                  <a:pt x="3891" y="1357"/>
                </a:moveTo>
                <a:lnTo>
                  <a:pt x="3891" y="1357"/>
                </a:lnTo>
                <a:close/>
                <a:moveTo>
                  <a:pt x="3891" y="1357"/>
                </a:moveTo>
                <a:lnTo>
                  <a:pt x="3891" y="1357"/>
                </a:lnTo>
                <a:close/>
                <a:moveTo>
                  <a:pt x="2850" y="0"/>
                </a:moveTo>
                <a:lnTo>
                  <a:pt x="2850" y="0"/>
                </a:lnTo>
                <a:lnTo>
                  <a:pt x="3706" y="1105"/>
                </a:lnTo>
                <a:lnTo>
                  <a:pt x="3891" y="1339"/>
                </a:lnTo>
                <a:lnTo>
                  <a:pt x="3885" y="1345"/>
                </a:lnTo>
                <a:lnTo>
                  <a:pt x="3891" y="1345"/>
                </a:lnTo>
                <a:lnTo>
                  <a:pt x="3891" y="1351"/>
                </a:lnTo>
                <a:lnTo>
                  <a:pt x="2838" y="2708"/>
                </a:lnTo>
                <a:lnTo>
                  <a:pt x="2807" y="2677"/>
                </a:lnTo>
                <a:lnTo>
                  <a:pt x="765" y="2677"/>
                </a:lnTo>
                <a:lnTo>
                  <a:pt x="0" y="3664"/>
                </a:lnTo>
                <a:lnTo>
                  <a:pt x="2110" y="3664"/>
                </a:lnTo>
                <a:lnTo>
                  <a:pt x="3904" y="1357"/>
                </a:lnTo>
                <a:lnTo>
                  <a:pt x="3904" y="1357"/>
                </a:lnTo>
                <a:lnTo>
                  <a:pt x="2850" y="0"/>
                </a:lnTo>
                <a:close/>
              </a:path>
            </a:pathLst>
          </a:custGeom>
          <a:solidFill>
            <a:schemeClr val="accent4"/>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12" name="Freeform 151"/>
          <p:cNvSpPr>
            <a:spLocks noChangeArrowheads="1"/>
          </p:cNvSpPr>
          <p:nvPr/>
        </p:nvSpPr>
        <p:spPr bwMode="auto">
          <a:xfrm>
            <a:off x="17579975" y="8575675"/>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AA74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13" name="Freeform 152"/>
          <p:cNvSpPr>
            <a:spLocks noChangeArrowheads="1"/>
          </p:cNvSpPr>
          <p:nvPr/>
        </p:nvSpPr>
        <p:spPr bwMode="auto">
          <a:xfrm>
            <a:off x="17579975" y="8575675"/>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AA74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15" name="Freeform 154"/>
          <p:cNvSpPr>
            <a:spLocks noChangeArrowheads="1"/>
          </p:cNvSpPr>
          <p:nvPr/>
        </p:nvSpPr>
        <p:spPr bwMode="auto">
          <a:xfrm>
            <a:off x="15951200" y="8445500"/>
            <a:ext cx="1628775" cy="820738"/>
          </a:xfrm>
          <a:custGeom>
            <a:avLst/>
            <a:gdLst>
              <a:gd name="T0" fmla="*/ 1024 w 3127"/>
              <a:gd name="T1" fmla="*/ 252 h 1573"/>
              <a:gd name="T2" fmla="*/ 420 w 3127"/>
              <a:gd name="T3" fmla="*/ 1024 h 1573"/>
              <a:gd name="T4" fmla="*/ 420 w 3127"/>
              <a:gd name="T5" fmla="*/ 1024 h 1573"/>
              <a:gd name="T6" fmla="*/ 0 w 3127"/>
              <a:gd name="T7" fmla="*/ 1572 h 1573"/>
              <a:gd name="T8" fmla="*/ 2042 w 3127"/>
              <a:gd name="T9" fmla="*/ 1572 h 1573"/>
              <a:gd name="T10" fmla="*/ 1024 w 3127"/>
              <a:gd name="T11" fmla="*/ 252 h 1573"/>
              <a:gd name="T12" fmla="*/ 2941 w 3127"/>
              <a:gd name="T13" fmla="*/ 0 h 1573"/>
              <a:gd name="T14" fmla="*/ 3120 w 3127"/>
              <a:gd name="T15" fmla="*/ 240 h 1573"/>
              <a:gd name="T16" fmla="*/ 3126 w 3127"/>
              <a:gd name="T17" fmla="*/ 234 h 1573"/>
              <a:gd name="T18" fmla="*/ 2941 w 3127"/>
              <a:gd name="T19" fmla="*/ 0 h 1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27" h="1573">
                <a:moveTo>
                  <a:pt x="1024" y="252"/>
                </a:moveTo>
                <a:lnTo>
                  <a:pt x="420" y="1024"/>
                </a:lnTo>
                <a:lnTo>
                  <a:pt x="420" y="1024"/>
                </a:lnTo>
                <a:lnTo>
                  <a:pt x="0" y="1572"/>
                </a:lnTo>
                <a:lnTo>
                  <a:pt x="2042" y="1572"/>
                </a:lnTo>
                <a:lnTo>
                  <a:pt x="1024" y="252"/>
                </a:lnTo>
                <a:close/>
                <a:moveTo>
                  <a:pt x="2941" y="0"/>
                </a:moveTo>
                <a:lnTo>
                  <a:pt x="3120" y="240"/>
                </a:lnTo>
                <a:lnTo>
                  <a:pt x="3126" y="234"/>
                </a:lnTo>
                <a:lnTo>
                  <a:pt x="2941" y="0"/>
                </a:lnTo>
                <a:close/>
              </a:path>
            </a:pathLst>
          </a:custGeom>
          <a:solidFill>
            <a:schemeClr val="accent4">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17" name="Freeform 156"/>
          <p:cNvSpPr>
            <a:spLocks noChangeArrowheads="1"/>
          </p:cNvSpPr>
          <p:nvPr/>
        </p:nvSpPr>
        <p:spPr bwMode="auto">
          <a:xfrm>
            <a:off x="17483138" y="8445500"/>
            <a:ext cx="96837" cy="127000"/>
          </a:xfrm>
          <a:custGeom>
            <a:avLst/>
            <a:gdLst>
              <a:gd name="T0" fmla="*/ 0 w 186"/>
              <a:gd name="T1" fmla="*/ 0 h 241"/>
              <a:gd name="T2" fmla="*/ 92832 w 186"/>
              <a:gd name="T3" fmla="*/ 125804 h 241"/>
              <a:gd name="T4" fmla="*/ 95943 w 186"/>
              <a:gd name="T5" fmla="*/ 122659 h 241"/>
              <a:gd name="T6" fmla="*/ 0 w 186"/>
              <a:gd name="T7" fmla="*/ 0 h 24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86" h="241">
                <a:moveTo>
                  <a:pt x="0" y="0"/>
                </a:moveTo>
                <a:lnTo>
                  <a:pt x="179" y="240"/>
                </a:lnTo>
                <a:lnTo>
                  <a:pt x="185" y="234"/>
                </a:ln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18" name="Freeform 157"/>
          <p:cNvSpPr>
            <a:spLocks noChangeArrowheads="1"/>
          </p:cNvSpPr>
          <p:nvPr/>
        </p:nvSpPr>
        <p:spPr bwMode="auto">
          <a:xfrm>
            <a:off x="17579975" y="8575675"/>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19" name="Freeform 158"/>
          <p:cNvSpPr>
            <a:spLocks noChangeArrowheads="1"/>
          </p:cNvSpPr>
          <p:nvPr/>
        </p:nvSpPr>
        <p:spPr bwMode="auto">
          <a:xfrm>
            <a:off x="17579975" y="8575675"/>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20" name="Freeform 159"/>
          <p:cNvSpPr>
            <a:spLocks noChangeArrowheads="1"/>
          </p:cNvSpPr>
          <p:nvPr/>
        </p:nvSpPr>
        <p:spPr bwMode="auto">
          <a:xfrm>
            <a:off x="17579975" y="8575675"/>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21" name="Freeform 160"/>
          <p:cNvSpPr>
            <a:spLocks noChangeArrowheads="1"/>
          </p:cNvSpPr>
          <p:nvPr/>
        </p:nvSpPr>
        <p:spPr bwMode="auto">
          <a:xfrm>
            <a:off x="17579975" y="8575675"/>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897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22" name="Freeform 161"/>
          <p:cNvSpPr>
            <a:spLocks noChangeArrowheads="1"/>
          </p:cNvSpPr>
          <p:nvPr/>
        </p:nvSpPr>
        <p:spPr bwMode="auto">
          <a:xfrm>
            <a:off x="17018000" y="7869238"/>
            <a:ext cx="563563" cy="1409700"/>
          </a:xfrm>
          <a:custGeom>
            <a:avLst/>
            <a:gdLst>
              <a:gd name="T0" fmla="*/ 561347 w 1085"/>
              <a:gd name="T1" fmla="*/ 700191 h 2709"/>
              <a:gd name="T2" fmla="*/ 16143 w 1085"/>
              <a:gd name="T3" fmla="*/ 1393614 h 2709"/>
              <a:gd name="T4" fmla="*/ 0 w 1085"/>
              <a:gd name="T5" fmla="*/ 1393614 h 2709"/>
              <a:gd name="T6" fmla="*/ 16143 w 1085"/>
              <a:gd name="T7" fmla="*/ 1409752 h 2709"/>
              <a:gd name="T8" fmla="*/ 564471 w 1085"/>
              <a:gd name="T9" fmla="*/ 703314 h 2709"/>
              <a:gd name="T10" fmla="*/ 564471 w 1085"/>
              <a:gd name="T11" fmla="*/ 700191 h 2709"/>
              <a:gd name="T12" fmla="*/ 561347 w 1085"/>
              <a:gd name="T13" fmla="*/ 700191 h 2709"/>
              <a:gd name="T14" fmla="*/ 22391 w 1085"/>
              <a:gd name="T15" fmla="*/ 0 h 2709"/>
              <a:gd name="T16" fmla="*/ 16143 w 1085"/>
              <a:gd name="T17" fmla="*/ 6768 h 2709"/>
              <a:gd name="T18" fmla="*/ 19267 w 1085"/>
              <a:gd name="T19" fmla="*/ 6768 h 2709"/>
              <a:gd name="T20" fmla="*/ 468136 w 1085"/>
              <a:gd name="T21" fmla="*/ 575250 h 2709"/>
              <a:gd name="T22" fmla="*/ 22391 w 1085"/>
              <a:gd name="T23" fmla="*/ 0 h 270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85" h="2709">
                <a:moveTo>
                  <a:pt x="1078" y="1345"/>
                </a:moveTo>
                <a:lnTo>
                  <a:pt x="31" y="2677"/>
                </a:lnTo>
                <a:lnTo>
                  <a:pt x="0" y="2677"/>
                </a:lnTo>
                <a:lnTo>
                  <a:pt x="31" y="2708"/>
                </a:lnTo>
                <a:lnTo>
                  <a:pt x="1084" y="1351"/>
                </a:lnTo>
                <a:lnTo>
                  <a:pt x="1084" y="1345"/>
                </a:lnTo>
                <a:lnTo>
                  <a:pt x="1078" y="1345"/>
                </a:lnTo>
                <a:close/>
                <a:moveTo>
                  <a:pt x="43" y="0"/>
                </a:moveTo>
                <a:lnTo>
                  <a:pt x="31" y="13"/>
                </a:lnTo>
                <a:lnTo>
                  <a:pt x="37" y="13"/>
                </a:lnTo>
                <a:lnTo>
                  <a:pt x="899" y="1105"/>
                </a:lnTo>
                <a:lnTo>
                  <a:pt x="43" y="0"/>
                </a:lnTo>
                <a:close/>
              </a:path>
            </a:pathLst>
          </a:custGeom>
          <a:solidFill>
            <a:srgbClr val="F8972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23" name="Freeform 162"/>
          <p:cNvSpPr>
            <a:spLocks noChangeArrowheads="1"/>
          </p:cNvSpPr>
          <p:nvPr/>
        </p:nvSpPr>
        <p:spPr bwMode="auto">
          <a:xfrm>
            <a:off x="17018000" y="8569325"/>
            <a:ext cx="563563" cy="709613"/>
          </a:xfrm>
          <a:custGeom>
            <a:avLst/>
            <a:gdLst>
              <a:gd name="T0" fmla="*/ 561347 w 1085"/>
              <a:gd name="T1" fmla="*/ 0 h 1364"/>
              <a:gd name="T2" fmla="*/ 16143 w 1085"/>
              <a:gd name="T3" fmla="*/ 693080 h 1364"/>
              <a:gd name="T4" fmla="*/ 0 w 1085"/>
              <a:gd name="T5" fmla="*/ 693080 h 1364"/>
              <a:gd name="T6" fmla="*/ 16143 w 1085"/>
              <a:gd name="T7" fmla="*/ 709211 h 1364"/>
              <a:gd name="T8" fmla="*/ 564471 w 1085"/>
              <a:gd name="T9" fmla="*/ 3122 h 1364"/>
              <a:gd name="T10" fmla="*/ 564471 w 1085"/>
              <a:gd name="T11" fmla="*/ 0 h 1364"/>
              <a:gd name="T12" fmla="*/ 561347 w 1085"/>
              <a:gd name="T13" fmla="*/ 0 h 13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85" h="1364">
                <a:moveTo>
                  <a:pt x="1078" y="0"/>
                </a:moveTo>
                <a:lnTo>
                  <a:pt x="31" y="1332"/>
                </a:lnTo>
                <a:lnTo>
                  <a:pt x="0" y="1332"/>
                </a:lnTo>
                <a:lnTo>
                  <a:pt x="31" y="1363"/>
                </a:lnTo>
                <a:lnTo>
                  <a:pt x="1084" y="6"/>
                </a:lnTo>
                <a:lnTo>
                  <a:pt x="1084" y="0"/>
                </a:lnTo>
                <a:lnTo>
                  <a:pt x="1078" y="0"/>
                </a:lnTo>
              </a:path>
            </a:pathLst>
          </a:custGeom>
          <a:solidFill>
            <a:srgbClr val="F897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24" name="Freeform 163"/>
          <p:cNvSpPr>
            <a:spLocks noChangeArrowheads="1"/>
          </p:cNvSpPr>
          <p:nvPr/>
        </p:nvSpPr>
        <p:spPr bwMode="auto">
          <a:xfrm>
            <a:off x="17033875" y="7869238"/>
            <a:ext cx="452438" cy="576262"/>
          </a:xfrm>
          <a:custGeom>
            <a:avLst/>
            <a:gdLst>
              <a:gd name="T0" fmla="*/ 6248 w 869"/>
              <a:gd name="T1" fmla="*/ 0 h 1106"/>
              <a:gd name="T2" fmla="*/ 0 w 869"/>
              <a:gd name="T3" fmla="*/ 6776 h 1106"/>
              <a:gd name="T4" fmla="*/ 3124 w 869"/>
              <a:gd name="T5" fmla="*/ 6776 h 1106"/>
              <a:gd name="T6" fmla="*/ 451932 w 869"/>
              <a:gd name="T7" fmla="*/ 575990 h 1106"/>
              <a:gd name="T8" fmla="*/ 6248 w 869"/>
              <a:gd name="T9" fmla="*/ 0 h 110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69" h="1106">
                <a:moveTo>
                  <a:pt x="12" y="0"/>
                </a:moveTo>
                <a:lnTo>
                  <a:pt x="0" y="13"/>
                </a:lnTo>
                <a:lnTo>
                  <a:pt x="6" y="13"/>
                </a:lnTo>
                <a:lnTo>
                  <a:pt x="868" y="1105"/>
                </a:lnTo>
                <a:lnTo>
                  <a:pt x="12" y="0"/>
                </a:lnTo>
              </a:path>
            </a:pathLst>
          </a:custGeom>
          <a:solidFill>
            <a:srgbClr val="F897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25" name="Freeform 164"/>
          <p:cNvSpPr>
            <a:spLocks noChangeArrowheads="1"/>
          </p:cNvSpPr>
          <p:nvPr/>
        </p:nvSpPr>
        <p:spPr bwMode="auto">
          <a:xfrm>
            <a:off x="16486188" y="7875588"/>
            <a:ext cx="1093787" cy="1387475"/>
          </a:xfrm>
          <a:custGeom>
            <a:avLst/>
            <a:gdLst>
              <a:gd name="T0" fmla="*/ 1055 w 2097"/>
              <a:gd name="T1" fmla="*/ 0 h 2665"/>
              <a:gd name="T2" fmla="*/ 1049 w 2097"/>
              <a:gd name="T3" fmla="*/ 0 h 2665"/>
              <a:gd name="T4" fmla="*/ 6 w 2097"/>
              <a:gd name="T5" fmla="*/ 1332 h 2665"/>
              <a:gd name="T6" fmla="*/ 0 w 2097"/>
              <a:gd name="T7" fmla="*/ 1344 h 2665"/>
              <a:gd name="T8" fmla="*/ 1018 w 2097"/>
              <a:gd name="T9" fmla="*/ 2664 h 2665"/>
              <a:gd name="T10" fmla="*/ 1049 w 2097"/>
              <a:gd name="T11" fmla="*/ 2664 h 2665"/>
              <a:gd name="T12" fmla="*/ 2096 w 2097"/>
              <a:gd name="T13" fmla="*/ 1332 h 2665"/>
              <a:gd name="T14" fmla="*/ 1917 w 2097"/>
              <a:gd name="T15" fmla="*/ 1092 h 2665"/>
              <a:gd name="T16" fmla="*/ 1055 w 2097"/>
              <a:gd name="T17" fmla="*/ 0 h 2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97" h="2665">
                <a:moveTo>
                  <a:pt x="1055" y="0"/>
                </a:moveTo>
                <a:lnTo>
                  <a:pt x="1049" y="0"/>
                </a:lnTo>
                <a:lnTo>
                  <a:pt x="6" y="1332"/>
                </a:lnTo>
                <a:lnTo>
                  <a:pt x="0" y="1344"/>
                </a:lnTo>
                <a:lnTo>
                  <a:pt x="1018" y="2664"/>
                </a:lnTo>
                <a:lnTo>
                  <a:pt x="1049" y="2664"/>
                </a:lnTo>
                <a:lnTo>
                  <a:pt x="2096" y="1332"/>
                </a:lnTo>
                <a:lnTo>
                  <a:pt x="1917" y="1092"/>
                </a:lnTo>
                <a:lnTo>
                  <a:pt x="1055" y="0"/>
                </a:lnTo>
              </a:path>
            </a:pathLst>
          </a:custGeom>
          <a:solidFill>
            <a:schemeClr val="accent4">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27" name="Freeform 166"/>
          <p:cNvSpPr>
            <a:spLocks noChangeArrowheads="1"/>
          </p:cNvSpPr>
          <p:nvPr/>
        </p:nvSpPr>
        <p:spPr bwMode="auto">
          <a:xfrm>
            <a:off x="16714788" y="9788525"/>
            <a:ext cx="1587" cy="4763"/>
          </a:xfrm>
          <a:custGeom>
            <a:avLst/>
            <a:gdLst>
              <a:gd name="T0" fmla="*/ 0 w 1"/>
              <a:gd name="T1" fmla="*/ 0 h 7"/>
              <a:gd name="T2" fmla="*/ 0 w 1"/>
              <a:gd name="T3" fmla="*/ 3938 h 7"/>
              <a:gd name="T4" fmla="*/ 0 w 1"/>
              <a:gd name="T5" fmla="*/ 3938 h 7"/>
              <a:gd name="T6" fmla="*/ 0 w 1"/>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7">
                <a:moveTo>
                  <a:pt x="0" y="0"/>
                </a:moveTo>
                <a:lnTo>
                  <a:pt x="0" y="6"/>
                </a:lnTo>
                <a:lnTo>
                  <a:pt x="0" y="0"/>
                </a:lnTo>
              </a:path>
            </a:pathLst>
          </a:custGeom>
          <a:solidFill>
            <a:srgbClr val="F383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28" name="Freeform 167"/>
          <p:cNvSpPr>
            <a:spLocks noChangeArrowheads="1"/>
          </p:cNvSpPr>
          <p:nvPr/>
        </p:nvSpPr>
        <p:spPr bwMode="auto">
          <a:xfrm>
            <a:off x="16714788" y="9788525"/>
            <a:ext cx="1587" cy="4763"/>
          </a:xfrm>
          <a:custGeom>
            <a:avLst/>
            <a:gdLst>
              <a:gd name="T0" fmla="*/ 0 w 1"/>
              <a:gd name="T1" fmla="*/ 0 h 7"/>
              <a:gd name="T2" fmla="*/ 0 w 1"/>
              <a:gd name="T3" fmla="*/ 3938 h 7"/>
              <a:gd name="T4" fmla="*/ 0 w 1"/>
              <a:gd name="T5" fmla="*/ 3938 h 7"/>
              <a:gd name="T6" fmla="*/ 0 w 1"/>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7">
                <a:moveTo>
                  <a:pt x="0" y="0"/>
                </a:moveTo>
                <a:lnTo>
                  <a:pt x="0" y="6"/>
                </a:lnTo>
                <a:lnTo>
                  <a:pt x="0" y="0"/>
                </a:lnTo>
              </a:path>
            </a:pathLst>
          </a:custGeom>
          <a:solidFill>
            <a:srgbClr val="F383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29" name="Freeform 168"/>
          <p:cNvSpPr>
            <a:spLocks noChangeArrowheads="1"/>
          </p:cNvSpPr>
          <p:nvPr/>
        </p:nvSpPr>
        <p:spPr bwMode="auto">
          <a:xfrm>
            <a:off x="16721138" y="9061450"/>
            <a:ext cx="3405187" cy="1430338"/>
          </a:xfrm>
          <a:custGeom>
            <a:avLst/>
            <a:gdLst>
              <a:gd name="T0" fmla="*/ 1055 w 6539"/>
              <a:gd name="T1" fmla="*/ 2732 h 2746"/>
              <a:gd name="T2" fmla="*/ 1043 w 6539"/>
              <a:gd name="T3" fmla="*/ 2745 h 2746"/>
              <a:gd name="T4" fmla="*/ 1049 w 6539"/>
              <a:gd name="T5" fmla="*/ 2745 h 2746"/>
              <a:gd name="T6" fmla="*/ 1067 w 6539"/>
              <a:gd name="T7" fmla="*/ 2745 h 2746"/>
              <a:gd name="T8" fmla="*/ 1055 w 6539"/>
              <a:gd name="T9" fmla="*/ 2732 h 2746"/>
              <a:gd name="T10" fmla="*/ 1074 w 6539"/>
              <a:gd name="T11" fmla="*/ 0 h 2746"/>
              <a:gd name="T12" fmla="*/ 1055 w 6539"/>
              <a:gd name="T13" fmla="*/ 0 h 2746"/>
              <a:gd name="T14" fmla="*/ 0 w 6539"/>
              <a:gd name="T15" fmla="*/ 1375 h 2746"/>
              <a:gd name="T16" fmla="*/ 0 w 6539"/>
              <a:gd name="T17" fmla="*/ 1381 h 2746"/>
              <a:gd name="T18" fmla="*/ 1074 w 6539"/>
              <a:gd name="T19" fmla="*/ 0 h 2746"/>
              <a:gd name="T20" fmla="*/ 5471 w 6539"/>
              <a:gd name="T21" fmla="*/ 1400 h 2746"/>
              <a:gd name="T22" fmla="*/ 5471 w 6539"/>
              <a:gd name="T23" fmla="*/ 1394 h 2746"/>
              <a:gd name="T24" fmla="*/ 5471 w 6539"/>
              <a:gd name="T25" fmla="*/ 1400 h 2746"/>
              <a:gd name="T26" fmla="*/ 5483 w 6539"/>
              <a:gd name="T27" fmla="*/ 1394 h 2746"/>
              <a:gd name="T28" fmla="*/ 5483 w 6539"/>
              <a:gd name="T29" fmla="*/ 1394 h 2746"/>
              <a:gd name="T30" fmla="*/ 5483 w 6539"/>
              <a:gd name="T31" fmla="*/ 1394 h 2746"/>
              <a:gd name="T32" fmla="*/ 5483 w 6539"/>
              <a:gd name="T33" fmla="*/ 1394 h 2746"/>
              <a:gd name="T34" fmla="*/ 5483 w 6539"/>
              <a:gd name="T35" fmla="*/ 1394 h 2746"/>
              <a:gd name="T36" fmla="*/ 5483 w 6539"/>
              <a:gd name="T37" fmla="*/ 1394 h 2746"/>
              <a:gd name="T38" fmla="*/ 6538 w 6539"/>
              <a:gd name="T39" fmla="*/ 0 h 2746"/>
              <a:gd name="T40" fmla="*/ 3176 w 6539"/>
              <a:gd name="T41" fmla="*/ 0 h 2746"/>
              <a:gd name="T42" fmla="*/ 2701 w 6539"/>
              <a:gd name="T43" fmla="*/ 604 h 2746"/>
              <a:gd name="T44" fmla="*/ 2701 w 6539"/>
              <a:gd name="T45" fmla="*/ 604 h 2746"/>
              <a:gd name="T46" fmla="*/ 2103 w 6539"/>
              <a:gd name="T47" fmla="*/ 1381 h 2746"/>
              <a:gd name="T48" fmla="*/ 2103 w 6539"/>
              <a:gd name="T49" fmla="*/ 1388 h 2746"/>
              <a:gd name="T50" fmla="*/ 2720 w 6539"/>
              <a:gd name="T51" fmla="*/ 2171 h 2746"/>
              <a:gd name="T52" fmla="*/ 2720 w 6539"/>
              <a:gd name="T53" fmla="*/ 2171 h 2746"/>
              <a:gd name="T54" fmla="*/ 3170 w 6539"/>
              <a:gd name="T55" fmla="*/ 2745 h 2746"/>
              <a:gd name="T56" fmla="*/ 6531 w 6539"/>
              <a:gd name="T57" fmla="*/ 2745 h 2746"/>
              <a:gd name="T58" fmla="*/ 5483 w 6539"/>
              <a:gd name="T59" fmla="*/ 1375 h 2746"/>
              <a:gd name="T60" fmla="*/ 6538 w 6539"/>
              <a:gd name="T61" fmla="*/ 0 h 2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539" h="2746">
                <a:moveTo>
                  <a:pt x="1055" y="2732"/>
                </a:moveTo>
                <a:lnTo>
                  <a:pt x="1043" y="2745"/>
                </a:lnTo>
                <a:lnTo>
                  <a:pt x="1049" y="2745"/>
                </a:lnTo>
                <a:lnTo>
                  <a:pt x="1067" y="2745"/>
                </a:lnTo>
                <a:lnTo>
                  <a:pt x="1055" y="2732"/>
                </a:lnTo>
                <a:close/>
                <a:moveTo>
                  <a:pt x="1074" y="0"/>
                </a:moveTo>
                <a:lnTo>
                  <a:pt x="1055" y="0"/>
                </a:lnTo>
                <a:lnTo>
                  <a:pt x="0" y="1375"/>
                </a:lnTo>
                <a:lnTo>
                  <a:pt x="0" y="1381"/>
                </a:lnTo>
                <a:lnTo>
                  <a:pt x="1074" y="0"/>
                </a:lnTo>
                <a:close/>
                <a:moveTo>
                  <a:pt x="5471" y="1400"/>
                </a:moveTo>
                <a:lnTo>
                  <a:pt x="5471" y="1394"/>
                </a:lnTo>
                <a:lnTo>
                  <a:pt x="5471" y="1400"/>
                </a:lnTo>
                <a:close/>
                <a:moveTo>
                  <a:pt x="5483" y="1394"/>
                </a:moveTo>
                <a:lnTo>
                  <a:pt x="5483" y="1394"/>
                </a:lnTo>
                <a:close/>
                <a:moveTo>
                  <a:pt x="5483" y="1394"/>
                </a:moveTo>
                <a:lnTo>
                  <a:pt x="5483" y="1394"/>
                </a:lnTo>
                <a:close/>
                <a:moveTo>
                  <a:pt x="5483" y="1394"/>
                </a:moveTo>
                <a:lnTo>
                  <a:pt x="5483" y="1394"/>
                </a:lnTo>
                <a:close/>
                <a:moveTo>
                  <a:pt x="6538" y="0"/>
                </a:moveTo>
                <a:lnTo>
                  <a:pt x="3176" y="0"/>
                </a:lnTo>
                <a:lnTo>
                  <a:pt x="2701" y="604"/>
                </a:lnTo>
                <a:lnTo>
                  <a:pt x="2701" y="604"/>
                </a:lnTo>
                <a:lnTo>
                  <a:pt x="2103" y="1381"/>
                </a:lnTo>
                <a:lnTo>
                  <a:pt x="2103" y="1388"/>
                </a:lnTo>
                <a:lnTo>
                  <a:pt x="2720" y="2171"/>
                </a:lnTo>
                <a:lnTo>
                  <a:pt x="2720" y="2171"/>
                </a:lnTo>
                <a:lnTo>
                  <a:pt x="3170" y="2745"/>
                </a:lnTo>
                <a:lnTo>
                  <a:pt x="6531" y="2745"/>
                </a:lnTo>
                <a:lnTo>
                  <a:pt x="5483" y="1375"/>
                </a:lnTo>
                <a:lnTo>
                  <a:pt x="6538" y="0"/>
                </a:lnTo>
                <a:close/>
              </a:path>
            </a:pathLst>
          </a:custGeom>
          <a:solidFill>
            <a:schemeClr val="accent5">
              <a:lumMod val="60000"/>
              <a:lumOff val="4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30" name="Freeform 169"/>
          <p:cNvSpPr>
            <a:spLocks noChangeArrowheads="1"/>
          </p:cNvSpPr>
          <p:nvPr/>
        </p:nvSpPr>
        <p:spPr bwMode="auto">
          <a:xfrm>
            <a:off x="17262475" y="10485438"/>
            <a:ext cx="14288" cy="6350"/>
          </a:xfrm>
          <a:custGeom>
            <a:avLst/>
            <a:gdLst>
              <a:gd name="T0" fmla="*/ 6614 w 25"/>
              <a:gd name="T1" fmla="*/ 0 h 14"/>
              <a:gd name="T2" fmla="*/ 0 w 25"/>
              <a:gd name="T3" fmla="*/ 6399 h 14"/>
              <a:gd name="T4" fmla="*/ 3307 w 25"/>
              <a:gd name="T5" fmla="*/ 6399 h 14"/>
              <a:gd name="T6" fmla="*/ 13229 w 25"/>
              <a:gd name="T7" fmla="*/ 6399 h 14"/>
              <a:gd name="T8" fmla="*/ 6614 w 25"/>
              <a:gd name="T9" fmla="*/ 0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 h="14">
                <a:moveTo>
                  <a:pt x="12" y="0"/>
                </a:moveTo>
                <a:lnTo>
                  <a:pt x="0" y="13"/>
                </a:lnTo>
                <a:lnTo>
                  <a:pt x="6" y="13"/>
                </a:lnTo>
                <a:lnTo>
                  <a:pt x="24" y="13"/>
                </a:lnTo>
                <a:lnTo>
                  <a:pt x="12" y="0"/>
                </a:lnTo>
              </a:path>
            </a:pathLst>
          </a:custGeom>
          <a:solidFill>
            <a:srgbClr val="F383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31" name="Freeform 170"/>
          <p:cNvSpPr>
            <a:spLocks noChangeArrowheads="1"/>
          </p:cNvSpPr>
          <p:nvPr/>
        </p:nvSpPr>
        <p:spPr bwMode="auto">
          <a:xfrm>
            <a:off x="16721138" y="9061450"/>
            <a:ext cx="560387" cy="719138"/>
          </a:xfrm>
          <a:custGeom>
            <a:avLst/>
            <a:gdLst>
              <a:gd name="T0" fmla="*/ 559877 w 1075"/>
              <a:gd name="T1" fmla="*/ 0 h 1382"/>
              <a:gd name="T2" fmla="*/ 549972 w 1075"/>
              <a:gd name="T3" fmla="*/ 0 h 1382"/>
              <a:gd name="T4" fmla="*/ 0 w 1075"/>
              <a:gd name="T5" fmla="*/ 715277 h 1382"/>
              <a:gd name="T6" fmla="*/ 0 w 1075"/>
              <a:gd name="T7" fmla="*/ 718398 h 1382"/>
              <a:gd name="T8" fmla="*/ 559877 w 1075"/>
              <a:gd name="T9" fmla="*/ 0 h 13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75" h="1382">
                <a:moveTo>
                  <a:pt x="1074" y="0"/>
                </a:moveTo>
                <a:lnTo>
                  <a:pt x="1055" y="0"/>
                </a:lnTo>
                <a:lnTo>
                  <a:pt x="0" y="1375"/>
                </a:lnTo>
                <a:lnTo>
                  <a:pt x="0" y="1381"/>
                </a:lnTo>
                <a:lnTo>
                  <a:pt x="1074" y="0"/>
                </a:lnTo>
              </a:path>
            </a:pathLst>
          </a:custGeom>
          <a:solidFill>
            <a:srgbClr val="F383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247" name="Freeform 186"/>
          <p:cNvSpPr>
            <a:spLocks noChangeArrowheads="1"/>
          </p:cNvSpPr>
          <p:nvPr/>
        </p:nvSpPr>
        <p:spPr bwMode="auto">
          <a:xfrm>
            <a:off x="19778663" y="9061450"/>
            <a:ext cx="1246187" cy="1430338"/>
          </a:xfrm>
          <a:custGeom>
            <a:avLst/>
            <a:gdLst>
              <a:gd name="T0" fmla="*/ 1327 w 2395"/>
              <a:gd name="T1" fmla="*/ 1400 h 2746"/>
              <a:gd name="T2" fmla="*/ 1327 w 2395"/>
              <a:gd name="T3" fmla="*/ 1394 h 2746"/>
              <a:gd name="T4" fmla="*/ 1327 w 2395"/>
              <a:gd name="T5" fmla="*/ 1400 h 2746"/>
              <a:gd name="T6" fmla="*/ 1339 w 2395"/>
              <a:gd name="T7" fmla="*/ 1394 h 2746"/>
              <a:gd name="T8" fmla="*/ 1339 w 2395"/>
              <a:gd name="T9" fmla="*/ 1394 h 2746"/>
              <a:gd name="T10" fmla="*/ 1339 w 2395"/>
              <a:gd name="T11" fmla="*/ 1394 h 2746"/>
              <a:gd name="T12" fmla="*/ 1339 w 2395"/>
              <a:gd name="T13" fmla="*/ 1394 h 2746"/>
              <a:gd name="T14" fmla="*/ 1339 w 2395"/>
              <a:gd name="T15" fmla="*/ 1394 h 2746"/>
              <a:gd name="T16" fmla="*/ 1339 w 2395"/>
              <a:gd name="T17" fmla="*/ 1394 h 2746"/>
              <a:gd name="T18" fmla="*/ 2394 w 2395"/>
              <a:gd name="T19" fmla="*/ 0 h 2746"/>
              <a:gd name="T20" fmla="*/ 1055 w 2395"/>
              <a:gd name="T21" fmla="*/ 0 h 2746"/>
              <a:gd name="T22" fmla="*/ 0 w 2395"/>
              <a:gd name="T23" fmla="*/ 1375 h 2746"/>
              <a:gd name="T24" fmla="*/ 1049 w 2395"/>
              <a:gd name="T25" fmla="*/ 2745 h 2746"/>
              <a:gd name="T26" fmla="*/ 2388 w 2395"/>
              <a:gd name="T27" fmla="*/ 2745 h 2746"/>
              <a:gd name="T28" fmla="*/ 1339 w 2395"/>
              <a:gd name="T29" fmla="*/ 1375 h 2746"/>
              <a:gd name="T30" fmla="*/ 2394 w 2395"/>
              <a:gd name="T31" fmla="*/ 0 h 2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95" h="2746">
                <a:moveTo>
                  <a:pt x="1327" y="1400"/>
                </a:moveTo>
                <a:lnTo>
                  <a:pt x="1327" y="1394"/>
                </a:lnTo>
                <a:lnTo>
                  <a:pt x="1327" y="1400"/>
                </a:lnTo>
                <a:close/>
                <a:moveTo>
                  <a:pt x="1339" y="1394"/>
                </a:moveTo>
                <a:lnTo>
                  <a:pt x="1339" y="1394"/>
                </a:lnTo>
                <a:close/>
                <a:moveTo>
                  <a:pt x="1339" y="1394"/>
                </a:moveTo>
                <a:lnTo>
                  <a:pt x="1339" y="1394"/>
                </a:lnTo>
                <a:close/>
                <a:moveTo>
                  <a:pt x="1339" y="1394"/>
                </a:moveTo>
                <a:lnTo>
                  <a:pt x="1339" y="1394"/>
                </a:lnTo>
                <a:close/>
                <a:moveTo>
                  <a:pt x="2394" y="0"/>
                </a:moveTo>
                <a:lnTo>
                  <a:pt x="1055" y="0"/>
                </a:lnTo>
                <a:lnTo>
                  <a:pt x="0" y="1375"/>
                </a:lnTo>
                <a:lnTo>
                  <a:pt x="1049" y="2745"/>
                </a:lnTo>
                <a:lnTo>
                  <a:pt x="2388" y="2745"/>
                </a:lnTo>
                <a:lnTo>
                  <a:pt x="1339" y="1375"/>
                </a:lnTo>
                <a:lnTo>
                  <a:pt x="2394" y="0"/>
                </a:lnTo>
                <a:close/>
              </a:path>
            </a:pathLst>
          </a:custGeom>
          <a:solidFill>
            <a:schemeClr val="accent5">
              <a:lumMod val="60000"/>
              <a:lumOff val="4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7" name="Freeform 206"/>
          <p:cNvSpPr>
            <a:spLocks noChangeArrowheads="1"/>
          </p:cNvSpPr>
          <p:nvPr/>
        </p:nvSpPr>
        <p:spPr bwMode="auto">
          <a:xfrm>
            <a:off x="20777200" y="9061450"/>
            <a:ext cx="947738" cy="1430338"/>
          </a:xfrm>
          <a:custGeom>
            <a:avLst/>
            <a:gdLst>
              <a:gd name="T0" fmla="*/ 752 w 1820"/>
              <a:gd name="T1" fmla="*/ 1400 h 2746"/>
              <a:gd name="T2" fmla="*/ 752 w 1820"/>
              <a:gd name="T3" fmla="*/ 1394 h 2746"/>
              <a:gd name="T4" fmla="*/ 752 w 1820"/>
              <a:gd name="T5" fmla="*/ 1400 h 2746"/>
              <a:gd name="T6" fmla="*/ 765 w 1820"/>
              <a:gd name="T7" fmla="*/ 1394 h 2746"/>
              <a:gd name="T8" fmla="*/ 765 w 1820"/>
              <a:gd name="T9" fmla="*/ 1394 h 2746"/>
              <a:gd name="T10" fmla="*/ 765 w 1820"/>
              <a:gd name="T11" fmla="*/ 1394 h 2746"/>
              <a:gd name="T12" fmla="*/ 765 w 1820"/>
              <a:gd name="T13" fmla="*/ 1394 h 2746"/>
              <a:gd name="T14" fmla="*/ 765 w 1820"/>
              <a:gd name="T15" fmla="*/ 1394 h 2746"/>
              <a:gd name="T16" fmla="*/ 765 w 1820"/>
              <a:gd name="T17" fmla="*/ 1394 h 2746"/>
              <a:gd name="T18" fmla="*/ 1819 w 1820"/>
              <a:gd name="T19" fmla="*/ 0 h 2746"/>
              <a:gd name="T20" fmla="*/ 1054 w 1820"/>
              <a:gd name="T21" fmla="*/ 0 h 2746"/>
              <a:gd name="T22" fmla="*/ 0 w 1820"/>
              <a:gd name="T23" fmla="*/ 1375 h 2746"/>
              <a:gd name="T24" fmla="*/ 1048 w 1820"/>
              <a:gd name="T25" fmla="*/ 2745 h 2746"/>
              <a:gd name="T26" fmla="*/ 1813 w 1820"/>
              <a:gd name="T27" fmla="*/ 2745 h 2746"/>
              <a:gd name="T28" fmla="*/ 765 w 1820"/>
              <a:gd name="T29" fmla="*/ 1375 h 2746"/>
              <a:gd name="T30" fmla="*/ 1819 w 1820"/>
              <a:gd name="T31" fmla="*/ 0 h 2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20" h="2746">
                <a:moveTo>
                  <a:pt x="752" y="1400"/>
                </a:moveTo>
                <a:lnTo>
                  <a:pt x="752" y="1394"/>
                </a:lnTo>
                <a:lnTo>
                  <a:pt x="752" y="1400"/>
                </a:lnTo>
                <a:close/>
                <a:moveTo>
                  <a:pt x="765" y="1394"/>
                </a:moveTo>
                <a:lnTo>
                  <a:pt x="765" y="1394"/>
                </a:lnTo>
                <a:close/>
                <a:moveTo>
                  <a:pt x="765" y="1394"/>
                </a:moveTo>
                <a:lnTo>
                  <a:pt x="765" y="1394"/>
                </a:lnTo>
                <a:close/>
                <a:moveTo>
                  <a:pt x="765" y="1394"/>
                </a:moveTo>
                <a:lnTo>
                  <a:pt x="765" y="1394"/>
                </a:lnTo>
                <a:close/>
                <a:moveTo>
                  <a:pt x="1819" y="0"/>
                </a:moveTo>
                <a:lnTo>
                  <a:pt x="1054" y="0"/>
                </a:lnTo>
                <a:lnTo>
                  <a:pt x="0" y="1375"/>
                </a:lnTo>
                <a:lnTo>
                  <a:pt x="1048" y="2745"/>
                </a:lnTo>
                <a:lnTo>
                  <a:pt x="1813" y="2745"/>
                </a:lnTo>
                <a:lnTo>
                  <a:pt x="765" y="1375"/>
                </a:lnTo>
                <a:lnTo>
                  <a:pt x="1819" y="0"/>
                </a:lnTo>
                <a:close/>
              </a:path>
            </a:pathLst>
          </a:custGeom>
          <a:solidFill>
            <a:schemeClr val="accent5">
              <a:lumMod val="40000"/>
              <a:lumOff val="6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87" name="Freeform 226"/>
          <p:cNvSpPr>
            <a:spLocks noChangeArrowheads="1"/>
          </p:cNvSpPr>
          <p:nvPr/>
        </p:nvSpPr>
        <p:spPr bwMode="auto">
          <a:xfrm>
            <a:off x="21436013" y="9061450"/>
            <a:ext cx="949325" cy="1430338"/>
          </a:xfrm>
          <a:custGeom>
            <a:avLst/>
            <a:gdLst>
              <a:gd name="T0" fmla="*/ 753 w 1821"/>
              <a:gd name="T1" fmla="*/ 1400 h 2746"/>
              <a:gd name="T2" fmla="*/ 753 w 1821"/>
              <a:gd name="T3" fmla="*/ 1394 h 2746"/>
              <a:gd name="T4" fmla="*/ 753 w 1821"/>
              <a:gd name="T5" fmla="*/ 1400 h 2746"/>
              <a:gd name="T6" fmla="*/ 765 w 1821"/>
              <a:gd name="T7" fmla="*/ 1394 h 2746"/>
              <a:gd name="T8" fmla="*/ 765 w 1821"/>
              <a:gd name="T9" fmla="*/ 1394 h 2746"/>
              <a:gd name="T10" fmla="*/ 765 w 1821"/>
              <a:gd name="T11" fmla="*/ 1394 h 2746"/>
              <a:gd name="T12" fmla="*/ 765 w 1821"/>
              <a:gd name="T13" fmla="*/ 1394 h 2746"/>
              <a:gd name="T14" fmla="*/ 765 w 1821"/>
              <a:gd name="T15" fmla="*/ 1394 h 2746"/>
              <a:gd name="T16" fmla="*/ 765 w 1821"/>
              <a:gd name="T17" fmla="*/ 1394 h 2746"/>
              <a:gd name="T18" fmla="*/ 1820 w 1821"/>
              <a:gd name="T19" fmla="*/ 0 h 2746"/>
              <a:gd name="T20" fmla="*/ 1055 w 1821"/>
              <a:gd name="T21" fmla="*/ 0 h 2746"/>
              <a:gd name="T22" fmla="*/ 0 w 1821"/>
              <a:gd name="T23" fmla="*/ 1375 h 2746"/>
              <a:gd name="T24" fmla="*/ 1049 w 1821"/>
              <a:gd name="T25" fmla="*/ 2745 h 2746"/>
              <a:gd name="T26" fmla="*/ 1813 w 1821"/>
              <a:gd name="T27" fmla="*/ 2745 h 2746"/>
              <a:gd name="T28" fmla="*/ 765 w 1821"/>
              <a:gd name="T29" fmla="*/ 1375 h 2746"/>
              <a:gd name="T30" fmla="*/ 1820 w 1821"/>
              <a:gd name="T31" fmla="*/ 0 h 2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21" h="2746">
                <a:moveTo>
                  <a:pt x="753" y="1400"/>
                </a:moveTo>
                <a:lnTo>
                  <a:pt x="753" y="1394"/>
                </a:lnTo>
                <a:lnTo>
                  <a:pt x="753" y="1400"/>
                </a:lnTo>
                <a:close/>
                <a:moveTo>
                  <a:pt x="765" y="1394"/>
                </a:moveTo>
                <a:lnTo>
                  <a:pt x="765" y="1394"/>
                </a:lnTo>
                <a:close/>
                <a:moveTo>
                  <a:pt x="765" y="1394"/>
                </a:moveTo>
                <a:lnTo>
                  <a:pt x="765" y="1394"/>
                </a:lnTo>
                <a:close/>
                <a:moveTo>
                  <a:pt x="765" y="1394"/>
                </a:moveTo>
                <a:lnTo>
                  <a:pt x="765" y="1394"/>
                </a:lnTo>
                <a:close/>
                <a:moveTo>
                  <a:pt x="1820" y="0"/>
                </a:moveTo>
                <a:lnTo>
                  <a:pt x="1055" y="0"/>
                </a:lnTo>
                <a:lnTo>
                  <a:pt x="0" y="1375"/>
                </a:lnTo>
                <a:lnTo>
                  <a:pt x="1049" y="2745"/>
                </a:lnTo>
                <a:lnTo>
                  <a:pt x="1813" y="2745"/>
                </a:lnTo>
                <a:lnTo>
                  <a:pt x="765" y="1375"/>
                </a:lnTo>
                <a:lnTo>
                  <a:pt x="1820" y="0"/>
                </a:lnTo>
                <a:close/>
              </a:path>
            </a:pathLst>
          </a:custGeom>
          <a:solidFill>
            <a:schemeClr val="accent5">
              <a:lumMod val="20000"/>
              <a:lumOff val="8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07" name="Freeform 246"/>
          <p:cNvSpPr>
            <a:spLocks noChangeArrowheads="1"/>
          </p:cNvSpPr>
          <p:nvPr/>
        </p:nvSpPr>
        <p:spPr bwMode="auto">
          <a:xfrm>
            <a:off x="13554075" y="5391150"/>
            <a:ext cx="1246188" cy="1430338"/>
          </a:xfrm>
          <a:custGeom>
            <a:avLst/>
            <a:gdLst>
              <a:gd name="T0" fmla="*/ 1054 w 2394"/>
              <a:gd name="T1" fmla="*/ 1381 h 2746"/>
              <a:gd name="T2" fmla="*/ 1054 w 2394"/>
              <a:gd name="T3" fmla="*/ 1381 h 2746"/>
              <a:gd name="T4" fmla="*/ 1054 w 2394"/>
              <a:gd name="T5" fmla="*/ 1381 h 2746"/>
              <a:gd name="T6" fmla="*/ 1054 w 2394"/>
              <a:gd name="T7" fmla="*/ 1381 h 2746"/>
              <a:gd name="T8" fmla="*/ 1054 w 2394"/>
              <a:gd name="T9" fmla="*/ 1381 h 2746"/>
              <a:gd name="T10" fmla="*/ 1054 w 2394"/>
              <a:gd name="T11" fmla="*/ 1381 h 2746"/>
              <a:gd name="T12" fmla="*/ 1067 w 2394"/>
              <a:gd name="T13" fmla="*/ 1375 h 2746"/>
              <a:gd name="T14" fmla="*/ 1067 w 2394"/>
              <a:gd name="T15" fmla="*/ 1375 h 2746"/>
              <a:gd name="T16" fmla="*/ 1350 w 2394"/>
              <a:gd name="T17" fmla="*/ 0 h 2746"/>
              <a:gd name="T18" fmla="*/ 6 w 2394"/>
              <a:gd name="T19" fmla="*/ 0 h 2746"/>
              <a:gd name="T20" fmla="*/ 1054 w 2394"/>
              <a:gd name="T21" fmla="*/ 1369 h 2746"/>
              <a:gd name="T22" fmla="*/ 0 w 2394"/>
              <a:gd name="T23" fmla="*/ 2745 h 2746"/>
              <a:gd name="T24" fmla="*/ 1344 w 2394"/>
              <a:gd name="T25" fmla="*/ 2745 h 2746"/>
              <a:gd name="T26" fmla="*/ 2393 w 2394"/>
              <a:gd name="T27" fmla="*/ 1369 h 2746"/>
              <a:gd name="T28" fmla="*/ 1350 w 2394"/>
              <a:gd name="T29" fmla="*/ 0 h 2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94" h="2746">
                <a:moveTo>
                  <a:pt x="1054" y="1381"/>
                </a:moveTo>
                <a:lnTo>
                  <a:pt x="1054" y="1381"/>
                </a:lnTo>
                <a:close/>
                <a:moveTo>
                  <a:pt x="1054" y="1381"/>
                </a:moveTo>
                <a:lnTo>
                  <a:pt x="1054" y="1381"/>
                </a:lnTo>
                <a:close/>
                <a:moveTo>
                  <a:pt x="1054" y="1381"/>
                </a:moveTo>
                <a:lnTo>
                  <a:pt x="1054" y="1381"/>
                </a:lnTo>
                <a:close/>
                <a:moveTo>
                  <a:pt x="1067" y="1375"/>
                </a:moveTo>
                <a:lnTo>
                  <a:pt x="1067" y="1375"/>
                </a:lnTo>
                <a:close/>
                <a:moveTo>
                  <a:pt x="1350" y="0"/>
                </a:moveTo>
                <a:lnTo>
                  <a:pt x="6" y="0"/>
                </a:lnTo>
                <a:lnTo>
                  <a:pt x="1054" y="1369"/>
                </a:lnTo>
                <a:lnTo>
                  <a:pt x="0" y="2745"/>
                </a:lnTo>
                <a:lnTo>
                  <a:pt x="1344" y="2745"/>
                </a:lnTo>
                <a:lnTo>
                  <a:pt x="2393" y="1369"/>
                </a:lnTo>
                <a:lnTo>
                  <a:pt x="1350" y="0"/>
                </a:lnTo>
                <a:close/>
              </a:path>
            </a:pathLst>
          </a:custGeom>
          <a:solidFill>
            <a:schemeClr val="accent1">
              <a:lumMod val="60000"/>
              <a:lumOff val="4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27" name="Freeform 266"/>
          <p:cNvSpPr>
            <a:spLocks noChangeArrowheads="1"/>
          </p:cNvSpPr>
          <p:nvPr/>
        </p:nvSpPr>
        <p:spPr bwMode="auto">
          <a:xfrm>
            <a:off x="12853988" y="5391150"/>
            <a:ext cx="947737" cy="1430338"/>
          </a:xfrm>
          <a:custGeom>
            <a:avLst/>
            <a:gdLst>
              <a:gd name="T0" fmla="*/ 1055 w 1821"/>
              <a:gd name="T1" fmla="*/ 1381 h 2746"/>
              <a:gd name="T2" fmla="*/ 1055 w 1821"/>
              <a:gd name="T3" fmla="*/ 1381 h 2746"/>
              <a:gd name="T4" fmla="*/ 1055 w 1821"/>
              <a:gd name="T5" fmla="*/ 1381 h 2746"/>
              <a:gd name="T6" fmla="*/ 1055 w 1821"/>
              <a:gd name="T7" fmla="*/ 1381 h 2746"/>
              <a:gd name="T8" fmla="*/ 1055 w 1821"/>
              <a:gd name="T9" fmla="*/ 1381 h 2746"/>
              <a:gd name="T10" fmla="*/ 1055 w 1821"/>
              <a:gd name="T11" fmla="*/ 1381 h 2746"/>
              <a:gd name="T12" fmla="*/ 1067 w 1821"/>
              <a:gd name="T13" fmla="*/ 1375 h 2746"/>
              <a:gd name="T14" fmla="*/ 1067 w 1821"/>
              <a:gd name="T15" fmla="*/ 1375 h 2746"/>
              <a:gd name="T16" fmla="*/ 771 w 1821"/>
              <a:gd name="T17" fmla="*/ 0 h 2746"/>
              <a:gd name="T18" fmla="*/ 6 w 1821"/>
              <a:gd name="T19" fmla="*/ 0 h 2746"/>
              <a:gd name="T20" fmla="*/ 1055 w 1821"/>
              <a:gd name="T21" fmla="*/ 1369 h 2746"/>
              <a:gd name="T22" fmla="*/ 0 w 1821"/>
              <a:gd name="T23" fmla="*/ 2745 h 2746"/>
              <a:gd name="T24" fmla="*/ 765 w 1821"/>
              <a:gd name="T25" fmla="*/ 2745 h 2746"/>
              <a:gd name="T26" fmla="*/ 1820 w 1821"/>
              <a:gd name="T27" fmla="*/ 1369 h 2746"/>
              <a:gd name="T28" fmla="*/ 771 w 1821"/>
              <a:gd name="T29" fmla="*/ 0 h 2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21" h="2746">
                <a:moveTo>
                  <a:pt x="1055" y="1381"/>
                </a:moveTo>
                <a:lnTo>
                  <a:pt x="1055" y="1381"/>
                </a:lnTo>
                <a:close/>
                <a:moveTo>
                  <a:pt x="1055" y="1381"/>
                </a:moveTo>
                <a:lnTo>
                  <a:pt x="1055" y="1381"/>
                </a:lnTo>
                <a:close/>
                <a:moveTo>
                  <a:pt x="1055" y="1381"/>
                </a:moveTo>
                <a:lnTo>
                  <a:pt x="1055" y="1381"/>
                </a:lnTo>
                <a:close/>
                <a:moveTo>
                  <a:pt x="1067" y="1375"/>
                </a:moveTo>
                <a:lnTo>
                  <a:pt x="1067" y="1375"/>
                </a:lnTo>
                <a:close/>
                <a:moveTo>
                  <a:pt x="771" y="0"/>
                </a:moveTo>
                <a:lnTo>
                  <a:pt x="6" y="0"/>
                </a:lnTo>
                <a:lnTo>
                  <a:pt x="1055" y="1369"/>
                </a:lnTo>
                <a:lnTo>
                  <a:pt x="0" y="2745"/>
                </a:lnTo>
                <a:lnTo>
                  <a:pt x="765" y="2745"/>
                </a:lnTo>
                <a:lnTo>
                  <a:pt x="1820" y="1369"/>
                </a:lnTo>
                <a:lnTo>
                  <a:pt x="771" y="0"/>
                </a:lnTo>
                <a:close/>
              </a:path>
            </a:pathLst>
          </a:custGeom>
          <a:solidFill>
            <a:schemeClr val="accent1">
              <a:lumMod val="40000"/>
              <a:lumOff val="6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47" name="Freeform 286"/>
          <p:cNvSpPr>
            <a:spLocks noChangeArrowheads="1"/>
          </p:cNvSpPr>
          <p:nvPr/>
        </p:nvSpPr>
        <p:spPr bwMode="auto">
          <a:xfrm>
            <a:off x="12180888" y="5391150"/>
            <a:ext cx="947737" cy="1430338"/>
          </a:xfrm>
          <a:custGeom>
            <a:avLst/>
            <a:gdLst>
              <a:gd name="T0" fmla="*/ 1055 w 1820"/>
              <a:gd name="T1" fmla="*/ 1381 h 2746"/>
              <a:gd name="T2" fmla="*/ 1055 w 1820"/>
              <a:gd name="T3" fmla="*/ 1381 h 2746"/>
              <a:gd name="T4" fmla="*/ 1055 w 1820"/>
              <a:gd name="T5" fmla="*/ 1381 h 2746"/>
              <a:gd name="T6" fmla="*/ 1055 w 1820"/>
              <a:gd name="T7" fmla="*/ 1381 h 2746"/>
              <a:gd name="T8" fmla="*/ 1055 w 1820"/>
              <a:gd name="T9" fmla="*/ 1381 h 2746"/>
              <a:gd name="T10" fmla="*/ 1055 w 1820"/>
              <a:gd name="T11" fmla="*/ 1381 h 2746"/>
              <a:gd name="T12" fmla="*/ 1067 w 1820"/>
              <a:gd name="T13" fmla="*/ 1375 h 2746"/>
              <a:gd name="T14" fmla="*/ 1067 w 1820"/>
              <a:gd name="T15" fmla="*/ 1375 h 2746"/>
              <a:gd name="T16" fmla="*/ 771 w 1820"/>
              <a:gd name="T17" fmla="*/ 0 h 2746"/>
              <a:gd name="T18" fmla="*/ 6 w 1820"/>
              <a:gd name="T19" fmla="*/ 0 h 2746"/>
              <a:gd name="T20" fmla="*/ 1055 w 1820"/>
              <a:gd name="T21" fmla="*/ 1369 h 2746"/>
              <a:gd name="T22" fmla="*/ 0 w 1820"/>
              <a:gd name="T23" fmla="*/ 2745 h 2746"/>
              <a:gd name="T24" fmla="*/ 765 w 1820"/>
              <a:gd name="T25" fmla="*/ 2745 h 2746"/>
              <a:gd name="T26" fmla="*/ 1819 w 1820"/>
              <a:gd name="T27" fmla="*/ 1369 h 2746"/>
              <a:gd name="T28" fmla="*/ 771 w 1820"/>
              <a:gd name="T29" fmla="*/ 0 h 2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20" h="2746">
                <a:moveTo>
                  <a:pt x="1055" y="1381"/>
                </a:moveTo>
                <a:lnTo>
                  <a:pt x="1055" y="1381"/>
                </a:lnTo>
                <a:close/>
                <a:moveTo>
                  <a:pt x="1055" y="1381"/>
                </a:moveTo>
                <a:lnTo>
                  <a:pt x="1055" y="1381"/>
                </a:lnTo>
                <a:close/>
                <a:moveTo>
                  <a:pt x="1055" y="1381"/>
                </a:moveTo>
                <a:lnTo>
                  <a:pt x="1055" y="1381"/>
                </a:lnTo>
                <a:close/>
                <a:moveTo>
                  <a:pt x="1067" y="1375"/>
                </a:moveTo>
                <a:lnTo>
                  <a:pt x="1067" y="1375"/>
                </a:lnTo>
                <a:close/>
                <a:moveTo>
                  <a:pt x="771" y="0"/>
                </a:moveTo>
                <a:lnTo>
                  <a:pt x="6" y="0"/>
                </a:lnTo>
                <a:lnTo>
                  <a:pt x="1055" y="1369"/>
                </a:lnTo>
                <a:lnTo>
                  <a:pt x="0" y="2745"/>
                </a:lnTo>
                <a:lnTo>
                  <a:pt x="765" y="2745"/>
                </a:lnTo>
                <a:lnTo>
                  <a:pt x="1819" y="1369"/>
                </a:lnTo>
                <a:lnTo>
                  <a:pt x="771" y="0"/>
                </a:lnTo>
                <a:close/>
              </a:path>
            </a:pathLst>
          </a:custGeom>
          <a:solidFill>
            <a:schemeClr val="accent1">
              <a:lumMod val="20000"/>
              <a:lumOff val="8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65" name="Freeform 304"/>
          <p:cNvSpPr>
            <a:spLocks noChangeArrowheads="1"/>
          </p:cNvSpPr>
          <p:nvPr/>
        </p:nvSpPr>
        <p:spPr bwMode="auto">
          <a:xfrm>
            <a:off x="17276763" y="10491788"/>
            <a:ext cx="1474787" cy="488950"/>
          </a:xfrm>
          <a:custGeom>
            <a:avLst/>
            <a:gdLst>
              <a:gd name="T0" fmla="*/ 2103 w 2832"/>
              <a:gd name="T1" fmla="*/ 0 h 938"/>
              <a:gd name="T2" fmla="*/ 0 w 2832"/>
              <a:gd name="T3" fmla="*/ 0 h 938"/>
              <a:gd name="T4" fmla="*/ 727 w 2832"/>
              <a:gd name="T5" fmla="*/ 937 h 938"/>
              <a:gd name="T6" fmla="*/ 2831 w 2832"/>
              <a:gd name="T7" fmla="*/ 937 h 938"/>
              <a:gd name="T8" fmla="*/ 2103 w 2832"/>
              <a:gd name="T9" fmla="*/ 0 h 938"/>
            </a:gdLst>
            <a:ahLst/>
            <a:cxnLst>
              <a:cxn ang="0">
                <a:pos x="T0" y="T1"/>
              </a:cxn>
              <a:cxn ang="0">
                <a:pos x="T2" y="T3"/>
              </a:cxn>
              <a:cxn ang="0">
                <a:pos x="T4" y="T5"/>
              </a:cxn>
              <a:cxn ang="0">
                <a:pos x="T6" y="T7"/>
              </a:cxn>
              <a:cxn ang="0">
                <a:pos x="T8" y="T9"/>
              </a:cxn>
            </a:cxnLst>
            <a:rect l="0" t="0" r="r" b="b"/>
            <a:pathLst>
              <a:path w="2832" h="938">
                <a:moveTo>
                  <a:pt x="2103" y="0"/>
                </a:moveTo>
                <a:lnTo>
                  <a:pt x="0" y="0"/>
                </a:lnTo>
                <a:lnTo>
                  <a:pt x="727" y="937"/>
                </a:lnTo>
                <a:lnTo>
                  <a:pt x="2831" y="937"/>
                </a:lnTo>
                <a:lnTo>
                  <a:pt x="2103" y="0"/>
                </a:lnTo>
              </a:path>
            </a:pathLst>
          </a:custGeom>
          <a:solidFill>
            <a:schemeClr val="accent5"/>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67" name="Freeform 306"/>
          <p:cNvSpPr>
            <a:spLocks noChangeArrowheads="1"/>
          </p:cNvSpPr>
          <p:nvPr/>
        </p:nvSpPr>
        <p:spPr bwMode="auto">
          <a:xfrm>
            <a:off x="17270413" y="9782175"/>
            <a:ext cx="1101725" cy="712788"/>
          </a:xfrm>
          <a:custGeom>
            <a:avLst/>
            <a:gdLst>
              <a:gd name="T0" fmla="*/ 1048 w 2116"/>
              <a:gd name="T1" fmla="*/ 0 h 1365"/>
              <a:gd name="T2" fmla="*/ 1035 w 2116"/>
              <a:gd name="T3" fmla="*/ 13 h 1365"/>
              <a:gd name="T4" fmla="*/ 0 w 2116"/>
              <a:gd name="T5" fmla="*/ 1351 h 1365"/>
              <a:gd name="T6" fmla="*/ 12 w 2116"/>
              <a:gd name="T7" fmla="*/ 1364 h 1365"/>
              <a:gd name="T8" fmla="*/ 2115 w 2116"/>
              <a:gd name="T9" fmla="*/ 1364 h 1365"/>
              <a:gd name="T10" fmla="*/ 1665 w 2116"/>
              <a:gd name="T11" fmla="*/ 790 h 1365"/>
              <a:gd name="T12" fmla="*/ 1665 w 2116"/>
              <a:gd name="T13" fmla="*/ 790 h 1365"/>
              <a:gd name="T14" fmla="*/ 1048 w 2116"/>
              <a:gd name="T15" fmla="*/ 7 h 1365"/>
              <a:gd name="T16" fmla="*/ 1048 w 2116"/>
              <a:gd name="T17" fmla="*/ 0 h 1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6" h="1365">
                <a:moveTo>
                  <a:pt x="1048" y="0"/>
                </a:moveTo>
                <a:lnTo>
                  <a:pt x="1035" y="13"/>
                </a:lnTo>
                <a:lnTo>
                  <a:pt x="0" y="1351"/>
                </a:lnTo>
                <a:lnTo>
                  <a:pt x="12" y="1364"/>
                </a:lnTo>
                <a:lnTo>
                  <a:pt x="2115" y="1364"/>
                </a:lnTo>
                <a:lnTo>
                  <a:pt x="1665" y="790"/>
                </a:lnTo>
                <a:lnTo>
                  <a:pt x="1665" y="790"/>
                </a:lnTo>
                <a:lnTo>
                  <a:pt x="1048" y="7"/>
                </a:lnTo>
                <a:lnTo>
                  <a:pt x="1048" y="0"/>
                </a:lnTo>
              </a:path>
            </a:pathLst>
          </a:custGeom>
          <a:solidFill>
            <a:schemeClr val="accent5">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69" name="Freeform 308"/>
          <p:cNvSpPr>
            <a:spLocks noChangeArrowheads="1"/>
          </p:cNvSpPr>
          <p:nvPr/>
        </p:nvSpPr>
        <p:spPr bwMode="auto">
          <a:xfrm>
            <a:off x="16714788" y="8593138"/>
            <a:ext cx="2028825" cy="1901825"/>
          </a:xfrm>
          <a:custGeom>
            <a:avLst/>
            <a:gdLst>
              <a:gd name="T0" fmla="*/ 6250 w 3898"/>
              <a:gd name="T1" fmla="*/ 1194808 h 3653"/>
              <a:gd name="T2" fmla="*/ 6250 w 3898"/>
              <a:gd name="T3" fmla="*/ 1194808 h 3653"/>
              <a:gd name="T4" fmla="*/ 6250 w 3898"/>
              <a:gd name="T5" fmla="*/ 1194808 h 3653"/>
              <a:gd name="T6" fmla="*/ 6250 w 3898"/>
              <a:gd name="T7" fmla="*/ 1194808 h 3653"/>
              <a:gd name="T8" fmla="*/ 6250 w 3898"/>
              <a:gd name="T9" fmla="*/ 1188040 h 3653"/>
              <a:gd name="T10" fmla="*/ 0 w 3898"/>
              <a:gd name="T11" fmla="*/ 1197932 h 3653"/>
              <a:gd name="T12" fmla="*/ 546377 w 3898"/>
              <a:gd name="T13" fmla="*/ 1901280 h 3653"/>
              <a:gd name="T14" fmla="*/ 549502 w 3898"/>
              <a:gd name="T15" fmla="*/ 1898157 h 3653"/>
              <a:gd name="T16" fmla="*/ 99483 w 3898"/>
              <a:gd name="T17" fmla="*/ 1307260 h 3653"/>
              <a:gd name="T18" fmla="*/ 6250 w 3898"/>
              <a:gd name="T19" fmla="*/ 1191684 h 3653"/>
              <a:gd name="T20" fmla="*/ 6250 w 3898"/>
              <a:gd name="T21" fmla="*/ 1191684 h 3653"/>
              <a:gd name="T22" fmla="*/ 6250 w 3898"/>
              <a:gd name="T23" fmla="*/ 1188040 h 3653"/>
              <a:gd name="T24" fmla="*/ 6250 w 3898"/>
              <a:gd name="T25" fmla="*/ 1191684 h 3653"/>
              <a:gd name="T26" fmla="*/ 6250 w 3898"/>
              <a:gd name="T27" fmla="*/ 1188040 h 3653"/>
              <a:gd name="T28" fmla="*/ 2029773 w 3898"/>
              <a:gd name="T29" fmla="*/ 0 h 3653"/>
              <a:gd name="T30" fmla="*/ 934414 w 3898"/>
              <a:gd name="T31" fmla="*/ 0 h 3653"/>
              <a:gd name="T32" fmla="*/ 565649 w 3898"/>
              <a:gd name="T33" fmla="*/ 469073 h 3653"/>
              <a:gd name="T34" fmla="*/ 1660487 w 3898"/>
              <a:gd name="T35" fmla="*/ 469073 h 3653"/>
              <a:gd name="T36" fmla="*/ 2029773 w 3898"/>
              <a:gd name="T37" fmla="*/ 0 h 365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898" h="3653">
                <a:moveTo>
                  <a:pt x="12" y="2295"/>
                </a:moveTo>
                <a:lnTo>
                  <a:pt x="12" y="2295"/>
                </a:lnTo>
                <a:close/>
                <a:moveTo>
                  <a:pt x="12" y="2295"/>
                </a:moveTo>
                <a:lnTo>
                  <a:pt x="12" y="2295"/>
                </a:lnTo>
                <a:close/>
                <a:moveTo>
                  <a:pt x="12" y="2282"/>
                </a:moveTo>
                <a:lnTo>
                  <a:pt x="0" y="2301"/>
                </a:lnTo>
                <a:lnTo>
                  <a:pt x="1049" y="3652"/>
                </a:lnTo>
                <a:lnTo>
                  <a:pt x="1055" y="3646"/>
                </a:lnTo>
                <a:lnTo>
                  <a:pt x="191" y="2511"/>
                </a:lnTo>
                <a:lnTo>
                  <a:pt x="12" y="2289"/>
                </a:lnTo>
                <a:lnTo>
                  <a:pt x="12" y="2282"/>
                </a:lnTo>
                <a:lnTo>
                  <a:pt x="12" y="2289"/>
                </a:lnTo>
                <a:lnTo>
                  <a:pt x="12" y="2282"/>
                </a:lnTo>
                <a:close/>
                <a:moveTo>
                  <a:pt x="3897" y="0"/>
                </a:moveTo>
                <a:lnTo>
                  <a:pt x="1794" y="0"/>
                </a:lnTo>
                <a:lnTo>
                  <a:pt x="1086" y="901"/>
                </a:lnTo>
                <a:lnTo>
                  <a:pt x="3188" y="901"/>
                </a:lnTo>
                <a:lnTo>
                  <a:pt x="3897" y="0"/>
                </a:lnTo>
                <a:close/>
              </a:path>
            </a:pathLst>
          </a:custGeom>
          <a:solidFill>
            <a:srgbClr val="F061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0" name="Freeform 309"/>
          <p:cNvSpPr>
            <a:spLocks noChangeArrowheads="1"/>
          </p:cNvSpPr>
          <p:nvPr/>
        </p:nvSpPr>
        <p:spPr bwMode="auto">
          <a:xfrm>
            <a:off x="16721138" y="9788525"/>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0618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1" name="Freeform 310"/>
          <p:cNvSpPr>
            <a:spLocks noChangeArrowheads="1"/>
          </p:cNvSpPr>
          <p:nvPr/>
        </p:nvSpPr>
        <p:spPr bwMode="auto">
          <a:xfrm>
            <a:off x="16721138" y="9788525"/>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0618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2" name="Freeform 311"/>
          <p:cNvSpPr>
            <a:spLocks noChangeArrowheads="1"/>
          </p:cNvSpPr>
          <p:nvPr/>
        </p:nvSpPr>
        <p:spPr bwMode="auto">
          <a:xfrm>
            <a:off x="16714788" y="9782175"/>
            <a:ext cx="547687" cy="714375"/>
          </a:xfrm>
          <a:custGeom>
            <a:avLst/>
            <a:gdLst>
              <a:gd name="T0" fmla="*/ 6238 w 1056"/>
              <a:gd name="T1" fmla="*/ 0 h 1371"/>
              <a:gd name="T2" fmla="*/ 0 w 1056"/>
              <a:gd name="T3" fmla="*/ 9899 h 1371"/>
              <a:gd name="T4" fmla="*/ 545274 w 1056"/>
              <a:gd name="T5" fmla="*/ 713804 h 1371"/>
              <a:gd name="T6" fmla="*/ 548393 w 1056"/>
              <a:gd name="T7" fmla="*/ 710678 h 1371"/>
              <a:gd name="T8" fmla="*/ 99283 w 1056"/>
              <a:gd name="T9" fmla="*/ 119315 h 1371"/>
              <a:gd name="T10" fmla="*/ 6238 w 1056"/>
              <a:gd name="T11" fmla="*/ 3647 h 1371"/>
              <a:gd name="T12" fmla="*/ 6238 w 1056"/>
              <a:gd name="T13" fmla="*/ 3647 h 1371"/>
              <a:gd name="T14" fmla="*/ 6238 w 1056"/>
              <a:gd name="T15" fmla="*/ 0 h 1371"/>
              <a:gd name="T16" fmla="*/ 6238 w 1056"/>
              <a:gd name="T17" fmla="*/ 3647 h 1371"/>
              <a:gd name="T18" fmla="*/ 6238 w 1056"/>
              <a:gd name="T19" fmla="*/ 0 h 137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56" h="1371">
                <a:moveTo>
                  <a:pt x="12" y="0"/>
                </a:moveTo>
                <a:lnTo>
                  <a:pt x="0" y="19"/>
                </a:lnTo>
                <a:lnTo>
                  <a:pt x="1049" y="1370"/>
                </a:lnTo>
                <a:lnTo>
                  <a:pt x="1055" y="1364"/>
                </a:lnTo>
                <a:lnTo>
                  <a:pt x="191" y="229"/>
                </a:lnTo>
                <a:lnTo>
                  <a:pt x="12" y="7"/>
                </a:lnTo>
                <a:lnTo>
                  <a:pt x="12" y="0"/>
                </a:lnTo>
                <a:lnTo>
                  <a:pt x="12" y="7"/>
                </a:lnTo>
                <a:lnTo>
                  <a:pt x="12" y="0"/>
                </a:lnTo>
              </a:path>
            </a:pathLst>
          </a:custGeom>
          <a:solidFill>
            <a:srgbClr val="F0618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3" name="Freeform 312"/>
          <p:cNvSpPr>
            <a:spLocks noChangeArrowheads="1"/>
          </p:cNvSpPr>
          <p:nvPr/>
        </p:nvSpPr>
        <p:spPr bwMode="auto">
          <a:xfrm>
            <a:off x="17278350" y="8593138"/>
            <a:ext cx="1465263" cy="469900"/>
          </a:xfrm>
          <a:custGeom>
            <a:avLst/>
            <a:gdLst>
              <a:gd name="T0" fmla="*/ 2811 w 2812"/>
              <a:gd name="T1" fmla="*/ 0 h 902"/>
              <a:gd name="T2" fmla="*/ 708 w 2812"/>
              <a:gd name="T3" fmla="*/ 0 h 902"/>
              <a:gd name="T4" fmla="*/ 0 w 2812"/>
              <a:gd name="T5" fmla="*/ 901 h 902"/>
              <a:gd name="T6" fmla="*/ 2102 w 2812"/>
              <a:gd name="T7" fmla="*/ 901 h 902"/>
              <a:gd name="T8" fmla="*/ 2811 w 2812"/>
              <a:gd name="T9" fmla="*/ 0 h 902"/>
            </a:gdLst>
            <a:ahLst/>
            <a:cxnLst>
              <a:cxn ang="0">
                <a:pos x="T0" y="T1"/>
              </a:cxn>
              <a:cxn ang="0">
                <a:pos x="T2" y="T3"/>
              </a:cxn>
              <a:cxn ang="0">
                <a:pos x="T4" y="T5"/>
              </a:cxn>
              <a:cxn ang="0">
                <a:pos x="T6" y="T7"/>
              </a:cxn>
              <a:cxn ang="0">
                <a:pos x="T8" y="T9"/>
              </a:cxn>
            </a:cxnLst>
            <a:rect l="0" t="0" r="r" b="b"/>
            <a:pathLst>
              <a:path w="2812" h="902">
                <a:moveTo>
                  <a:pt x="2811" y="0"/>
                </a:moveTo>
                <a:lnTo>
                  <a:pt x="708" y="0"/>
                </a:lnTo>
                <a:lnTo>
                  <a:pt x="0" y="901"/>
                </a:lnTo>
                <a:lnTo>
                  <a:pt x="2102" y="901"/>
                </a:lnTo>
                <a:lnTo>
                  <a:pt x="2811" y="0"/>
                </a:lnTo>
              </a:path>
            </a:pathLst>
          </a:custGeom>
          <a:solidFill>
            <a:schemeClr val="accent5"/>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74" name="Freeform 313"/>
          <p:cNvSpPr>
            <a:spLocks noChangeArrowheads="1"/>
          </p:cNvSpPr>
          <p:nvPr/>
        </p:nvSpPr>
        <p:spPr bwMode="auto">
          <a:xfrm>
            <a:off x="16721138" y="9061450"/>
            <a:ext cx="1654175" cy="1430338"/>
          </a:xfrm>
          <a:custGeom>
            <a:avLst/>
            <a:gdLst>
              <a:gd name="T0" fmla="*/ 93170 w 3177"/>
              <a:gd name="T1" fmla="*/ 838974 h 2746"/>
              <a:gd name="T2" fmla="*/ 542883 w 3177"/>
              <a:gd name="T3" fmla="*/ 1430424 h 2746"/>
              <a:gd name="T4" fmla="*/ 549129 w 3177"/>
              <a:gd name="T5" fmla="*/ 1423650 h 2746"/>
              <a:gd name="T6" fmla="*/ 93170 w 3177"/>
              <a:gd name="T7" fmla="*/ 838974 h 2746"/>
              <a:gd name="T8" fmla="*/ 1653112 w 3177"/>
              <a:gd name="T9" fmla="*/ 0 h 2746"/>
              <a:gd name="T10" fmla="*/ 559019 w 3177"/>
              <a:gd name="T11" fmla="*/ 0 h 2746"/>
              <a:gd name="T12" fmla="*/ 0 w 3177"/>
              <a:gd name="T13" fmla="*/ 719641 h 2746"/>
              <a:gd name="T14" fmla="*/ 0 w 3177"/>
              <a:gd name="T15" fmla="*/ 719641 h 2746"/>
              <a:gd name="T16" fmla="*/ 549129 w 3177"/>
              <a:gd name="T17" fmla="*/ 19281 h 2746"/>
              <a:gd name="T18" fmla="*/ 1094614 w 3177"/>
              <a:gd name="T19" fmla="*/ 719641 h 2746"/>
              <a:gd name="T20" fmla="*/ 1405874 w 3177"/>
              <a:gd name="T21" fmla="*/ 314745 h 2746"/>
              <a:gd name="T22" fmla="*/ 1405874 w 3177"/>
              <a:gd name="T23" fmla="*/ 314745 h 2746"/>
              <a:gd name="T24" fmla="*/ 1653112 w 3177"/>
              <a:gd name="T25" fmla="*/ 0 h 274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177" h="2746">
                <a:moveTo>
                  <a:pt x="179" y="1610"/>
                </a:moveTo>
                <a:lnTo>
                  <a:pt x="1043" y="2745"/>
                </a:lnTo>
                <a:lnTo>
                  <a:pt x="1055" y="2732"/>
                </a:lnTo>
                <a:lnTo>
                  <a:pt x="179" y="1610"/>
                </a:lnTo>
                <a:close/>
                <a:moveTo>
                  <a:pt x="3176" y="0"/>
                </a:moveTo>
                <a:lnTo>
                  <a:pt x="1074" y="0"/>
                </a:lnTo>
                <a:lnTo>
                  <a:pt x="0" y="1381"/>
                </a:lnTo>
                <a:lnTo>
                  <a:pt x="1055" y="37"/>
                </a:lnTo>
                <a:lnTo>
                  <a:pt x="2103" y="1381"/>
                </a:lnTo>
                <a:lnTo>
                  <a:pt x="2701" y="604"/>
                </a:lnTo>
                <a:lnTo>
                  <a:pt x="3176" y="0"/>
                </a:lnTo>
                <a:close/>
              </a:path>
            </a:pathLst>
          </a:custGeom>
          <a:solidFill>
            <a:srgbClr val="EE3F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5" name="Freeform 314"/>
          <p:cNvSpPr>
            <a:spLocks noChangeArrowheads="1"/>
          </p:cNvSpPr>
          <p:nvPr/>
        </p:nvSpPr>
        <p:spPr bwMode="auto">
          <a:xfrm>
            <a:off x="16813213" y="9901238"/>
            <a:ext cx="457200" cy="593725"/>
          </a:xfrm>
          <a:custGeom>
            <a:avLst/>
            <a:gdLst>
              <a:gd name="T0" fmla="*/ 0 w 877"/>
              <a:gd name="T1" fmla="*/ 0 h 1136"/>
              <a:gd name="T2" fmla="*/ 450271 w 877"/>
              <a:gd name="T3" fmla="*/ 592068 h 1136"/>
              <a:gd name="T4" fmla="*/ 456525 w 877"/>
              <a:gd name="T5" fmla="*/ 585287 h 1136"/>
              <a:gd name="T6" fmla="*/ 0 w 877"/>
              <a:gd name="T7" fmla="*/ 0 h 11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77" h="1136">
                <a:moveTo>
                  <a:pt x="0" y="0"/>
                </a:moveTo>
                <a:lnTo>
                  <a:pt x="864" y="1135"/>
                </a:lnTo>
                <a:lnTo>
                  <a:pt x="876" y="1122"/>
                </a:ln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6" name="Freeform 315"/>
          <p:cNvSpPr>
            <a:spLocks noChangeArrowheads="1"/>
          </p:cNvSpPr>
          <p:nvPr/>
        </p:nvSpPr>
        <p:spPr bwMode="auto">
          <a:xfrm>
            <a:off x="16721138" y="9061450"/>
            <a:ext cx="1654175" cy="719138"/>
          </a:xfrm>
          <a:custGeom>
            <a:avLst/>
            <a:gdLst>
              <a:gd name="T0" fmla="*/ 3176 w 3177"/>
              <a:gd name="T1" fmla="*/ 0 h 1382"/>
              <a:gd name="T2" fmla="*/ 1074 w 3177"/>
              <a:gd name="T3" fmla="*/ 0 h 1382"/>
              <a:gd name="T4" fmla="*/ 0 w 3177"/>
              <a:gd name="T5" fmla="*/ 1381 h 1382"/>
              <a:gd name="T6" fmla="*/ 0 w 3177"/>
              <a:gd name="T7" fmla="*/ 1381 h 1382"/>
              <a:gd name="T8" fmla="*/ 1055 w 3177"/>
              <a:gd name="T9" fmla="*/ 37 h 1382"/>
              <a:gd name="T10" fmla="*/ 2103 w 3177"/>
              <a:gd name="T11" fmla="*/ 1381 h 1382"/>
              <a:gd name="T12" fmla="*/ 2701 w 3177"/>
              <a:gd name="T13" fmla="*/ 604 h 1382"/>
              <a:gd name="T14" fmla="*/ 2701 w 3177"/>
              <a:gd name="T15" fmla="*/ 604 h 1382"/>
              <a:gd name="T16" fmla="*/ 3176 w 3177"/>
              <a:gd name="T17" fmla="*/ 0 h 1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77" h="1382">
                <a:moveTo>
                  <a:pt x="3176" y="0"/>
                </a:moveTo>
                <a:lnTo>
                  <a:pt x="1074" y="0"/>
                </a:lnTo>
                <a:lnTo>
                  <a:pt x="0" y="1381"/>
                </a:lnTo>
                <a:lnTo>
                  <a:pt x="0" y="1381"/>
                </a:lnTo>
                <a:lnTo>
                  <a:pt x="1055" y="37"/>
                </a:lnTo>
                <a:lnTo>
                  <a:pt x="2103" y="1381"/>
                </a:lnTo>
                <a:lnTo>
                  <a:pt x="2701" y="604"/>
                </a:lnTo>
                <a:lnTo>
                  <a:pt x="2701" y="604"/>
                </a:lnTo>
                <a:lnTo>
                  <a:pt x="3176" y="0"/>
                </a:lnTo>
              </a:path>
            </a:pathLst>
          </a:custGeom>
          <a:solidFill>
            <a:schemeClr val="accent5">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77" name="Freeform 316"/>
          <p:cNvSpPr>
            <a:spLocks noChangeArrowheads="1"/>
          </p:cNvSpPr>
          <p:nvPr/>
        </p:nvSpPr>
        <p:spPr bwMode="auto">
          <a:xfrm>
            <a:off x="16721138" y="9788525"/>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8" name="Freeform 317"/>
          <p:cNvSpPr>
            <a:spLocks noChangeArrowheads="1"/>
          </p:cNvSpPr>
          <p:nvPr/>
        </p:nvSpPr>
        <p:spPr bwMode="auto">
          <a:xfrm>
            <a:off x="16721138" y="9788525"/>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79" name="Freeform 318"/>
          <p:cNvSpPr>
            <a:spLocks noChangeArrowheads="1"/>
          </p:cNvSpPr>
          <p:nvPr/>
        </p:nvSpPr>
        <p:spPr bwMode="auto">
          <a:xfrm>
            <a:off x="16721138" y="9788525"/>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0" name="Freeform 319"/>
          <p:cNvSpPr>
            <a:spLocks noChangeArrowheads="1"/>
          </p:cNvSpPr>
          <p:nvPr/>
        </p:nvSpPr>
        <p:spPr bwMode="auto">
          <a:xfrm>
            <a:off x="16721138" y="9788525"/>
            <a:ext cx="1587"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EE3F8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1" name="Freeform 320"/>
          <p:cNvSpPr>
            <a:spLocks noChangeArrowheads="1"/>
          </p:cNvSpPr>
          <p:nvPr/>
        </p:nvSpPr>
        <p:spPr bwMode="auto">
          <a:xfrm>
            <a:off x="16714788" y="9791700"/>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061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2" name="Freeform 321"/>
          <p:cNvSpPr>
            <a:spLocks noChangeArrowheads="1"/>
          </p:cNvSpPr>
          <p:nvPr/>
        </p:nvSpPr>
        <p:spPr bwMode="auto">
          <a:xfrm>
            <a:off x="16714788" y="9791700"/>
            <a:ext cx="1587"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0618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3" name="Freeform 322"/>
          <p:cNvSpPr>
            <a:spLocks noChangeArrowheads="1"/>
          </p:cNvSpPr>
          <p:nvPr/>
        </p:nvSpPr>
        <p:spPr bwMode="auto">
          <a:xfrm>
            <a:off x="16721138" y="9782175"/>
            <a:ext cx="93662" cy="119063"/>
          </a:xfrm>
          <a:custGeom>
            <a:avLst/>
            <a:gdLst>
              <a:gd name="T0" fmla="*/ 0 w 180"/>
              <a:gd name="T1" fmla="*/ 0 h 230"/>
              <a:gd name="T2" fmla="*/ 0 w 180"/>
              <a:gd name="T3" fmla="*/ 3635 h 230"/>
              <a:gd name="T4" fmla="*/ 93643 w 180"/>
              <a:gd name="T5" fmla="*/ 118918 h 230"/>
              <a:gd name="T6" fmla="*/ 0 w 180"/>
              <a:gd name="T7" fmla="*/ 0 h 2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80" h="230">
                <a:moveTo>
                  <a:pt x="0" y="0"/>
                </a:moveTo>
                <a:lnTo>
                  <a:pt x="0" y="7"/>
                </a:lnTo>
                <a:lnTo>
                  <a:pt x="179" y="229"/>
                </a:lnTo>
                <a:lnTo>
                  <a:pt x="0" y="0"/>
                </a:lnTo>
              </a:path>
            </a:pathLst>
          </a:custGeom>
          <a:solidFill>
            <a:srgbClr val="EE3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4" name="Freeform 323"/>
          <p:cNvSpPr>
            <a:spLocks noChangeArrowheads="1"/>
          </p:cNvSpPr>
          <p:nvPr/>
        </p:nvSpPr>
        <p:spPr bwMode="auto">
          <a:xfrm>
            <a:off x="16721138" y="9782175"/>
            <a:ext cx="93662" cy="119063"/>
          </a:xfrm>
          <a:custGeom>
            <a:avLst/>
            <a:gdLst>
              <a:gd name="T0" fmla="*/ 0 w 180"/>
              <a:gd name="T1" fmla="*/ 0 h 230"/>
              <a:gd name="T2" fmla="*/ 0 w 180"/>
              <a:gd name="T3" fmla="*/ 3635 h 230"/>
              <a:gd name="T4" fmla="*/ 93643 w 180"/>
              <a:gd name="T5" fmla="*/ 118918 h 230"/>
              <a:gd name="T6" fmla="*/ 0 w 180"/>
              <a:gd name="T7" fmla="*/ 0 h 2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80" h="230">
                <a:moveTo>
                  <a:pt x="0" y="0"/>
                </a:moveTo>
                <a:lnTo>
                  <a:pt x="0" y="7"/>
                </a:lnTo>
                <a:lnTo>
                  <a:pt x="179" y="229"/>
                </a:lnTo>
                <a:lnTo>
                  <a:pt x="0" y="0"/>
                </a:lnTo>
              </a:path>
            </a:pathLst>
          </a:custGeom>
          <a:solidFill>
            <a:srgbClr val="EE347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5" name="Freeform 324"/>
          <p:cNvSpPr>
            <a:spLocks noChangeArrowheads="1"/>
          </p:cNvSpPr>
          <p:nvPr/>
        </p:nvSpPr>
        <p:spPr bwMode="auto">
          <a:xfrm>
            <a:off x="16721138" y="9082088"/>
            <a:ext cx="1095375" cy="1403350"/>
          </a:xfrm>
          <a:custGeom>
            <a:avLst/>
            <a:gdLst>
              <a:gd name="T0" fmla="*/ 549329 w 2104"/>
              <a:gd name="T1" fmla="*/ 0 h 2696"/>
              <a:gd name="T2" fmla="*/ 0 w 2104"/>
              <a:gd name="T3" fmla="*/ 699609 h 2696"/>
              <a:gd name="T4" fmla="*/ 93204 w 2104"/>
              <a:gd name="T5" fmla="*/ 818813 h 2696"/>
              <a:gd name="T6" fmla="*/ 549329 w 2104"/>
              <a:gd name="T7" fmla="*/ 1402861 h 2696"/>
              <a:gd name="T8" fmla="*/ 1088243 w 2104"/>
              <a:gd name="T9" fmla="*/ 706376 h 2696"/>
              <a:gd name="T10" fmla="*/ 1095012 w 2104"/>
              <a:gd name="T11" fmla="*/ 699609 h 2696"/>
              <a:gd name="T12" fmla="*/ 549329 w 2104"/>
              <a:gd name="T13" fmla="*/ 0 h 26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04" h="2696">
                <a:moveTo>
                  <a:pt x="1055" y="0"/>
                </a:moveTo>
                <a:lnTo>
                  <a:pt x="0" y="1344"/>
                </a:lnTo>
                <a:lnTo>
                  <a:pt x="179" y="1573"/>
                </a:lnTo>
                <a:lnTo>
                  <a:pt x="1055" y="2695"/>
                </a:lnTo>
                <a:lnTo>
                  <a:pt x="2090" y="1357"/>
                </a:lnTo>
                <a:lnTo>
                  <a:pt x="2103" y="1344"/>
                </a:lnTo>
                <a:lnTo>
                  <a:pt x="1055" y="0"/>
                </a:lnTo>
              </a:path>
            </a:pathLst>
          </a:custGeom>
          <a:solidFill>
            <a:srgbClr val="EE2A7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6" name="Freeform 325"/>
          <p:cNvSpPr>
            <a:spLocks noChangeArrowheads="1"/>
          </p:cNvSpPr>
          <p:nvPr/>
        </p:nvSpPr>
        <p:spPr bwMode="auto">
          <a:xfrm>
            <a:off x="16721138" y="9082088"/>
            <a:ext cx="1095375" cy="1403350"/>
          </a:xfrm>
          <a:custGeom>
            <a:avLst/>
            <a:gdLst>
              <a:gd name="T0" fmla="*/ 1055 w 2104"/>
              <a:gd name="T1" fmla="*/ 0 h 2696"/>
              <a:gd name="T2" fmla="*/ 0 w 2104"/>
              <a:gd name="T3" fmla="*/ 1344 h 2696"/>
              <a:gd name="T4" fmla="*/ 179 w 2104"/>
              <a:gd name="T5" fmla="*/ 1573 h 2696"/>
              <a:gd name="T6" fmla="*/ 1055 w 2104"/>
              <a:gd name="T7" fmla="*/ 2695 h 2696"/>
              <a:gd name="T8" fmla="*/ 2090 w 2104"/>
              <a:gd name="T9" fmla="*/ 1357 h 2696"/>
              <a:gd name="T10" fmla="*/ 2103 w 2104"/>
              <a:gd name="T11" fmla="*/ 1344 h 2696"/>
              <a:gd name="T12" fmla="*/ 1055 w 2104"/>
              <a:gd name="T13" fmla="*/ 0 h 2696"/>
            </a:gdLst>
            <a:ahLst/>
            <a:cxnLst>
              <a:cxn ang="0">
                <a:pos x="T0" y="T1"/>
              </a:cxn>
              <a:cxn ang="0">
                <a:pos x="T2" y="T3"/>
              </a:cxn>
              <a:cxn ang="0">
                <a:pos x="T4" y="T5"/>
              </a:cxn>
              <a:cxn ang="0">
                <a:pos x="T6" y="T7"/>
              </a:cxn>
              <a:cxn ang="0">
                <a:pos x="T8" y="T9"/>
              </a:cxn>
              <a:cxn ang="0">
                <a:pos x="T10" y="T11"/>
              </a:cxn>
              <a:cxn ang="0">
                <a:pos x="T12" y="T13"/>
              </a:cxn>
            </a:cxnLst>
            <a:rect l="0" t="0" r="r" b="b"/>
            <a:pathLst>
              <a:path w="2104" h="2696">
                <a:moveTo>
                  <a:pt x="1055" y="0"/>
                </a:moveTo>
                <a:lnTo>
                  <a:pt x="0" y="1344"/>
                </a:lnTo>
                <a:lnTo>
                  <a:pt x="179" y="1573"/>
                </a:lnTo>
                <a:lnTo>
                  <a:pt x="1055" y="2695"/>
                </a:lnTo>
                <a:lnTo>
                  <a:pt x="2090" y="1357"/>
                </a:lnTo>
                <a:lnTo>
                  <a:pt x="2103" y="1344"/>
                </a:lnTo>
                <a:lnTo>
                  <a:pt x="1055" y="0"/>
                </a:lnTo>
              </a:path>
            </a:pathLst>
          </a:custGeom>
          <a:solidFill>
            <a:schemeClr val="accent5">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87" name="Freeform 326"/>
          <p:cNvSpPr>
            <a:spLocks noChangeArrowheads="1"/>
          </p:cNvSpPr>
          <p:nvPr/>
        </p:nvSpPr>
        <p:spPr bwMode="auto">
          <a:xfrm>
            <a:off x="16721138" y="9782175"/>
            <a:ext cx="1587" cy="4763"/>
          </a:xfrm>
          <a:custGeom>
            <a:avLst/>
            <a:gdLst>
              <a:gd name="T0" fmla="*/ 0 w 1"/>
              <a:gd name="T1" fmla="*/ 0 h 8"/>
              <a:gd name="T2" fmla="*/ 0 w 1"/>
              <a:gd name="T3" fmla="*/ 4020 h 8"/>
              <a:gd name="T4" fmla="*/ 0 w 1"/>
              <a:gd name="T5" fmla="*/ 4020 h 8"/>
              <a:gd name="T6" fmla="*/ 0 w 1"/>
              <a:gd name="T7" fmla="*/ 0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8">
                <a:moveTo>
                  <a:pt x="0" y="0"/>
                </a:moveTo>
                <a:lnTo>
                  <a:pt x="0" y="7"/>
                </a:lnTo>
                <a:lnTo>
                  <a:pt x="0" y="0"/>
                </a:lnTo>
              </a:path>
            </a:pathLst>
          </a:custGeom>
          <a:solidFill>
            <a:srgbClr val="EE3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8" name="Freeform 327"/>
          <p:cNvSpPr>
            <a:spLocks noChangeArrowheads="1"/>
          </p:cNvSpPr>
          <p:nvPr/>
        </p:nvSpPr>
        <p:spPr bwMode="auto">
          <a:xfrm>
            <a:off x="16721138" y="9782175"/>
            <a:ext cx="1587" cy="4763"/>
          </a:xfrm>
          <a:custGeom>
            <a:avLst/>
            <a:gdLst>
              <a:gd name="T0" fmla="*/ 0 w 1"/>
              <a:gd name="T1" fmla="*/ 0 h 8"/>
              <a:gd name="T2" fmla="*/ 0 w 1"/>
              <a:gd name="T3" fmla="*/ 4020 h 8"/>
              <a:gd name="T4" fmla="*/ 0 w 1"/>
              <a:gd name="T5" fmla="*/ 4020 h 8"/>
              <a:gd name="T6" fmla="*/ 0 w 1"/>
              <a:gd name="T7" fmla="*/ 0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8">
                <a:moveTo>
                  <a:pt x="0" y="0"/>
                </a:moveTo>
                <a:lnTo>
                  <a:pt x="0" y="7"/>
                </a:lnTo>
                <a:lnTo>
                  <a:pt x="0" y="0"/>
                </a:lnTo>
              </a:path>
            </a:pathLst>
          </a:custGeom>
          <a:solidFill>
            <a:srgbClr val="EE347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89" name="Freeform 328"/>
          <p:cNvSpPr>
            <a:spLocks noChangeArrowheads="1"/>
          </p:cNvSpPr>
          <p:nvPr/>
        </p:nvSpPr>
        <p:spPr bwMode="auto">
          <a:xfrm>
            <a:off x="17586325" y="11037888"/>
            <a:ext cx="3175"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80C2B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90" name="Freeform 329"/>
          <p:cNvSpPr>
            <a:spLocks noChangeArrowheads="1"/>
          </p:cNvSpPr>
          <p:nvPr/>
        </p:nvSpPr>
        <p:spPr bwMode="auto">
          <a:xfrm>
            <a:off x="17586325" y="11037888"/>
            <a:ext cx="3175"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80C2BB"/>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91" name="Freeform 330"/>
          <p:cNvSpPr>
            <a:spLocks noChangeArrowheads="1"/>
          </p:cNvSpPr>
          <p:nvPr/>
        </p:nvSpPr>
        <p:spPr bwMode="auto">
          <a:xfrm>
            <a:off x="14514513" y="10321925"/>
            <a:ext cx="3043237" cy="1414463"/>
          </a:xfrm>
          <a:custGeom>
            <a:avLst/>
            <a:gdLst>
              <a:gd name="T0" fmla="*/ 1055 w 5841"/>
              <a:gd name="T1" fmla="*/ 1375 h 2715"/>
              <a:gd name="T2" fmla="*/ 1055 w 5841"/>
              <a:gd name="T3" fmla="*/ 1375 h 2715"/>
              <a:gd name="T4" fmla="*/ 1055 w 5841"/>
              <a:gd name="T5" fmla="*/ 1375 h 2715"/>
              <a:gd name="T6" fmla="*/ 1055 w 5841"/>
              <a:gd name="T7" fmla="*/ 1375 h 2715"/>
              <a:gd name="T8" fmla="*/ 1055 w 5841"/>
              <a:gd name="T9" fmla="*/ 1375 h 2715"/>
              <a:gd name="T10" fmla="*/ 1055 w 5841"/>
              <a:gd name="T11" fmla="*/ 1375 h 2715"/>
              <a:gd name="T12" fmla="*/ 1067 w 5841"/>
              <a:gd name="T13" fmla="*/ 1375 h 2715"/>
              <a:gd name="T14" fmla="*/ 1067 w 5841"/>
              <a:gd name="T15" fmla="*/ 1375 h 2715"/>
              <a:gd name="T16" fmla="*/ 2720 w 5841"/>
              <a:gd name="T17" fmla="*/ 0 h 2715"/>
              <a:gd name="T18" fmla="*/ 6 w 5841"/>
              <a:gd name="T19" fmla="*/ 0 h 2715"/>
              <a:gd name="T20" fmla="*/ 1055 w 5841"/>
              <a:gd name="T21" fmla="*/ 1357 h 2715"/>
              <a:gd name="T22" fmla="*/ 0 w 5841"/>
              <a:gd name="T23" fmla="*/ 2714 h 2715"/>
              <a:gd name="T24" fmla="*/ 2739 w 5841"/>
              <a:gd name="T25" fmla="*/ 2714 h 2715"/>
              <a:gd name="T26" fmla="*/ 3183 w 5841"/>
              <a:gd name="T27" fmla="*/ 2140 h 2715"/>
              <a:gd name="T28" fmla="*/ 3183 w 5841"/>
              <a:gd name="T29" fmla="*/ 2140 h 2715"/>
              <a:gd name="T30" fmla="*/ 3787 w 5841"/>
              <a:gd name="T31" fmla="*/ 1375 h 2715"/>
              <a:gd name="T32" fmla="*/ 3781 w 5841"/>
              <a:gd name="T33" fmla="*/ 1369 h 2715"/>
              <a:gd name="T34" fmla="*/ 3170 w 5841"/>
              <a:gd name="T35" fmla="*/ 573 h 2715"/>
              <a:gd name="T36" fmla="*/ 3170 w 5841"/>
              <a:gd name="T37" fmla="*/ 573 h 2715"/>
              <a:gd name="T38" fmla="*/ 2720 w 5841"/>
              <a:gd name="T39" fmla="*/ 0 h 2715"/>
              <a:gd name="T40" fmla="*/ 4842 w 5841"/>
              <a:gd name="T41" fmla="*/ 0 h 2715"/>
              <a:gd name="T42" fmla="*/ 4817 w 5841"/>
              <a:gd name="T43" fmla="*/ 0 h 2715"/>
              <a:gd name="T44" fmla="*/ 4842 w 5841"/>
              <a:gd name="T45" fmla="*/ 30 h 2715"/>
              <a:gd name="T46" fmla="*/ 4848 w 5841"/>
              <a:gd name="T47" fmla="*/ 18 h 2715"/>
              <a:gd name="T48" fmla="*/ 5840 w 5841"/>
              <a:gd name="T49" fmla="*/ 1289 h 2715"/>
              <a:gd name="T50" fmla="*/ 4842 w 5841"/>
              <a:gd name="T51" fmla="*/ 0 h 27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841" h="2715">
                <a:moveTo>
                  <a:pt x="1055" y="1375"/>
                </a:moveTo>
                <a:lnTo>
                  <a:pt x="1055" y="1375"/>
                </a:lnTo>
                <a:close/>
                <a:moveTo>
                  <a:pt x="1055" y="1375"/>
                </a:moveTo>
                <a:lnTo>
                  <a:pt x="1055" y="1375"/>
                </a:lnTo>
                <a:close/>
                <a:moveTo>
                  <a:pt x="1055" y="1375"/>
                </a:moveTo>
                <a:lnTo>
                  <a:pt x="1055" y="1375"/>
                </a:lnTo>
                <a:close/>
                <a:moveTo>
                  <a:pt x="1067" y="1375"/>
                </a:moveTo>
                <a:lnTo>
                  <a:pt x="1067" y="1375"/>
                </a:lnTo>
                <a:close/>
                <a:moveTo>
                  <a:pt x="2720" y="0"/>
                </a:moveTo>
                <a:lnTo>
                  <a:pt x="6" y="0"/>
                </a:lnTo>
                <a:lnTo>
                  <a:pt x="1055" y="1357"/>
                </a:lnTo>
                <a:lnTo>
                  <a:pt x="0" y="2714"/>
                </a:lnTo>
                <a:lnTo>
                  <a:pt x="2739" y="2714"/>
                </a:lnTo>
                <a:lnTo>
                  <a:pt x="3183" y="2140"/>
                </a:lnTo>
                <a:lnTo>
                  <a:pt x="3183" y="2140"/>
                </a:lnTo>
                <a:lnTo>
                  <a:pt x="3787" y="1375"/>
                </a:lnTo>
                <a:lnTo>
                  <a:pt x="3781" y="1369"/>
                </a:lnTo>
                <a:lnTo>
                  <a:pt x="3170" y="573"/>
                </a:lnTo>
                <a:lnTo>
                  <a:pt x="3170" y="573"/>
                </a:lnTo>
                <a:lnTo>
                  <a:pt x="2720" y="0"/>
                </a:lnTo>
                <a:close/>
                <a:moveTo>
                  <a:pt x="4842" y="0"/>
                </a:moveTo>
                <a:lnTo>
                  <a:pt x="4817" y="0"/>
                </a:lnTo>
                <a:lnTo>
                  <a:pt x="4842" y="30"/>
                </a:lnTo>
                <a:lnTo>
                  <a:pt x="4848" y="18"/>
                </a:lnTo>
                <a:lnTo>
                  <a:pt x="5840" y="1289"/>
                </a:lnTo>
                <a:lnTo>
                  <a:pt x="4842" y="0"/>
                </a:lnTo>
                <a:close/>
              </a:path>
            </a:pathLst>
          </a:custGeom>
          <a:solidFill>
            <a:schemeClr val="accent6">
              <a:lumMod val="60000"/>
              <a:lumOff val="4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397" name="Freeform 336"/>
          <p:cNvSpPr>
            <a:spLocks noChangeArrowheads="1"/>
          </p:cNvSpPr>
          <p:nvPr/>
        </p:nvSpPr>
        <p:spPr bwMode="auto">
          <a:xfrm>
            <a:off x="17021175" y="10321925"/>
            <a:ext cx="533400" cy="673100"/>
          </a:xfrm>
          <a:custGeom>
            <a:avLst/>
            <a:gdLst>
              <a:gd name="T0" fmla="*/ 13009 w 1024"/>
              <a:gd name="T1" fmla="*/ 0 h 1290"/>
              <a:gd name="T2" fmla="*/ 0 w 1024"/>
              <a:gd name="T3" fmla="*/ 0 h 1290"/>
              <a:gd name="T4" fmla="*/ 13009 w 1024"/>
              <a:gd name="T5" fmla="*/ 15651 h 1290"/>
              <a:gd name="T6" fmla="*/ 16131 w 1024"/>
              <a:gd name="T7" fmla="*/ 9390 h 1290"/>
              <a:gd name="T8" fmla="*/ 532317 w 1024"/>
              <a:gd name="T9" fmla="*/ 672458 h 1290"/>
              <a:gd name="T10" fmla="*/ 13009 w 1024"/>
              <a:gd name="T11" fmla="*/ 0 h 129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24" h="1290">
                <a:moveTo>
                  <a:pt x="25" y="0"/>
                </a:moveTo>
                <a:lnTo>
                  <a:pt x="0" y="0"/>
                </a:lnTo>
                <a:lnTo>
                  <a:pt x="25" y="30"/>
                </a:lnTo>
                <a:lnTo>
                  <a:pt x="31" y="18"/>
                </a:lnTo>
                <a:lnTo>
                  <a:pt x="1023" y="1289"/>
                </a:lnTo>
                <a:lnTo>
                  <a:pt x="25" y="0"/>
                </a:lnTo>
              </a:path>
            </a:pathLst>
          </a:custGeom>
          <a:solidFill>
            <a:srgbClr val="80C2BB"/>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06" name="Freeform 345"/>
          <p:cNvSpPr>
            <a:spLocks noChangeArrowheads="1"/>
          </p:cNvSpPr>
          <p:nvPr/>
        </p:nvSpPr>
        <p:spPr bwMode="auto">
          <a:xfrm>
            <a:off x="15547975" y="9834563"/>
            <a:ext cx="1473200" cy="487362"/>
          </a:xfrm>
          <a:custGeom>
            <a:avLst/>
            <a:gdLst>
              <a:gd name="T0" fmla="*/ 2110 w 2832"/>
              <a:gd name="T1" fmla="*/ 0 h 933"/>
              <a:gd name="T2" fmla="*/ 0 w 2832"/>
              <a:gd name="T3" fmla="*/ 0 h 933"/>
              <a:gd name="T4" fmla="*/ 734 w 2832"/>
              <a:gd name="T5" fmla="*/ 932 h 933"/>
              <a:gd name="T6" fmla="*/ 2831 w 2832"/>
              <a:gd name="T7" fmla="*/ 932 h 933"/>
              <a:gd name="T8" fmla="*/ 2110 w 2832"/>
              <a:gd name="T9" fmla="*/ 0 h 933"/>
            </a:gdLst>
            <a:ahLst/>
            <a:cxnLst>
              <a:cxn ang="0">
                <a:pos x="T0" y="T1"/>
              </a:cxn>
              <a:cxn ang="0">
                <a:pos x="T2" y="T3"/>
              </a:cxn>
              <a:cxn ang="0">
                <a:pos x="T4" y="T5"/>
              </a:cxn>
              <a:cxn ang="0">
                <a:pos x="T6" y="T7"/>
              </a:cxn>
              <a:cxn ang="0">
                <a:pos x="T8" y="T9"/>
              </a:cxn>
            </a:cxnLst>
            <a:rect l="0" t="0" r="r" b="b"/>
            <a:pathLst>
              <a:path w="2832" h="933">
                <a:moveTo>
                  <a:pt x="2110" y="0"/>
                </a:moveTo>
                <a:lnTo>
                  <a:pt x="0" y="0"/>
                </a:lnTo>
                <a:lnTo>
                  <a:pt x="734" y="932"/>
                </a:lnTo>
                <a:lnTo>
                  <a:pt x="2831" y="932"/>
                </a:lnTo>
                <a:lnTo>
                  <a:pt x="2110" y="0"/>
                </a:lnTo>
              </a:path>
            </a:pathLst>
          </a:custGeom>
          <a:solidFill>
            <a:schemeClr val="accent6"/>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408" name="Freeform 347"/>
          <p:cNvSpPr>
            <a:spLocks noChangeArrowheads="1"/>
          </p:cNvSpPr>
          <p:nvPr/>
        </p:nvSpPr>
        <p:spPr bwMode="auto">
          <a:xfrm>
            <a:off x="15930563" y="10321925"/>
            <a:ext cx="1104900" cy="715963"/>
          </a:xfrm>
          <a:custGeom>
            <a:avLst/>
            <a:gdLst>
              <a:gd name="T0" fmla="*/ 2097 w 2123"/>
              <a:gd name="T1" fmla="*/ 0 h 1376"/>
              <a:gd name="T2" fmla="*/ 0 w 2123"/>
              <a:gd name="T3" fmla="*/ 0 h 1376"/>
              <a:gd name="T4" fmla="*/ 450 w 2123"/>
              <a:gd name="T5" fmla="*/ 573 h 1376"/>
              <a:gd name="T6" fmla="*/ 450 w 2123"/>
              <a:gd name="T7" fmla="*/ 573 h 1376"/>
              <a:gd name="T8" fmla="*/ 1061 w 2123"/>
              <a:gd name="T9" fmla="*/ 1369 h 1376"/>
              <a:gd name="T10" fmla="*/ 1067 w 2123"/>
              <a:gd name="T11" fmla="*/ 1375 h 1376"/>
              <a:gd name="T12" fmla="*/ 1073 w 2123"/>
              <a:gd name="T13" fmla="*/ 1363 h 1376"/>
              <a:gd name="T14" fmla="*/ 2122 w 2123"/>
              <a:gd name="T15" fmla="*/ 30 h 1376"/>
              <a:gd name="T16" fmla="*/ 2097 w 2123"/>
              <a:gd name="T17" fmla="*/ 0 h 1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23" h="1376">
                <a:moveTo>
                  <a:pt x="2097" y="0"/>
                </a:moveTo>
                <a:lnTo>
                  <a:pt x="0" y="0"/>
                </a:lnTo>
                <a:lnTo>
                  <a:pt x="450" y="573"/>
                </a:lnTo>
                <a:lnTo>
                  <a:pt x="450" y="573"/>
                </a:lnTo>
                <a:lnTo>
                  <a:pt x="1061" y="1369"/>
                </a:lnTo>
                <a:lnTo>
                  <a:pt x="1067" y="1375"/>
                </a:lnTo>
                <a:lnTo>
                  <a:pt x="1073" y="1363"/>
                </a:lnTo>
                <a:lnTo>
                  <a:pt x="2122" y="30"/>
                </a:lnTo>
                <a:lnTo>
                  <a:pt x="2097" y="0"/>
                </a:lnTo>
              </a:path>
            </a:pathLst>
          </a:custGeom>
          <a:solidFill>
            <a:schemeClr val="accent6">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410" name="Freeform 349"/>
          <p:cNvSpPr>
            <a:spLocks noChangeArrowheads="1"/>
          </p:cNvSpPr>
          <p:nvPr/>
        </p:nvSpPr>
        <p:spPr bwMode="auto">
          <a:xfrm>
            <a:off x="15554325" y="10993438"/>
            <a:ext cx="2035175" cy="1244600"/>
          </a:xfrm>
          <a:custGeom>
            <a:avLst/>
            <a:gdLst>
              <a:gd name="T0" fmla="*/ 3891 w 3905"/>
              <a:gd name="T1" fmla="*/ 86 h 2388"/>
              <a:gd name="T2" fmla="*/ 3891 w 3905"/>
              <a:gd name="T3" fmla="*/ 86 h 2388"/>
              <a:gd name="T4" fmla="*/ 3891 w 3905"/>
              <a:gd name="T5" fmla="*/ 86 h 2388"/>
              <a:gd name="T6" fmla="*/ 3891 w 3905"/>
              <a:gd name="T7" fmla="*/ 86 h 2388"/>
              <a:gd name="T8" fmla="*/ 3842 w 3905"/>
              <a:gd name="T9" fmla="*/ 0 h 2388"/>
              <a:gd name="T10" fmla="*/ 3891 w 3905"/>
              <a:gd name="T11" fmla="*/ 68 h 2388"/>
              <a:gd name="T12" fmla="*/ 3879 w 3905"/>
              <a:gd name="T13" fmla="*/ 74 h 2388"/>
              <a:gd name="T14" fmla="*/ 3891 w 3905"/>
              <a:gd name="T15" fmla="*/ 86 h 2388"/>
              <a:gd name="T16" fmla="*/ 3891 w 3905"/>
              <a:gd name="T17" fmla="*/ 86 h 2388"/>
              <a:gd name="T18" fmla="*/ 2838 w 3905"/>
              <a:gd name="T19" fmla="*/ 1443 h 2388"/>
              <a:gd name="T20" fmla="*/ 2825 w 3905"/>
              <a:gd name="T21" fmla="*/ 1425 h 2388"/>
              <a:gd name="T22" fmla="*/ 741 w 3905"/>
              <a:gd name="T23" fmla="*/ 1425 h 2388"/>
              <a:gd name="T24" fmla="*/ 0 w 3905"/>
              <a:gd name="T25" fmla="*/ 2387 h 2388"/>
              <a:gd name="T26" fmla="*/ 2110 w 3905"/>
              <a:gd name="T27" fmla="*/ 2387 h 2388"/>
              <a:gd name="T28" fmla="*/ 3904 w 3905"/>
              <a:gd name="T29" fmla="*/ 86 h 2388"/>
              <a:gd name="T30" fmla="*/ 3842 w 3905"/>
              <a:gd name="T31" fmla="*/ 0 h 2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905" h="2388">
                <a:moveTo>
                  <a:pt x="3891" y="86"/>
                </a:moveTo>
                <a:lnTo>
                  <a:pt x="3891" y="86"/>
                </a:lnTo>
                <a:close/>
                <a:moveTo>
                  <a:pt x="3891" y="86"/>
                </a:moveTo>
                <a:lnTo>
                  <a:pt x="3891" y="86"/>
                </a:lnTo>
                <a:close/>
                <a:moveTo>
                  <a:pt x="3842" y="0"/>
                </a:moveTo>
                <a:lnTo>
                  <a:pt x="3891" y="68"/>
                </a:lnTo>
                <a:lnTo>
                  <a:pt x="3879" y="74"/>
                </a:lnTo>
                <a:lnTo>
                  <a:pt x="3891" y="86"/>
                </a:lnTo>
                <a:lnTo>
                  <a:pt x="3891" y="86"/>
                </a:lnTo>
                <a:lnTo>
                  <a:pt x="2838" y="1443"/>
                </a:lnTo>
                <a:lnTo>
                  <a:pt x="2825" y="1425"/>
                </a:lnTo>
                <a:lnTo>
                  <a:pt x="741" y="1425"/>
                </a:lnTo>
                <a:lnTo>
                  <a:pt x="0" y="2387"/>
                </a:lnTo>
                <a:lnTo>
                  <a:pt x="2110" y="2387"/>
                </a:lnTo>
                <a:lnTo>
                  <a:pt x="3904" y="86"/>
                </a:lnTo>
                <a:lnTo>
                  <a:pt x="3842" y="0"/>
                </a:lnTo>
                <a:close/>
              </a:path>
            </a:pathLst>
          </a:custGeom>
          <a:solidFill>
            <a:schemeClr val="accent6"/>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411" name="Freeform 350"/>
          <p:cNvSpPr>
            <a:spLocks noChangeArrowheads="1"/>
          </p:cNvSpPr>
          <p:nvPr/>
        </p:nvSpPr>
        <p:spPr bwMode="auto">
          <a:xfrm>
            <a:off x="17579975" y="11037888"/>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5DB6A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12" name="Freeform 351"/>
          <p:cNvSpPr>
            <a:spLocks noChangeArrowheads="1"/>
          </p:cNvSpPr>
          <p:nvPr/>
        </p:nvSpPr>
        <p:spPr bwMode="auto">
          <a:xfrm>
            <a:off x="17579975" y="11037888"/>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5DB6A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14" name="Freeform 353"/>
          <p:cNvSpPr>
            <a:spLocks noChangeArrowheads="1"/>
          </p:cNvSpPr>
          <p:nvPr/>
        </p:nvSpPr>
        <p:spPr bwMode="auto">
          <a:xfrm>
            <a:off x="15940088" y="10331450"/>
            <a:ext cx="1641475" cy="1404938"/>
          </a:xfrm>
          <a:custGeom>
            <a:avLst/>
            <a:gdLst>
              <a:gd name="T0" fmla="*/ 1048 w 3151"/>
              <a:gd name="T1" fmla="*/ 1357 h 2697"/>
              <a:gd name="T2" fmla="*/ 444 w 3151"/>
              <a:gd name="T3" fmla="*/ 2122 h 2697"/>
              <a:gd name="T4" fmla="*/ 444 w 3151"/>
              <a:gd name="T5" fmla="*/ 2122 h 2697"/>
              <a:gd name="T6" fmla="*/ 0 w 3151"/>
              <a:gd name="T7" fmla="*/ 2696 h 2697"/>
              <a:gd name="T8" fmla="*/ 2084 w 3151"/>
              <a:gd name="T9" fmla="*/ 2696 h 2697"/>
              <a:gd name="T10" fmla="*/ 1048 w 3151"/>
              <a:gd name="T11" fmla="*/ 1357 h 2697"/>
              <a:gd name="T12" fmla="*/ 2109 w 3151"/>
              <a:gd name="T13" fmla="*/ 0 h 2697"/>
              <a:gd name="T14" fmla="*/ 2103 w 3151"/>
              <a:gd name="T15" fmla="*/ 12 h 2697"/>
              <a:gd name="T16" fmla="*/ 3138 w 3151"/>
              <a:gd name="T17" fmla="*/ 1345 h 2697"/>
              <a:gd name="T18" fmla="*/ 3150 w 3151"/>
              <a:gd name="T19" fmla="*/ 1339 h 2697"/>
              <a:gd name="T20" fmla="*/ 3101 w 3151"/>
              <a:gd name="T21" fmla="*/ 1271 h 2697"/>
              <a:gd name="T22" fmla="*/ 2109 w 3151"/>
              <a:gd name="T23" fmla="*/ 0 h 2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51" h="2697">
                <a:moveTo>
                  <a:pt x="1048" y="1357"/>
                </a:moveTo>
                <a:lnTo>
                  <a:pt x="444" y="2122"/>
                </a:lnTo>
                <a:lnTo>
                  <a:pt x="444" y="2122"/>
                </a:lnTo>
                <a:lnTo>
                  <a:pt x="0" y="2696"/>
                </a:lnTo>
                <a:lnTo>
                  <a:pt x="2084" y="2696"/>
                </a:lnTo>
                <a:lnTo>
                  <a:pt x="1048" y="1357"/>
                </a:lnTo>
                <a:close/>
                <a:moveTo>
                  <a:pt x="2109" y="0"/>
                </a:moveTo>
                <a:lnTo>
                  <a:pt x="2103" y="12"/>
                </a:lnTo>
                <a:lnTo>
                  <a:pt x="3138" y="1345"/>
                </a:lnTo>
                <a:lnTo>
                  <a:pt x="3150" y="1339"/>
                </a:lnTo>
                <a:lnTo>
                  <a:pt x="3101" y="1271"/>
                </a:lnTo>
                <a:lnTo>
                  <a:pt x="2109" y="0"/>
                </a:lnTo>
                <a:close/>
              </a:path>
            </a:pathLst>
          </a:custGeom>
          <a:solidFill>
            <a:schemeClr val="accent6">
              <a:lumMod val="7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416" name="Freeform 355"/>
          <p:cNvSpPr>
            <a:spLocks noChangeArrowheads="1"/>
          </p:cNvSpPr>
          <p:nvPr/>
        </p:nvSpPr>
        <p:spPr bwMode="auto">
          <a:xfrm>
            <a:off x="17035463" y="10331450"/>
            <a:ext cx="546100" cy="700088"/>
          </a:xfrm>
          <a:custGeom>
            <a:avLst/>
            <a:gdLst>
              <a:gd name="T0" fmla="*/ 3129 w 1048"/>
              <a:gd name="T1" fmla="*/ 0 h 1346"/>
              <a:gd name="T2" fmla="*/ 0 w 1048"/>
              <a:gd name="T3" fmla="*/ 6246 h 1346"/>
              <a:gd name="T4" fmla="*/ 539836 w 1048"/>
              <a:gd name="T5" fmla="*/ 700022 h 1346"/>
              <a:gd name="T6" fmla="*/ 546095 w 1048"/>
              <a:gd name="T7" fmla="*/ 696899 h 1346"/>
              <a:gd name="T8" fmla="*/ 520538 w 1048"/>
              <a:gd name="T9" fmla="*/ 661507 h 1346"/>
              <a:gd name="T10" fmla="*/ 3129 w 1048"/>
              <a:gd name="T11" fmla="*/ 0 h 13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48" h="1346">
                <a:moveTo>
                  <a:pt x="6" y="0"/>
                </a:moveTo>
                <a:lnTo>
                  <a:pt x="0" y="12"/>
                </a:lnTo>
                <a:lnTo>
                  <a:pt x="1035" y="1345"/>
                </a:lnTo>
                <a:lnTo>
                  <a:pt x="1047" y="1339"/>
                </a:lnTo>
                <a:lnTo>
                  <a:pt x="998" y="1271"/>
                </a:lnTo>
                <a:lnTo>
                  <a:pt x="6" y="0"/>
                </a:lnTo>
              </a:path>
            </a:pathLst>
          </a:custGeom>
          <a:solidFill>
            <a:srgbClr val="36AE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17" name="Freeform 356"/>
          <p:cNvSpPr>
            <a:spLocks noChangeArrowheads="1"/>
          </p:cNvSpPr>
          <p:nvPr/>
        </p:nvSpPr>
        <p:spPr bwMode="auto">
          <a:xfrm>
            <a:off x="17579975" y="11037888"/>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18" name="Freeform 357"/>
          <p:cNvSpPr>
            <a:spLocks noChangeArrowheads="1"/>
          </p:cNvSpPr>
          <p:nvPr/>
        </p:nvSpPr>
        <p:spPr bwMode="auto">
          <a:xfrm>
            <a:off x="17579975" y="11037888"/>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19" name="Freeform 358"/>
          <p:cNvSpPr>
            <a:spLocks noChangeArrowheads="1"/>
          </p:cNvSpPr>
          <p:nvPr/>
        </p:nvSpPr>
        <p:spPr bwMode="auto">
          <a:xfrm>
            <a:off x="17579975" y="11037888"/>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20" name="Freeform 359"/>
          <p:cNvSpPr>
            <a:spLocks noChangeArrowheads="1"/>
          </p:cNvSpPr>
          <p:nvPr/>
        </p:nvSpPr>
        <p:spPr bwMode="auto">
          <a:xfrm>
            <a:off x="17579975" y="11037888"/>
            <a:ext cx="1588"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21" name="Freeform 360"/>
          <p:cNvSpPr>
            <a:spLocks noChangeArrowheads="1"/>
          </p:cNvSpPr>
          <p:nvPr/>
        </p:nvSpPr>
        <p:spPr bwMode="auto">
          <a:xfrm>
            <a:off x="17586325" y="11034713"/>
            <a:ext cx="3175" cy="3175"/>
          </a:xfrm>
          <a:custGeom>
            <a:avLst/>
            <a:gdLst>
              <a:gd name="T0" fmla="*/ 0 w 1"/>
              <a:gd name="T1" fmla="*/ 0 h 7"/>
              <a:gd name="T2" fmla="*/ 0 w 1"/>
              <a:gd name="T3" fmla="*/ 3938 h 7"/>
              <a:gd name="T4" fmla="*/ 0 w 1"/>
              <a:gd name="T5" fmla="*/ 3938 h 7"/>
              <a:gd name="T6" fmla="*/ 0 w 1"/>
              <a:gd name="T7" fmla="*/ 3938 h 7"/>
              <a:gd name="T8" fmla="*/ 0 w 1"/>
              <a:gd name="T9" fmla="*/ 0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7">
                <a:moveTo>
                  <a:pt x="0" y="0"/>
                </a:moveTo>
                <a:lnTo>
                  <a:pt x="0" y="6"/>
                </a:lnTo>
                <a:lnTo>
                  <a:pt x="0" y="0"/>
                </a:lnTo>
              </a:path>
            </a:pathLst>
          </a:custGeom>
          <a:solidFill>
            <a:srgbClr val="5DB6A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22" name="Freeform 361"/>
          <p:cNvSpPr>
            <a:spLocks noChangeArrowheads="1"/>
          </p:cNvSpPr>
          <p:nvPr/>
        </p:nvSpPr>
        <p:spPr bwMode="auto">
          <a:xfrm>
            <a:off x="17586325" y="11034713"/>
            <a:ext cx="3175" cy="3175"/>
          </a:xfrm>
          <a:custGeom>
            <a:avLst/>
            <a:gdLst>
              <a:gd name="T0" fmla="*/ 0 w 1"/>
              <a:gd name="T1" fmla="*/ 0 h 7"/>
              <a:gd name="T2" fmla="*/ 0 w 1"/>
              <a:gd name="T3" fmla="*/ 3938 h 7"/>
              <a:gd name="T4" fmla="*/ 0 w 1"/>
              <a:gd name="T5" fmla="*/ 3938 h 7"/>
              <a:gd name="T6" fmla="*/ 0 w 1"/>
              <a:gd name="T7" fmla="*/ 3938 h 7"/>
              <a:gd name="T8" fmla="*/ 0 w 1"/>
              <a:gd name="T9" fmla="*/ 0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7">
                <a:moveTo>
                  <a:pt x="0" y="0"/>
                </a:moveTo>
                <a:lnTo>
                  <a:pt x="0" y="6"/>
                </a:lnTo>
                <a:lnTo>
                  <a:pt x="0" y="0"/>
                </a:lnTo>
              </a:path>
            </a:pathLst>
          </a:custGeom>
          <a:solidFill>
            <a:srgbClr val="5DB6A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23" name="Freeform 362"/>
          <p:cNvSpPr>
            <a:spLocks noChangeArrowheads="1"/>
          </p:cNvSpPr>
          <p:nvPr/>
        </p:nvSpPr>
        <p:spPr bwMode="auto">
          <a:xfrm>
            <a:off x="17586325" y="11037888"/>
            <a:ext cx="3175"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24" name="Freeform 363"/>
          <p:cNvSpPr>
            <a:spLocks noChangeArrowheads="1"/>
          </p:cNvSpPr>
          <p:nvPr/>
        </p:nvSpPr>
        <p:spPr bwMode="auto">
          <a:xfrm>
            <a:off x="17586325" y="11037888"/>
            <a:ext cx="3175" cy="3175"/>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36AEA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25" name="Freeform 364"/>
          <p:cNvSpPr>
            <a:spLocks noChangeArrowheads="1"/>
          </p:cNvSpPr>
          <p:nvPr/>
        </p:nvSpPr>
        <p:spPr bwMode="auto">
          <a:xfrm>
            <a:off x="17025938" y="11031538"/>
            <a:ext cx="555625" cy="714375"/>
          </a:xfrm>
          <a:custGeom>
            <a:avLst/>
            <a:gdLst>
              <a:gd name="T0" fmla="*/ 549032 w 1067"/>
              <a:gd name="T1" fmla="*/ 0 h 1370"/>
              <a:gd name="T2" fmla="*/ 6772 w 1067"/>
              <a:gd name="T3" fmla="*/ 704418 h 1370"/>
              <a:gd name="T4" fmla="*/ 0 w 1067"/>
              <a:gd name="T5" fmla="*/ 704418 h 1370"/>
              <a:gd name="T6" fmla="*/ 6772 w 1067"/>
              <a:gd name="T7" fmla="*/ 713804 h 1370"/>
              <a:gd name="T8" fmla="*/ 555283 w 1067"/>
              <a:gd name="T9" fmla="*/ 6257 h 1370"/>
              <a:gd name="T10" fmla="*/ 555283 w 1067"/>
              <a:gd name="T11" fmla="*/ 6257 h 1370"/>
              <a:gd name="T12" fmla="*/ 549032 w 1067"/>
              <a:gd name="T13" fmla="*/ 0 h 13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67" h="1370">
                <a:moveTo>
                  <a:pt x="1054" y="0"/>
                </a:moveTo>
                <a:lnTo>
                  <a:pt x="13" y="1351"/>
                </a:lnTo>
                <a:lnTo>
                  <a:pt x="0" y="1351"/>
                </a:lnTo>
                <a:lnTo>
                  <a:pt x="13" y="1369"/>
                </a:lnTo>
                <a:lnTo>
                  <a:pt x="1066" y="12"/>
                </a:lnTo>
                <a:lnTo>
                  <a:pt x="1054" y="0"/>
                </a:lnTo>
              </a:path>
            </a:pathLst>
          </a:custGeom>
          <a:solidFill>
            <a:srgbClr val="27AC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26" name="Freeform 365"/>
          <p:cNvSpPr>
            <a:spLocks noChangeArrowheads="1"/>
          </p:cNvSpPr>
          <p:nvPr/>
        </p:nvSpPr>
        <p:spPr bwMode="auto">
          <a:xfrm>
            <a:off x="17025938" y="11031538"/>
            <a:ext cx="555625" cy="714375"/>
          </a:xfrm>
          <a:custGeom>
            <a:avLst/>
            <a:gdLst>
              <a:gd name="T0" fmla="*/ 549032 w 1067"/>
              <a:gd name="T1" fmla="*/ 0 h 1370"/>
              <a:gd name="T2" fmla="*/ 6772 w 1067"/>
              <a:gd name="T3" fmla="*/ 704418 h 1370"/>
              <a:gd name="T4" fmla="*/ 0 w 1067"/>
              <a:gd name="T5" fmla="*/ 704418 h 1370"/>
              <a:gd name="T6" fmla="*/ 6772 w 1067"/>
              <a:gd name="T7" fmla="*/ 713804 h 1370"/>
              <a:gd name="T8" fmla="*/ 555283 w 1067"/>
              <a:gd name="T9" fmla="*/ 6257 h 1370"/>
              <a:gd name="T10" fmla="*/ 555283 w 1067"/>
              <a:gd name="T11" fmla="*/ 6257 h 1370"/>
              <a:gd name="T12" fmla="*/ 549032 w 1067"/>
              <a:gd name="T13" fmla="*/ 0 h 13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67" h="1370">
                <a:moveTo>
                  <a:pt x="1054" y="0"/>
                </a:moveTo>
                <a:lnTo>
                  <a:pt x="13" y="1351"/>
                </a:lnTo>
                <a:lnTo>
                  <a:pt x="0" y="1351"/>
                </a:lnTo>
                <a:lnTo>
                  <a:pt x="13" y="1369"/>
                </a:lnTo>
                <a:lnTo>
                  <a:pt x="1066" y="12"/>
                </a:lnTo>
                <a:lnTo>
                  <a:pt x="1054" y="0"/>
                </a:lnTo>
              </a:path>
            </a:pathLst>
          </a:custGeom>
          <a:solidFill>
            <a:srgbClr val="27ACA0"/>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427" name="Freeform 366"/>
          <p:cNvSpPr>
            <a:spLocks noChangeArrowheads="1"/>
          </p:cNvSpPr>
          <p:nvPr/>
        </p:nvSpPr>
        <p:spPr bwMode="auto">
          <a:xfrm>
            <a:off x="16486188" y="10337800"/>
            <a:ext cx="1089025" cy="1398588"/>
          </a:xfrm>
          <a:custGeom>
            <a:avLst/>
            <a:gdLst>
              <a:gd name="T0" fmla="*/ 1055 w 2091"/>
              <a:gd name="T1" fmla="*/ 0 h 2685"/>
              <a:gd name="T2" fmla="*/ 6 w 2091"/>
              <a:gd name="T3" fmla="*/ 1333 h 2685"/>
              <a:gd name="T4" fmla="*/ 0 w 2091"/>
              <a:gd name="T5" fmla="*/ 1345 h 2685"/>
              <a:gd name="T6" fmla="*/ 1036 w 2091"/>
              <a:gd name="T7" fmla="*/ 2684 h 2685"/>
              <a:gd name="T8" fmla="*/ 1049 w 2091"/>
              <a:gd name="T9" fmla="*/ 2684 h 2685"/>
              <a:gd name="T10" fmla="*/ 2090 w 2091"/>
              <a:gd name="T11" fmla="*/ 1333 h 2685"/>
              <a:gd name="T12" fmla="*/ 1055 w 2091"/>
              <a:gd name="T13" fmla="*/ 0 h 2685"/>
            </a:gdLst>
            <a:ahLst/>
            <a:cxnLst>
              <a:cxn ang="0">
                <a:pos x="T0" y="T1"/>
              </a:cxn>
              <a:cxn ang="0">
                <a:pos x="T2" y="T3"/>
              </a:cxn>
              <a:cxn ang="0">
                <a:pos x="T4" y="T5"/>
              </a:cxn>
              <a:cxn ang="0">
                <a:pos x="T6" y="T7"/>
              </a:cxn>
              <a:cxn ang="0">
                <a:pos x="T8" y="T9"/>
              </a:cxn>
              <a:cxn ang="0">
                <a:pos x="T10" y="T11"/>
              </a:cxn>
              <a:cxn ang="0">
                <a:pos x="T12" y="T13"/>
              </a:cxn>
            </a:cxnLst>
            <a:rect l="0" t="0" r="r" b="b"/>
            <a:pathLst>
              <a:path w="2091" h="2685">
                <a:moveTo>
                  <a:pt x="1055" y="0"/>
                </a:moveTo>
                <a:lnTo>
                  <a:pt x="6" y="1333"/>
                </a:lnTo>
                <a:lnTo>
                  <a:pt x="0" y="1345"/>
                </a:lnTo>
                <a:lnTo>
                  <a:pt x="1036" y="2684"/>
                </a:lnTo>
                <a:lnTo>
                  <a:pt x="1049" y="2684"/>
                </a:lnTo>
                <a:lnTo>
                  <a:pt x="2090" y="1333"/>
                </a:lnTo>
                <a:lnTo>
                  <a:pt x="1055" y="0"/>
                </a:lnTo>
              </a:path>
            </a:pathLst>
          </a:custGeom>
          <a:solidFill>
            <a:schemeClr val="accent6">
              <a:lumMod val="50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68764" name="TextBox 501"/>
          <p:cNvSpPr txBox="1">
            <a:spLocks noChangeArrowheads="1"/>
          </p:cNvSpPr>
          <p:nvPr/>
        </p:nvSpPr>
        <p:spPr bwMode="auto">
          <a:xfrm>
            <a:off x="16808450" y="4440238"/>
            <a:ext cx="85725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b="1">
                <a:solidFill>
                  <a:schemeClr val="bg1"/>
                </a:solidFill>
                <a:latin typeface="Source Sans Pro" panose="020B0503030403020204" pitchFamily="34" charset="0"/>
              </a:rPr>
              <a:t>01</a:t>
            </a:r>
          </a:p>
        </p:txBody>
      </p:sp>
      <p:sp>
        <p:nvSpPr>
          <p:cNvPr id="68765" name="TextBox 502"/>
          <p:cNvSpPr txBox="1">
            <a:spLocks noChangeArrowheads="1"/>
          </p:cNvSpPr>
          <p:nvPr/>
        </p:nvSpPr>
        <p:spPr bwMode="auto">
          <a:xfrm>
            <a:off x="16565563" y="5749925"/>
            <a:ext cx="855662"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b="1">
                <a:solidFill>
                  <a:schemeClr val="bg1"/>
                </a:solidFill>
                <a:latin typeface="Source Sans Pro" panose="020B0503030403020204" pitchFamily="34" charset="0"/>
              </a:rPr>
              <a:t>02</a:t>
            </a:r>
          </a:p>
        </p:txBody>
      </p:sp>
      <p:sp>
        <p:nvSpPr>
          <p:cNvPr id="68766" name="TextBox 503"/>
          <p:cNvSpPr txBox="1">
            <a:spLocks noChangeArrowheads="1"/>
          </p:cNvSpPr>
          <p:nvPr/>
        </p:nvSpPr>
        <p:spPr bwMode="auto">
          <a:xfrm>
            <a:off x="16786225" y="6950075"/>
            <a:ext cx="85725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b="1">
                <a:solidFill>
                  <a:schemeClr val="bg1"/>
                </a:solidFill>
                <a:latin typeface="Source Sans Pro" panose="020B0503030403020204" pitchFamily="34" charset="0"/>
              </a:rPr>
              <a:t>03</a:t>
            </a:r>
          </a:p>
        </p:txBody>
      </p:sp>
      <p:sp>
        <p:nvSpPr>
          <p:cNvPr id="68767" name="TextBox 504"/>
          <p:cNvSpPr txBox="1">
            <a:spLocks noChangeArrowheads="1"/>
          </p:cNvSpPr>
          <p:nvPr/>
        </p:nvSpPr>
        <p:spPr bwMode="auto">
          <a:xfrm>
            <a:off x="16565563" y="8177213"/>
            <a:ext cx="855662"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b="1">
                <a:solidFill>
                  <a:schemeClr val="bg1"/>
                </a:solidFill>
                <a:latin typeface="Source Sans Pro" panose="020B0503030403020204" pitchFamily="34" charset="0"/>
              </a:rPr>
              <a:t>04</a:t>
            </a:r>
          </a:p>
        </p:txBody>
      </p:sp>
      <p:sp>
        <p:nvSpPr>
          <p:cNvPr id="68768" name="TextBox 505"/>
          <p:cNvSpPr txBox="1">
            <a:spLocks noChangeArrowheads="1"/>
          </p:cNvSpPr>
          <p:nvPr/>
        </p:nvSpPr>
        <p:spPr bwMode="auto">
          <a:xfrm>
            <a:off x="16829088" y="9424988"/>
            <a:ext cx="85725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b="1">
                <a:solidFill>
                  <a:schemeClr val="bg1"/>
                </a:solidFill>
                <a:latin typeface="Source Sans Pro" panose="020B0503030403020204" pitchFamily="34" charset="0"/>
              </a:rPr>
              <a:t>05</a:t>
            </a:r>
          </a:p>
        </p:txBody>
      </p:sp>
      <p:sp>
        <p:nvSpPr>
          <p:cNvPr id="68769" name="TextBox 506"/>
          <p:cNvSpPr txBox="1">
            <a:spLocks noChangeArrowheads="1"/>
          </p:cNvSpPr>
          <p:nvPr/>
        </p:nvSpPr>
        <p:spPr bwMode="auto">
          <a:xfrm>
            <a:off x="16562388" y="10661650"/>
            <a:ext cx="85725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b="1">
                <a:solidFill>
                  <a:schemeClr val="bg1"/>
                </a:solidFill>
                <a:latin typeface="Source Sans Pro" panose="020B0503030403020204" pitchFamily="34" charset="0"/>
              </a:rPr>
              <a:t>06</a:t>
            </a:r>
          </a:p>
        </p:txBody>
      </p:sp>
      <p:sp>
        <p:nvSpPr>
          <p:cNvPr id="68770" name="TextBox 507"/>
          <p:cNvSpPr txBox="1">
            <a:spLocks noChangeArrowheads="1"/>
          </p:cNvSpPr>
          <p:nvPr/>
        </p:nvSpPr>
        <p:spPr bwMode="auto">
          <a:xfrm>
            <a:off x="2257425" y="3959225"/>
            <a:ext cx="7221538"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24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68771" name="TextBox 508"/>
          <p:cNvSpPr txBox="1">
            <a:spLocks noChangeArrowheads="1"/>
          </p:cNvSpPr>
          <p:nvPr/>
        </p:nvSpPr>
        <p:spPr bwMode="auto">
          <a:xfrm>
            <a:off x="2257425" y="5199063"/>
            <a:ext cx="7221538"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24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68772" name="TextBox 509"/>
          <p:cNvSpPr txBox="1">
            <a:spLocks noChangeArrowheads="1"/>
          </p:cNvSpPr>
          <p:nvPr/>
        </p:nvSpPr>
        <p:spPr bwMode="auto">
          <a:xfrm>
            <a:off x="2257425" y="6437313"/>
            <a:ext cx="7221538"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24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68773" name="TextBox 510"/>
          <p:cNvSpPr txBox="1">
            <a:spLocks noChangeArrowheads="1"/>
          </p:cNvSpPr>
          <p:nvPr/>
        </p:nvSpPr>
        <p:spPr bwMode="auto">
          <a:xfrm>
            <a:off x="2257425" y="7675563"/>
            <a:ext cx="7221538"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24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512" name="Round Same Side Corner Rectangle 511"/>
          <p:cNvSpPr/>
          <p:nvPr/>
        </p:nvSpPr>
        <p:spPr>
          <a:xfrm rot="10800000" flipH="1">
            <a:off x="2274888" y="5289550"/>
            <a:ext cx="109537" cy="912813"/>
          </a:xfrm>
          <a:prstGeom prst="round2SameRect">
            <a:avLst>
              <a:gd name="adj1" fmla="val 50000"/>
              <a:gd name="adj2"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513" name="Round Same Side Corner Rectangle 512"/>
          <p:cNvSpPr/>
          <p:nvPr/>
        </p:nvSpPr>
        <p:spPr>
          <a:xfrm rot="10800000" flipH="1">
            <a:off x="2274888" y="6519863"/>
            <a:ext cx="109537" cy="912812"/>
          </a:xfrm>
          <a:prstGeom prst="round2SameRect">
            <a:avLst>
              <a:gd name="adj1" fmla="val 50000"/>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514" name="Round Same Side Corner Rectangle 513"/>
          <p:cNvSpPr/>
          <p:nvPr/>
        </p:nvSpPr>
        <p:spPr>
          <a:xfrm rot="10800000" flipH="1">
            <a:off x="2274888" y="7750175"/>
            <a:ext cx="109537" cy="912813"/>
          </a:xfrm>
          <a:prstGeom prst="round2SameRect">
            <a:avLst>
              <a:gd name="adj1" fmla="val 50000"/>
              <a:gd name="adj2"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515" name="Round Same Side Corner Rectangle 514"/>
          <p:cNvSpPr/>
          <p:nvPr/>
        </p:nvSpPr>
        <p:spPr>
          <a:xfrm rot="10800000" flipH="1">
            <a:off x="2274888" y="4068763"/>
            <a:ext cx="109537" cy="912812"/>
          </a:xfrm>
          <a:prstGeom prst="round2SameRect">
            <a:avLst>
              <a:gd name="adj1" fmla="val 5000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68778" name="TextBox 515"/>
          <p:cNvSpPr txBox="1">
            <a:spLocks noChangeArrowheads="1"/>
          </p:cNvSpPr>
          <p:nvPr/>
        </p:nvSpPr>
        <p:spPr bwMode="auto">
          <a:xfrm>
            <a:off x="2274888" y="8912225"/>
            <a:ext cx="7221537"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24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68779" name="TextBox 516"/>
          <p:cNvSpPr txBox="1">
            <a:spLocks noChangeArrowheads="1"/>
          </p:cNvSpPr>
          <p:nvPr/>
        </p:nvSpPr>
        <p:spPr bwMode="auto">
          <a:xfrm>
            <a:off x="2274888" y="10150475"/>
            <a:ext cx="7221537"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24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518" name="Round Same Side Corner Rectangle 517"/>
          <p:cNvSpPr/>
          <p:nvPr/>
        </p:nvSpPr>
        <p:spPr>
          <a:xfrm rot="10800000" flipH="1">
            <a:off x="2292350" y="8994775"/>
            <a:ext cx="109538" cy="914400"/>
          </a:xfrm>
          <a:prstGeom prst="round2SameRect">
            <a:avLst>
              <a:gd name="adj1" fmla="val 50000"/>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519" name="Round Same Side Corner Rectangle 518"/>
          <p:cNvSpPr/>
          <p:nvPr/>
        </p:nvSpPr>
        <p:spPr>
          <a:xfrm rot="10800000" flipH="1">
            <a:off x="2292350" y="10225088"/>
            <a:ext cx="109538" cy="914400"/>
          </a:xfrm>
          <a:prstGeom prst="round2SameRect">
            <a:avLst>
              <a:gd name="adj1" fmla="val 50000"/>
              <a:gd name="adj2"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68782" name="TextBox 199"/>
          <p:cNvSpPr txBox="1">
            <a:spLocks noChangeArrowheads="1"/>
          </p:cNvSpPr>
          <p:nvPr/>
        </p:nvSpPr>
        <p:spPr bwMode="auto">
          <a:xfrm>
            <a:off x="1614488" y="955675"/>
            <a:ext cx="48895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Arrow Slides</a:t>
            </a:r>
          </a:p>
        </p:txBody>
      </p:sp>
      <p:sp>
        <p:nvSpPr>
          <p:cNvPr id="201" name="TextBox 200"/>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68784" name="Group 59"/>
          <p:cNvGrpSpPr>
            <a:grpSpLocks/>
          </p:cNvGrpSpPr>
          <p:nvPr/>
        </p:nvGrpSpPr>
        <p:grpSpPr bwMode="auto">
          <a:xfrm>
            <a:off x="1744663" y="2152650"/>
            <a:ext cx="1477962" cy="258763"/>
            <a:chOff x="1703388" y="2006913"/>
            <a:chExt cx="1478230" cy="258682"/>
          </a:xfrm>
        </p:grpSpPr>
        <p:sp>
          <p:nvSpPr>
            <p:cNvPr id="203" name="Oval 202"/>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4" name="Oval 203"/>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5" name="Oval 204"/>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6" name="Oval 205"/>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8" name="Oval 207"/>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6"/>
                </a:solidFill>
                <a:latin typeface="Lato Black" panose="020F0A02020204030203" pitchFamily="34" charset="0"/>
              </a:rPr>
              <a:t>THANKS FOR DOWNLOADING THESE TEMPLATES! </a:t>
            </a:r>
            <a:br>
              <a:rPr kumimoji="1" lang="en-US" altLang="ja-JP" sz="3999" b="1" dirty="0">
                <a:solidFill>
                  <a:schemeClr val="accent6"/>
                </a:solidFill>
                <a:latin typeface="Lato Light" panose="020F0302020204030203" pitchFamily="34" charset="0"/>
              </a:rPr>
            </a:br>
            <a:r>
              <a:rPr kumimoji="1" lang="en-US" altLang="ja-JP" sz="4799" dirty="0">
                <a:solidFill>
                  <a:schemeClr val="accent6"/>
                </a:solidFill>
                <a:latin typeface="Lato Light" panose="020F0302020204030203" pitchFamily="34" charset="0"/>
              </a:rPr>
              <a:t>Find even more free templates at </a:t>
            </a:r>
            <a:endParaRPr kumimoji="1" lang="en-US" altLang="ja-JP" sz="3999" b="1" dirty="0">
              <a:solidFill>
                <a:schemeClr val="accent6"/>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Box 199"/>
          <p:cNvSpPr txBox="1">
            <a:spLocks noChangeArrowheads="1"/>
          </p:cNvSpPr>
          <p:nvPr/>
        </p:nvSpPr>
        <p:spPr bwMode="auto">
          <a:xfrm>
            <a:off x="1614488" y="955675"/>
            <a:ext cx="7604005"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dirty="0">
                <a:solidFill>
                  <a:schemeClr val="tx2"/>
                </a:solidFill>
                <a:latin typeface="Source Sans Pro" panose="020B0503030403020204" pitchFamily="34" charset="0"/>
              </a:rPr>
              <a:t>Water Co</a:t>
            </a:r>
            <a:r>
              <a:rPr lang="es-CO" altLang="es-MX" sz="6600" b="1" dirty="0">
                <a:solidFill>
                  <a:schemeClr val="tx2"/>
                </a:solidFill>
                <a:latin typeface="Source Sans Pro" panose="020B0503030403020204" pitchFamily="34" charset="0"/>
              </a:rPr>
              <a:t>n</a:t>
            </a:r>
            <a:r>
              <a:rPr lang="id-ID" altLang="es-MX" sz="6600" b="1" dirty="0">
                <a:solidFill>
                  <a:schemeClr val="tx2"/>
                </a:solidFill>
                <a:latin typeface="Source Sans Pro" panose="020B0503030403020204" pitchFamily="34" charset="0"/>
              </a:rPr>
              <a:t>su</a:t>
            </a:r>
            <a:r>
              <a:rPr lang="es-CO" altLang="es-MX" sz="6600" b="1" dirty="0">
                <a:solidFill>
                  <a:schemeClr val="tx2"/>
                </a:solidFill>
                <a:latin typeface="Source Sans Pro" panose="020B0503030403020204" pitchFamily="34" charset="0"/>
              </a:rPr>
              <a:t>m</a:t>
            </a:r>
            <a:r>
              <a:rPr lang="id-ID" altLang="es-MX" sz="6600" b="1" dirty="0">
                <a:solidFill>
                  <a:schemeClr val="tx2"/>
                </a:solidFill>
                <a:latin typeface="Source Sans Pro" panose="020B0503030403020204" pitchFamily="34" charset="0"/>
              </a:rPr>
              <a:t>ption</a:t>
            </a:r>
          </a:p>
        </p:txBody>
      </p:sp>
      <p:sp>
        <p:nvSpPr>
          <p:cNvPr id="201" name="TextBox 200"/>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14339" name="Group 59"/>
          <p:cNvGrpSpPr>
            <a:grpSpLocks/>
          </p:cNvGrpSpPr>
          <p:nvPr/>
        </p:nvGrpSpPr>
        <p:grpSpPr bwMode="auto">
          <a:xfrm>
            <a:off x="1744663" y="2152650"/>
            <a:ext cx="1477962" cy="258763"/>
            <a:chOff x="1703388" y="2006913"/>
            <a:chExt cx="1478230" cy="258682"/>
          </a:xfrm>
        </p:grpSpPr>
        <p:sp>
          <p:nvSpPr>
            <p:cNvPr id="203" name="Oval 202"/>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4" name="Oval 203"/>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5" name="Oval 204"/>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6" name="Oval 205"/>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8" name="Oval 207"/>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
        <p:nvSpPr>
          <p:cNvPr id="14340" name="AutoShape 56"/>
          <p:cNvSpPr>
            <a:spLocks noChangeAspect="1" noChangeArrowheads="1" noTextEdit="1"/>
          </p:cNvSpPr>
          <p:nvPr/>
        </p:nvSpPr>
        <p:spPr bwMode="auto">
          <a:xfrm>
            <a:off x="15822613" y="2066925"/>
            <a:ext cx="8555037" cy="1111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lstStyle/>
          <a:p>
            <a:endParaRPr lang="es-MX"/>
          </a:p>
        </p:txBody>
      </p:sp>
      <p:sp>
        <p:nvSpPr>
          <p:cNvPr id="132" name="Freeform 59"/>
          <p:cNvSpPr>
            <a:spLocks/>
          </p:cNvSpPr>
          <p:nvPr/>
        </p:nvSpPr>
        <p:spPr bwMode="auto">
          <a:xfrm>
            <a:off x="20642263" y="2149475"/>
            <a:ext cx="1360487" cy="641350"/>
          </a:xfrm>
          <a:custGeom>
            <a:avLst/>
            <a:gdLst>
              <a:gd name="T0" fmla="*/ 82 w 197"/>
              <a:gd name="T1" fmla="*/ 0 h 93"/>
              <a:gd name="T2" fmla="*/ 82 w 197"/>
              <a:gd name="T3" fmla="*/ 0 h 93"/>
              <a:gd name="T4" fmla="*/ 76 w 197"/>
              <a:gd name="T5" fmla="*/ 0 h 93"/>
              <a:gd name="T6" fmla="*/ 18 w 197"/>
              <a:gd name="T7" fmla="*/ 0 h 93"/>
              <a:gd name="T8" fmla="*/ 0 w 197"/>
              <a:gd name="T9" fmla="*/ 17 h 93"/>
              <a:gd name="T10" fmla="*/ 0 w 197"/>
              <a:gd name="T11" fmla="*/ 75 h 93"/>
              <a:gd name="T12" fmla="*/ 18 w 197"/>
              <a:gd name="T13" fmla="*/ 93 h 93"/>
              <a:gd name="T14" fmla="*/ 76 w 197"/>
              <a:gd name="T15" fmla="*/ 93 h 93"/>
              <a:gd name="T16" fmla="*/ 83 w 197"/>
              <a:gd name="T17" fmla="*/ 92 h 93"/>
              <a:gd name="T18" fmla="*/ 197 w 197"/>
              <a:gd name="T19" fmla="*/ 50 h 93"/>
              <a:gd name="T20" fmla="*/ 197 w 197"/>
              <a:gd name="T21" fmla="*/ 43 h 93"/>
              <a:gd name="T22" fmla="*/ 197 w 197"/>
              <a:gd name="T23" fmla="*/ 49 h 93"/>
              <a:gd name="T24" fmla="*/ 197 w 197"/>
              <a:gd name="T25" fmla="*/ 42 h 93"/>
              <a:gd name="T26" fmla="*/ 82 w 197"/>
              <a:gd name="T2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7" h="93">
                <a:moveTo>
                  <a:pt x="82" y="0"/>
                </a:moveTo>
                <a:cubicBezTo>
                  <a:pt x="82" y="0"/>
                  <a:pt x="82" y="0"/>
                  <a:pt x="82" y="0"/>
                </a:cubicBezTo>
                <a:cubicBezTo>
                  <a:pt x="80" y="0"/>
                  <a:pt x="78" y="0"/>
                  <a:pt x="76" y="0"/>
                </a:cubicBezTo>
                <a:cubicBezTo>
                  <a:pt x="18" y="0"/>
                  <a:pt x="18" y="0"/>
                  <a:pt x="18" y="0"/>
                </a:cubicBezTo>
                <a:cubicBezTo>
                  <a:pt x="8" y="0"/>
                  <a:pt x="0" y="8"/>
                  <a:pt x="0" y="17"/>
                </a:cubicBezTo>
                <a:cubicBezTo>
                  <a:pt x="0" y="75"/>
                  <a:pt x="0" y="75"/>
                  <a:pt x="0" y="75"/>
                </a:cubicBezTo>
                <a:cubicBezTo>
                  <a:pt x="0" y="85"/>
                  <a:pt x="8" y="93"/>
                  <a:pt x="18" y="93"/>
                </a:cubicBezTo>
                <a:cubicBezTo>
                  <a:pt x="76" y="93"/>
                  <a:pt x="76" y="93"/>
                  <a:pt x="76" y="93"/>
                </a:cubicBezTo>
                <a:cubicBezTo>
                  <a:pt x="79" y="93"/>
                  <a:pt x="81" y="93"/>
                  <a:pt x="83" y="92"/>
                </a:cubicBezTo>
                <a:cubicBezTo>
                  <a:pt x="197" y="50"/>
                  <a:pt x="197" y="50"/>
                  <a:pt x="197" y="50"/>
                </a:cubicBezTo>
                <a:cubicBezTo>
                  <a:pt x="197" y="43"/>
                  <a:pt x="197" y="43"/>
                  <a:pt x="197" y="43"/>
                </a:cubicBezTo>
                <a:cubicBezTo>
                  <a:pt x="197" y="49"/>
                  <a:pt x="197" y="49"/>
                  <a:pt x="197" y="49"/>
                </a:cubicBezTo>
                <a:cubicBezTo>
                  <a:pt x="197" y="42"/>
                  <a:pt x="197" y="42"/>
                  <a:pt x="197" y="42"/>
                </a:cubicBezTo>
                <a:lnTo>
                  <a:pt x="82" y="0"/>
                </a:lnTo>
                <a:close/>
              </a:path>
            </a:pathLst>
          </a:custGeom>
          <a:solidFill>
            <a:schemeClr val="accent1">
              <a:lumMod val="75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33" name="Freeform 60"/>
          <p:cNvSpPr>
            <a:spLocks/>
          </p:cNvSpPr>
          <p:nvPr/>
        </p:nvSpPr>
        <p:spPr bwMode="auto">
          <a:xfrm>
            <a:off x="22186900" y="2149475"/>
            <a:ext cx="1355725" cy="641350"/>
          </a:xfrm>
          <a:custGeom>
            <a:avLst/>
            <a:gdLst>
              <a:gd name="T0" fmla="*/ 115 w 196"/>
              <a:gd name="T1" fmla="*/ 0 h 93"/>
              <a:gd name="T2" fmla="*/ 115 w 196"/>
              <a:gd name="T3" fmla="*/ 0 h 93"/>
              <a:gd name="T4" fmla="*/ 120 w 196"/>
              <a:gd name="T5" fmla="*/ 0 h 93"/>
              <a:gd name="T6" fmla="*/ 178 w 196"/>
              <a:gd name="T7" fmla="*/ 0 h 93"/>
              <a:gd name="T8" fmla="*/ 196 w 196"/>
              <a:gd name="T9" fmla="*/ 17 h 93"/>
              <a:gd name="T10" fmla="*/ 196 w 196"/>
              <a:gd name="T11" fmla="*/ 75 h 93"/>
              <a:gd name="T12" fmla="*/ 178 w 196"/>
              <a:gd name="T13" fmla="*/ 93 h 93"/>
              <a:gd name="T14" fmla="*/ 120 w 196"/>
              <a:gd name="T15" fmla="*/ 93 h 93"/>
              <a:gd name="T16" fmla="*/ 113 w 196"/>
              <a:gd name="T17" fmla="*/ 92 h 93"/>
              <a:gd name="T18" fmla="*/ 0 w 196"/>
              <a:gd name="T19" fmla="*/ 50 h 93"/>
              <a:gd name="T20" fmla="*/ 0 w 196"/>
              <a:gd name="T21" fmla="*/ 43 h 93"/>
              <a:gd name="T22" fmla="*/ 0 w 196"/>
              <a:gd name="T23" fmla="*/ 49 h 93"/>
              <a:gd name="T24" fmla="*/ 0 w 196"/>
              <a:gd name="T25" fmla="*/ 42 h 93"/>
              <a:gd name="T26" fmla="*/ 115 w 196"/>
              <a:gd name="T2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6" h="93">
                <a:moveTo>
                  <a:pt x="115" y="0"/>
                </a:moveTo>
                <a:cubicBezTo>
                  <a:pt x="115" y="0"/>
                  <a:pt x="115" y="0"/>
                  <a:pt x="115" y="0"/>
                </a:cubicBezTo>
                <a:cubicBezTo>
                  <a:pt x="116" y="0"/>
                  <a:pt x="118" y="0"/>
                  <a:pt x="120" y="0"/>
                </a:cubicBezTo>
                <a:cubicBezTo>
                  <a:pt x="178" y="0"/>
                  <a:pt x="178" y="0"/>
                  <a:pt x="178" y="0"/>
                </a:cubicBezTo>
                <a:cubicBezTo>
                  <a:pt x="188" y="0"/>
                  <a:pt x="196" y="8"/>
                  <a:pt x="196" y="17"/>
                </a:cubicBezTo>
                <a:cubicBezTo>
                  <a:pt x="196" y="75"/>
                  <a:pt x="196" y="75"/>
                  <a:pt x="196" y="75"/>
                </a:cubicBezTo>
                <a:cubicBezTo>
                  <a:pt x="196" y="85"/>
                  <a:pt x="188" y="93"/>
                  <a:pt x="178" y="93"/>
                </a:cubicBezTo>
                <a:cubicBezTo>
                  <a:pt x="120" y="93"/>
                  <a:pt x="120" y="93"/>
                  <a:pt x="120" y="93"/>
                </a:cubicBezTo>
                <a:cubicBezTo>
                  <a:pt x="117" y="93"/>
                  <a:pt x="115" y="93"/>
                  <a:pt x="113" y="92"/>
                </a:cubicBezTo>
                <a:cubicBezTo>
                  <a:pt x="0" y="50"/>
                  <a:pt x="0" y="50"/>
                  <a:pt x="0" y="50"/>
                </a:cubicBezTo>
                <a:cubicBezTo>
                  <a:pt x="0" y="43"/>
                  <a:pt x="0" y="43"/>
                  <a:pt x="0" y="43"/>
                </a:cubicBezTo>
                <a:cubicBezTo>
                  <a:pt x="0" y="49"/>
                  <a:pt x="0" y="49"/>
                  <a:pt x="0" y="49"/>
                </a:cubicBezTo>
                <a:cubicBezTo>
                  <a:pt x="0" y="42"/>
                  <a:pt x="0" y="42"/>
                  <a:pt x="0" y="42"/>
                </a:cubicBezTo>
                <a:lnTo>
                  <a:pt x="115" y="0"/>
                </a:lnTo>
                <a:close/>
              </a:path>
            </a:pathLst>
          </a:custGeom>
          <a:solidFill>
            <a:schemeClr val="accent1">
              <a:lumMod val="75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34" name="Freeform 61"/>
          <p:cNvSpPr>
            <a:spLocks/>
          </p:cNvSpPr>
          <p:nvPr/>
        </p:nvSpPr>
        <p:spPr bwMode="auto">
          <a:xfrm>
            <a:off x="19953288" y="4225925"/>
            <a:ext cx="3960812" cy="1435100"/>
          </a:xfrm>
          <a:custGeom>
            <a:avLst/>
            <a:gdLst>
              <a:gd name="T0" fmla="*/ 425 w 574"/>
              <a:gd name="T1" fmla="*/ 0 h 208"/>
              <a:gd name="T2" fmla="*/ 393 w 574"/>
              <a:gd name="T3" fmla="*/ 0 h 208"/>
              <a:gd name="T4" fmla="*/ 115 w 574"/>
              <a:gd name="T5" fmla="*/ 0 h 208"/>
              <a:gd name="T6" fmla="*/ 0 w 574"/>
              <a:gd name="T7" fmla="*/ 115 h 208"/>
              <a:gd name="T8" fmla="*/ 0 w 574"/>
              <a:gd name="T9" fmla="*/ 208 h 208"/>
              <a:gd name="T10" fmla="*/ 113 w 574"/>
              <a:gd name="T11" fmla="*/ 208 h 208"/>
              <a:gd name="T12" fmla="*/ 113 w 574"/>
              <a:gd name="T13" fmla="*/ 157 h 208"/>
              <a:gd name="T14" fmla="*/ 158 w 574"/>
              <a:gd name="T15" fmla="*/ 113 h 208"/>
              <a:gd name="T16" fmla="*/ 393 w 574"/>
              <a:gd name="T17" fmla="*/ 113 h 208"/>
              <a:gd name="T18" fmla="*/ 425 w 574"/>
              <a:gd name="T19" fmla="*/ 113 h 208"/>
              <a:gd name="T20" fmla="*/ 574 w 574"/>
              <a:gd name="T21" fmla="*/ 113 h 208"/>
              <a:gd name="T22" fmla="*/ 574 w 574"/>
              <a:gd name="T23" fmla="*/ 0 h 208"/>
              <a:gd name="T24" fmla="*/ 425 w 574"/>
              <a:gd name="T25" fmla="*/ 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4" h="208">
                <a:moveTo>
                  <a:pt x="425" y="0"/>
                </a:moveTo>
                <a:cubicBezTo>
                  <a:pt x="393" y="0"/>
                  <a:pt x="393" y="0"/>
                  <a:pt x="393" y="0"/>
                </a:cubicBezTo>
                <a:cubicBezTo>
                  <a:pt x="115" y="0"/>
                  <a:pt x="115" y="0"/>
                  <a:pt x="115" y="0"/>
                </a:cubicBezTo>
                <a:cubicBezTo>
                  <a:pt x="52" y="0"/>
                  <a:pt x="0" y="52"/>
                  <a:pt x="0" y="115"/>
                </a:cubicBezTo>
                <a:cubicBezTo>
                  <a:pt x="0" y="208"/>
                  <a:pt x="0" y="208"/>
                  <a:pt x="0" y="208"/>
                </a:cubicBezTo>
                <a:cubicBezTo>
                  <a:pt x="113" y="208"/>
                  <a:pt x="113" y="208"/>
                  <a:pt x="113" y="208"/>
                </a:cubicBezTo>
                <a:cubicBezTo>
                  <a:pt x="113" y="157"/>
                  <a:pt x="113" y="157"/>
                  <a:pt x="113" y="157"/>
                </a:cubicBezTo>
                <a:cubicBezTo>
                  <a:pt x="113" y="133"/>
                  <a:pt x="133" y="113"/>
                  <a:pt x="158" y="113"/>
                </a:cubicBezTo>
                <a:cubicBezTo>
                  <a:pt x="393" y="113"/>
                  <a:pt x="393" y="113"/>
                  <a:pt x="393" y="113"/>
                </a:cubicBezTo>
                <a:cubicBezTo>
                  <a:pt x="425" y="113"/>
                  <a:pt x="425" y="113"/>
                  <a:pt x="425" y="113"/>
                </a:cubicBezTo>
                <a:cubicBezTo>
                  <a:pt x="574" y="113"/>
                  <a:pt x="574" y="113"/>
                  <a:pt x="574" y="113"/>
                </a:cubicBezTo>
                <a:cubicBezTo>
                  <a:pt x="574" y="0"/>
                  <a:pt x="574" y="0"/>
                  <a:pt x="574" y="0"/>
                </a:cubicBezTo>
                <a:lnTo>
                  <a:pt x="425" y="0"/>
                </a:lnTo>
                <a:close/>
              </a:path>
            </a:pathLst>
          </a:custGeom>
          <a:solidFill>
            <a:schemeClr val="accent1">
              <a:lumMod val="75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35" name="Freeform 62"/>
          <p:cNvSpPr>
            <a:spLocks/>
          </p:cNvSpPr>
          <p:nvPr/>
        </p:nvSpPr>
        <p:spPr bwMode="auto">
          <a:xfrm>
            <a:off x="22028150" y="2136775"/>
            <a:ext cx="127000" cy="993775"/>
          </a:xfrm>
          <a:custGeom>
            <a:avLst/>
            <a:gdLst>
              <a:gd name="T0" fmla="*/ 9 w 18"/>
              <a:gd name="T1" fmla="*/ 0 h 144"/>
              <a:gd name="T2" fmla="*/ 0 w 18"/>
              <a:gd name="T3" fmla="*/ 10 h 144"/>
              <a:gd name="T4" fmla="*/ 0 w 18"/>
              <a:gd name="T5" fmla="*/ 144 h 144"/>
              <a:gd name="T6" fmla="*/ 18 w 18"/>
              <a:gd name="T7" fmla="*/ 144 h 144"/>
              <a:gd name="T8" fmla="*/ 18 w 18"/>
              <a:gd name="T9" fmla="*/ 10 h 144"/>
              <a:gd name="T10" fmla="*/ 18 w 18"/>
              <a:gd name="T11" fmla="*/ 10 h 144"/>
              <a:gd name="T12" fmla="*/ 9 w 18"/>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8" h="144">
                <a:moveTo>
                  <a:pt x="9" y="0"/>
                </a:moveTo>
                <a:cubicBezTo>
                  <a:pt x="4" y="0"/>
                  <a:pt x="0" y="5"/>
                  <a:pt x="0" y="10"/>
                </a:cubicBezTo>
                <a:cubicBezTo>
                  <a:pt x="0" y="144"/>
                  <a:pt x="0" y="144"/>
                  <a:pt x="0" y="144"/>
                </a:cubicBezTo>
                <a:cubicBezTo>
                  <a:pt x="18" y="144"/>
                  <a:pt x="18" y="144"/>
                  <a:pt x="18" y="144"/>
                </a:cubicBezTo>
                <a:cubicBezTo>
                  <a:pt x="18" y="10"/>
                  <a:pt x="18" y="10"/>
                  <a:pt x="18" y="10"/>
                </a:cubicBezTo>
                <a:cubicBezTo>
                  <a:pt x="18" y="10"/>
                  <a:pt x="18" y="10"/>
                  <a:pt x="18" y="10"/>
                </a:cubicBezTo>
                <a:cubicBezTo>
                  <a:pt x="18" y="5"/>
                  <a:pt x="14" y="0"/>
                  <a:pt x="9" y="0"/>
                </a:cubicBezTo>
              </a:path>
            </a:pathLst>
          </a:custGeom>
          <a:solidFill>
            <a:schemeClr val="accent2">
              <a:lumMod val="60000"/>
              <a:lumOff val="40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36" name="Freeform 63"/>
          <p:cNvSpPr>
            <a:spLocks/>
          </p:cNvSpPr>
          <p:nvPr/>
        </p:nvSpPr>
        <p:spPr bwMode="auto">
          <a:xfrm>
            <a:off x="21628100" y="2073275"/>
            <a:ext cx="933450" cy="793750"/>
          </a:xfrm>
          <a:custGeom>
            <a:avLst/>
            <a:gdLst>
              <a:gd name="T0" fmla="*/ 135 w 135"/>
              <a:gd name="T1" fmla="*/ 18 h 115"/>
              <a:gd name="T2" fmla="*/ 117 w 135"/>
              <a:gd name="T3" fmla="*/ 0 h 115"/>
              <a:gd name="T4" fmla="*/ 17 w 135"/>
              <a:gd name="T5" fmla="*/ 0 h 115"/>
              <a:gd name="T6" fmla="*/ 0 w 135"/>
              <a:gd name="T7" fmla="*/ 18 h 115"/>
              <a:gd name="T8" fmla="*/ 0 w 135"/>
              <a:gd name="T9" fmla="*/ 97 h 115"/>
              <a:gd name="T10" fmla="*/ 17 w 135"/>
              <a:gd name="T11" fmla="*/ 115 h 115"/>
              <a:gd name="T12" fmla="*/ 117 w 135"/>
              <a:gd name="T13" fmla="*/ 115 h 115"/>
              <a:gd name="T14" fmla="*/ 135 w 135"/>
              <a:gd name="T15" fmla="*/ 97 h 115"/>
              <a:gd name="T16" fmla="*/ 135 w 135"/>
              <a:gd name="T17" fmla="*/ 18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5" h="115">
                <a:moveTo>
                  <a:pt x="135" y="18"/>
                </a:moveTo>
                <a:cubicBezTo>
                  <a:pt x="135" y="8"/>
                  <a:pt x="127" y="0"/>
                  <a:pt x="117" y="0"/>
                </a:cubicBezTo>
                <a:cubicBezTo>
                  <a:pt x="17" y="0"/>
                  <a:pt x="17" y="0"/>
                  <a:pt x="17" y="0"/>
                </a:cubicBezTo>
                <a:cubicBezTo>
                  <a:pt x="8" y="0"/>
                  <a:pt x="0" y="8"/>
                  <a:pt x="0" y="18"/>
                </a:cubicBezTo>
                <a:cubicBezTo>
                  <a:pt x="0" y="97"/>
                  <a:pt x="0" y="97"/>
                  <a:pt x="0" y="97"/>
                </a:cubicBezTo>
                <a:cubicBezTo>
                  <a:pt x="0" y="107"/>
                  <a:pt x="8" y="115"/>
                  <a:pt x="17" y="115"/>
                </a:cubicBezTo>
                <a:cubicBezTo>
                  <a:pt x="117" y="115"/>
                  <a:pt x="117" y="115"/>
                  <a:pt x="117" y="115"/>
                </a:cubicBezTo>
                <a:cubicBezTo>
                  <a:pt x="127" y="115"/>
                  <a:pt x="135" y="107"/>
                  <a:pt x="135" y="97"/>
                </a:cubicBezTo>
                <a:lnTo>
                  <a:pt x="135" y="18"/>
                </a:lnTo>
                <a:close/>
              </a:path>
            </a:pathLst>
          </a:custGeom>
          <a:solidFill>
            <a:schemeClr val="accent1">
              <a:lumMod val="75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37" name="Freeform 64"/>
          <p:cNvSpPr>
            <a:spLocks/>
          </p:cNvSpPr>
          <p:nvPr/>
        </p:nvSpPr>
        <p:spPr bwMode="auto">
          <a:xfrm>
            <a:off x="21194713" y="3895725"/>
            <a:ext cx="1795462" cy="1441450"/>
          </a:xfrm>
          <a:custGeom>
            <a:avLst/>
            <a:gdLst>
              <a:gd name="T0" fmla="*/ 260 w 260"/>
              <a:gd name="T1" fmla="*/ 155 h 209"/>
              <a:gd name="T2" fmla="*/ 207 w 260"/>
              <a:gd name="T3" fmla="*/ 209 h 209"/>
              <a:gd name="T4" fmla="*/ 53 w 260"/>
              <a:gd name="T5" fmla="*/ 209 h 209"/>
              <a:gd name="T6" fmla="*/ 0 w 260"/>
              <a:gd name="T7" fmla="*/ 155 h 209"/>
              <a:gd name="T8" fmla="*/ 0 w 260"/>
              <a:gd name="T9" fmla="*/ 54 h 209"/>
              <a:gd name="T10" fmla="*/ 53 w 260"/>
              <a:gd name="T11" fmla="*/ 0 h 209"/>
              <a:gd name="T12" fmla="*/ 207 w 260"/>
              <a:gd name="T13" fmla="*/ 0 h 209"/>
              <a:gd name="T14" fmla="*/ 260 w 260"/>
              <a:gd name="T15" fmla="*/ 54 h 209"/>
              <a:gd name="T16" fmla="*/ 260 w 260"/>
              <a:gd name="T17" fmla="*/ 15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0" h="209">
                <a:moveTo>
                  <a:pt x="260" y="155"/>
                </a:moveTo>
                <a:cubicBezTo>
                  <a:pt x="260" y="185"/>
                  <a:pt x="236" y="209"/>
                  <a:pt x="207" y="209"/>
                </a:cubicBezTo>
                <a:cubicBezTo>
                  <a:pt x="53" y="209"/>
                  <a:pt x="53" y="209"/>
                  <a:pt x="53" y="209"/>
                </a:cubicBezTo>
                <a:cubicBezTo>
                  <a:pt x="24" y="209"/>
                  <a:pt x="0" y="185"/>
                  <a:pt x="0" y="155"/>
                </a:cubicBezTo>
                <a:cubicBezTo>
                  <a:pt x="0" y="54"/>
                  <a:pt x="0" y="54"/>
                  <a:pt x="0" y="54"/>
                </a:cubicBezTo>
                <a:cubicBezTo>
                  <a:pt x="0" y="24"/>
                  <a:pt x="24" y="0"/>
                  <a:pt x="53" y="0"/>
                </a:cubicBezTo>
                <a:cubicBezTo>
                  <a:pt x="207" y="0"/>
                  <a:pt x="207" y="0"/>
                  <a:pt x="207" y="0"/>
                </a:cubicBezTo>
                <a:cubicBezTo>
                  <a:pt x="236" y="0"/>
                  <a:pt x="260" y="24"/>
                  <a:pt x="260" y="54"/>
                </a:cubicBezTo>
                <a:lnTo>
                  <a:pt x="260" y="155"/>
                </a:lnTo>
                <a:close/>
              </a:path>
            </a:pathLst>
          </a:custGeom>
          <a:solidFill>
            <a:schemeClr val="accent2">
              <a:lumMod val="60000"/>
              <a:lumOff val="40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38" name="Rectangle 65"/>
          <p:cNvSpPr>
            <a:spLocks noChangeArrowheads="1"/>
          </p:cNvSpPr>
          <p:nvPr/>
        </p:nvSpPr>
        <p:spPr bwMode="auto">
          <a:xfrm>
            <a:off x="19861213" y="5483225"/>
            <a:ext cx="962025" cy="495300"/>
          </a:xfrm>
          <a:prstGeom prst="rect">
            <a:avLst/>
          </a:prstGeom>
          <a:solidFill>
            <a:schemeClr val="accent2">
              <a:lumMod val="60000"/>
              <a:lumOff val="40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39" name="Freeform 66"/>
          <p:cNvSpPr>
            <a:spLocks/>
          </p:cNvSpPr>
          <p:nvPr/>
        </p:nvSpPr>
        <p:spPr bwMode="auto">
          <a:xfrm>
            <a:off x="23914100" y="4076700"/>
            <a:ext cx="158750" cy="1082675"/>
          </a:xfrm>
          <a:custGeom>
            <a:avLst/>
            <a:gdLst>
              <a:gd name="T0" fmla="*/ 0 w 50"/>
              <a:gd name="T1" fmla="*/ 47 h 341"/>
              <a:gd name="T2" fmla="*/ 0 w 50"/>
              <a:gd name="T3" fmla="*/ 293 h 341"/>
              <a:gd name="T4" fmla="*/ 50 w 50"/>
              <a:gd name="T5" fmla="*/ 341 h 341"/>
              <a:gd name="T6" fmla="*/ 50 w 50"/>
              <a:gd name="T7" fmla="*/ 0 h 341"/>
              <a:gd name="T8" fmla="*/ 0 w 50"/>
              <a:gd name="T9" fmla="*/ 47 h 341"/>
            </a:gdLst>
            <a:ahLst/>
            <a:cxnLst>
              <a:cxn ang="0">
                <a:pos x="T0" y="T1"/>
              </a:cxn>
              <a:cxn ang="0">
                <a:pos x="T2" y="T3"/>
              </a:cxn>
              <a:cxn ang="0">
                <a:pos x="T4" y="T5"/>
              </a:cxn>
              <a:cxn ang="0">
                <a:pos x="T6" y="T7"/>
              </a:cxn>
              <a:cxn ang="0">
                <a:pos x="T8" y="T9"/>
              </a:cxn>
            </a:cxnLst>
            <a:rect l="0" t="0" r="r" b="b"/>
            <a:pathLst>
              <a:path w="50" h="341">
                <a:moveTo>
                  <a:pt x="0" y="47"/>
                </a:moveTo>
                <a:lnTo>
                  <a:pt x="0" y="293"/>
                </a:lnTo>
                <a:lnTo>
                  <a:pt x="50" y="341"/>
                </a:lnTo>
                <a:lnTo>
                  <a:pt x="50" y="0"/>
                </a:lnTo>
                <a:lnTo>
                  <a:pt x="0" y="47"/>
                </a:lnTo>
                <a:close/>
              </a:path>
            </a:pathLst>
          </a:custGeom>
          <a:solidFill>
            <a:schemeClr val="accent2">
              <a:lumMod val="60000"/>
              <a:lumOff val="40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40" name="Rectangle 67"/>
          <p:cNvSpPr>
            <a:spLocks noChangeArrowheads="1"/>
          </p:cNvSpPr>
          <p:nvPr/>
        </p:nvSpPr>
        <p:spPr bwMode="auto">
          <a:xfrm>
            <a:off x="24072850" y="4076700"/>
            <a:ext cx="304800" cy="1082675"/>
          </a:xfrm>
          <a:prstGeom prst="rect">
            <a:avLst/>
          </a:prstGeom>
          <a:solidFill>
            <a:schemeClr val="accent1">
              <a:lumMod val="75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41" name="Freeform 68"/>
          <p:cNvSpPr>
            <a:spLocks/>
          </p:cNvSpPr>
          <p:nvPr/>
        </p:nvSpPr>
        <p:spPr bwMode="auto">
          <a:xfrm>
            <a:off x="21704300" y="3225800"/>
            <a:ext cx="774700" cy="206375"/>
          </a:xfrm>
          <a:custGeom>
            <a:avLst/>
            <a:gdLst>
              <a:gd name="T0" fmla="*/ 207 w 244"/>
              <a:gd name="T1" fmla="*/ 0 h 65"/>
              <a:gd name="T2" fmla="*/ 39 w 244"/>
              <a:gd name="T3" fmla="*/ 0 h 65"/>
              <a:gd name="T4" fmla="*/ 0 w 244"/>
              <a:gd name="T5" fmla="*/ 65 h 65"/>
              <a:gd name="T6" fmla="*/ 244 w 244"/>
              <a:gd name="T7" fmla="*/ 65 h 65"/>
              <a:gd name="T8" fmla="*/ 207 w 244"/>
              <a:gd name="T9" fmla="*/ 0 h 65"/>
            </a:gdLst>
            <a:ahLst/>
            <a:cxnLst>
              <a:cxn ang="0">
                <a:pos x="T0" y="T1"/>
              </a:cxn>
              <a:cxn ang="0">
                <a:pos x="T2" y="T3"/>
              </a:cxn>
              <a:cxn ang="0">
                <a:pos x="T4" y="T5"/>
              </a:cxn>
              <a:cxn ang="0">
                <a:pos x="T6" y="T7"/>
              </a:cxn>
              <a:cxn ang="0">
                <a:pos x="T8" y="T9"/>
              </a:cxn>
            </a:cxnLst>
            <a:rect l="0" t="0" r="r" b="b"/>
            <a:pathLst>
              <a:path w="244" h="65">
                <a:moveTo>
                  <a:pt x="207" y="0"/>
                </a:moveTo>
                <a:lnTo>
                  <a:pt x="39" y="0"/>
                </a:lnTo>
                <a:lnTo>
                  <a:pt x="0" y="65"/>
                </a:lnTo>
                <a:lnTo>
                  <a:pt x="244" y="65"/>
                </a:lnTo>
                <a:lnTo>
                  <a:pt x="207" y="0"/>
                </a:lnTo>
                <a:close/>
              </a:path>
            </a:pathLst>
          </a:custGeom>
          <a:solidFill>
            <a:schemeClr val="accent1">
              <a:lumMod val="75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42" name="Freeform 69"/>
          <p:cNvSpPr>
            <a:spLocks/>
          </p:cNvSpPr>
          <p:nvPr/>
        </p:nvSpPr>
        <p:spPr bwMode="auto">
          <a:xfrm>
            <a:off x="21551900" y="3432175"/>
            <a:ext cx="1079500" cy="158750"/>
          </a:xfrm>
          <a:custGeom>
            <a:avLst/>
            <a:gdLst>
              <a:gd name="T0" fmla="*/ 292 w 340"/>
              <a:gd name="T1" fmla="*/ 0 h 50"/>
              <a:gd name="T2" fmla="*/ 48 w 340"/>
              <a:gd name="T3" fmla="*/ 0 h 50"/>
              <a:gd name="T4" fmla="*/ 0 w 340"/>
              <a:gd name="T5" fmla="*/ 50 h 50"/>
              <a:gd name="T6" fmla="*/ 340 w 340"/>
              <a:gd name="T7" fmla="*/ 50 h 50"/>
              <a:gd name="T8" fmla="*/ 292 w 340"/>
              <a:gd name="T9" fmla="*/ 0 h 50"/>
            </a:gdLst>
            <a:ahLst/>
            <a:cxnLst>
              <a:cxn ang="0">
                <a:pos x="T0" y="T1"/>
              </a:cxn>
              <a:cxn ang="0">
                <a:pos x="T2" y="T3"/>
              </a:cxn>
              <a:cxn ang="0">
                <a:pos x="T4" y="T5"/>
              </a:cxn>
              <a:cxn ang="0">
                <a:pos x="T6" y="T7"/>
              </a:cxn>
              <a:cxn ang="0">
                <a:pos x="T8" y="T9"/>
              </a:cxn>
            </a:cxnLst>
            <a:rect l="0" t="0" r="r" b="b"/>
            <a:pathLst>
              <a:path w="340" h="50">
                <a:moveTo>
                  <a:pt x="292" y="0"/>
                </a:moveTo>
                <a:lnTo>
                  <a:pt x="48" y="0"/>
                </a:lnTo>
                <a:lnTo>
                  <a:pt x="0" y="50"/>
                </a:lnTo>
                <a:lnTo>
                  <a:pt x="340" y="50"/>
                </a:lnTo>
                <a:lnTo>
                  <a:pt x="292" y="0"/>
                </a:lnTo>
                <a:close/>
              </a:path>
            </a:pathLst>
          </a:custGeom>
          <a:solidFill>
            <a:schemeClr val="accent2">
              <a:lumMod val="60000"/>
              <a:lumOff val="40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43" name="Rectangle 70"/>
          <p:cNvSpPr>
            <a:spLocks noChangeArrowheads="1"/>
          </p:cNvSpPr>
          <p:nvPr/>
        </p:nvSpPr>
        <p:spPr bwMode="auto">
          <a:xfrm>
            <a:off x="21551900" y="3590925"/>
            <a:ext cx="1079500" cy="304800"/>
          </a:xfrm>
          <a:prstGeom prst="rect">
            <a:avLst/>
          </a:prstGeom>
          <a:solidFill>
            <a:schemeClr val="accent1">
              <a:lumMod val="75000"/>
            </a:schemeClr>
          </a:solidFill>
          <a:ln>
            <a:noFill/>
          </a:ln>
        </p:spPr>
        <p:txBody>
          <a:bodyPr lIns="182843" tIns="91422" rIns="182843" bIns="91422"/>
          <a:lstStyle/>
          <a:p>
            <a:pPr defTabSz="1828434" fontAlgn="auto">
              <a:spcBef>
                <a:spcPts val="0"/>
              </a:spcBef>
              <a:spcAft>
                <a:spcPts val="0"/>
              </a:spcAft>
              <a:defRPr/>
            </a:pPr>
            <a:r>
              <a:rPr lang="en-US">
                <a:latin typeface="+mn-lt"/>
                <a:ea typeface="+mn-ea"/>
              </a:rPr>
              <a:t> </a:t>
            </a:r>
          </a:p>
        </p:txBody>
      </p:sp>
      <p:sp>
        <p:nvSpPr>
          <p:cNvPr id="144" name="Freeform 71"/>
          <p:cNvSpPr>
            <a:spLocks/>
          </p:cNvSpPr>
          <p:nvPr/>
        </p:nvSpPr>
        <p:spPr bwMode="auto">
          <a:xfrm>
            <a:off x="21920200" y="3054350"/>
            <a:ext cx="342900" cy="171450"/>
          </a:xfrm>
          <a:custGeom>
            <a:avLst/>
            <a:gdLst>
              <a:gd name="T0" fmla="*/ 25 w 50"/>
              <a:gd name="T1" fmla="*/ 0 h 25"/>
              <a:gd name="T2" fmla="*/ 0 w 50"/>
              <a:gd name="T3" fmla="*/ 25 h 25"/>
              <a:gd name="T4" fmla="*/ 50 w 50"/>
              <a:gd name="T5" fmla="*/ 25 h 25"/>
              <a:gd name="T6" fmla="*/ 25 w 50"/>
              <a:gd name="T7" fmla="*/ 0 h 25"/>
            </a:gdLst>
            <a:ahLst/>
            <a:cxnLst>
              <a:cxn ang="0">
                <a:pos x="T0" y="T1"/>
              </a:cxn>
              <a:cxn ang="0">
                <a:pos x="T2" y="T3"/>
              </a:cxn>
              <a:cxn ang="0">
                <a:pos x="T4" y="T5"/>
              </a:cxn>
              <a:cxn ang="0">
                <a:pos x="T6" y="T7"/>
              </a:cxn>
            </a:cxnLst>
            <a:rect l="0" t="0" r="r" b="b"/>
            <a:pathLst>
              <a:path w="50" h="25">
                <a:moveTo>
                  <a:pt x="25" y="0"/>
                </a:moveTo>
                <a:cubicBezTo>
                  <a:pt x="11" y="0"/>
                  <a:pt x="0" y="11"/>
                  <a:pt x="0" y="25"/>
                </a:cubicBezTo>
                <a:cubicBezTo>
                  <a:pt x="50" y="25"/>
                  <a:pt x="50" y="25"/>
                  <a:pt x="50" y="25"/>
                </a:cubicBezTo>
                <a:cubicBezTo>
                  <a:pt x="50" y="11"/>
                  <a:pt x="39" y="0"/>
                  <a:pt x="25" y="0"/>
                </a:cubicBezTo>
              </a:path>
            </a:pathLst>
          </a:custGeom>
          <a:solidFill>
            <a:schemeClr val="accent2">
              <a:lumMod val="60000"/>
              <a:lumOff val="40000"/>
            </a:schemeClr>
          </a:solidFill>
          <a:ln>
            <a:noFill/>
          </a:ln>
        </p:spPr>
        <p:txBody>
          <a:bodyPr lIns="182843" tIns="91422" rIns="182843" bIns="91422"/>
          <a:lstStyle/>
          <a:p>
            <a:pPr defTabSz="1828434" fontAlgn="auto">
              <a:spcBef>
                <a:spcPts val="0"/>
              </a:spcBef>
              <a:spcAft>
                <a:spcPts val="0"/>
              </a:spcAft>
              <a:defRPr/>
            </a:pPr>
            <a:endParaRPr lang="en-US">
              <a:latin typeface="+mn-lt"/>
              <a:ea typeface="+mn-ea"/>
            </a:endParaRPr>
          </a:p>
        </p:txBody>
      </p:sp>
      <p:sp>
        <p:nvSpPr>
          <p:cNvPr id="146" name="Freeform 72"/>
          <p:cNvSpPr>
            <a:spLocks/>
          </p:cNvSpPr>
          <p:nvPr/>
        </p:nvSpPr>
        <p:spPr bwMode="auto">
          <a:xfrm>
            <a:off x="17867313" y="6502400"/>
            <a:ext cx="4830762" cy="6686550"/>
          </a:xfrm>
          <a:custGeom>
            <a:avLst/>
            <a:gdLst>
              <a:gd name="T0" fmla="*/ 350 w 700"/>
              <a:gd name="T1" fmla="*/ 0 h 969"/>
              <a:gd name="T2" fmla="*/ 0 w 700"/>
              <a:gd name="T3" fmla="*/ 619 h 969"/>
              <a:gd name="T4" fmla="*/ 350 w 700"/>
              <a:gd name="T5" fmla="*/ 969 h 969"/>
              <a:gd name="T6" fmla="*/ 700 w 700"/>
              <a:gd name="T7" fmla="*/ 619 h 969"/>
              <a:gd name="T8" fmla="*/ 350 w 700"/>
              <a:gd name="T9" fmla="*/ 0 h 969"/>
            </a:gdLst>
            <a:ahLst/>
            <a:cxnLst>
              <a:cxn ang="0">
                <a:pos x="T0" y="T1"/>
              </a:cxn>
              <a:cxn ang="0">
                <a:pos x="T2" y="T3"/>
              </a:cxn>
              <a:cxn ang="0">
                <a:pos x="T4" y="T5"/>
              </a:cxn>
              <a:cxn ang="0">
                <a:pos x="T6" y="T7"/>
              </a:cxn>
              <a:cxn ang="0">
                <a:pos x="T8" y="T9"/>
              </a:cxn>
            </a:cxnLst>
            <a:rect l="0" t="0" r="r" b="b"/>
            <a:pathLst>
              <a:path w="700" h="969">
                <a:moveTo>
                  <a:pt x="350" y="0"/>
                </a:moveTo>
                <a:cubicBezTo>
                  <a:pt x="294" y="245"/>
                  <a:pt x="0" y="333"/>
                  <a:pt x="0" y="619"/>
                </a:cubicBezTo>
                <a:cubicBezTo>
                  <a:pt x="0" y="812"/>
                  <a:pt x="157" y="969"/>
                  <a:pt x="350" y="969"/>
                </a:cubicBezTo>
                <a:cubicBezTo>
                  <a:pt x="543" y="969"/>
                  <a:pt x="700" y="812"/>
                  <a:pt x="700" y="619"/>
                </a:cubicBezTo>
                <a:cubicBezTo>
                  <a:pt x="700" y="333"/>
                  <a:pt x="405" y="245"/>
                  <a:pt x="350" y="0"/>
                </a:cubicBezTo>
              </a:path>
            </a:pathLst>
          </a:custGeom>
          <a:solidFill>
            <a:schemeClr val="accent3"/>
          </a:solidFill>
          <a:ln>
            <a:noFill/>
          </a:ln>
        </p:spPr>
        <p:txBody>
          <a:bodyPr/>
          <a:lstStyle/>
          <a:p>
            <a:pPr defTabSz="1828434" fontAlgn="auto">
              <a:spcBef>
                <a:spcPts val="0"/>
              </a:spcBef>
              <a:spcAft>
                <a:spcPts val="0"/>
              </a:spcAft>
              <a:defRPr/>
            </a:pPr>
            <a:endParaRPr lang="en-US">
              <a:latin typeface="+mn-lt"/>
              <a:ea typeface="+mn-ea"/>
            </a:endParaRPr>
          </a:p>
        </p:txBody>
      </p:sp>
      <p:sp>
        <p:nvSpPr>
          <p:cNvPr id="149" name="Freeform 58"/>
          <p:cNvSpPr>
            <a:spLocks/>
          </p:cNvSpPr>
          <p:nvPr/>
        </p:nvSpPr>
        <p:spPr bwMode="auto">
          <a:xfrm>
            <a:off x="16903700" y="3952875"/>
            <a:ext cx="2466975" cy="3416300"/>
          </a:xfrm>
          <a:custGeom>
            <a:avLst/>
            <a:gdLst>
              <a:gd name="T0" fmla="*/ 273 w 545"/>
              <a:gd name="T1" fmla="*/ 0 h 755"/>
              <a:gd name="T2" fmla="*/ 0 w 545"/>
              <a:gd name="T3" fmla="*/ 482 h 755"/>
              <a:gd name="T4" fmla="*/ 273 w 545"/>
              <a:gd name="T5" fmla="*/ 755 h 755"/>
              <a:gd name="T6" fmla="*/ 545 w 545"/>
              <a:gd name="T7" fmla="*/ 482 h 755"/>
              <a:gd name="T8" fmla="*/ 273 w 545"/>
              <a:gd name="T9" fmla="*/ 0 h 755"/>
            </a:gdLst>
            <a:ahLst/>
            <a:cxnLst>
              <a:cxn ang="0">
                <a:pos x="T0" y="T1"/>
              </a:cxn>
              <a:cxn ang="0">
                <a:pos x="T2" y="T3"/>
              </a:cxn>
              <a:cxn ang="0">
                <a:pos x="T4" y="T5"/>
              </a:cxn>
              <a:cxn ang="0">
                <a:pos x="T6" y="T7"/>
              </a:cxn>
              <a:cxn ang="0">
                <a:pos x="T8" y="T9"/>
              </a:cxn>
            </a:cxnLst>
            <a:rect l="0" t="0" r="r" b="b"/>
            <a:pathLst>
              <a:path w="545" h="755">
                <a:moveTo>
                  <a:pt x="273" y="0"/>
                </a:moveTo>
                <a:cubicBezTo>
                  <a:pt x="230" y="191"/>
                  <a:pt x="0" y="260"/>
                  <a:pt x="0" y="482"/>
                </a:cubicBezTo>
                <a:cubicBezTo>
                  <a:pt x="0" y="633"/>
                  <a:pt x="122" y="755"/>
                  <a:pt x="273" y="755"/>
                </a:cubicBezTo>
                <a:cubicBezTo>
                  <a:pt x="423" y="755"/>
                  <a:pt x="545" y="633"/>
                  <a:pt x="545" y="482"/>
                </a:cubicBezTo>
                <a:cubicBezTo>
                  <a:pt x="545" y="260"/>
                  <a:pt x="316" y="191"/>
                  <a:pt x="273" y="0"/>
                </a:cubicBezTo>
              </a:path>
            </a:pathLst>
          </a:custGeom>
          <a:solidFill>
            <a:schemeClr val="accent5"/>
          </a:solidFill>
          <a:ln>
            <a:noFill/>
          </a:ln>
        </p:spPr>
        <p:txBody>
          <a:bodyPr/>
          <a:lstStyle/>
          <a:p>
            <a:pPr defTabSz="1828434" fontAlgn="auto">
              <a:spcBef>
                <a:spcPts val="0"/>
              </a:spcBef>
              <a:spcAft>
                <a:spcPts val="0"/>
              </a:spcAft>
              <a:defRPr/>
            </a:pPr>
            <a:endParaRPr lang="en-US">
              <a:latin typeface="+mn-lt"/>
              <a:ea typeface="+mn-ea"/>
            </a:endParaRPr>
          </a:p>
        </p:txBody>
      </p:sp>
      <p:graphicFrame>
        <p:nvGraphicFramePr>
          <p:cNvPr id="2" name="Chart 152"/>
          <p:cNvGraphicFramePr>
            <a:graphicFrameLocks/>
          </p:cNvGraphicFramePr>
          <p:nvPr>
            <p:extLst>
              <p:ext uri="{D42A27DB-BD31-4B8C-83A1-F6EECF244321}">
                <p14:modId xmlns:p14="http://schemas.microsoft.com/office/powerpoint/2010/main" val="4260943818"/>
              </p:ext>
            </p:extLst>
          </p:nvPr>
        </p:nvGraphicFramePr>
        <p:xfrm>
          <a:off x="1744663" y="7416800"/>
          <a:ext cx="13001625" cy="4344988"/>
        </p:xfrm>
        <a:graphic>
          <a:graphicData uri="http://schemas.openxmlformats.org/drawingml/2006/chart">
            <c:chart xmlns:c="http://schemas.openxmlformats.org/drawingml/2006/chart" xmlns:r="http://schemas.openxmlformats.org/officeDocument/2006/relationships" r:id="rId3"/>
          </a:graphicData>
        </a:graphic>
      </p:graphicFrame>
      <p:sp>
        <p:nvSpPr>
          <p:cNvPr id="14357" name="TextBox 153"/>
          <p:cNvSpPr txBox="1">
            <a:spLocks noChangeArrowheads="1"/>
          </p:cNvSpPr>
          <p:nvPr/>
        </p:nvSpPr>
        <p:spPr bwMode="auto">
          <a:xfrm>
            <a:off x="1624013" y="3449638"/>
            <a:ext cx="2835275"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a:latin typeface="Source Sans Pro" panose="020B0503030403020204" pitchFamily="34" charset="0"/>
              </a:rPr>
              <a:t>Description</a:t>
            </a:r>
          </a:p>
        </p:txBody>
      </p:sp>
      <p:sp>
        <p:nvSpPr>
          <p:cNvPr id="14358" name="TextBox 154"/>
          <p:cNvSpPr txBox="1">
            <a:spLocks noChangeArrowheads="1"/>
          </p:cNvSpPr>
          <p:nvPr/>
        </p:nvSpPr>
        <p:spPr bwMode="auto">
          <a:xfrm>
            <a:off x="1624013" y="4221163"/>
            <a:ext cx="13466762"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2400" b="1">
              <a:latin typeface="Source Sans Pro" panose="020B0503030403020204" pitchFamily="34" charset="0"/>
            </a:endParaRPr>
          </a:p>
          <a:p>
            <a:pPr>
              <a:lnSpc>
                <a:spcPct val="110000"/>
              </a:lnSpc>
            </a:pPr>
            <a:r>
              <a:rPr lang="pt-BR" altLang="es-MX" sz="2400" b="1">
                <a:latin typeface="Source Sans Pro" panose="020B0503030403020204" pitchFamily="34" charset="0"/>
              </a:rPr>
              <a:t>Lorem ipsum dolor </a:t>
            </a:r>
            <a:r>
              <a:rPr lang="pt-BR" altLang="es-MX" sz="240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400">
              <a:latin typeface="Calibri Light" panose="020F0302020204030204" pitchFamily="34" charset="0"/>
              <a:cs typeface="Calibri Light" panose="020F0302020204030204" pitchFamily="34" charset="0"/>
            </a:endParaRPr>
          </a:p>
        </p:txBody>
      </p:sp>
      <p:sp>
        <p:nvSpPr>
          <p:cNvPr id="156" name="Freeform 58"/>
          <p:cNvSpPr>
            <a:spLocks/>
          </p:cNvSpPr>
          <p:nvPr/>
        </p:nvSpPr>
        <p:spPr bwMode="auto">
          <a:xfrm>
            <a:off x="18713450" y="7416800"/>
            <a:ext cx="488950" cy="676275"/>
          </a:xfrm>
          <a:custGeom>
            <a:avLst/>
            <a:gdLst>
              <a:gd name="T0" fmla="*/ 273 w 545"/>
              <a:gd name="T1" fmla="*/ 0 h 755"/>
              <a:gd name="T2" fmla="*/ 0 w 545"/>
              <a:gd name="T3" fmla="*/ 482 h 755"/>
              <a:gd name="T4" fmla="*/ 273 w 545"/>
              <a:gd name="T5" fmla="*/ 755 h 755"/>
              <a:gd name="T6" fmla="*/ 545 w 545"/>
              <a:gd name="T7" fmla="*/ 482 h 755"/>
              <a:gd name="T8" fmla="*/ 273 w 545"/>
              <a:gd name="T9" fmla="*/ 0 h 755"/>
            </a:gdLst>
            <a:ahLst/>
            <a:cxnLst>
              <a:cxn ang="0">
                <a:pos x="T0" y="T1"/>
              </a:cxn>
              <a:cxn ang="0">
                <a:pos x="T2" y="T3"/>
              </a:cxn>
              <a:cxn ang="0">
                <a:pos x="T4" y="T5"/>
              </a:cxn>
              <a:cxn ang="0">
                <a:pos x="T6" y="T7"/>
              </a:cxn>
              <a:cxn ang="0">
                <a:pos x="T8" y="T9"/>
              </a:cxn>
            </a:cxnLst>
            <a:rect l="0" t="0" r="r" b="b"/>
            <a:pathLst>
              <a:path w="545" h="755">
                <a:moveTo>
                  <a:pt x="273" y="0"/>
                </a:moveTo>
                <a:cubicBezTo>
                  <a:pt x="230" y="191"/>
                  <a:pt x="0" y="260"/>
                  <a:pt x="0" y="482"/>
                </a:cubicBezTo>
                <a:cubicBezTo>
                  <a:pt x="0" y="633"/>
                  <a:pt x="122" y="755"/>
                  <a:pt x="273" y="755"/>
                </a:cubicBezTo>
                <a:cubicBezTo>
                  <a:pt x="423" y="755"/>
                  <a:pt x="545" y="633"/>
                  <a:pt x="545" y="482"/>
                </a:cubicBezTo>
                <a:cubicBezTo>
                  <a:pt x="545" y="260"/>
                  <a:pt x="316" y="191"/>
                  <a:pt x="273" y="0"/>
                </a:cubicBezTo>
              </a:path>
            </a:pathLst>
          </a:custGeom>
          <a:solidFill>
            <a:schemeClr val="accent5"/>
          </a:solidFill>
          <a:ln>
            <a:noFill/>
          </a:ln>
        </p:spPr>
        <p:txBody>
          <a:bodyPr/>
          <a:lstStyle/>
          <a:p>
            <a:pPr defTabSz="1828434" fontAlgn="auto">
              <a:spcBef>
                <a:spcPts val="0"/>
              </a:spcBef>
              <a:spcAft>
                <a:spcPts val="0"/>
              </a:spcAft>
              <a:defRPr/>
            </a:pPr>
            <a:endParaRPr lang="en-US">
              <a:latin typeface="+mn-lt"/>
              <a:ea typeface="+mn-ea"/>
            </a:endParaRPr>
          </a:p>
        </p:txBody>
      </p:sp>
      <p:sp>
        <p:nvSpPr>
          <p:cNvPr id="157" name="Freeform 58"/>
          <p:cNvSpPr>
            <a:spLocks/>
          </p:cNvSpPr>
          <p:nvPr/>
        </p:nvSpPr>
        <p:spPr bwMode="auto">
          <a:xfrm>
            <a:off x="20950238" y="5978525"/>
            <a:ext cx="754062" cy="1047750"/>
          </a:xfrm>
          <a:custGeom>
            <a:avLst/>
            <a:gdLst>
              <a:gd name="T0" fmla="*/ 273 w 545"/>
              <a:gd name="T1" fmla="*/ 0 h 755"/>
              <a:gd name="T2" fmla="*/ 0 w 545"/>
              <a:gd name="T3" fmla="*/ 482 h 755"/>
              <a:gd name="T4" fmla="*/ 273 w 545"/>
              <a:gd name="T5" fmla="*/ 755 h 755"/>
              <a:gd name="T6" fmla="*/ 545 w 545"/>
              <a:gd name="T7" fmla="*/ 482 h 755"/>
              <a:gd name="T8" fmla="*/ 273 w 545"/>
              <a:gd name="T9" fmla="*/ 0 h 755"/>
            </a:gdLst>
            <a:ahLst/>
            <a:cxnLst>
              <a:cxn ang="0">
                <a:pos x="T0" y="T1"/>
              </a:cxn>
              <a:cxn ang="0">
                <a:pos x="T2" y="T3"/>
              </a:cxn>
              <a:cxn ang="0">
                <a:pos x="T4" y="T5"/>
              </a:cxn>
              <a:cxn ang="0">
                <a:pos x="T6" y="T7"/>
              </a:cxn>
              <a:cxn ang="0">
                <a:pos x="T8" y="T9"/>
              </a:cxn>
            </a:cxnLst>
            <a:rect l="0" t="0" r="r" b="b"/>
            <a:pathLst>
              <a:path w="545" h="755">
                <a:moveTo>
                  <a:pt x="273" y="0"/>
                </a:moveTo>
                <a:cubicBezTo>
                  <a:pt x="230" y="191"/>
                  <a:pt x="0" y="260"/>
                  <a:pt x="0" y="482"/>
                </a:cubicBezTo>
                <a:cubicBezTo>
                  <a:pt x="0" y="633"/>
                  <a:pt x="122" y="755"/>
                  <a:pt x="273" y="755"/>
                </a:cubicBezTo>
                <a:cubicBezTo>
                  <a:pt x="423" y="755"/>
                  <a:pt x="545" y="633"/>
                  <a:pt x="545" y="482"/>
                </a:cubicBezTo>
                <a:cubicBezTo>
                  <a:pt x="545" y="260"/>
                  <a:pt x="316" y="191"/>
                  <a:pt x="273" y="0"/>
                </a:cubicBezTo>
              </a:path>
            </a:pathLst>
          </a:custGeom>
          <a:solidFill>
            <a:schemeClr val="accent3">
              <a:lumMod val="90000"/>
              <a:lumOff val="10000"/>
            </a:schemeClr>
          </a:solidFill>
          <a:ln>
            <a:noFill/>
          </a:ln>
        </p:spPr>
        <p:txBody>
          <a:bodyPr/>
          <a:lstStyle/>
          <a:p>
            <a:pPr defTabSz="1828434" fontAlgn="auto">
              <a:spcBef>
                <a:spcPts val="0"/>
              </a:spcBef>
              <a:spcAft>
                <a:spcPts val="0"/>
              </a:spcAft>
              <a:defRPr/>
            </a:pPr>
            <a:endParaRPr lang="en-US">
              <a:latin typeface="+mn-lt"/>
              <a:ea typeface="+mn-ea"/>
            </a:endParaRPr>
          </a:p>
        </p:txBody>
      </p:sp>
      <p:sp>
        <p:nvSpPr>
          <p:cNvPr id="14361" name="Rectangle 157"/>
          <p:cNvSpPr>
            <a:spLocks noChangeArrowheads="1"/>
          </p:cNvSpPr>
          <p:nvPr/>
        </p:nvSpPr>
        <p:spPr bwMode="auto">
          <a:xfrm>
            <a:off x="18356263" y="5426075"/>
            <a:ext cx="10144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5200" b="1">
                <a:solidFill>
                  <a:schemeClr val="bg1"/>
                </a:solidFill>
                <a:latin typeface="Source Sans Pro" panose="020B0503030403020204" pitchFamily="34" charset="0"/>
                <a:ea typeface="Open Sans Light" panose="020B0306030504020204" pitchFamily="34" charset="0"/>
              </a:rPr>
              <a:t>%</a:t>
            </a:r>
            <a:endParaRPr lang="bg-BG" altLang="es-MX" sz="5200" b="1">
              <a:solidFill>
                <a:schemeClr val="bg1"/>
              </a:solidFill>
              <a:latin typeface="Source Sans Pro" panose="020B0503030403020204" pitchFamily="34" charset="0"/>
              <a:ea typeface="Open Sans Light" panose="020B0306030504020204" pitchFamily="34" charset="0"/>
            </a:endParaRPr>
          </a:p>
        </p:txBody>
      </p:sp>
      <p:sp>
        <p:nvSpPr>
          <p:cNvPr id="14362" name="Rectangle 159"/>
          <p:cNvSpPr>
            <a:spLocks noChangeArrowheads="1"/>
          </p:cNvSpPr>
          <p:nvPr/>
        </p:nvSpPr>
        <p:spPr bwMode="auto">
          <a:xfrm>
            <a:off x="17132300" y="5137150"/>
            <a:ext cx="1635125" cy="157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8800" b="1">
                <a:solidFill>
                  <a:schemeClr val="bg1"/>
                </a:solidFill>
                <a:latin typeface="Source Sans Pro" panose="020B0503030403020204" pitchFamily="34" charset="0"/>
                <a:ea typeface="Open Sans Light" panose="020B0306030504020204" pitchFamily="34" charset="0"/>
              </a:rPr>
              <a:t>15</a:t>
            </a:r>
            <a:endParaRPr lang="bg-BG" altLang="es-MX" sz="8800" b="1">
              <a:solidFill>
                <a:schemeClr val="bg1"/>
              </a:solidFill>
              <a:latin typeface="Source Sans Pro" panose="020B0503030403020204" pitchFamily="34" charset="0"/>
              <a:ea typeface="Open Sans Light" panose="020B0306030504020204" pitchFamily="34" charset="0"/>
            </a:endParaRPr>
          </a:p>
        </p:txBody>
      </p:sp>
      <p:sp>
        <p:nvSpPr>
          <p:cNvPr id="14363" name="Rectangle 161"/>
          <p:cNvSpPr>
            <a:spLocks noChangeArrowheads="1"/>
          </p:cNvSpPr>
          <p:nvPr/>
        </p:nvSpPr>
        <p:spPr bwMode="auto">
          <a:xfrm>
            <a:off x="21078825" y="10274300"/>
            <a:ext cx="1322388" cy="145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8000" b="1">
                <a:solidFill>
                  <a:schemeClr val="bg1"/>
                </a:solidFill>
                <a:latin typeface="Source Sans Pro" panose="020B0503030403020204" pitchFamily="34" charset="0"/>
                <a:ea typeface="Open Sans Light" panose="020B0306030504020204" pitchFamily="34" charset="0"/>
              </a:rPr>
              <a:t>%</a:t>
            </a:r>
            <a:endParaRPr lang="bg-BG" altLang="es-MX" sz="8000" b="1">
              <a:solidFill>
                <a:schemeClr val="bg1"/>
              </a:solidFill>
              <a:latin typeface="Source Sans Pro" panose="020B0503030403020204" pitchFamily="34" charset="0"/>
              <a:ea typeface="Open Sans Light" panose="020B0306030504020204" pitchFamily="34" charset="0"/>
            </a:endParaRPr>
          </a:p>
        </p:txBody>
      </p:sp>
      <p:sp>
        <p:nvSpPr>
          <p:cNvPr id="14364" name="Rectangle 163"/>
          <p:cNvSpPr>
            <a:spLocks noChangeArrowheads="1"/>
          </p:cNvSpPr>
          <p:nvPr/>
        </p:nvSpPr>
        <p:spPr bwMode="auto">
          <a:xfrm>
            <a:off x="18426113" y="9236075"/>
            <a:ext cx="3136900" cy="328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9900" b="1">
                <a:solidFill>
                  <a:schemeClr val="bg1"/>
                </a:solidFill>
                <a:latin typeface="Source Sans Pro" panose="020B0503030403020204" pitchFamily="34" charset="0"/>
                <a:ea typeface="Open Sans Light" panose="020B0306030504020204" pitchFamily="34" charset="0"/>
              </a:rPr>
              <a:t>86</a:t>
            </a:r>
            <a:endParaRPr lang="bg-BG" altLang="es-MX" sz="19900" b="1">
              <a:solidFill>
                <a:schemeClr val="bg1"/>
              </a:solidFill>
              <a:latin typeface="Source Sans Pro" panose="020B0503030403020204" pitchFamily="34" charset="0"/>
              <a:ea typeface="Open Sans Light" panose="020B0306030504020204" pitchFamily="34" charset="0"/>
            </a:endParaRPr>
          </a:p>
        </p:txBody>
      </p:sp>
      <p:sp>
        <p:nvSpPr>
          <p:cNvPr id="14365" name="TextBox 164"/>
          <p:cNvSpPr txBox="1">
            <a:spLocks noChangeArrowheads="1"/>
          </p:cNvSpPr>
          <p:nvPr/>
        </p:nvSpPr>
        <p:spPr bwMode="auto">
          <a:xfrm>
            <a:off x="18705513" y="8931275"/>
            <a:ext cx="29813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6600" b="1">
                <a:solidFill>
                  <a:schemeClr val="bg1"/>
                </a:solidFill>
                <a:latin typeface="Source Sans Pro" panose="020B0503030403020204" pitchFamily="34" charset="0"/>
              </a:rPr>
              <a:t>Growth</a:t>
            </a:r>
          </a:p>
        </p:txBody>
      </p:sp>
      <p:sp>
        <p:nvSpPr>
          <p:cNvPr id="14366" name="TextBox 165"/>
          <p:cNvSpPr txBox="1">
            <a:spLocks noChangeArrowheads="1"/>
          </p:cNvSpPr>
          <p:nvPr/>
        </p:nvSpPr>
        <p:spPr bwMode="auto">
          <a:xfrm>
            <a:off x="17618075" y="4926013"/>
            <a:ext cx="10572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2014</a:t>
            </a:r>
          </a:p>
        </p:txBody>
      </p:sp>
      <p:sp>
        <p:nvSpPr>
          <p:cNvPr id="14367" name="TextBox 166"/>
          <p:cNvSpPr txBox="1">
            <a:spLocks noChangeArrowheads="1"/>
          </p:cNvSpPr>
          <p:nvPr/>
        </p:nvSpPr>
        <p:spPr bwMode="auto">
          <a:xfrm>
            <a:off x="19815175" y="12182475"/>
            <a:ext cx="105251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200" b="1">
                <a:solidFill>
                  <a:schemeClr val="bg1"/>
                </a:solidFill>
                <a:latin typeface="Source Sans Pro" panose="020B0503030403020204" pitchFamily="34" charset="0"/>
              </a:rPr>
              <a:t>2018</a:t>
            </a: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Freeform 1"/>
          <p:cNvSpPr>
            <a:spLocks noChangeArrowheads="1"/>
          </p:cNvSpPr>
          <p:nvPr/>
        </p:nvSpPr>
        <p:spPr bwMode="auto">
          <a:xfrm>
            <a:off x="4522788" y="7823200"/>
            <a:ext cx="315912" cy="31591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91" name="Freeform 2"/>
          <p:cNvSpPr>
            <a:spLocks noChangeArrowheads="1"/>
          </p:cNvSpPr>
          <p:nvPr/>
        </p:nvSpPr>
        <p:spPr bwMode="auto">
          <a:xfrm>
            <a:off x="4891088" y="7823200"/>
            <a:ext cx="342900" cy="31591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92" name="Freeform 3"/>
          <p:cNvSpPr>
            <a:spLocks noChangeArrowheads="1"/>
          </p:cNvSpPr>
          <p:nvPr/>
        </p:nvSpPr>
        <p:spPr bwMode="auto">
          <a:xfrm>
            <a:off x="4522788" y="8191500"/>
            <a:ext cx="315912" cy="3302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93" name="Freeform 4"/>
          <p:cNvSpPr>
            <a:spLocks noChangeArrowheads="1"/>
          </p:cNvSpPr>
          <p:nvPr/>
        </p:nvSpPr>
        <p:spPr bwMode="auto">
          <a:xfrm>
            <a:off x="4891088" y="8191500"/>
            <a:ext cx="342900" cy="3302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grpSp>
        <p:nvGrpSpPr>
          <p:cNvPr id="15365" name="Group 6"/>
          <p:cNvGrpSpPr>
            <a:grpSpLocks/>
          </p:cNvGrpSpPr>
          <p:nvPr/>
        </p:nvGrpSpPr>
        <p:grpSpPr bwMode="auto">
          <a:xfrm>
            <a:off x="3411538" y="7159625"/>
            <a:ext cx="2916237" cy="2625725"/>
            <a:chOff x="3478139" y="7537689"/>
            <a:chExt cx="2917220" cy="2626264"/>
          </a:xfrm>
        </p:grpSpPr>
        <p:sp>
          <p:nvSpPr>
            <p:cNvPr id="194" name="Line 5"/>
            <p:cNvSpPr>
              <a:spLocks noChangeShapeType="1"/>
            </p:cNvSpPr>
            <p:nvPr/>
          </p:nvSpPr>
          <p:spPr bwMode="auto">
            <a:xfrm flipV="1">
              <a:off x="3892616" y="8507851"/>
              <a:ext cx="1589" cy="1656102"/>
            </a:xfrm>
            <a:prstGeom prst="line">
              <a:avLst/>
            </a:prstGeom>
            <a:noFill/>
            <a:ln w="5715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195" name="Line 6"/>
            <p:cNvSpPr>
              <a:spLocks noChangeShapeType="1"/>
            </p:cNvSpPr>
            <p:nvPr/>
          </p:nvSpPr>
          <p:spPr bwMode="auto">
            <a:xfrm>
              <a:off x="5984058" y="8509438"/>
              <a:ext cx="0" cy="1654515"/>
            </a:xfrm>
            <a:prstGeom prst="line">
              <a:avLst/>
            </a:prstGeom>
            <a:noFill/>
            <a:ln w="5715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196" name="Freeform 7"/>
            <p:cNvSpPr>
              <a:spLocks noChangeArrowheads="1"/>
            </p:cNvSpPr>
            <p:nvPr/>
          </p:nvSpPr>
          <p:spPr bwMode="auto">
            <a:xfrm>
              <a:off x="3478139" y="7537689"/>
              <a:ext cx="2917220" cy="972028"/>
            </a:xfrm>
            <a:custGeom>
              <a:avLst/>
              <a:gdLst>
                <a:gd name="T0" fmla="*/ 2505683 w 19444"/>
                <a:gd name="T1" fmla="*/ 971878 h 6476"/>
                <a:gd name="T2" fmla="*/ 2917070 w 19444"/>
                <a:gd name="T3" fmla="*/ 971878 h 6476"/>
                <a:gd name="T4" fmla="*/ 2355651 w 19444"/>
                <a:gd name="T5" fmla="*/ 589431 h 6476"/>
                <a:gd name="T6" fmla="*/ 2355651 w 19444"/>
                <a:gd name="T7" fmla="*/ 83454 h 6476"/>
                <a:gd name="T8" fmla="*/ 2110048 w 19444"/>
                <a:gd name="T9" fmla="*/ 83454 h 6476"/>
                <a:gd name="T10" fmla="*/ 2110048 w 19444"/>
                <a:gd name="T11" fmla="*/ 425975 h 6476"/>
                <a:gd name="T12" fmla="*/ 1455459 w 19444"/>
                <a:gd name="T13" fmla="*/ 0 h 6476"/>
                <a:gd name="T14" fmla="*/ 0 w 19444"/>
                <a:gd name="T15" fmla="*/ 971878 h 6476"/>
                <a:gd name="T16" fmla="*/ 414988 w 19444"/>
                <a:gd name="T17" fmla="*/ 971878 h 64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444" h="6476">
                  <a:moveTo>
                    <a:pt x="16701" y="6475"/>
                  </a:moveTo>
                  <a:lnTo>
                    <a:pt x="19443" y="6475"/>
                  </a:lnTo>
                  <a:lnTo>
                    <a:pt x="15701" y="3927"/>
                  </a:lnTo>
                  <a:lnTo>
                    <a:pt x="15701" y="556"/>
                  </a:lnTo>
                  <a:lnTo>
                    <a:pt x="14064" y="556"/>
                  </a:lnTo>
                  <a:lnTo>
                    <a:pt x="14064" y="2838"/>
                  </a:lnTo>
                  <a:lnTo>
                    <a:pt x="9701" y="0"/>
                  </a:lnTo>
                  <a:lnTo>
                    <a:pt x="0" y="6475"/>
                  </a:lnTo>
                  <a:lnTo>
                    <a:pt x="2766" y="6475"/>
                  </a:lnTo>
                </a:path>
              </a:pathLst>
            </a:custGeom>
            <a:noFill/>
            <a:ln w="57150" cap="flat" cmpd="sng">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a:p>
          </p:txBody>
        </p:sp>
      </p:grpSp>
      <p:sp>
        <p:nvSpPr>
          <p:cNvPr id="197" name="Freeform 8"/>
          <p:cNvSpPr>
            <a:spLocks noChangeArrowheads="1"/>
          </p:cNvSpPr>
          <p:nvPr/>
        </p:nvSpPr>
        <p:spPr bwMode="auto">
          <a:xfrm>
            <a:off x="4354513" y="7397750"/>
            <a:ext cx="1046162" cy="350838"/>
          </a:xfrm>
          <a:custGeom>
            <a:avLst/>
            <a:gdLst>
              <a:gd name="T0" fmla="*/ 0 w 6969"/>
              <a:gd name="T1" fmla="*/ 332924 h 2332"/>
              <a:gd name="T2" fmla="*/ 527430 w 6969"/>
              <a:gd name="T3" fmla="*/ 0 h 2332"/>
              <a:gd name="T4" fmla="*/ 1045259 w 6969"/>
              <a:gd name="T5" fmla="*/ 349886 h 2332"/>
              <a:gd name="T6" fmla="*/ 0 60000 65536"/>
              <a:gd name="T7" fmla="*/ 0 60000 65536"/>
              <a:gd name="T8" fmla="*/ 0 60000 65536"/>
            </a:gdLst>
            <a:ahLst/>
            <a:cxnLst>
              <a:cxn ang="T6">
                <a:pos x="T0" y="T1"/>
              </a:cxn>
              <a:cxn ang="T7">
                <a:pos x="T2" y="T3"/>
              </a:cxn>
              <a:cxn ang="T8">
                <a:pos x="T4" y="T5"/>
              </a:cxn>
            </a:cxnLst>
            <a:rect l="0" t="0" r="r" b="b"/>
            <a:pathLst>
              <a:path w="6969" h="2332">
                <a:moveTo>
                  <a:pt x="0" y="2218"/>
                </a:moveTo>
                <a:lnTo>
                  <a:pt x="3516" y="0"/>
                </a:lnTo>
                <a:lnTo>
                  <a:pt x="6968" y="2331"/>
                </a:lnTo>
              </a:path>
            </a:pathLst>
          </a:custGeom>
          <a:noFill/>
          <a:ln w="57150" cap="flat" cmpd="sng">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a:p>
        </p:txBody>
      </p:sp>
      <p:sp>
        <p:nvSpPr>
          <p:cNvPr id="198" name="Line 9"/>
          <p:cNvSpPr>
            <a:spLocks noChangeShapeType="1"/>
          </p:cNvSpPr>
          <p:nvPr/>
        </p:nvSpPr>
        <p:spPr bwMode="auto">
          <a:xfrm>
            <a:off x="3402013" y="10031413"/>
            <a:ext cx="2913062" cy="0"/>
          </a:xfrm>
          <a:prstGeom prst="line">
            <a:avLst/>
          </a:prstGeom>
          <a:noFill/>
          <a:ln w="5715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199" name="Line 10"/>
          <p:cNvSpPr>
            <a:spLocks noChangeShapeType="1"/>
          </p:cNvSpPr>
          <p:nvPr/>
        </p:nvSpPr>
        <p:spPr bwMode="auto">
          <a:xfrm>
            <a:off x="4168775" y="9783763"/>
            <a:ext cx="1393825" cy="1587"/>
          </a:xfrm>
          <a:prstGeom prst="line">
            <a:avLst/>
          </a:prstGeom>
          <a:noFill/>
          <a:ln w="5715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04" name="Freeform 1"/>
          <p:cNvSpPr>
            <a:spLocks noChangeArrowheads="1"/>
          </p:cNvSpPr>
          <p:nvPr/>
        </p:nvSpPr>
        <p:spPr bwMode="auto">
          <a:xfrm>
            <a:off x="9437688" y="7518400"/>
            <a:ext cx="314325" cy="31591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05" name="Freeform 2"/>
          <p:cNvSpPr>
            <a:spLocks noChangeArrowheads="1"/>
          </p:cNvSpPr>
          <p:nvPr/>
        </p:nvSpPr>
        <p:spPr bwMode="auto">
          <a:xfrm>
            <a:off x="9804400" y="7518400"/>
            <a:ext cx="342900" cy="31591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06" name="Freeform 3"/>
          <p:cNvSpPr>
            <a:spLocks noChangeArrowheads="1"/>
          </p:cNvSpPr>
          <p:nvPr/>
        </p:nvSpPr>
        <p:spPr bwMode="auto">
          <a:xfrm>
            <a:off x="9437688" y="7886700"/>
            <a:ext cx="314325" cy="3302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07" name="Freeform 4"/>
          <p:cNvSpPr>
            <a:spLocks noChangeArrowheads="1"/>
          </p:cNvSpPr>
          <p:nvPr/>
        </p:nvSpPr>
        <p:spPr bwMode="auto">
          <a:xfrm>
            <a:off x="9804400" y="7886700"/>
            <a:ext cx="342900" cy="3302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grpSp>
        <p:nvGrpSpPr>
          <p:cNvPr id="15373" name="Group 7"/>
          <p:cNvGrpSpPr>
            <a:grpSpLocks/>
          </p:cNvGrpSpPr>
          <p:nvPr/>
        </p:nvGrpSpPr>
        <p:grpSpPr bwMode="auto">
          <a:xfrm>
            <a:off x="8315325" y="5648325"/>
            <a:ext cx="2927350" cy="4383088"/>
            <a:chOff x="8314977" y="5647779"/>
            <a:chExt cx="2927145" cy="4383564"/>
          </a:xfrm>
        </p:grpSpPr>
        <p:sp>
          <p:nvSpPr>
            <p:cNvPr id="208" name="Line 5"/>
            <p:cNvSpPr>
              <a:spLocks noChangeShapeType="1"/>
            </p:cNvSpPr>
            <p:nvPr/>
          </p:nvSpPr>
          <p:spPr bwMode="auto">
            <a:xfrm flipV="1">
              <a:off x="8740397" y="6603558"/>
              <a:ext cx="0" cy="3181695"/>
            </a:xfrm>
            <a:prstGeom prst="line">
              <a:avLst/>
            </a:prstGeom>
            <a:noFill/>
            <a:ln w="57150" cap="flat" cmpd="sng">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09" name="Line 6"/>
            <p:cNvSpPr>
              <a:spLocks noChangeShapeType="1"/>
            </p:cNvSpPr>
            <p:nvPr/>
          </p:nvSpPr>
          <p:spPr bwMode="auto">
            <a:xfrm>
              <a:off x="10830989" y="6603558"/>
              <a:ext cx="0" cy="3181695"/>
            </a:xfrm>
            <a:prstGeom prst="line">
              <a:avLst/>
            </a:prstGeom>
            <a:noFill/>
            <a:ln w="57150" cap="flat" cmpd="sng">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10" name="Freeform 7"/>
            <p:cNvSpPr>
              <a:spLocks noChangeArrowheads="1"/>
            </p:cNvSpPr>
            <p:nvPr/>
          </p:nvSpPr>
          <p:spPr bwMode="auto">
            <a:xfrm>
              <a:off x="8324902" y="5647779"/>
              <a:ext cx="2917220" cy="972028"/>
            </a:xfrm>
            <a:custGeom>
              <a:avLst/>
              <a:gdLst>
                <a:gd name="T0" fmla="*/ 2505683 w 19444"/>
                <a:gd name="T1" fmla="*/ 971878 h 6476"/>
                <a:gd name="T2" fmla="*/ 2917070 w 19444"/>
                <a:gd name="T3" fmla="*/ 971878 h 6476"/>
                <a:gd name="T4" fmla="*/ 2355651 w 19444"/>
                <a:gd name="T5" fmla="*/ 589431 h 6476"/>
                <a:gd name="T6" fmla="*/ 2355651 w 19444"/>
                <a:gd name="T7" fmla="*/ 83454 h 6476"/>
                <a:gd name="T8" fmla="*/ 2110048 w 19444"/>
                <a:gd name="T9" fmla="*/ 83454 h 6476"/>
                <a:gd name="T10" fmla="*/ 2110048 w 19444"/>
                <a:gd name="T11" fmla="*/ 425975 h 6476"/>
                <a:gd name="T12" fmla="*/ 1455459 w 19444"/>
                <a:gd name="T13" fmla="*/ 0 h 6476"/>
                <a:gd name="T14" fmla="*/ 0 w 19444"/>
                <a:gd name="T15" fmla="*/ 971878 h 6476"/>
                <a:gd name="T16" fmla="*/ 414988 w 19444"/>
                <a:gd name="T17" fmla="*/ 971878 h 64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444" h="6476">
                  <a:moveTo>
                    <a:pt x="16701" y="6475"/>
                  </a:moveTo>
                  <a:lnTo>
                    <a:pt x="19443" y="6475"/>
                  </a:lnTo>
                  <a:lnTo>
                    <a:pt x="15701" y="3927"/>
                  </a:lnTo>
                  <a:lnTo>
                    <a:pt x="15701" y="556"/>
                  </a:lnTo>
                  <a:lnTo>
                    <a:pt x="14064" y="556"/>
                  </a:lnTo>
                  <a:lnTo>
                    <a:pt x="14064" y="2838"/>
                  </a:lnTo>
                  <a:lnTo>
                    <a:pt x="9701" y="0"/>
                  </a:lnTo>
                  <a:lnTo>
                    <a:pt x="0" y="6475"/>
                  </a:lnTo>
                  <a:lnTo>
                    <a:pt x="2766" y="6475"/>
                  </a:lnTo>
                </a:path>
              </a:pathLst>
            </a:custGeom>
            <a:noFill/>
            <a:ln w="57150" cap="flat" cmpd="sng">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a:p>
          </p:txBody>
        </p:sp>
        <p:sp>
          <p:nvSpPr>
            <p:cNvPr id="211" name="Freeform 8"/>
            <p:cNvSpPr>
              <a:spLocks noChangeArrowheads="1"/>
            </p:cNvSpPr>
            <p:nvPr/>
          </p:nvSpPr>
          <p:spPr bwMode="auto">
            <a:xfrm>
              <a:off x="9268416" y="5887312"/>
              <a:ext cx="1045409" cy="350036"/>
            </a:xfrm>
            <a:custGeom>
              <a:avLst/>
              <a:gdLst>
                <a:gd name="T0" fmla="*/ 0 w 6969"/>
                <a:gd name="T1" fmla="*/ 332924 h 2332"/>
                <a:gd name="T2" fmla="*/ 527430 w 6969"/>
                <a:gd name="T3" fmla="*/ 0 h 2332"/>
                <a:gd name="T4" fmla="*/ 1045259 w 6969"/>
                <a:gd name="T5" fmla="*/ 349886 h 2332"/>
                <a:gd name="T6" fmla="*/ 0 60000 65536"/>
                <a:gd name="T7" fmla="*/ 0 60000 65536"/>
                <a:gd name="T8" fmla="*/ 0 60000 65536"/>
              </a:gdLst>
              <a:ahLst/>
              <a:cxnLst>
                <a:cxn ang="T6">
                  <a:pos x="T0" y="T1"/>
                </a:cxn>
                <a:cxn ang="T7">
                  <a:pos x="T2" y="T3"/>
                </a:cxn>
                <a:cxn ang="T8">
                  <a:pos x="T4" y="T5"/>
                </a:cxn>
              </a:cxnLst>
              <a:rect l="0" t="0" r="r" b="b"/>
              <a:pathLst>
                <a:path w="6969" h="2332">
                  <a:moveTo>
                    <a:pt x="0" y="2218"/>
                  </a:moveTo>
                  <a:lnTo>
                    <a:pt x="3516" y="0"/>
                  </a:lnTo>
                  <a:lnTo>
                    <a:pt x="6968" y="2331"/>
                  </a:lnTo>
                </a:path>
              </a:pathLst>
            </a:custGeom>
            <a:noFill/>
            <a:ln w="57150" cap="flat" cmpd="sng">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a:p>
          </p:txBody>
        </p:sp>
        <p:sp>
          <p:nvSpPr>
            <p:cNvPr id="212" name="Line 9"/>
            <p:cNvSpPr>
              <a:spLocks noChangeShapeType="1"/>
            </p:cNvSpPr>
            <p:nvPr/>
          </p:nvSpPr>
          <p:spPr bwMode="auto">
            <a:xfrm>
              <a:off x="8314977" y="10031343"/>
              <a:ext cx="2914446" cy="0"/>
            </a:xfrm>
            <a:prstGeom prst="line">
              <a:avLst/>
            </a:prstGeom>
            <a:noFill/>
            <a:ln w="57150" cap="flat" cmpd="sng">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13" name="Line 10"/>
            <p:cNvSpPr>
              <a:spLocks noChangeShapeType="1"/>
            </p:cNvSpPr>
            <p:nvPr/>
          </p:nvSpPr>
          <p:spPr bwMode="auto">
            <a:xfrm>
              <a:off x="9083273" y="9785253"/>
              <a:ext cx="1392141" cy="0"/>
            </a:xfrm>
            <a:prstGeom prst="line">
              <a:avLst/>
            </a:prstGeom>
            <a:noFill/>
            <a:ln w="57150" cap="flat" cmpd="sng">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grpSp>
      <p:sp>
        <p:nvSpPr>
          <p:cNvPr id="214" name="Freeform 1"/>
          <p:cNvSpPr>
            <a:spLocks noChangeArrowheads="1"/>
          </p:cNvSpPr>
          <p:nvPr/>
        </p:nvSpPr>
        <p:spPr bwMode="auto">
          <a:xfrm>
            <a:off x="9437688" y="6769100"/>
            <a:ext cx="314325" cy="31591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15" name="Freeform 2"/>
          <p:cNvSpPr>
            <a:spLocks noChangeArrowheads="1"/>
          </p:cNvSpPr>
          <p:nvPr/>
        </p:nvSpPr>
        <p:spPr bwMode="auto">
          <a:xfrm>
            <a:off x="9804400" y="6769100"/>
            <a:ext cx="342900" cy="31591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16" name="Freeform 3"/>
          <p:cNvSpPr>
            <a:spLocks noChangeArrowheads="1"/>
          </p:cNvSpPr>
          <p:nvPr/>
        </p:nvSpPr>
        <p:spPr bwMode="auto">
          <a:xfrm>
            <a:off x="9437688" y="7137400"/>
            <a:ext cx="314325" cy="328613"/>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17" name="Freeform 4"/>
          <p:cNvSpPr>
            <a:spLocks noChangeArrowheads="1"/>
          </p:cNvSpPr>
          <p:nvPr/>
        </p:nvSpPr>
        <p:spPr bwMode="auto">
          <a:xfrm>
            <a:off x="9804400" y="7137400"/>
            <a:ext cx="342900" cy="328613"/>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22" name="Freeform 1"/>
          <p:cNvSpPr>
            <a:spLocks noChangeArrowheads="1"/>
          </p:cNvSpPr>
          <p:nvPr/>
        </p:nvSpPr>
        <p:spPr bwMode="auto">
          <a:xfrm>
            <a:off x="19216688" y="7364413"/>
            <a:ext cx="347662" cy="314325"/>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23" name="Freeform 2"/>
          <p:cNvSpPr>
            <a:spLocks noChangeArrowheads="1"/>
          </p:cNvSpPr>
          <p:nvPr/>
        </p:nvSpPr>
        <p:spPr bwMode="auto">
          <a:xfrm>
            <a:off x="19583400" y="7364413"/>
            <a:ext cx="377825" cy="314325"/>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24" name="Freeform 3"/>
          <p:cNvSpPr>
            <a:spLocks noChangeArrowheads="1"/>
          </p:cNvSpPr>
          <p:nvPr/>
        </p:nvSpPr>
        <p:spPr bwMode="auto">
          <a:xfrm>
            <a:off x="19216688" y="7732713"/>
            <a:ext cx="347662" cy="328612"/>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25" name="Freeform 4"/>
          <p:cNvSpPr>
            <a:spLocks noChangeArrowheads="1"/>
          </p:cNvSpPr>
          <p:nvPr/>
        </p:nvSpPr>
        <p:spPr bwMode="auto">
          <a:xfrm>
            <a:off x="19583400" y="7732713"/>
            <a:ext cx="377825" cy="328612"/>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grpSp>
        <p:nvGrpSpPr>
          <p:cNvPr id="15382" name="Group 9"/>
          <p:cNvGrpSpPr>
            <a:grpSpLocks/>
          </p:cNvGrpSpPr>
          <p:nvPr/>
        </p:nvGrpSpPr>
        <p:grpSpPr bwMode="auto">
          <a:xfrm>
            <a:off x="17965738" y="2443163"/>
            <a:ext cx="3217862" cy="7588250"/>
            <a:chOff x="17965325" y="2443287"/>
            <a:chExt cx="3218700" cy="7588056"/>
          </a:xfrm>
        </p:grpSpPr>
        <p:sp>
          <p:nvSpPr>
            <p:cNvPr id="226" name="Line 5"/>
            <p:cNvSpPr>
              <a:spLocks noChangeShapeType="1"/>
            </p:cNvSpPr>
            <p:nvPr/>
          </p:nvSpPr>
          <p:spPr bwMode="auto">
            <a:xfrm flipV="1">
              <a:off x="18535385" y="3414812"/>
              <a:ext cx="0" cy="6370474"/>
            </a:xfrm>
            <a:prstGeom prst="line">
              <a:avLst/>
            </a:prstGeom>
            <a:noFill/>
            <a:ln w="57150" cap="flat" cmpd="sng">
              <a:solidFill>
                <a:schemeClr val="accent4"/>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27" name="Line 6"/>
            <p:cNvSpPr>
              <a:spLocks noChangeShapeType="1"/>
            </p:cNvSpPr>
            <p:nvPr/>
          </p:nvSpPr>
          <p:spPr bwMode="auto">
            <a:xfrm>
              <a:off x="20626668" y="3414812"/>
              <a:ext cx="0" cy="6370474"/>
            </a:xfrm>
            <a:prstGeom prst="line">
              <a:avLst/>
            </a:prstGeom>
            <a:noFill/>
            <a:ln w="57150" cap="flat" cmpd="sng">
              <a:solidFill>
                <a:schemeClr val="accent4"/>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28" name="Freeform 7"/>
            <p:cNvSpPr>
              <a:spLocks noChangeArrowheads="1"/>
            </p:cNvSpPr>
            <p:nvPr/>
          </p:nvSpPr>
          <p:spPr bwMode="auto">
            <a:xfrm>
              <a:off x="17975083" y="2443287"/>
              <a:ext cx="3208942" cy="972028"/>
            </a:xfrm>
            <a:custGeom>
              <a:avLst/>
              <a:gdLst>
                <a:gd name="T0" fmla="*/ 2756251 w 19444"/>
                <a:gd name="T1" fmla="*/ 971878 h 6476"/>
                <a:gd name="T2" fmla="*/ 3208777 w 19444"/>
                <a:gd name="T3" fmla="*/ 971878 h 6476"/>
                <a:gd name="T4" fmla="*/ 2591216 w 19444"/>
                <a:gd name="T5" fmla="*/ 589431 h 6476"/>
                <a:gd name="T6" fmla="*/ 2591216 w 19444"/>
                <a:gd name="T7" fmla="*/ 83454 h 6476"/>
                <a:gd name="T8" fmla="*/ 2321053 w 19444"/>
                <a:gd name="T9" fmla="*/ 83454 h 6476"/>
                <a:gd name="T10" fmla="*/ 2321053 w 19444"/>
                <a:gd name="T11" fmla="*/ 425975 h 6476"/>
                <a:gd name="T12" fmla="*/ 1601005 w 19444"/>
                <a:gd name="T13" fmla="*/ 0 h 6476"/>
                <a:gd name="T14" fmla="*/ 0 w 19444"/>
                <a:gd name="T15" fmla="*/ 971878 h 6476"/>
                <a:gd name="T16" fmla="*/ 456487 w 19444"/>
                <a:gd name="T17" fmla="*/ 971878 h 64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444" h="6476">
                  <a:moveTo>
                    <a:pt x="16701" y="6475"/>
                  </a:moveTo>
                  <a:lnTo>
                    <a:pt x="19443" y="6475"/>
                  </a:lnTo>
                  <a:lnTo>
                    <a:pt x="15701" y="3927"/>
                  </a:lnTo>
                  <a:lnTo>
                    <a:pt x="15701" y="556"/>
                  </a:lnTo>
                  <a:lnTo>
                    <a:pt x="14064" y="556"/>
                  </a:lnTo>
                  <a:lnTo>
                    <a:pt x="14064" y="2838"/>
                  </a:lnTo>
                  <a:lnTo>
                    <a:pt x="9701" y="0"/>
                  </a:lnTo>
                  <a:lnTo>
                    <a:pt x="0" y="6475"/>
                  </a:lnTo>
                  <a:lnTo>
                    <a:pt x="2766" y="6475"/>
                  </a:lnTo>
                </a:path>
              </a:pathLst>
            </a:custGeom>
            <a:noFill/>
            <a:ln w="57150" cap="flat" cmpd="sng">
              <a:solidFill>
                <a:srgbClr val="EC892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a:p>
          </p:txBody>
        </p:sp>
        <p:sp>
          <p:nvSpPr>
            <p:cNvPr id="229" name="Freeform 8"/>
            <p:cNvSpPr>
              <a:spLocks noChangeArrowheads="1"/>
            </p:cNvSpPr>
            <p:nvPr/>
          </p:nvSpPr>
          <p:spPr bwMode="auto">
            <a:xfrm>
              <a:off x="19012188" y="2682820"/>
              <a:ext cx="1149950" cy="350036"/>
            </a:xfrm>
            <a:custGeom>
              <a:avLst/>
              <a:gdLst>
                <a:gd name="T0" fmla="*/ 0 w 6969"/>
                <a:gd name="T1" fmla="*/ 332924 h 2332"/>
                <a:gd name="T2" fmla="*/ 580173 w 6969"/>
                <a:gd name="T3" fmla="*/ 0 h 2332"/>
                <a:gd name="T4" fmla="*/ 1149785 w 6969"/>
                <a:gd name="T5" fmla="*/ 349886 h 2332"/>
                <a:gd name="T6" fmla="*/ 0 60000 65536"/>
                <a:gd name="T7" fmla="*/ 0 60000 65536"/>
                <a:gd name="T8" fmla="*/ 0 60000 65536"/>
              </a:gdLst>
              <a:ahLst/>
              <a:cxnLst>
                <a:cxn ang="T6">
                  <a:pos x="T0" y="T1"/>
                </a:cxn>
                <a:cxn ang="T7">
                  <a:pos x="T2" y="T3"/>
                </a:cxn>
                <a:cxn ang="T8">
                  <a:pos x="T4" y="T5"/>
                </a:cxn>
              </a:cxnLst>
              <a:rect l="0" t="0" r="r" b="b"/>
              <a:pathLst>
                <a:path w="6969" h="2332">
                  <a:moveTo>
                    <a:pt x="0" y="2218"/>
                  </a:moveTo>
                  <a:lnTo>
                    <a:pt x="3516" y="0"/>
                  </a:lnTo>
                  <a:lnTo>
                    <a:pt x="6968" y="2331"/>
                  </a:lnTo>
                </a:path>
              </a:pathLst>
            </a:custGeom>
            <a:noFill/>
            <a:ln w="57150" cap="flat" cmpd="sng">
              <a:solidFill>
                <a:srgbClr val="EC892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a:p>
          </p:txBody>
        </p:sp>
        <p:sp>
          <p:nvSpPr>
            <p:cNvPr id="230" name="Line 9"/>
            <p:cNvSpPr>
              <a:spLocks noChangeShapeType="1"/>
            </p:cNvSpPr>
            <p:nvPr/>
          </p:nvSpPr>
          <p:spPr bwMode="auto">
            <a:xfrm>
              <a:off x="17965325" y="10031343"/>
              <a:ext cx="3205997" cy="0"/>
            </a:xfrm>
            <a:prstGeom prst="line">
              <a:avLst/>
            </a:prstGeom>
            <a:noFill/>
            <a:ln w="57150" cap="flat" cmpd="sng">
              <a:solidFill>
                <a:schemeClr val="accent4"/>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31" name="Line 10"/>
            <p:cNvSpPr>
              <a:spLocks noChangeShapeType="1"/>
            </p:cNvSpPr>
            <p:nvPr/>
          </p:nvSpPr>
          <p:spPr bwMode="auto">
            <a:xfrm>
              <a:off x="18808507" y="9785286"/>
              <a:ext cx="1533924" cy="0"/>
            </a:xfrm>
            <a:prstGeom prst="line">
              <a:avLst/>
            </a:prstGeom>
            <a:noFill/>
            <a:ln w="57150" cap="flat" cmpd="sng">
              <a:solidFill>
                <a:schemeClr val="accent4"/>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grpSp>
      <p:sp>
        <p:nvSpPr>
          <p:cNvPr id="232" name="Freeform 1"/>
          <p:cNvSpPr>
            <a:spLocks noChangeArrowheads="1"/>
          </p:cNvSpPr>
          <p:nvPr/>
        </p:nvSpPr>
        <p:spPr bwMode="auto">
          <a:xfrm>
            <a:off x="19216688" y="3565525"/>
            <a:ext cx="347662" cy="314325"/>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33" name="Freeform 2"/>
          <p:cNvSpPr>
            <a:spLocks noChangeArrowheads="1"/>
          </p:cNvSpPr>
          <p:nvPr/>
        </p:nvSpPr>
        <p:spPr bwMode="auto">
          <a:xfrm>
            <a:off x="19583400" y="3565525"/>
            <a:ext cx="377825" cy="314325"/>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34" name="Freeform 3"/>
          <p:cNvSpPr>
            <a:spLocks noChangeArrowheads="1"/>
          </p:cNvSpPr>
          <p:nvPr/>
        </p:nvSpPr>
        <p:spPr bwMode="auto">
          <a:xfrm>
            <a:off x="19216688" y="3932238"/>
            <a:ext cx="347662" cy="3302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35" name="Freeform 4"/>
          <p:cNvSpPr>
            <a:spLocks noChangeArrowheads="1"/>
          </p:cNvSpPr>
          <p:nvPr/>
        </p:nvSpPr>
        <p:spPr bwMode="auto">
          <a:xfrm>
            <a:off x="19583400" y="3932238"/>
            <a:ext cx="377825" cy="3302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36" name="Freeform 1"/>
          <p:cNvSpPr>
            <a:spLocks noChangeArrowheads="1"/>
          </p:cNvSpPr>
          <p:nvPr/>
        </p:nvSpPr>
        <p:spPr bwMode="auto">
          <a:xfrm>
            <a:off x="19216688" y="4314825"/>
            <a:ext cx="347662" cy="314325"/>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37" name="Freeform 2"/>
          <p:cNvSpPr>
            <a:spLocks noChangeArrowheads="1"/>
          </p:cNvSpPr>
          <p:nvPr/>
        </p:nvSpPr>
        <p:spPr bwMode="auto">
          <a:xfrm>
            <a:off x="19583400" y="4314825"/>
            <a:ext cx="377825" cy="314325"/>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38" name="Freeform 3"/>
          <p:cNvSpPr>
            <a:spLocks noChangeArrowheads="1"/>
          </p:cNvSpPr>
          <p:nvPr/>
        </p:nvSpPr>
        <p:spPr bwMode="auto">
          <a:xfrm>
            <a:off x="19216688" y="6969125"/>
            <a:ext cx="347662" cy="3302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39" name="Freeform 4"/>
          <p:cNvSpPr>
            <a:spLocks noChangeArrowheads="1"/>
          </p:cNvSpPr>
          <p:nvPr/>
        </p:nvSpPr>
        <p:spPr bwMode="auto">
          <a:xfrm>
            <a:off x="19583400" y="6969125"/>
            <a:ext cx="377825" cy="3302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40" name="Freeform 1"/>
          <p:cNvSpPr>
            <a:spLocks noChangeArrowheads="1"/>
          </p:cNvSpPr>
          <p:nvPr/>
        </p:nvSpPr>
        <p:spPr bwMode="auto">
          <a:xfrm>
            <a:off x="14193838" y="6848475"/>
            <a:ext cx="346075" cy="31591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41" name="Freeform 2"/>
          <p:cNvSpPr>
            <a:spLocks noChangeArrowheads="1"/>
          </p:cNvSpPr>
          <p:nvPr/>
        </p:nvSpPr>
        <p:spPr bwMode="auto">
          <a:xfrm>
            <a:off x="14560550" y="6848475"/>
            <a:ext cx="377825" cy="31591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42" name="Freeform 3"/>
          <p:cNvSpPr>
            <a:spLocks noChangeArrowheads="1"/>
          </p:cNvSpPr>
          <p:nvPr/>
        </p:nvSpPr>
        <p:spPr bwMode="auto">
          <a:xfrm>
            <a:off x="14193838" y="7216775"/>
            <a:ext cx="346075" cy="328613"/>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43" name="Freeform 4"/>
          <p:cNvSpPr>
            <a:spLocks noChangeArrowheads="1"/>
          </p:cNvSpPr>
          <p:nvPr/>
        </p:nvSpPr>
        <p:spPr bwMode="auto">
          <a:xfrm>
            <a:off x="14560550" y="7216775"/>
            <a:ext cx="377825" cy="328613"/>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grpSp>
        <p:nvGrpSpPr>
          <p:cNvPr id="15395" name="Group 8"/>
          <p:cNvGrpSpPr>
            <a:grpSpLocks/>
          </p:cNvGrpSpPr>
          <p:nvPr/>
        </p:nvGrpSpPr>
        <p:grpSpPr bwMode="auto">
          <a:xfrm>
            <a:off x="12941300" y="4214813"/>
            <a:ext cx="3219450" cy="5816600"/>
            <a:chOff x="12942028" y="4214489"/>
            <a:chExt cx="3218701" cy="5816854"/>
          </a:xfrm>
        </p:grpSpPr>
        <p:sp>
          <p:nvSpPr>
            <p:cNvPr id="244" name="Line 5"/>
            <p:cNvSpPr>
              <a:spLocks noChangeShapeType="1"/>
            </p:cNvSpPr>
            <p:nvPr/>
          </p:nvSpPr>
          <p:spPr bwMode="auto">
            <a:xfrm flipV="1">
              <a:off x="13511808" y="5186081"/>
              <a:ext cx="0" cy="4599188"/>
            </a:xfrm>
            <a:prstGeom prst="line">
              <a:avLst/>
            </a:prstGeom>
            <a:noFill/>
            <a:ln w="57150" cap="flat" cmpd="sng">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45" name="Line 6"/>
            <p:cNvSpPr>
              <a:spLocks noChangeShapeType="1"/>
            </p:cNvSpPr>
            <p:nvPr/>
          </p:nvSpPr>
          <p:spPr bwMode="auto">
            <a:xfrm>
              <a:off x="15603647" y="5186081"/>
              <a:ext cx="0" cy="4599188"/>
            </a:xfrm>
            <a:prstGeom prst="line">
              <a:avLst/>
            </a:prstGeom>
            <a:noFill/>
            <a:ln w="57150" cap="flat" cmpd="sng">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46" name="Freeform 7"/>
            <p:cNvSpPr>
              <a:spLocks noChangeArrowheads="1"/>
            </p:cNvSpPr>
            <p:nvPr/>
          </p:nvSpPr>
          <p:spPr bwMode="auto">
            <a:xfrm>
              <a:off x="12951787" y="4214489"/>
              <a:ext cx="3208942" cy="972028"/>
            </a:xfrm>
            <a:custGeom>
              <a:avLst/>
              <a:gdLst>
                <a:gd name="T0" fmla="*/ 2756251 w 19444"/>
                <a:gd name="T1" fmla="*/ 971878 h 6476"/>
                <a:gd name="T2" fmla="*/ 3208777 w 19444"/>
                <a:gd name="T3" fmla="*/ 971878 h 6476"/>
                <a:gd name="T4" fmla="*/ 2591216 w 19444"/>
                <a:gd name="T5" fmla="*/ 589431 h 6476"/>
                <a:gd name="T6" fmla="*/ 2591216 w 19444"/>
                <a:gd name="T7" fmla="*/ 83454 h 6476"/>
                <a:gd name="T8" fmla="*/ 2321053 w 19444"/>
                <a:gd name="T9" fmla="*/ 83454 h 6476"/>
                <a:gd name="T10" fmla="*/ 2321053 w 19444"/>
                <a:gd name="T11" fmla="*/ 425975 h 6476"/>
                <a:gd name="T12" fmla="*/ 1601005 w 19444"/>
                <a:gd name="T13" fmla="*/ 0 h 6476"/>
                <a:gd name="T14" fmla="*/ 0 w 19444"/>
                <a:gd name="T15" fmla="*/ 971878 h 6476"/>
                <a:gd name="T16" fmla="*/ 456487 w 19444"/>
                <a:gd name="T17" fmla="*/ 971878 h 64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444" h="6476">
                  <a:moveTo>
                    <a:pt x="16701" y="6475"/>
                  </a:moveTo>
                  <a:lnTo>
                    <a:pt x="19443" y="6475"/>
                  </a:lnTo>
                  <a:lnTo>
                    <a:pt x="15701" y="3927"/>
                  </a:lnTo>
                  <a:lnTo>
                    <a:pt x="15701" y="556"/>
                  </a:lnTo>
                  <a:lnTo>
                    <a:pt x="14064" y="556"/>
                  </a:lnTo>
                  <a:lnTo>
                    <a:pt x="14064" y="2838"/>
                  </a:lnTo>
                  <a:lnTo>
                    <a:pt x="9701" y="0"/>
                  </a:lnTo>
                  <a:lnTo>
                    <a:pt x="0" y="6475"/>
                  </a:lnTo>
                  <a:lnTo>
                    <a:pt x="2766" y="6475"/>
                  </a:lnTo>
                </a:path>
              </a:pathLst>
            </a:custGeom>
            <a:noFill/>
            <a:ln w="57150" cap="flat" cmpd="sng">
              <a:solidFill>
                <a:srgbClr val="202D3A"/>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a:p>
          </p:txBody>
        </p:sp>
        <p:sp>
          <p:nvSpPr>
            <p:cNvPr id="247" name="Freeform 8"/>
            <p:cNvSpPr>
              <a:spLocks noChangeArrowheads="1"/>
            </p:cNvSpPr>
            <p:nvPr/>
          </p:nvSpPr>
          <p:spPr bwMode="auto">
            <a:xfrm>
              <a:off x="13988891" y="4454022"/>
              <a:ext cx="1149950" cy="350036"/>
            </a:xfrm>
            <a:custGeom>
              <a:avLst/>
              <a:gdLst>
                <a:gd name="T0" fmla="*/ 0 w 6969"/>
                <a:gd name="T1" fmla="*/ 332924 h 2332"/>
                <a:gd name="T2" fmla="*/ 580173 w 6969"/>
                <a:gd name="T3" fmla="*/ 0 h 2332"/>
                <a:gd name="T4" fmla="*/ 1149785 w 6969"/>
                <a:gd name="T5" fmla="*/ 349886 h 2332"/>
                <a:gd name="T6" fmla="*/ 0 60000 65536"/>
                <a:gd name="T7" fmla="*/ 0 60000 65536"/>
                <a:gd name="T8" fmla="*/ 0 60000 65536"/>
              </a:gdLst>
              <a:ahLst/>
              <a:cxnLst>
                <a:cxn ang="T6">
                  <a:pos x="T0" y="T1"/>
                </a:cxn>
                <a:cxn ang="T7">
                  <a:pos x="T2" y="T3"/>
                </a:cxn>
                <a:cxn ang="T8">
                  <a:pos x="T4" y="T5"/>
                </a:cxn>
              </a:cxnLst>
              <a:rect l="0" t="0" r="r" b="b"/>
              <a:pathLst>
                <a:path w="6969" h="2332">
                  <a:moveTo>
                    <a:pt x="0" y="2218"/>
                  </a:moveTo>
                  <a:lnTo>
                    <a:pt x="3516" y="0"/>
                  </a:lnTo>
                  <a:lnTo>
                    <a:pt x="6968" y="2331"/>
                  </a:lnTo>
                </a:path>
              </a:pathLst>
            </a:custGeom>
            <a:noFill/>
            <a:ln w="57150" cap="flat" cmpd="sng">
              <a:solidFill>
                <a:srgbClr val="202D3A"/>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a:p>
          </p:txBody>
        </p:sp>
        <p:sp>
          <p:nvSpPr>
            <p:cNvPr id="248" name="Line 9"/>
            <p:cNvSpPr>
              <a:spLocks noChangeShapeType="1"/>
            </p:cNvSpPr>
            <p:nvPr/>
          </p:nvSpPr>
          <p:spPr bwMode="auto">
            <a:xfrm>
              <a:off x="12942028" y="10031343"/>
              <a:ext cx="3206004" cy="0"/>
            </a:xfrm>
            <a:prstGeom prst="line">
              <a:avLst/>
            </a:prstGeom>
            <a:noFill/>
            <a:ln w="57150" cap="flat" cmpd="sng">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sp>
          <p:nvSpPr>
            <p:cNvPr id="249" name="Line 10"/>
            <p:cNvSpPr>
              <a:spLocks noChangeShapeType="1"/>
            </p:cNvSpPr>
            <p:nvPr/>
          </p:nvSpPr>
          <p:spPr bwMode="auto">
            <a:xfrm>
              <a:off x="13784795" y="9785269"/>
              <a:ext cx="1533168" cy="0"/>
            </a:xfrm>
            <a:prstGeom prst="line">
              <a:avLst/>
            </a:prstGeom>
            <a:noFill/>
            <a:ln w="57150" cap="flat" cmpd="sng">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a:latin typeface="Calibri Light"/>
                <a:ea typeface="+mn-ea"/>
              </a:endParaRPr>
            </a:p>
          </p:txBody>
        </p:sp>
      </p:grpSp>
      <p:sp>
        <p:nvSpPr>
          <p:cNvPr id="250" name="Freeform 1"/>
          <p:cNvSpPr>
            <a:spLocks noChangeArrowheads="1"/>
          </p:cNvSpPr>
          <p:nvPr/>
        </p:nvSpPr>
        <p:spPr bwMode="auto">
          <a:xfrm>
            <a:off x="14193838" y="5335588"/>
            <a:ext cx="346075" cy="315912"/>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1" name="Freeform 2"/>
          <p:cNvSpPr>
            <a:spLocks noChangeArrowheads="1"/>
          </p:cNvSpPr>
          <p:nvPr/>
        </p:nvSpPr>
        <p:spPr bwMode="auto">
          <a:xfrm>
            <a:off x="14560550" y="5335588"/>
            <a:ext cx="377825" cy="315912"/>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2" name="Freeform 3"/>
          <p:cNvSpPr>
            <a:spLocks noChangeArrowheads="1"/>
          </p:cNvSpPr>
          <p:nvPr/>
        </p:nvSpPr>
        <p:spPr bwMode="auto">
          <a:xfrm>
            <a:off x="14193838" y="5703888"/>
            <a:ext cx="346075" cy="3302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3" name="Freeform 4"/>
          <p:cNvSpPr>
            <a:spLocks noChangeArrowheads="1"/>
          </p:cNvSpPr>
          <p:nvPr/>
        </p:nvSpPr>
        <p:spPr bwMode="auto">
          <a:xfrm>
            <a:off x="14560550" y="5703888"/>
            <a:ext cx="377825" cy="3302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4" name="Freeform 1"/>
          <p:cNvSpPr>
            <a:spLocks noChangeArrowheads="1"/>
          </p:cNvSpPr>
          <p:nvPr/>
        </p:nvSpPr>
        <p:spPr bwMode="auto">
          <a:xfrm>
            <a:off x="14193838" y="6086475"/>
            <a:ext cx="346075" cy="314325"/>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5" name="Freeform 2"/>
          <p:cNvSpPr>
            <a:spLocks noChangeArrowheads="1"/>
          </p:cNvSpPr>
          <p:nvPr/>
        </p:nvSpPr>
        <p:spPr bwMode="auto">
          <a:xfrm>
            <a:off x="14560550" y="6086475"/>
            <a:ext cx="377825" cy="314325"/>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6" name="Freeform 3"/>
          <p:cNvSpPr>
            <a:spLocks noChangeArrowheads="1"/>
          </p:cNvSpPr>
          <p:nvPr/>
        </p:nvSpPr>
        <p:spPr bwMode="auto">
          <a:xfrm>
            <a:off x="14193838" y="6453188"/>
            <a:ext cx="346075" cy="3302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7" name="Freeform 4"/>
          <p:cNvSpPr>
            <a:spLocks noChangeArrowheads="1"/>
          </p:cNvSpPr>
          <p:nvPr/>
        </p:nvSpPr>
        <p:spPr bwMode="auto">
          <a:xfrm>
            <a:off x="14560550" y="6453188"/>
            <a:ext cx="377825" cy="3302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8" name="Freeform 1"/>
          <p:cNvSpPr>
            <a:spLocks noChangeArrowheads="1"/>
          </p:cNvSpPr>
          <p:nvPr/>
        </p:nvSpPr>
        <p:spPr bwMode="auto">
          <a:xfrm>
            <a:off x="19216688" y="5076825"/>
            <a:ext cx="347662" cy="31591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59" name="Freeform 2"/>
          <p:cNvSpPr>
            <a:spLocks noChangeArrowheads="1"/>
          </p:cNvSpPr>
          <p:nvPr/>
        </p:nvSpPr>
        <p:spPr bwMode="auto">
          <a:xfrm>
            <a:off x="19583400" y="5076825"/>
            <a:ext cx="377825" cy="31591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0" name="Freeform 3"/>
          <p:cNvSpPr>
            <a:spLocks noChangeArrowheads="1"/>
          </p:cNvSpPr>
          <p:nvPr/>
        </p:nvSpPr>
        <p:spPr bwMode="auto">
          <a:xfrm>
            <a:off x="19216688" y="5445125"/>
            <a:ext cx="347662" cy="3302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1" name="Freeform 4"/>
          <p:cNvSpPr>
            <a:spLocks noChangeArrowheads="1"/>
          </p:cNvSpPr>
          <p:nvPr/>
        </p:nvSpPr>
        <p:spPr bwMode="auto">
          <a:xfrm>
            <a:off x="19583400" y="5445125"/>
            <a:ext cx="377825" cy="3302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2" name="Freeform 3"/>
          <p:cNvSpPr>
            <a:spLocks noChangeArrowheads="1"/>
          </p:cNvSpPr>
          <p:nvPr/>
        </p:nvSpPr>
        <p:spPr bwMode="auto">
          <a:xfrm>
            <a:off x="19216688" y="4683125"/>
            <a:ext cx="347662" cy="328613"/>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3" name="Freeform 4"/>
          <p:cNvSpPr>
            <a:spLocks noChangeArrowheads="1"/>
          </p:cNvSpPr>
          <p:nvPr/>
        </p:nvSpPr>
        <p:spPr bwMode="auto">
          <a:xfrm>
            <a:off x="19583400" y="4683125"/>
            <a:ext cx="377825" cy="328613"/>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4" name="Freeform 1"/>
          <p:cNvSpPr>
            <a:spLocks noChangeArrowheads="1"/>
          </p:cNvSpPr>
          <p:nvPr/>
        </p:nvSpPr>
        <p:spPr bwMode="auto">
          <a:xfrm>
            <a:off x="19216688" y="6211888"/>
            <a:ext cx="347662" cy="314325"/>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5" name="Freeform 2"/>
          <p:cNvSpPr>
            <a:spLocks noChangeArrowheads="1"/>
          </p:cNvSpPr>
          <p:nvPr/>
        </p:nvSpPr>
        <p:spPr bwMode="auto">
          <a:xfrm>
            <a:off x="19583400" y="6211888"/>
            <a:ext cx="377825" cy="314325"/>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6" name="Freeform 3"/>
          <p:cNvSpPr>
            <a:spLocks noChangeArrowheads="1"/>
          </p:cNvSpPr>
          <p:nvPr/>
        </p:nvSpPr>
        <p:spPr bwMode="auto">
          <a:xfrm>
            <a:off x="19216688" y="6578600"/>
            <a:ext cx="347662" cy="3302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7" name="Freeform 4"/>
          <p:cNvSpPr>
            <a:spLocks noChangeArrowheads="1"/>
          </p:cNvSpPr>
          <p:nvPr/>
        </p:nvSpPr>
        <p:spPr bwMode="auto">
          <a:xfrm>
            <a:off x="19583400" y="6578600"/>
            <a:ext cx="377825" cy="3302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8" name="Freeform 3"/>
          <p:cNvSpPr>
            <a:spLocks noChangeArrowheads="1"/>
          </p:cNvSpPr>
          <p:nvPr/>
        </p:nvSpPr>
        <p:spPr bwMode="auto">
          <a:xfrm>
            <a:off x="19216688" y="5816600"/>
            <a:ext cx="347662" cy="328613"/>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269" name="Freeform 4"/>
          <p:cNvSpPr>
            <a:spLocks noChangeArrowheads="1"/>
          </p:cNvSpPr>
          <p:nvPr/>
        </p:nvSpPr>
        <p:spPr bwMode="auto">
          <a:xfrm>
            <a:off x="19583400" y="5816600"/>
            <a:ext cx="377825" cy="328613"/>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a:latin typeface="Calibri Light"/>
              <a:ea typeface="+mn-ea"/>
            </a:endParaRPr>
          </a:p>
        </p:txBody>
      </p:sp>
      <p:sp>
        <p:nvSpPr>
          <p:cNvPr id="15416" name="TextBox 30"/>
          <p:cNvSpPr txBox="1">
            <a:spLocks noChangeArrowheads="1"/>
          </p:cNvSpPr>
          <p:nvPr/>
        </p:nvSpPr>
        <p:spPr bwMode="auto">
          <a:xfrm>
            <a:off x="7499350" y="11061700"/>
            <a:ext cx="456723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400">
                <a:latin typeface="Calibri Light" panose="020F0302020204030204" pitchFamily="34" charset="0"/>
                <a:ea typeface="Lato" panose="020F0502020204030203" pitchFamily="34" charset="0"/>
              </a:rPr>
              <a:t>Lorem Ipsum has two main data statistical this methodologies.</a:t>
            </a:r>
          </a:p>
        </p:txBody>
      </p:sp>
      <p:sp>
        <p:nvSpPr>
          <p:cNvPr id="15417" name="TextBox 31"/>
          <p:cNvSpPr txBox="1">
            <a:spLocks noChangeArrowheads="1"/>
          </p:cNvSpPr>
          <p:nvPr/>
        </p:nvSpPr>
        <p:spPr bwMode="auto">
          <a:xfrm>
            <a:off x="4314616" y="8655050"/>
            <a:ext cx="115929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b="1" dirty="0">
                <a:latin typeface="Source Sans Pro" panose="020B0503030403020204" pitchFamily="34" charset="0"/>
              </a:rPr>
              <a:t>2017</a:t>
            </a:r>
            <a:endParaRPr lang="id-ID" altLang="es-MX" b="1" dirty="0">
              <a:latin typeface="Source Sans Pro" panose="020B0503030403020204" pitchFamily="34" charset="0"/>
            </a:endParaRPr>
          </a:p>
        </p:txBody>
      </p:sp>
      <p:sp>
        <p:nvSpPr>
          <p:cNvPr id="15418" name="TextBox 31"/>
          <p:cNvSpPr txBox="1">
            <a:spLocks noChangeArrowheads="1"/>
          </p:cNvSpPr>
          <p:nvPr/>
        </p:nvSpPr>
        <p:spPr bwMode="auto">
          <a:xfrm>
            <a:off x="8745538" y="10031413"/>
            <a:ext cx="2170112"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6600" b="1">
                <a:latin typeface="Source Sans Pro" panose="020B0503030403020204" pitchFamily="34" charset="0"/>
              </a:rPr>
              <a:t>320M</a:t>
            </a:r>
          </a:p>
        </p:txBody>
      </p:sp>
      <p:sp>
        <p:nvSpPr>
          <p:cNvPr id="15419" name="TextBox 31"/>
          <p:cNvSpPr txBox="1">
            <a:spLocks noChangeArrowheads="1"/>
          </p:cNvSpPr>
          <p:nvPr/>
        </p:nvSpPr>
        <p:spPr bwMode="auto">
          <a:xfrm>
            <a:off x="9225547" y="8594725"/>
            <a:ext cx="115929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dirty="0">
                <a:latin typeface="Source Sans Pro" panose="020B0503030403020204" pitchFamily="34" charset="0"/>
              </a:rPr>
              <a:t>201</a:t>
            </a:r>
            <a:r>
              <a:rPr lang="es-CO" altLang="es-MX" b="1" dirty="0">
                <a:latin typeface="Source Sans Pro" panose="020B0503030403020204" pitchFamily="34" charset="0"/>
              </a:rPr>
              <a:t>8</a:t>
            </a:r>
            <a:endParaRPr lang="id-ID" altLang="es-MX" b="1" dirty="0">
              <a:latin typeface="Source Sans Pro" panose="020B0503030403020204" pitchFamily="34" charset="0"/>
            </a:endParaRPr>
          </a:p>
        </p:txBody>
      </p:sp>
      <p:sp>
        <p:nvSpPr>
          <p:cNvPr id="15420" name="TextBox 31"/>
          <p:cNvSpPr txBox="1">
            <a:spLocks noChangeArrowheads="1"/>
          </p:cNvSpPr>
          <p:nvPr/>
        </p:nvSpPr>
        <p:spPr bwMode="auto">
          <a:xfrm>
            <a:off x="19009310" y="8640763"/>
            <a:ext cx="115929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b="1" dirty="0">
                <a:latin typeface="Source Sans Pro" panose="020B0503030403020204" pitchFamily="34" charset="0"/>
              </a:rPr>
              <a:t>2020</a:t>
            </a:r>
            <a:endParaRPr lang="id-ID" altLang="es-MX" b="1" dirty="0">
              <a:latin typeface="Source Sans Pro" panose="020B0503030403020204" pitchFamily="34" charset="0"/>
            </a:endParaRPr>
          </a:p>
        </p:txBody>
      </p:sp>
      <p:sp>
        <p:nvSpPr>
          <p:cNvPr id="15421" name="TextBox 30"/>
          <p:cNvSpPr txBox="1">
            <a:spLocks noChangeArrowheads="1"/>
          </p:cNvSpPr>
          <p:nvPr/>
        </p:nvSpPr>
        <p:spPr bwMode="auto">
          <a:xfrm>
            <a:off x="12277725" y="11061700"/>
            <a:ext cx="45656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400">
                <a:latin typeface="Calibri Light" panose="020F0302020204030204" pitchFamily="34" charset="0"/>
                <a:ea typeface="Lato" panose="020F0502020204030203" pitchFamily="34" charset="0"/>
              </a:rPr>
              <a:t>Lorem Ipsum has two main data statistical this methodologies.</a:t>
            </a:r>
          </a:p>
        </p:txBody>
      </p:sp>
      <p:sp>
        <p:nvSpPr>
          <p:cNvPr id="15422" name="TextBox 31"/>
          <p:cNvSpPr txBox="1">
            <a:spLocks noChangeArrowheads="1"/>
          </p:cNvSpPr>
          <p:nvPr/>
        </p:nvSpPr>
        <p:spPr bwMode="auto">
          <a:xfrm>
            <a:off x="13523913" y="10031413"/>
            <a:ext cx="2170112"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6600" b="1">
                <a:latin typeface="Source Sans Pro" panose="020B0503030403020204" pitchFamily="34" charset="0"/>
              </a:rPr>
              <a:t>480M</a:t>
            </a:r>
          </a:p>
        </p:txBody>
      </p:sp>
      <p:sp>
        <p:nvSpPr>
          <p:cNvPr id="15423" name="TextBox 30"/>
          <p:cNvSpPr txBox="1">
            <a:spLocks noChangeArrowheads="1"/>
          </p:cNvSpPr>
          <p:nvPr/>
        </p:nvSpPr>
        <p:spPr bwMode="auto">
          <a:xfrm>
            <a:off x="17281525" y="11061700"/>
            <a:ext cx="45656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400">
                <a:latin typeface="Calibri Light" panose="020F0302020204030204" pitchFamily="34" charset="0"/>
                <a:ea typeface="Lato" panose="020F0502020204030203" pitchFamily="34" charset="0"/>
              </a:rPr>
              <a:t>Lorem Ipsum has two main data statistical this methodologies.</a:t>
            </a:r>
          </a:p>
        </p:txBody>
      </p:sp>
      <p:sp>
        <p:nvSpPr>
          <p:cNvPr id="15424" name="TextBox 31"/>
          <p:cNvSpPr txBox="1">
            <a:spLocks noChangeArrowheads="1"/>
          </p:cNvSpPr>
          <p:nvPr/>
        </p:nvSpPr>
        <p:spPr bwMode="auto">
          <a:xfrm>
            <a:off x="18526125" y="10031413"/>
            <a:ext cx="217011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6600" b="1">
                <a:latin typeface="Source Sans Pro" panose="020B0503030403020204" pitchFamily="34" charset="0"/>
              </a:rPr>
              <a:t>590M</a:t>
            </a:r>
          </a:p>
        </p:txBody>
      </p:sp>
      <p:sp>
        <p:nvSpPr>
          <p:cNvPr id="15425" name="TextBox 30"/>
          <p:cNvSpPr txBox="1">
            <a:spLocks noChangeArrowheads="1"/>
          </p:cNvSpPr>
          <p:nvPr/>
        </p:nvSpPr>
        <p:spPr bwMode="auto">
          <a:xfrm>
            <a:off x="2563813" y="11061700"/>
            <a:ext cx="45656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400">
                <a:latin typeface="Calibri Light" panose="020F0302020204030204" pitchFamily="34" charset="0"/>
                <a:ea typeface="Lato" panose="020F0502020204030203" pitchFamily="34" charset="0"/>
              </a:rPr>
              <a:t>Lorem Ipsum has two main data statistical this methodologies.</a:t>
            </a:r>
          </a:p>
        </p:txBody>
      </p:sp>
      <p:sp>
        <p:nvSpPr>
          <p:cNvPr id="15426" name="TextBox 31"/>
          <p:cNvSpPr txBox="1">
            <a:spLocks noChangeArrowheads="1"/>
          </p:cNvSpPr>
          <p:nvPr/>
        </p:nvSpPr>
        <p:spPr bwMode="auto">
          <a:xfrm>
            <a:off x="3810000" y="10031413"/>
            <a:ext cx="217011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6600" b="1">
                <a:latin typeface="Source Sans Pro" panose="020B0503030403020204" pitchFamily="34" charset="0"/>
              </a:rPr>
              <a:t>230M</a:t>
            </a:r>
          </a:p>
        </p:txBody>
      </p:sp>
      <p:sp>
        <p:nvSpPr>
          <p:cNvPr id="15427" name="TextBox 31"/>
          <p:cNvSpPr txBox="1">
            <a:spLocks noChangeArrowheads="1"/>
          </p:cNvSpPr>
          <p:nvPr/>
        </p:nvSpPr>
        <p:spPr bwMode="auto">
          <a:xfrm>
            <a:off x="13963441" y="8640763"/>
            <a:ext cx="115929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b="1" dirty="0">
                <a:latin typeface="Source Sans Pro" panose="020B0503030403020204" pitchFamily="34" charset="0"/>
              </a:rPr>
              <a:t>2019</a:t>
            </a:r>
            <a:endParaRPr lang="id-ID" altLang="es-MX" b="1" dirty="0">
              <a:latin typeface="Source Sans Pro" panose="020B0503030403020204" pitchFamily="34" charset="0"/>
            </a:endParaRPr>
          </a:p>
        </p:txBody>
      </p:sp>
      <p:sp>
        <p:nvSpPr>
          <p:cNvPr id="15428" name="TextBox 101"/>
          <p:cNvSpPr txBox="1">
            <a:spLocks noChangeArrowheads="1"/>
          </p:cNvSpPr>
          <p:nvPr/>
        </p:nvSpPr>
        <p:spPr bwMode="auto">
          <a:xfrm>
            <a:off x="1614488" y="955675"/>
            <a:ext cx="8448147"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dirty="0">
                <a:solidFill>
                  <a:schemeClr val="tx2"/>
                </a:solidFill>
                <a:latin typeface="Source Sans Pro" panose="020B0503030403020204" pitchFamily="34" charset="0"/>
              </a:rPr>
              <a:t>Housing </a:t>
            </a:r>
            <a:r>
              <a:rPr lang="en-US" altLang="es-MX" sz="6600" b="1" dirty="0">
                <a:solidFill>
                  <a:schemeClr val="tx2"/>
                </a:solidFill>
                <a:latin typeface="Source Sans Pro" panose="020B0503030403020204" pitchFamily="34" charset="0"/>
              </a:rPr>
              <a:t>Consumption</a:t>
            </a:r>
          </a:p>
        </p:txBody>
      </p:sp>
      <p:sp>
        <p:nvSpPr>
          <p:cNvPr id="103" name="TextBox 102"/>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15430" name="Group 59"/>
          <p:cNvGrpSpPr>
            <a:grpSpLocks/>
          </p:cNvGrpSpPr>
          <p:nvPr/>
        </p:nvGrpSpPr>
        <p:grpSpPr bwMode="auto">
          <a:xfrm>
            <a:off x="1744663" y="2152650"/>
            <a:ext cx="1477962" cy="258763"/>
            <a:chOff x="1703388" y="2006913"/>
            <a:chExt cx="1478230" cy="258682"/>
          </a:xfrm>
        </p:grpSpPr>
        <p:sp>
          <p:nvSpPr>
            <p:cNvPr id="105" name="Oval 104"/>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106" name="Oval 105"/>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107" name="Oval 106"/>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108" name="Oval 107"/>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109" name="Oval 108"/>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5" name="Chart 29"/>
          <p:cNvGraphicFramePr>
            <a:graphicFrameLocks/>
          </p:cNvGraphicFramePr>
          <p:nvPr/>
        </p:nvGraphicFramePr>
        <p:xfrm>
          <a:off x="10209213" y="6124575"/>
          <a:ext cx="3368675" cy="2795588"/>
        </p:xfrm>
        <a:graphic>
          <a:graphicData uri="http://schemas.openxmlformats.org/presentationml/2006/ole">
            <mc:AlternateContent xmlns:mc="http://schemas.openxmlformats.org/markup-compatibility/2006">
              <mc:Choice xmlns:v="urn:schemas-microsoft-com:vml" Requires="v">
                <p:oleObj r:id="rId2" imgW="3364714" imgH="2791737" progId="Excel.Chart.8">
                  <p:embed/>
                </p:oleObj>
              </mc:Choice>
              <mc:Fallback>
                <p:oleObj r:id="rId2" imgW="3364714" imgH="2791737" progId="Excel.Chart.8">
                  <p:embed/>
                  <p:pic>
                    <p:nvPicPr>
                      <p:cNvPr id="16385" name="Chart 2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09213" y="6124575"/>
                        <a:ext cx="3368675" cy="2795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86" name="텍스트 개체 틀 2"/>
          <p:cNvSpPr txBox="1">
            <a:spLocks/>
          </p:cNvSpPr>
          <p:nvPr/>
        </p:nvSpPr>
        <p:spPr bwMode="auto">
          <a:xfrm>
            <a:off x="11326813" y="7092950"/>
            <a:ext cx="11334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0" tIns="60960" rIns="121920" bIns="6096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ko-KR" sz="4000">
                <a:latin typeface="Calibri" panose="020F0502020204030204" pitchFamily="34" charset="0"/>
                <a:cs typeface="Calibri" panose="020F0502020204030204" pitchFamily="34" charset="0"/>
              </a:rPr>
              <a:t>54%</a:t>
            </a:r>
          </a:p>
        </p:txBody>
      </p:sp>
      <p:sp>
        <p:nvSpPr>
          <p:cNvPr id="16387" name="텍스트 개체 틀 2"/>
          <p:cNvSpPr txBox="1">
            <a:spLocks/>
          </p:cNvSpPr>
          <p:nvPr/>
        </p:nvSpPr>
        <p:spPr bwMode="auto">
          <a:xfrm>
            <a:off x="10763250" y="8740775"/>
            <a:ext cx="2463800"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0" tIns="60960" rIns="121920" bIns="60960"/>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ko-KR" sz="2800">
                <a:solidFill>
                  <a:schemeClr val="accent2"/>
                </a:solidFill>
                <a:latin typeface="Source Sans Pro" panose="020B0503030403020204" pitchFamily="34" charset="0"/>
              </a:rPr>
              <a:t>Photos</a:t>
            </a:r>
          </a:p>
        </p:txBody>
      </p:sp>
      <p:graphicFrame>
        <p:nvGraphicFramePr>
          <p:cNvPr id="16388" name="Chart 34"/>
          <p:cNvGraphicFramePr>
            <a:graphicFrameLocks/>
          </p:cNvGraphicFramePr>
          <p:nvPr/>
        </p:nvGraphicFramePr>
        <p:xfrm>
          <a:off x="13306425" y="6124575"/>
          <a:ext cx="3370263" cy="2795588"/>
        </p:xfrm>
        <a:graphic>
          <a:graphicData uri="http://schemas.openxmlformats.org/presentationml/2006/ole">
            <mc:AlternateContent xmlns:mc="http://schemas.openxmlformats.org/markup-compatibility/2006">
              <mc:Choice xmlns:v="urn:schemas-microsoft-com:vml" Requires="v">
                <p:oleObj r:id="rId4" imgW="3370809" imgH="2791737" progId="Excel.Chart.8">
                  <p:embed/>
                </p:oleObj>
              </mc:Choice>
              <mc:Fallback>
                <p:oleObj r:id="rId4" imgW="3370809" imgH="2791737" progId="Excel.Chart.8">
                  <p:embed/>
                  <p:pic>
                    <p:nvPicPr>
                      <p:cNvPr id="16388" name="Chart 3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06425" y="6124575"/>
                        <a:ext cx="3370263" cy="2795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89" name="텍스트 개체 틀 2"/>
          <p:cNvSpPr txBox="1">
            <a:spLocks/>
          </p:cNvSpPr>
          <p:nvPr/>
        </p:nvSpPr>
        <p:spPr bwMode="auto">
          <a:xfrm>
            <a:off x="14425613" y="7092950"/>
            <a:ext cx="1131887"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0" tIns="60960" rIns="121920" bIns="6096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ko-KR" sz="4000">
                <a:latin typeface="Calibri" panose="020F0502020204030204" pitchFamily="34" charset="0"/>
                <a:cs typeface="Calibri" panose="020F0502020204030204" pitchFamily="34" charset="0"/>
              </a:rPr>
              <a:t>65%</a:t>
            </a:r>
          </a:p>
        </p:txBody>
      </p:sp>
      <p:sp>
        <p:nvSpPr>
          <p:cNvPr id="37" name="텍스트 개체 틀 2"/>
          <p:cNvSpPr txBox="1">
            <a:spLocks/>
          </p:cNvSpPr>
          <p:nvPr/>
        </p:nvSpPr>
        <p:spPr>
          <a:xfrm>
            <a:off x="13862050" y="8740775"/>
            <a:ext cx="2462213" cy="687388"/>
          </a:xfrm>
          <a:prstGeom prst="rect">
            <a:avLst/>
          </a:prstGeom>
        </p:spPr>
        <p:txBody>
          <a:bodyPr lIns="121920" tIns="60960" rIns="121920" bIns="60960"/>
          <a:lstStyle>
            <a:lvl1pPr marL="0" indent="0" algn="ctr" defTabSz="457200" rtl="0" eaLnBrk="1" latinLnBrk="0" hangingPunct="1">
              <a:spcBef>
                <a:spcPct val="20000"/>
              </a:spcBef>
              <a:buFont typeface="Arial"/>
              <a:buNone/>
              <a:defRPr sz="1000" kern="1200" baseline="0">
                <a:solidFill>
                  <a:schemeClr val="bg1">
                    <a:lumMod val="65000"/>
                  </a:schemeClr>
                </a:solidFill>
                <a:latin typeface="+mn-lt"/>
                <a:ea typeface="+mn-ea"/>
                <a:cs typeface="Rockwel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fontAlgn="auto">
              <a:lnSpc>
                <a:spcPct val="120000"/>
              </a:lnSpc>
              <a:spcAft>
                <a:spcPts val="0"/>
              </a:spcAft>
              <a:defRPr/>
            </a:pPr>
            <a:r>
              <a:rPr lang="en-US" altLang="ko-KR" sz="2800" dirty="0">
                <a:solidFill>
                  <a:schemeClr val="accent3"/>
                </a:solidFill>
                <a:latin typeface="Source Sans Pro"/>
                <a:cs typeface="Source Sans Pro"/>
              </a:rPr>
              <a:t>Video</a:t>
            </a:r>
          </a:p>
        </p:txBody>
      </p:sp>
      <p:graphicFrame>
        <p:nvGraphicFramePr>
          <p:cNvPr id="16391" name="Chart 39"/>
          <p:cNvGraphicFramePr>
            <a:graphicFrameLocks/>
          </p:cNvGraphicFramePr>
          <p:nvPr/>
        </p:nvGraphicFramePr>
        <p:xfrm>
          <a:off x="16405225" y="6124575"/>
          <a:ext cx="3368675" cy="2795588"/>
        </p:xfrm>
        <a:graphic>
          <a:graphicData uri="http://schemas.openxmlformats.org/presentationml/2006/ole">
            <mc:AlternateContent xmlns:mc="http://schemas.openxmlformats.org/markup-compatibility/2006">
              <mc:Choice xmlns:v="urn:schemas-microsoft-com:vml" Requires="v">
                <p:oleObj r:id="rId6" imgW="3370809" imgH="2791737" progId="Excel.Chart.8">
                  <p:embed/>
                </p:oleObj>
              </mc:Choice>
              <mc:Fallback>
                <p:oleObj r:id="rId6" imgW="3370809" imgH="2791737" progId="Excel.Chart.8">
                  <p:embed/>
                  <p:pic>
                    <p:nvPicPr>
                      <p:cNvPr id="16391" name="Chart 39"/>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405225" y="6124575"/>
                        <a:ext cx="3368675" cy="2795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92" name="텍스트 개체 틀 2"/>
          <p:cNvSpPr txBox="1">
            <a:spLocks/>
          </p:cNvSpPr>
          <p:nvPr/>
        </p:nvSpPr>
        <p:spPr bwMode="auto">
          <a:xfrm>
            <a:off x="17524413" y="7092950"/>
            <a:ext cx="1131887"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0" tIns="60960" rIns="121920" bIns="6096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ko-KR" sz="4000">
                <a:latin typeface="Calibri" panose="020F0502020204030204" pitchFamily="34" charset="0"/>
                <a:cs typeface="Calibri" panose="020F0502020204030204" pitchFamily="34" charset="0"/>
              </a:rPr>
              <a:t>76%</a:t>
            </a:r>
          </a:p>
        </p:txBody>
      </p:sp>
      <p:sp>
        <p:nvSpPr>
          <p:cNvPr id="42" name="텍스트 개체 틀 2"/>
          <p:cNvSpPr txBox="1">
            <a:spLocks/>
          </p:cNvSpPr>
          <p:nvPr/>
        </p:nvSpPr>
        <p:spPr>
          <a:xfrm>
            <a:off x="16960850" y="8740775"/>
            <a:ext cx="2462213" cy="687388"/>
          </a:xfrm>
          <a:prstGeom prst="rect">
            <a:avLst/>
          </a:prstGeom>
        </p:spPr>
        <p:txBody>
          <a:bodyPr lIns="121920" tIns="60960" rIns="121920" bIns="60960"/>
          <a:lstStyle>
            <a:lvl1pPr marL="0" indent="0" algn="ctr" defTabSz="457200" rtl="0" eaLnBrk="1" latinLnBrk="0" hangingPunct="1">
              <a:spcBef>
                <a:spcPct val="20000"/>
              </a:spcBef>
              <a:buFont typeface="Arial"/>
              <a:buNone/>
              <a:defRPr sz="1000" kern="1200" baseline="0">
                <a:solidFill>
                  <a:schemeClr val="bg1">
                    <a:lumMod val="65000"/>
                  </a:schemeClr>
                </a:solidFill>
                <a:latin typeface="+mn-lt"/>
                <a:ea typeface="+mn-ea"/>
                <a:cs typeface="Rockwel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fontAlgn="auto">
              <a:lnSpc>
                <a:spcPct val="120000"/>
              </a:lnSpc>
              <a:spcAft>
                <a:spcPts val="0"/>
              </a:spcAft>
              <a:defRPr/>
            </a:pPr>
            <a:r>
              <a:rPr lang="en-US" altLang="ko-KR" sz="2800" dirty="0">
                <a:solidFill>
                  <a:schemeClr val="accent5"/>
                </a:solidFill>
                <a:latin typeface="Source Sans Pro"/>
                <a:cs typeface="Source Sans Pro"/>
              </a:rPr>
              <a:t>Internet</a:t>
            </a:r>
          </a:p>
        </p:txBody>
      </p:sp>
      <p:graphicFrame>
        <p:nvGraphicFramePr>
          <p:cNvPr id="16394" name="Chart 44"/>
          <p:cNvGraphicFramePr>
            <a:graphicFrameLocks/>
          </p:cNvGraphicFramePr>
          <p:nvPr/>
        </p:nvGraphicFramePr>
        <p:xfrm>
          <a:off x="19504025" y="6124575"/>
          <a:ext cx="3368675" cy="2795588"/>
        </p:xfrm>
        <a:graphic>
          <a:graphicData uri="http://schemas.openxmlformats.org/presentationml/2006/ole">
            <mc:AlternateContent xmlns:mc="http://schemas.openxmlformats.org/markup-compatibility/2006">
              <mc:Choice xmlns:v="urn:schemas-microsoft-com:vml" Requires="v">
                <p:oleObj r:id="rId8" imgW="3370809" imgH="2791737" progId="Excel.Chart.8">
                  <p:embed/>
                </p:oleObj>
              </mc:Choice>
              <mc:Fallback>
                <p:oleObj r:id="rId8" imgW="3370809" imgH="2791737" progId="Excel.Chart.8">
                  <p:embed/>
                  <p:pic>
                    <p:nvPicPr>
                      <p:cNvPr id="16394" name="Chart 44"/>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504025" y="6124575"/>
                        <a:ext cx="3368675" cy="2795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95" name="텍스트 개체 틀 2"/>
          <p:cNvSpPr txBox="1">
            <a:spLocks/>
          </p:cNvSpPr>
          <p:nvPr/>
        </p:nvSpPr>
        <p:spPr bwMode="auto">
          <a:xfrm>
            <a:off x="20621625" y="7092950"/>
            <a:ext cx="11334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0" tIns="60960" rIns="121920" bIns="6096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ko-KR" sz="4000">
                <a:latin typeface="Calibri" panose="020F0502020204030204" pitchFamily="34" charset="0"/>
                <a:cs typeface="Calibri" panose="020F0502020204030204" pitchFamily="34" charset="0"/>
              </a:rPr>
              <a:t>55%</a:t>
            </a:r>
          </a:p>
        </p:txBody>
      </p:sp>
      <p:sp>
        <p:nvSpPr>
          <p:cNvPr id="16396" name="텍스트 개체 틀 2"/>
          <p:cNvSpPr txBox="1">
            <a:spLocks/>
          </p:cNvSpPr>
          <p:nvPr/>
        </p:nvSpPr>
        <p:spPr bwMode="auto">
          <a:xfrm>
            <a:off x="20059650" y="8740775"/>
            <a:ext cx="2462213"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0" tIns="60960" rIns="121920" bIns="60960"/>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ko-KR" sz="2800">
                <a:solidFill>
                  <a:schemeClr val="accent1"/>
                </a:solidFill>
                <a:latin typeface="Source Sans Pro" panose="020B0503030403020204" pitchFamily="34" charset="0"/>
              </a:rPr>
              <a:t>Apps</a:t>
            </a:r>
          </a:p>
        </p:txBody>
      </p:sp>
      <p:sp>
        <p:nvSpPr>
          <p:cNvPr id="16397" name="TextBox 48"/>
          <p:cNvSpPr txBox="1">
            <a:spLocks noChangeArrowheads="1"/>
          </p:cNvSpPr>
          <p:nvPr/>
        </p:nvSpPr>
        <p:spPr bwMode="auto">
          <a:xfrm>
            <a:off x="1614488" y="955675"/>
            <a:ext cx="8961437"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Mobile Devices - iPhone</a:t>
            </a:r>
          </a:p>
        </p:txBody>
      </p:sp>
      <p:sp>
        <p:nvSpPr>
          <p:cNvPr id="50" name="TextBox 49"/>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16399" name="Group 59"/>
          <p:cNvGrpSpPr>
            <a:grpSpLocks/>
          </p:cNvGrpSpPr>
          <p:nvPr/>
        </p:nvGrpSpPr>
        <p:grpSpPr bwMode="auto">
          <a:xfrm>
            <a:off x="1744663" y="2152650"/>
            <a:ext cx="1477962" cy="258763"/>
            <a:chOff x="1703388" y="2006913"/>
            <a:chExt cx="1478230" cy="258682"/>
          </a:xfrm>
        </p:grpSpPr>
        <p:sp>
          <p:nvSpPr>
            <p:cNvPr id="52" name="Oval 51"/>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53" name="Oval 52"/>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54" name="Oval 53"/>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55" name="Oval 54"/>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56" name="Oval 55"/>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
        <p:nvSpPr>
          <p:cNvPr id="16400" name="TextBox 58"/>
          <p:cNvSpPr txBox="1">
            <a:spLocks noChangeArrowheads="1"/>
          </p:cNvSpPr>
          <p:nvPr/>
        </p:nvSpPr>
        <p:spPr bwMode="auto">
          <a:xfrm>
            <a:off x="10823575" y="2506663"/>
            <a:ext cx="2833688"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a:latin typeface="Source Sans Pro" panose="020B0503030403020204" pitchFamily="34" charset="0"/>
              </a:rPr>
              <a:t>Description</a:t>
            </a:r>
          </a:p>
        </p:txBody>
      </p:sp>
      <p:sp>
        <p:nvSpPr>
          <p:cNvPr id="16401" name="TextBox 59"/>
          <p:cNvSpPr txBox="1">
            <a:spLocks noChangeArrowheads="1"/>
          </p:cNvSpPr>
          <p:nvPr/>
        </p:nvSpPr>
        <p:spPr bwMode="auto">
          <a:xfrm>
            <a:off x="10823575" y="3278188"/>
            <a:ext cx="11539538" cy="261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2400" b="1">
              <a:latin typeface="Source Sans Pro" panose="020B0503030403020204" pitchFamily="34" charset="0"/>
            </a:endParaRPr>
          </a:p>
          <a:p>
            <a:pPr>
              <a:lnSpc>
                <a:spcPct val="110000"/>
              </a:lnSpc>
            </a:pPr>
            <a:r>
              <a:rPr lang="pt-BR" altLang="es-MX" sz="2400" b="1">
                <a:latin typeface="Source Sans Pro" panose="020B0503030403020204" pitchFamily="34" charset="0"/>
              </a:rPr>
              <a:t>Lorem ipsum dolor </a:t>
            </a:r>
            <a:r>
              <a:rPr lang="pt-BR" altLang="es-MX" sz="240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400">
              <a:latin typeface="Calibri Light" panose="020F0302020204030204" pitchFamily="34" charset="0"/>
              <a:cs typeface="Calibri Light" panose="020F0302020204030204" pitchFamily="34" charset="0"/>
            </a:endParaRPr>
          </a:p>
        </p:txBody>
      </p:sp>
      <p:pic>
        <p:nvPicPr>
          <p:cNvPr id="16402" name="Picture 61"/>
          <p:cNvPicPr>
            <a:picLocks noChangeAspect="1"/>
          </p:cNvPicPr>
          <p:nvPr/>
        </p:nvPicPr>
        <p:blipFill>
          <a:blip r:embed="rId10">
            <a:extLst>
              <a:ext uri="{28A0092B-C50C-407E-A947-70E740481C1C}">
                <a14:useLocalDpi xmlns:a14="http://schemas.microsoft.com/office/drawing/2010/main"/>
              </a:ext>
            </a:extLst>
          </a:blip>
          <a:srcRect/>
          <a:stretch>
            <a:fillRect/>
          </a:stretch>
        </p:blipFill>
        <p:spPr bwMode="auto">
          <a:xfrm>
            <a:off x="3860800" y="2598738"/>
            <a:ext cx="4583113" cy="975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3" name="TextBox 62"/>
          <p:cNvSpPr txBox="1">
            <a:spLocks noChangeArrowheads="1"/>
          </p:cNvSpPr>
          <p:nvPr/>
        </p:nvSpPr>
        <p:spPr bwMode="auto">
          <a:xfrm>
            <a:off x="11993563" y="9747250"/>
            <a:ext cx="10102850"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700">
                <a:latin typeface="Calibri Light" panose="020F0302020204030204" pitchFamily="34" charset="0"/>
                <a:ea typeface="Open Sans Light" panose="020B0306030504020204" pitchFamily="34" charset="0"/>
              </a:rPr>
              <a:t>Lorem Ipsum has two main statistical methodologies are used in data.</a:t>
            </a:r>
          </a:p>
        </p:txBody>
      </p:sp>
      <p:sp>
        <p:nvSpPr>
          <p:cNvPr id="16404" name="Freeform 222"/>
          <p:cNvSpPr>
            <a:spLocks noEditPoints="1"/>
          </p:cNvSpPr>
          <p:nvPr/>
        </p:nvSpPr>
        <p:spPr bwMode="auto">
          <a:xfrm>
            <a:off x="11472863" y="9818688"/>
            <a:ext cx="519112" cy="520700"/>
          </a:xfrm>
          <a:custGeom>
            <a:avLst/>
            <a:gdLst>
              <a:gd name="T0" fmla="*/ 259306 w 412"/>
              <a:gd name="T1" fmla="*/ 0 h 412"/>
              <a:gd name="T2" fmla="*/ 0 w 412"/>
              <a:gd name="T3" fmla="*/ 260448 h 412"/>
              <a:gd name="T4" fmla="*/ 259306 w 412"/>
              <a:gd name="T5" fmla="*/ 520896 h 412"/>
              <a:gd name="T6" fmla="*/ 518612 w 412"/>
              <a:gd name="T7" fmla="*/ 260448 h 412"/>
              <a:gd name="T8" fmla="*/ 259306 w 412"/>
              <a:gd name="T9" fmla="*/ 0 h 412"/>
              <a:gd name="T10" fmla="*/ 215249 w 412"/>
              <a:gd name="T11" fmla="*/ 400786 h 412"/>
              <a:gd name="T12" fmla="*/ 93149 w 412"/>
              <a:gd name="T13" fmla="*/ 278148 h 412"/>
              <a:gd name="T14" fmla="*/ 144758 w 412"/>
              <a:gd name="T15" fmla="*/ 225047 h 412"/>
              <a:gd name="T16" fmla="*/ 215249 w 412"/>
              <a:gd name="T17" fmla="*/ 295849 h 412"/>
              <a:gd name="T18" fmla="*/ 377630 w 412"/>
              <a:gd name="T19" fmla="*/ 132753 h 412"/>
              <a:gd name="T20" fmla="*/ 429240 w 412"/>
              <a:gd name="T21" fmla="*/ 184589 h 412"/>
              <a:gd name="T22" fmla="*/ 215249 w 412"/>
              <a:gd name="T23" fmla="*/ 400786 h 4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6405" name="TextBox 64"/>
          <p:cNvSpPr txBox="1">
            <a:spLocks noChangeArrowheads="1"/>
          </p:cNvSpPr>
          <p:nvPr/>
        </p:nvSpPr>
        <p:spPr bwMode="auto">
          <a:xfrm>
            <a:off x="11993563" y="10504488"/>
            <a:ext cx="10102850"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700">
                <a:latin typeface="Calibri Light" panose="020F0302020204030204" pitchFamily="34" charset="0"/>
                <a:ea typeface="Open Sans Light" panose="020B0306030504020204" pitchFamily="34" charset="0"/>
              </a:rPr>
              <a:t>Lorem Ipsum has two main statistical methodologies are used in data.</a:t>
            </a:r>
          </a:p>
        </p:txBody>
      </p:sp>
      <p:sp>
        <p:nvSpPr>
          <p:cNvPr id="66" name="Freeform 222"/>
          <p:cNvSpPr>
            <a:spLocks noEditPoints="1"/>
          </p:cNvSpPr>
          <p:nvPr/>
        </p:nvSpPr>
        <p:spPr bwMode="auto">
          <a:xfrm>
            <a:off x="11472863" y="10569575"/>
            <a:ext cx="519112" cy="52070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chemeClr val="accent3"/>
          </a:solidFill>
          <a:ln>
            <a:noFill/>
          </a:ln>
        </p:spPr>
        <p:txBody>
          <a:bodyPr/>
          <a:lstStyle/>
          <a:p>
            <a:pPr defTabSz="1828434" fontAlgn="auto">
              <a:spcBef>
                <a:spcPts val="0"/>
              </a:spcBef>
              <a:spcAft>
                <a:spcPts val="0"/>
              </a:spcAft>
              <a:defRPr/>
            </a:pPr>
            <a:endParaRPr lang="en-US" dirty="0">
              <a:latin typeface="Calibri Light"/>
              <a:ea typeface="+mn-ea"/>
            </a:endParaRPr>
          </a:p>
        </p:txBody>
      </p:sp>
      <p:sp>
        <p:nvSpPr>
          <p:cNvPr id="16407" name="TextBox 66"/>
          <p:cNvSpPr txBox="1">
            <a:spLocks noChangeArrowheads="1"/>
          </p:cNvSpPr>
          <p:nvPr/>
        </p:nvSpPr>
        <p:spPr bwMode="auto">
          <a:xfrm>
            <a:off x="11999913" y="11201400"/>
            <a:ext cx="10102850"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700">
                <a:latin typeface="Calibri Light" panose="020F0302020204030204" pitchFamily="34" charset="0"/>
                <a:ea typeface="Open Sans Light" panose="020B0306030504020204" pitchFamily="34" charset="0"/>
              </a:rPr>
              <a:t>Lorem Ipsum has two main statistical methodologies are used in data.</a:t>
            </a:r>
          </a:p>
        </p:txBody>
      </p:sp>
      <p:sp>
        <p:nvSpPr>
          <p:cNvPr id="16408" name="TextBox 67"/>
          <p:cNvSpPr txBox="1">
            <a:spLocks noChangeArrowheads="1"/>
          </p:cNvSpPr>
          <p:nvPr/>
        </p:nvSpPr>
        <p:spPr bwMode="auto">
          <a:xfrm>
            <a:off x="11999913" y="11936413"/>
            <a:ext cx="1010285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700">
                <a:latin typeface="Calibri Light" panose="020F0302020204030204" pitchFamily="34" charset="0"/>
                <a:ea typeface="Open Sans Light" panose="020B0306030504020204" pitchFamily="34" charset="0"/>
              </a:rPr>
              <a:t>Lorem Ipsum has two main statistical methodologies are used in data.</a:t>
            </a:r>
          </a:p>
        </p:txBody>
      </p:sp>
      <p:sp>
        <p:nvSpPr>
          <p:cNvPr id="69" name="Freeform 222"/>
          <p:cNvSpPr>
            <a:spLocks noEditPoints="1"/>
          </p:cNvSpPr>
          <p:nvPr/>
        </p:nvSpPr>
        <p:spPr bwMode="auto">
          <a:xfrm>
            <a:off x="11479213" y="12001500"/>
            <a:ext cx="519112" cy="52070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chemeClr val="accent5"/>
          </a:solidFill>
          <a:ln>
            <a:noFill/>
          </a:ln>
        </p:spPr>
        <p:txBody>
          <a:bodyPr/>
          <a:lstStyle/>
          <a:p>
            <a:pPr defTabSz="1828434" fontAlgn="auto">
              <a:spcBef>
                <a:spcPts val="0"/>
              </a:spcBef>
              <a:spcAft>
                <a:spcPts val="0"/>
              </a:spcAft>
              <a:defRPr/>
            </a:pPr>
            <a:endParaRPr lang="en-US" dirty="0">
              <a:latin typeface="Calibri Light"/>
              <a:ea typeface="+mn-ea"/>
            </a:endParaRPr>
          </a:p>
        </p:txBody>
      </p:sp>
      <p:sp>
        <p:nvSpPr>
          <p:cNvPr id="70" name="Freeform 857"/>
          <p:cNvSpPr>
            <a:spLocks noEditPoints="1"/>
          </p:cNvSpPr>
          <p:nvPr/>
        </p:nvSpPr>
        <p:spPr bwMode="auto">
          <a:xfrm>
            <a:off x="11477625" y="11279188"/>
            <a:ext cx="520700" cy="520700"/>
          </a:xfrm>
          <a:custGeom>
            <a:avLst/>
            <a:gdLst>
              <a:gd name="T0" fmla="*/ 215 w 430"/>
              <a:gd name="T1" fmla="*/ 0 h 430"/>
              <a:gd name="T2" fmla="*/ 0 w 430"/>
              <a:gd name="T3" fmla="*/ 215 h 430"/>
              <a:gd name="T4" fmla="*/ 215 w 430"/>
              <a:gd name="T5" fmla="*/ 430 h 430"/>
              <a:gd name="T6" fmla="*/ 430 w 430"/>
              <a:gd name="T7" fmla="*/ 215 h 430"/>
              <a:gd name="T8" fmla="*/ 215 w 430"/>
              <a:gd name="T9" fmla="*/ 0 h 430"/>
              <a:gd name="T10" fmla="*/ 259 w 430"/>
              <a:gd name="T11" fmla="*/ 215 h 430"/>
              <a:gd name="T12" fmla="*/ 338 w 430"/>
              <a:gd name="T13" fmla="*/ 293 h 430"/>
              <a:gd name="T14" fmla="*/ 293 w 430"/>
              <a:gd name="T15" fmla="*/ 338 h 430"/>
              <a:gd name="T16" fmla="*/ 215 w 430"/>
              <a:gd name="T17" fmla="*/ 259 h 430"/>
              <a:gd name="T18" fmla="*/ 137 w 430"/>
              <a:gd name="T19" fmla="*/ 338 h 430"/>
              <a:gd name="T20" fmla="*/ 92 w 430"/>
              <a:gd name="T21" fmla="*/ 293 h 430"/>
              <a:gd name="T22" fmla="*/ 171 w 430"/>
              <a:gd name="T23" fmla="*/ 215 h 430"/>
              <a:gd name="T24" fmla="*/ 92 w 430"/>
              <a:gd name="T25" fmla="*/ 137 h 430"/>
              <a:gd name="T26" fmla="*/ 137 w 430"/>
              <a:gd name="T27" fmla="*/ 92 h 430"/>
              <a:gd name="T28" fmla="*/ 215 w 430"/>
              <a:gd name="T29" fmla="*/ 171 h 430"/>
              <a:gd name="T30" fmla="*/ 293 w 430"/>
              <a:gd name="T31" fmla="*/ 92 h 430"/>
              <a:gd name="T32" fmla="*/ 338 w 430"/>
              <a:gd name="T33" fmla="*/ 137 h 430"/>
              <a:gd name="T34" fmla="*/ 259 w 430"/>
              <a:gd name="T35" fmla="*/ 215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30" h="430">
                <a:moveTo>
                  <a:pt x="215" y="0"/>
                </a:moveTo>
                <a:cubicBezTo>
                  <a:pt x="96" y="0"/>
                  <a:pt x="0" y="96"/>
                  <a:pt x="0" y="215"/>
                </a:cubicBezTo>
                <a:cubicBezTo>
                  <a:pt x="0" y="334"/>
                  <a:pt x="96" y="430"/>
                  <a:pt x="215" y="430"/>
                </a:cubicBezTo>
                <a:cubicBezTo>
                  <a:pt x="334" y="430"/>
                  <a:pt x="430" y="334"/>
                  <a:pt x="430" y="215"/>
                </a:cubicBezTo>
                <a:cubicBezTo>
                  <a:pt x="430" y="96"/>
                  <a:pt x="334" y="0"/>
                  <a:pt x="215" y="0"/>
                </a:cubicBezTo>
                <a:close/>
                <a:moveTo>
                  <a:pt x="259" y="215"/>
                </a:moveTo>
                <a:cubicBezTo>
                  <a:pt x="338" y="293"/>
                  <a:pt x="338" y="293"/>
                  <a:pt x="338" y="293"/>
                </a:cubicBezTo>
                <a:cubicBezTo>
                  <a:pt x="293" y="338"/>
                  <a:pt x="293" y="338"/>
                  <a:pt x="293" y="338"/>
                </a:cubicBezTo>
                <a:cubicBezTo>
                  <a:pt x="215" y="259"/>
                  <a:pt x="215" y="259"/>
                  <a:pt x="215" y="259"/>
                </a:cubicBezTo>
                <a:cubicBezTo>
                  <a:pt x="137" y="338"/>
                  <a:pt x="137" y="338"/>
                  <a:pt x="137" y="338"/>
                </a:cubicBezTo>
                <a:cubicBezTo>
                  <a:pt x="92" y="293"/>
                  <a:pt x="92" y="293"/>
                  <a:pt x="92" y="293"/>
                </a:cubicBezTo>
                <a:cubicBezTo>
                  <a:pt x="171" y="215"/>
                  <a:pt x="171" y="215"/>
                  <a:pt x="171" y="215"/>
                </a:cubicBezTo>
                <a:cubicBezTo>
                  <a:pt x="92" y="137"/>
                  <a:pt x="92" y="137"/>
                  <a:pt x="92" y="137"/>
                </a:cubicBezTo>
                <a:cubicBezTo>
                  <a:pt x="137" y="92"/>
                  <a:pt x="137" y="92"/>
                  <a:pt x="137" y="92"/>
                </a:cubicBezTo>
                <a:cubicBezTo>
                  <a:pt x="215" y="171"/>
                  <a:pt x="215" y="171"/>
                  <a:pt x="215" y="171"/>
                </a:cubicBezTo>
                <a:cubicBezTo>
                  <a:pt x="293" y="92"/>
                  <a:pt x="293" y="92"/>
                  <a:pt x="293" y="92"/>
                </a:cubicBezTo>
                <a:cubicBezTo>
                  <a:pt x="338" y="137"/>
                  <a:pt x="338" y="137"/>
                  <a:pt x="338" y="137"/>
                </a:cubicBezTo>
                <a:cubicBezTo>
                  <a:pt x="259" y="215"/>
                  <a:pt x="259" y="215"/>
                  <a:pt x="259" y="215"/>
                </a:cubicBezTo>
                <a:close/>
              </a:path>
            </a:pathLst>
          </a:custGeom>
          <a:solidFill>
            <a:schemeClr val="accent4"/>
          </a:solidFill>
          <a:ln>
            <a:noFill/>
          </a:ln>
        </p:spPr>
        <p:txBody>
          <a:bodyPr/>
          <a:lstStyle/>
          <a:p>
            <a:pPr defTabSz="1828434" fontAlgn="auto">
              <a:spcBef>
                <a:spcPts val="0"/>
              </a:spcBef>
              <a:spcAft>
                <a:spcPts val="0"/>
              </a:spcAft>
              <a:defRPr/>
            </a:pPr>
            <a:endParaRPr lang="en-US" dirty="0">
              <a:latin typeface="Calibri Light"/>
              <a:ea typeface="+mn-ea"/>
            </a:endParaRPr>
          </a:p>
        </p:txBody>
      </p:sp>
      <p:sp>
        <p:nvSpPr>
          <p:cNvPr id="16411" name="Picture Placeholder 1"/>
          <p:cNvSpPr>
            <a:spLocks noGrp="1"/>
          </p:cNvSpPr>
          <p:nvPr>
            <p:ph type="pic" sz="quarter" idx="11"/>
          </p:nvPr>
        </p:nvSpPr>
        <p:spPr>
          <a:xfrm>
            <a:off x="4265613" y="4054475"/>
            <a:ext cx="3838575" cy="6843713"/>
          </a:xfrm>
        </p:spPr>
        <p:txBody>
          <a:bodyPr/>
          <a:lstStyle/>
          <a:p>
            <a:endParaRPr lang="es-CO"/>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a:spLocks noChangeArrowheads="1"/>
          </p:cNvSpPr>
          <p:nvPr/>
        </p:nvSpPr>
        <p:spPr bwMode="auto">
          <a:xfrm>
            <a:off x="1711325" y="2713038"/>
            <a:ext cx="3487738"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a:latin typeface="Source Sans Pro" panose="020B0503030403020204" pitchFamily="34" charset="0"/>
              </a:rPr>
              <a:t>About Project</a:t>
            </a:r>
          </a:p>
        </p:txBody>
      </p:sp>
      <p:sp>
        <p:nvSpPr>
          <p:cNvPr id="16" name="TextBox 15"/>
          <p:cNvSpPr txBox="1">
            <a:spLocks noChangeArrowheads="1"/>
          </p:cNvSpPr>
          <p:nvPr/>
        </p:nvSpPr>
        <p:spPr bwMode="auto">
          <a:xfrm>
            <a:off x="1717675" y="3484563"/>
            <a:ext cx="20956588"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solidFill>
                  <a:schemeClr val="tx2"/>
                </a:solidFill>
                <a:latin typeface="Calibri Light" panose="020F0302020204030204" pitchFamily="34" charset="0"/>
                <a:cs typeface="Calibri Light" panose="020F0302020204030204" pitchFamily="34" charset="0"/>
              </a:rPr>
              <a:t>Creativity is the key </a:t>
            </a:r>
            <a:r>
              <a:rPr lang="en-US" altLang="es-MX" sz="2400">
                <a:latin typeface="Calibri Light" panose="020F0302020204030204" pitchFamily="34" charset="0"/>
                <a:cs typeface="Calibri Light" panose="020F0302020204030204" pitchFamily="34" charset="0"/>
              </a:rPr>
              <a:t>to success in the future, and primary education where teachers can bring creativity in children at that level keep growing. </a:t>
            </a:r>
            <a:r>
              <a:rPr lang="pt-BR" altLang="es-MX" sz="2400">
                <a:latin typeface="Calibri Light" panose="020F0302020204030204" pitchFamily="34" charset="0"/>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endParaRPr lang="en-US" altLang="es-MX" sz="2400">
              <a:latin typeface="Calibri Light" panose="020F0302020204030204" pitchFamily="34" charset="0"/>
              <a:cs typeface="Calibri Light" panose="020F0302020204030204" pitchFamily="34" charset="0"/>
            </a:endParaRPr>
          </a:p>
        </p:txBody>
      </p:sp>
      <p:sp>
        <p:nvSpPr>
          <p:cNvPr id="57" name="TextBox 56"/>
          <p:cNvSpPr txBox="1">
            <a:spLocks noChangeArrowheads="1"/>
          </p:cNvSpPr>
          <p:nvPr/>
        </p:nvSpPr>
        <p:spPr bwMode="auto">
          <a:xfrm>
            <a:off x="2143125" y="5918200"/>
            <a:ext cx="3532188"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1926"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20000"/>
              </a:lnSpc>
            </a:pPr>
            <a:r>
              <a:rPr lang="en-US" altLang="es-MX" sz="3200" b="1">
                <a:latin typeface="Source Sans Pro" panose="020B0503030403020204" pitchFamily="34" charset="0"/>
              </a:rPr>
              <a:t>Shop</a:t>
            </a:r>
          </a:p>
          <a:p>
            <a:pPr algn="r">
              <a:lnSpc>
                <a:spcPct val="120000"/>
              </a:lnSpc>
            </a:pPr>
            <a:r>
              <a:rPr lang="en-US" altLang="es-MX" sz="2400">
                <a:latin typeface="Calibri Light" panose="020F0302020204030204" pitchFamily="34" charset="0"/>
                <a:cs typeface="Calibri Light" panose="020F0302020204030204" pitchFamily="34" charset="0"/>
              </a:rPr>
              <a:t>Lorem ipsum dolor sit amet,consectetur adipisicing elit, sed do eiusmod tempor</a:t>
            </a:r>
          </a:p>
        </p:txBody>
      </p:sp>
      <p:grpSp>
        <p:nvGrpSpPr>
          <p:cNvPr id="58" name="Group 57"/>
          <p:cNvGrpSpPr>
            <a:grpSpLocks/>
          </p:cNvGrpSpPr>
          <p:nvPr/>
        </p:nvGrpSpPr>
        <p:grpSpPr bwMode="auto">
          <a:xfrm>
            <a:off x="5951538" y="6113463"/>
            <a:ext cx="1312862" cy="1312862"/>
            <a:chOff x="12591574" y="4411134"/>
            <a:chExt cx="1312504" cy="1312333"/>
          </a:xfrm>
        </p:grpSpPr>
        <p:sp>
          <p:nvSpPr>
            <p:cNvPr id="59" name="Oval 58"/>
            <p:cNvSpPr/>
            <p:nvPr/>
          </p:nvSpPr>
          <p:spPr bwMode="auto">
            <a:xfrm>
              <a:off x="12591574" y="4411134"/>
              <a:ext cx="1312504" cy="131233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218984" fontAlgn="auto">
                <a:spcBef>
                  <a:spcPts val="0"/>
                </a:spcBef>
                <a:spcAft>
                  <a:spcPts val="0"/>
                </a:spcAft>
                <a:defRPr/>
              </a:pPr>
              <a:endParaRPr lang="en-US" dirty="0">
                <a:latin typeface="Calibri Light"/>
              </a:endParaRPr>
            </a:p>
          </p:txBody>
        </p:sp>
        <p:sp>
          <p:nvSpPr>
            <p:cNvPr id="60" name="AutoShape 118"/>
            <p:cNvSpPr>
              <a:spLocks/>
            </p:cNvSpPr>
            <p:nvPr/>
          </p:nvSpPr>
          <p:spPr bwMode="auto">
            <a:xfrm>
              <a:off x="12905813" y="4777698"/>
              <a:ext cx="655458" cy="563336"/>
            </a:xfrm>
            <a:custGeom>
              <a:avLst/>
              <a:gdLst>
                <a:gd name="T0" fmla="*/ 10782 w 21564"/>
                <a:gd name="T1" fmla="*/ 10800 h 21600"/>
                <a:gd name="T2" fmla="*/ 10782 w 21564"/>
                <a:gd name="T3" fmla="*/ 10800 h 21600"/>
                <a:gd name="T4" fmla="*/ 10782 w 21564"/>
                <a:gd name="T5" fmla="*/ 10800 h 21600"/>
                <a:gd name="T6" fmla="*/ 10782 w 21564"/>
                <a:gd name="T7" fmla="*/ 10800 h 21600"/>
              </a:gdLst>
              <a:ahLst/>
              <a:cxnLst>
                <a:cxn ang="0">
                  <a:pos x="T0" y="T1"/>
                </a:cxn>
                <a:cxn ang="0">
                  <a:pos x="T2" y="T3"/>
                </a:cxn>
                <a:cxn ang="0">
                  <a:pos x="T4" y="T5"/>
                </a:cxn>
                <a:cxn ang="0">
                  <a:pos x="T6" y="T7"/>
                </a:cxn>
              </a:cxnLst>
              <a:rect l="0" t="0" r="r" b="b"/>
              <a:pathLst>
                <a:path w="21564" h="21600">
                  <a:moveTo>
                    <a:pt x="20680" y="3130"/>
                  </a:moveTo>
                  <a:cubicBezTo>
                    <a:pt x="20952" y="3130"/>
                    <a:pt x="21179" y="3257"/>
                    <a:pt x="21357" y="3515"/>
                  </a:cubicBezTo>
                  <a:cubicBezTo>
                    <a:pt x="21536" y="3767"/>
                    <a:pt x="21600" y="4044"/>
                    <a:pt x="21543" y="4340"/>
                  </a:cubicBezTo>
                  <a:lnTo>
                    <a:pt x="20279" y="12471"/>
                  </a:lnTo>
                  <a:cubicBezTo>
                    <a:pt x="20230" y="12706"/>
                    <a:pt x="20128" y="12899"/>
                    <a:pt x="19969" y="13061"/>
                  </a:cubicBezTo>
                  <a:cubicBezTo>
                    <a:pt x="19810" y="13222"/>
                    <a:pt x="19614" y="13296"/>
                    <a:pt x="19389" y="13296"/>
                  </a:cubicBezTo>
                  <a:lnTo>
                    <a:pt x="6706" y="13296"/>
                  </a:lnTo>
                  <a:lnTo>
                    <a:pt x="7114" y="15660"/>
                  </a:lnTo>
                  <a:cubicBezTo>
                    <a:pt x="7146" y="15810"/>
                    <a:pt x="7214" y="15936"/>
                    <a:pt x="7319" y="16033"/>
                  </a:cubicBezTo>
                  <a:cubicBezTo>
                    <a:pt x="7424" y="16130"/>
                    <a:pt x="7539" y="16183"/>
                    <a:pt x="7666" y="16183"/>
                  </a:cubicBezTo>
                  <a:lnTo>
                    <a:pt x="17685" y="16183"/>
                  </a:lnTo>
                  <a:cubicBezTo>
                    <a:pt x="17810" y="16183"/>
                    <a:pt x="17918" y="16236"/>
                    <a:pt x="18008" y="16345"/>
                  </a:cubicBezTo>
                  <a:cubicBezTo>
                    <a:pt x="18096" y="16453"/>
                    <a:pt x="18143" y="16580"/>
                    <a:pt x="18143" y="16735"/>
                  </a:cubicBezTo>
                  <a:lnTo>
                    <a:pt x="18143" y="17831"/>
                  </a:lnTo>
                  <a:cubicBezTo>
                    <a:pt x="18143" y="17981"/>
                    <a:pt x="18099" y="18107"/>
                    <a:pt x="18013" y="18204"/>
                  </a:cubicBezTo>
                  <a:cubicBezTo>
                    <a:pt x="17927" y="18301"/>
                    <a:pt x="17817" y="18348"/>
                    <a:pt x="17685" y="18348"/>
                  </a:cubicBezTo>
                  <a:lnTo>
                    <a:pt x="15776" y="18348"/>
                  </a:lnTo>
                  <a:lnTo>
                    <a:pt x="8146" y="18348"/>
                  </a:lnTo>
                  <a:lnTo>
                    <a:pt x="6928" y="18348"/>
                  </a:lnTo>
                  <a:cubicBezTo>
                    <a:pt x="6801" y="18348"/>
                    <a:pt x="6662" y="18336"/>
                    <a:pt x="6500" y="18301"/>
                  </a:cubicBezTo>
                  <a:cubicBezTo>
                    <a:pt x="6339" y="18266"/>
                    <a:pt x="6202" y="18222"/>
                    <a:pt x="6085" y="18169"/>
                  </a:cubicBezTo>
                  <a:cubicBezTo>
                    <a:pt x="6036" y="18145"/>
                    <a:pt x="5982" y="18090"/>
                    <a:pt x="5921" y="17987"/>
                  </a:cubicBezTo>
                  <a:cubicBezTo>
                    <a:pt x="5860" y="17884"/>
                    <a:pt x="5799" y="17769"/>
                    <a:pt x="5740" y="17643"/>
                  </a:cubicBezTo>
                  <a:cubicBezTo>
                    <a:pt x="5684" y="17517"/>
                    <a:pt x="5632" y="17391"/>
                    <a:pt x="5593" y="17258"/>
                  </a:cubicBezTo>
                  <a:cubicBezTo>
                    <a:pt x="5552" y="17132"/>
                    <a:pt x="5527" y="17035"/>
                    <a:pt x="5513" y="16959"/>
                  </a:cubicBezTo>
                  <a:lnTo>
                    <a:pt x="2997" y="2669"/>
                  </a:lnTo>
                  <a:cubicBezTo>
                    <a:pt x="2965" y="2519"/>
                    <a:pt x="2897" y="2399"/>
                    <a:pt x="2791" y="2308"/>
                  </a:cubicBezTo>
                  <a:cubicBezTo>
                    <a:pt x="2686" y="2211"/>
                    <a:pt x="2569" y="2164"/>
                    <a:pt x="2444" y="2164"/>
                  </a:cubicBezTo>
                  <a:lnTo>
                    <a:pt x="457" y="2164"/>
                  </a:lnTo>
                  <a:cubicBezTo>
                    <a:pt x="151" y="2164"/>
                    <a:pt x="0" y="1982"/>
                    <a:pt x="0" y="1618"/>
                  </a:cubicBezTo>
                  <a:lnTo>
                    <a:pt x="0" y="546"/>
                  </a:lnTo>
                  <a:cubicBezTo>
                    <a:pt x="0" y="185"/>
                    <a:pt x="151" y="0"/>
                    <a:pt x="457" y="0"/>
                  </a:cubicBezTo>
                  <a:lnTo>
                    <a:pt x="3158" y="0"/>
                  </a:lnTo>
                  <a:cubicBezTo>
                    <a:pt x="3285" y="0"/>
                    <a:pt x="3432" y="17"/>
                    <a:pt x="3606" y="58"/>
                  </a:cubicBezTo>
                  <a:cubicBezTo>
                    <a:pt x="3774" y="94"/>
                    <a:pt x="3916" y="132"/>
                    <a:pt x="4026" y="167"/>
                  </a:cubicBezTo>
                  <a:cubicBezTo>
                    <a:pt x="4075" y="208"/>
                    <a:pt x="4129" y="276"/>
                    <a:pt x="4192" y="373"/>
                  </a:cubicBezTo>
                  <a:cubicBezTo>
                    <a:pt x="4261" y="470"/>
                    <a:pt x="4322" y="584"/>
                    <a:pt x="4376" y="704"/>
                  </a:cubicBezTo>
                  <a:cubicBezTo>
                    <a:pt x="4429" y="825"/>
                    <a:pt x="4478" y="951"/>
                    <a:pt x="4518" y="1072"/>
                  </a:cubicBezTo>
                  <a:cubicBezTo>
                    <a:pt x="4557" y="1198"/>
                    <a:pt x="4584" y="1301"/>
                    <a:pt x="4598" y="1377"/>
                  </a:cubicBezTo>
                  <a:lnTo>
                    <a:pt x="4916" y="3134"/>
                  </a:lnTo>
                  <a:lnTo>
                    <a:pt x="20680" y="3134"/>
                  </a:lnTo>
                  <a:close/>
                  <a:moveTo>
                    <a:pt x="6811" y="19981"/>
                  </a:moveTo>
                  <a:cubicBezTo>
                    <a:pt x="6811" y="19540"/>
                    <a:pt x="6940" y="19156"/>
                    <a:pt x="7202" y="18833"/>
                  </a:cubicBezTo>
                  <a:cubicBezTo>
                    <a:pt x="7461" y="18512"/>
                    <a:pt x="7776" y="18345"/>
                    <a:pt x="8146" y="18345"/>
                  </a:cubicBezTo>
                  <a:cubicBezTo>
                    <a:pt x="8527" y="18345"/>
                    <a:pt x="8850" y="18512"/>
                    <a:pt x="9114" y="18833"/>
                  </a:cubicBezTo>
                  <a:cubicBezTo>
                    <a:pt x="9380" y="19153"/>
                    <a:pt x="9512" y="19538"/>
                    <a:pt x="9512" y="19981"/>
                  </a:cubicBezTo>
                  <a:cubicBezTo>
                    <a:pt x="9512" y="20425"/>
                    <a:pt x="9380" y="20800"/>
                    <a:pt x="9114" y="21118"/>
                  </a:cubicBezTo>
                  <a:cubicBezTo>
                    <a:pt x="8850" y="21438"/>
                    <a:pt x="8527" y="21599"/>
                    <a:pt x="8146" y="21599"/>
                  </a:cubicBezTo>
                  <a:cubicBezTo>
                    <a:pt x="7779" y="21599"/>
                    <a:pt x="7464" y="21438"/>
                    <a:pt x="7202" y="21118"/>
                  </a:cubicBezTo>
                  <a:cubicBezTo>
                    <a:pt x="6940" y="20800"/>
                    <a:pt x="6811" y="20421"/>
                    <a:pt x="6811" y="19981"/>
                  </a:cubicBezTo>
                  <a:moveTo>
                    <a:pt x="14431" y="19981"/>
                  </a:moveTo>
                  <a:cubicBezTo>
                    <a:pt x="14431" y="19540"/>
                    <a:pt x="14563" y="19156"/>
                    <a:pt x="14822" y="18833"/>
                  </a:cubicBezTo>
                  <a:cubicBezTo>
                    <a:pt x="15084" y="18512"/>
                    <a:pt x="15399" y="18345"/>
                    <a:pt x="15778" y="18345"/>
                  </a:cubicBezTo>
                  <a:cubicBezTo>
                    <a:pt x="16143" y="18345"/>
                    <a:pt x="16458" y="18512"/>
                    <a:pt x="16720" y="18833"/>
                  </a:cubicBezTo>
                  <a:cubicBezTo>
                    <a:pt x="16981" y="19153"/>
                    <a:pt x="17113" y="19538"/>
                    <a:pt x="17113" y="19981"/>
                  </a:cubicBezTo>
                  <a:cubicBezTo>
                    <a:pt x="17113" y="20425"/>
                    <a:pt x="16981" y="20800"/>
                    <a:pt x="16720" y="21118"/>
                  </a:cubicBezTo>
                  <a:cubicBezTo>
                    <a:pt x="16460" y="21438"/>
                    <a:pt x="16145" y="21599"/>
                    <a:pt x="15778" y="21599"/>
                  </a:cubicBezTo>
                  <a:cubicBezTo>
                    <a:pt x="15412" y="21599"/>
                    <a:pt x="15094" y="21438"/>
                    <a:pt x="14830" y="21118"/>
                  </a:cubicBezTo>
                  <a:cubicBezTo>
                    <a:pt x="14563" y="20800"/>
                    <a:pt x="14431" y="20421"/>
                    <a:pt x="14431" y="19981"/>
                  </a:cubicBezTo>
                </a:path>
              </a:pathLst>
            </a:custGeom>
            <a:solidFill>
              <a:schemeClr val="bg1"/>
            </a:solidFill>
            <a:ln>
              <a:noFill/>
            </a:ln>
            <a:effectLst/>
          </p:spPr>
          <p:txBody>
            <a:bodyPr lIns="38100" tIns="38100" rIns="38100" bIns="38100" anchor="ctr"/>
            <a:lstStyle/>
            <a:p>
              <a:pPr defTabSz="342900" fontAlgn="auto">
                <a:spcBef>
                  <a:spcPts val="0"/>
                </a:spcBef>
                <a:spcAft>
                  <a:spcPts val="0"/>
                </a:spcAft>
                <a:defRPr/>
              </a:pPr>
              <a:endParaRPr lang="es-ES" sz="2200" dirty="0">
                <a:solidFill>
                  <a:srgbClr val="44CEB9"/>
                </a:solidFill>
                <a:effectLst>
                  <a:outerShdw blurRad="38100" dist="38100" dir="2700000" algn="tl">
                    <a:srgbClr val="000000"/>
                  </a:outerShdw>
                </a:effectLst>
                <a:latin typeface="Gill Sans" charset="0"/>
                <a:ea typeface="+mn-ea"/>
                <a:cs typeface="Gill Sans" charset="0"/>
                <a:sym typeface="Gill Sans" charset="0"/>
              </a:endParaRPr>
            </a:p>
          </p:txBody>
        </p:sp>
      </p:grpSp>
      <p:grpSp>
        <p:nvGrpSpPr>
          <p:cNvPr id="61" name="Group 60"/>
          <p:cNvGrpSpPr>
            <a:grpSpLocks/>
          </p:cNvGrpSpPr>
          <p:nvPr/>
        </p:nvGrpSpPr>
        <p:grpSpPr bwMode="auto">
          <a:xfrm>
            <a:off x="5951538" y="9283700"/>
            <a:ext cx="1312862" cy="1312863"/>
            <a:chOff x="12591574" y="7581881"/>
            <a:chExt cx="1312504" cy="1312332"/>
          </a:xfrm>
        </p:grpSpPr>
        <p:sp>
          <p:nvSpPr>
            <p:cNvPr id="62" name="Oval 61"/>
            <p:cNvSpPr/>
            <p:nvPr/>
          </p:nvSpPr>
          <p:spPr bwMode="auto">
            <a:xfrm>
              <a:off x="12591574" y="7581881"/>
              <a:ext cx="1312504" cy="131233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218984" fontAlgn="auto">
                <a:spcBef>
                  <a:spcPts val="0"/>
                </a:spcBef>
                <a:spcAft>
                  <a:spcPts val="0"/>
                </a:spcAft>
                <a:defRPr/>
              </a:pPr>
              <a:endParaRPr lang="en-US" dirty="0">
                <a:latin typeface="Calibri Light"/>
              </a:endParaRPr>
            </a:p>
          </p:txBody>
        </p:sp>
        <p:grpSp>
          <p:nvGrpSpPr>
            <p:cNvPr id="63" name="Group 62"/>
            <p:cNvGrpSpPr/>
            <p:nvPr/>
          </p:nvGrpSpPr>
          <p:grpSpPr>
            <a:xfrm>
              <a:off x="12847592" y="7855517"/>
              <a:ext cx="767350" cy="763964"/>
              <a:chOff x="-365126" y="-2462213"/>
              <a:chExt cx="4321176" cy="4302126"/>
            </a:xfrm>
            <a:solidFill>
              <a:schemeClr val="bg1"/>
            </a:solidFill>
          </p:grpSpPr>
          <p:sp>
            <p:nvSpPr>
              <p:cNvPr id="64" name="Freeform 5"/>
              <p:cNvSpPr>
                <a:spLocks noEditPoints="1"/>
              </p:cNvSpPr>
              <p:nvPr/>
            </p:nvSpPr>
            <p:spPr bwMode="auto">
              <a:xfrm>
                <a:off x="-365126" y="-2058988"/>
                <a:ext cx="3937000" cy="3898901"/>
              </a:xfrm>
              <a:custGeom>
                <a:avLst/>
                <a:gdLst>
                  <a:gd name="T0" fmla="*/ 744 w 1047"/>
                  <a:gd name="T1" fmla="*/ 26 h 1037"/>
                  <a:gd name="T2" fmla="*/ 681 w 1047"/>
                  <a:gd name="T3" fmla="*/ 0 h 1037"/>
                  <a:gd name="T4" fmla="*/ 618 w 1047"/>
                  <a:gd name="T5" fmla="*/ 26 h 1037"/>
                  <a:gd name="T6" fmla="*/ 568 w 1047"/>
                  <a:gd name="T7" fmla="*/ 77 h 1037"/>
                  <a:gd name="T8" fmla="*/ 541 w 1047"/>
                  <a:gd name="T9" fmla="*/ 140 h 1037"/>
                  <a:gd name="T10" fmla="*/ 555 w 1047"/>
                  <a:gd name="T11" fmla="*/ 187 h 1037"/>
                  <a:gd name="T12" fmla="*/ 69 w 1047"/>
                  <a:gd name="T13" fmla="*/ 382 h 1037"/>
                  <a:gd name="T14" fmla="*/ 7 w 1047"/>
                  <a:gd name="T15" fmla="*/ 460 h 1037"/>
                  <a:gd name="T16" fmla="*/ 37 w 1047"/>
                  <a:gd name="T17" fmla="*/ 556 h 1037"/>
                  <a:gd name="T18" fmla="*/ 491 w 1047"/>
                  <a:gd name="T19" fmla="*/ 1006 h 1037"/>
                  <a:gd name="T20" fmla="*/ 565 w 1047"/>
                  <a:gd name="T21" fmla="*/ 1037 h 1037"/>
                  <a:gd name="T22" fmla="*/ 567 w 1047"/>
                  <a:gd name="T23" fmla="*/ 1037 h 1037"/>
                  <a:gd name="T24" fmla="*/ 589 w 1047"/>
                  <a:gd name="T25" fmla="*/ 1035 h 1037"/>
                  <a:gd name="T26" fmla="*/ 667 w 1047"/>
                  <a:gd name="T27" fmla="*/ 969 h 1037"/>
                  <a:gd name="T28" fmla="*/ 858 w 1047"/>
                  <a:gd name="T29" fmla="*/ 491 h 1037"/>
                  <a:gd name="T30" fmla="*/ 907 w 1047"/>
                  <a:gd name="T31" fmla="*/ 506 h 1037"/>
                  <a:gd name="T32" fmla="*/ 970 w 1047"/>
                  <a:gd name="T33" fmla="*/ 480 h 1037"/>
                  <a:gd name="T34" fmla="*/ 1020 w 1047"/>
                  <a:gd name="T35" fmla="*/ 429 h 1037"/>
                  <a:gd name="T36" fmla="*/ 1047 w 1047"/>
                  <a:gd name="T37" fmla="*/ 366 h 1037"/>
                  <a:gd name="T38" fmla="*/ 1021 w 1047"/>
                  <a:gd name="T39" fmla="*/ 303 h 1037"/>
                  <a:gd name="T40" fmla="*/ 744 w 1047"/>
                  <a:gd name="T41" fmla="*/ 26 h 1037"/>
                  <a:gd name="T42" fmla="*/ 601 w 1047"/>
                  <a:gd name="T43" fmla="*/ 943 h 1037"/>
                  <a:gd name="T44" fmla="*/ 575 w 1047"/>
                  <a:gd name="T45" fmla="*/ 965 h 1037"/>
                  <a:gd name="T46" fmla="*/ 566 w 1047"/>
                  <a:gd name="T47" fmla="*/ 966 h 1037"/>
                  <a:gd name="T48" fmla="*/ 542 w 1047"/>
                  <a:gd name="T49" fmla="*/ 955 h 1037"/>
                  <a:gd name="T50" fmla="*/ 87 w 1047"/>
                  <a:gd name="T51" fmla="*/ 505 h 1037"/>
                  <a:gd name="T52" fmla="*/ 77 w 1047"/>
                  <a:gd name="T53" fmla="*/ 473 h 1037"/>
                  <a:gd name="T54" fmla="*/ 98 w 1047"/>
                  <a:gd name="T55" fmla="*/ 447 h 1037"/>
                  <a:gd name="T56" fmla="*/ 320 w 1047"/>
                  <a:gd name="T57" fmla="*/ 358 h 1037"/>
                  <a:gd name="T58" fmla="*/ 770 w 1047"/>
                  <a:gd name="T59" fmla="*/ 520 h 1037"/>
                  <a:gd name="T60" fmla="*/ 601 w 1047"/>
                  <a:gd name="T61" fmla="*/ 943 h 1037"/>
                  <a:gd name="T62" fmla="*/ 970 w 1047"/>
                  <a:gd name="T63" fmla="*/ 378 h 1037"/>
                  <a:gd name="T64" fmla="*/ 919 w 1047"/>
                  <a:gd name="T65" fmla="*/ 429 h 1037"/>
                  <a:gd name="T66" fmla="*/ 894 w 1047"/>
                  <a:gd name="T67" fmla="*/ 429 h 1037"/>
                  <a:gd name="T68" fmla="*/ 831 w 1047"/>
                  <a:gd name="T69" fmla="*/ 366 h 1037"/>
                  <a:gd name="T70" fmla="*/ 780 w 1047"/>
                  <a:gd name="T71" fmla="*/ 494 h 1037"/>
                  <a:gd name="T72" fmla="*/ 784 w 1047"/>
                  <a:gd name="T73" fmla="*/ 483 h 1037"/>
                  <a:gd name="T74" fmla="*/ 468 w 1047"/>
                  <a:gd name="T75" fmla="*/ 350 h 1037"/>
                  <a:gd name="T76" fmla="*/ 376 w 1047"/>
                  <a:gd name="T77" fmla="*/ 336 h 1037"/>
                  <a:gd name="T78" fmla="*/ 679 w 1047"/>
                  <a:gd name="T79" fmla="*/ 214 h 1037"/>
                  <a:gd name="T80" fmla="*/ 618 w 1047"/>
                  <a:gd name="T81" fmla="*/ 153 h 1037"/>
                  <a:gd name="T82" fmla="*/ 618 w 1047"/>
                  <a:gd name="T83" fmla="*/ 128 h 1037"/>
                  <a:gd name="T84" fmla="*/ 669 w 1047"/>
                  <a:gd name="T85" fmla="*/ 77 h 1037"/>
                  <a:gd name="T86" fmla="*/ 694 w 1047"/>
                  <a:gd name="T87" fmla="*/ 77 h 1037"/>
                  <a:gd name="T88" fmla="*/ 970 w 1047"/>
                  <a:gd name="T89" fmla="*/ 353 h 1037"/>
                  <a:gd name="T90" fmla="*/ 970 w 1047"/>
                  <a:gd name="T91" fmla="*/ 378 h 10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047" h="1037">
                    <a:moveTo>
                      <a:pt x="744" y="26"/>
                    </a:moveTo>
                    <a:cubicBezTo>
                      <a:pt x="727" y="10"/>
                      <a:pt x="705" y="0"/>
                      <a:pt x="681" y="0"/>
                    </a:cubicBezTo>
                    <a:cubicBezTo>
                      <a:pt x="657" y="0"/>
                      <a:pt x="635" y="10"/>
                      <a:pt x="618" y="26"/>
                    </a:cubicBezTo>
                    <a:cubicBezTo>
                      <a:pt x="568" y="77"/>
                      <a:pt x="568" y="77"/>
                      <a:pt x="568" y="77"/>
                    </a:cubicBezTo>
                    <a:cubicBezTo>
                      <a:pt x="551" y="94"/>
                      <a:pt x="541" y="116"/>
                      <a:pt x="541" y="140"/>
                    </a:cubicBezTo>
                    <a:cubicBezTo>
                      <a:pt x="541" y="157"/>
                      <a:pt x="546" y="173"/>
                      <a:pt x="555" y="187"/>
                    </a:cubicBezTo>
                    <a:cubicBezTo>
                      <a:pt x="69" y="382"/>
                      <a:pt x="69" y="382"/>
                      <a:pt x="69" y="382"/>
                    </a:cubicBezTo>
                    <a:cubicBezTo>
                      <a:pt x="37" y="396"/>
                      <a:pt x="13" y="425"/>
                      <a:pt x="7" y="460"/>
                    </a:cubicBezTo>
                    <a:cubicBezTo>
                      <a:pt x="0" y="495"/>
                      <a:pt x="11" y="531"/>
                      <a:pt x="37" y="556"/>
                    </a:cubicBezTo>
                    <a:cubicBezTo>
                      <a:pt x="491" y="1006"/>
                      <a:pt x="491" y="1006"/>
                      <a:pt x="491" y="1006"/>
                    </a:cubicBezTo>
                    <a:cubicBezTo>
                      <a:pt x="511" y="1025"/>
                      <a:pt x="537" y="1036"/>
                      <a:pt x="565" y="1037"/>
                    </a:cubicBezTo>
                    <a:cubicBezTo>
                      <a:pt x="565" y="1037"/>
                      <a:pt x="567" y="1037"/>
                      <a:pt x="567" y="1037"/>
                    </a:cubicBezTo>
                    <a:cubicBezTo>
                      <a:pt x="575" y="1037"/>
                      <a:pt x="582" y="1036"/>
                      <a:pt x="589" y="1035"/>
                    </a:cubicBezTo>
                    <a:cubicBezTo>
                      <a:pt x="625" y="1027"/>
                      <a:pt x="654" y="1003"/>
                      <a:pt x="667" y="969"/>
                    </a:cubicBezTo>
                    <a:cubicBezTo>
                      <a:pt x="858" y="491"/>
                      <a:pt x="858" y="491"/>
                      <a:pt x="858" y="491"/>
                    </a:cubicBezTo>
                    <a:cubicBezTo>
                      <a:pt x="872" y="501"/>
                      <a:pt x="889" y="506"/>
                      <a:pt x="907" y="506"/>
                    </a:cubicBezTo>
                    <a:cubicBezTo>
                      <a:pt x="931" y="506"/>
                      <a:pt x="953" y="496"/>
                      <a:pt x="970" y="480"/>
                    </a:cubicBezTo>
                    <a:cubicBezTo>
                      <a:pt x="1020" y="429"/>
                      <a:pt x="1020" y="429"/>
                      <a:pt x="1020" y="429"/>
                    </a:cubicBezTo>
                    <a:cubicBezTo>
                      <a:pt x="1037" y="412"/>
                      <a:pt x="1047" y="390"/>
                      <a:pt x="1047" y="366"/>
                    </a:cubicBezTo>
                    <a:cubicBezTo>
                      <a:pt x="1047" y="342"/>
                      <a:pt x="1037" y="319"/>
                      <a:pt x="1021" y="303"/>
                    </a:cubicBezTo>
                    <a:lnTo>
                      <a:pt x="744" y="26"/>
                    </a:lnTo>
                    <a:close/>
                    <a:moveTo>
                      <a:pt x="601" y="943"/>
                    </a:moveTo>
                    <a:cubicBezTo>
                      <a:pt x="596" y="954"/>
                      <a:pt x="586" y="962"/>
                      <a:pt x="575" y="965"/>
                    </a:cubicBezTo>
                    <a:cubicBezTo>
                      <a:pt x="572" y="965"/>
                      <a:pt x="569" y="966"/>
                      <a:pt x="566" y="966"/>
                    </a:cubicBezTo>
                    <a:cubicBezTo>
                      <a:pt x="557" y="965"/>
                      <a:pt x="549" y="962"/>
                      <a:pt x="542" y="955"/>
                    </a:cubicBezTo>
                    <a:cubicBezTo>
                      <a:pt x="87" y="505"/>
                      <a:pt x="87" y="505"/>
                      <a:pt x="87" y="505"/>
                    </a:cubicBezTo>
                    <a:cubicBezTo>
                      <a:pt x="79" y="497"/>
                      <a:pt x="75" y="485"/>
                      <a:pt x="77" y="473"/>
                    </a:cubicBezTo>
                    <a:cubicBezTo>
                      <a:pt x="79" y="462"/>
                      <a:pt x="87" y="452"/>
                      <a:pt x="98" y="447"/>
                    </a:cubicBezTo>
                    <a:cubicBezTo>
                      <a:pt x="320" y="358"/>
                      <a:pt x="320" y="358"/>
                      <a:pt x="320" y="358"/>
                    </a:cubicBezTo>
                    <a:cubicBezTo>
                      <a:pt x="470" y="408"/>
                      <a:pt x="620" y="360"/>
                      <a:pt x="770" y="520"/>
                    </a:cubicBezTo>
                    <a:lnTo>
                      <a:pt x="601" y="943"/>
                    </a:lnTo>
                    <a:close/>
                    <a:moveTo>
                      <a:pt x="970" y="378"/>
                    </a:moveTo>
                    <a:cubicBezTo>
                      <a:pt x="919" y="429"/>
                      <a:pt x="919" y="429"/>
                      <a:pt x="919" y="429"/>
                    </a:cubicBezTo>
                    <a:cubicBezTo>
                      <a:pt x="912" y="436"/>
                      <a:pt x="901" y="436"/>
                      <a:pt x="894" y="429"/>
                    </a:cubicBezTo>
                    <a:cubicBezTo>
                      <a:pt x="831" y="366"/>
                      <a:pt x="831" y="366"/>
                      <a:pt x="831" y="366"/>
                    </a:cubicBezTo>
                    <a:cubicBezTo>
                      <a:pt x="780" y="494"/>
                      <a:pt x="780" y="494"/>
                      <a:pt x="780" y="494"/>
                    </a:cubicBezTo>
                    <a:cubicBezTo>
                      <a:pt x="784" y="483"/>
                      <a:pt x="784" y="483"/>
                      <a:pt x="784" y="483"/>
                    </a:cubicBezTo>
                    <a:cubicBezTo>
                      <a:pt x="676" y="376"/>
                      <a:pt x="567" y="362"/>
                      <a:pt x="468" y="350"/>
                    </a:cubicBezTo>
                    <a:cubicBezTo>
                      <a:pt x="437" y="346"/>
                      <a:pt x="406" y="342"/>
                      <a:pt x="376" y="336"/>
                    </a:cubicBezTo>
                    <a:cubicBezTo>
                      <a:pt x="679" y="214"/>
                      <a:pt x="679" y="214"/>
                      <a:pt x="679" y="214"/>
                    </a:cubicBezTo>
                    <a:cubicBezTo>
                      <a:pt x="618" y="153"/>
                      <a:pt x="618" y="153"/>
                      <a:pt x="618" y="153"/>
                    </a:cubicBezTo>
                    <a:cubicBezTo>
                      <a:pt x="611" y="146"/>
                      <a:pt x="611" y="135"/>
                      <a:pt x="618" y="128"/>
                    </a:cubicBezTo>
                    <a:cubicBezTo>
                      <a:pt x="669" y="77"/>
                      <a:pt x="669" y="77"/>
                      <a:pt x="669" y="77"/>
                    </a:cubicBezTo>
                    <a:cubicBezTo>
                      <a:pt x="676" y="70"/>
                      <a:pt x="687" y="70"/>
                      <a:pt x="694" y="77"/>
                    </a:cubicBezTo>
                    <a:cubicBezTo>
                      <a:pt x="970" y="353"/>
                      <a:pt x="970" y="353"/>
                      <a:pt x="970" y="353"/>
                    </a:cubicBezTo>
                    <a:cubicBezTo>
                      <a:pt x="977" y="360"/>
                      <a:pt x="977" y="372"/>
                      <a:pt x="970" y="378"/>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sp>
            <p:nvSpPr>
              <p:cNvPr id="65" name="Freeform 6"/>
              <p:cNvSpPr>
                <a:spLocks noEditPoints="1"/>
              </p:cNvSpPr>
              <p:nvPr/>
            </p:nvSpPr>
            <p:spPr bwMode="auto">
              <a:xfrm>
                <a:off x="1536700" y="-311150"/>
                <a:ext cx="669925" cy="673100"/>
              </a:xfrm>
              <a:custGeom>
                <a:avLst/>
                <a:gdLst>
                  <a:gd name="T0" fmla="*/ 89 w 178"/>
                  <a:gd name="T1" fmla="*/ 179 h 179"/>
                  <a:gd name="T2" fmla="*/ 178 w 178"/>
                  <a:gd name="T3" fmla="*/ 89 h 179"/>
                  <a:gd name="T4" fmla="*/ 89 w 178"/>
                  <a:gd name="T5" fmla="*/ 0 h 179"/>
                  <a:gd name="T6" fmla="*/ 0 w 178"/>
                  <a:gd name="T7" fmla="*/ 89 h 179"/>
                  <a:gd name="T8" fmla="*/ 89 w 178"/>
                  <a:gd name="T9" fmla="*/ 179 h 179"/>
                  <a:gd name="T10" fmla="*/ 89 w 178"/>
                  <a:gd name="T11" fmla="*/ 36 h 179"/>
                  <a:gd name="T12" fmla="*/ 143 w 178"/>
                  <a:gd name="T13" fmla="*/ 89 h 179"/>
                  <a:gd name="T14" fmla="*/ 89 w 178"/>
                  <a:gd name="T15" fmla="*/ 143 h 179"/>
                  <a:gd name="T16" fmla="*/ 35 w 178"/>
                  <a:gd name="T17" fmla="*/ 89 h 179"/>
                  <a:gd name="T18" fmla="*/ 89 w 178"/>
                  <a:gd name="T19" fmla="*/ 3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8" h="179">
                    <a:moveTo>
                      <a:pt x="89" y="179"/>
                    </a:moveTo>
                    <a:cubicBezTo>
                      <a:pt x="138" y="179"/>
                      <a:pt x="178" y="139"/>
                      <a:pt x="178" y="89"/>
                    </a:cubicBezTo>
                    <a:cubicBezTo>
                      <a:pt x="178" y="40"/>
                      <a:pt x="138" y="0"/>
                      <a:pt x="89" y="0"/>
                    </a:cubicBezTo>
                    <a:cubicBezTo>
                      <a:pt x="40" y="0"/>
                      <a:pt x="0" y="40"/>
                      <a:pt x="0" y="89"/>
                    </a:cubicBezTo>
                    <a:cubicBezTo>
                      <a:pt x="0" y="139"/>
                      <a:pt x="40" y="179"/>
                      <a:pt x="89" y="179"/>
                    </a:cubicBezTo>
                    <a:close/>
                    <a:moveTo>
                      <a:pt x="89" y="36"/>
                    </a:moveTo>
                    <a:cubicBezTo>
                      <a:pt x="119" y="36"/>
                      <a:pt x="143" y="60"/>
                      <a:pt x="143" y="89"/>
                    </a:cubicBezTo>
                    <a:cubicBezTo>
                      <a:pt x="143" y="119"/>
                      <a:pt x="119" y="143"/>
                      <a:pt x="89" y="143"/>
                    </a:cubicBezTo>
                    <a:cubicBezTo>
                      <a:pt x="59" y="143"/>
                      <a:pt x="35" y="119"/>
                      <a:pt x="35" y="89"/>
                    </a:cubicBezTo>
                    <a:cubicBezTo>
                      <a:pt x="35" y="60"/>
                      <a:pt x="59" y="36"/>
                      <a:pt x="89" y="3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sp>
            <p:nvSpPr>
              <p:cNvPr id="66" name="Freeform 7"/>
              <p:cNvSpPr>
                <a:spLocks noEditPoints="1"/>
              </p:cNvSpPr>
              <p:nvPr/>
            </p:nvSpPr>
            <p:spPr bwMode="auto">
              <a:xfrm>
                <a:off x="3282950" y="-2462213"/>
                <a:ext cx="673100" cy="673100"/>
              </a:xfrm>
              <a:custGeom>
                <a:avLst/>
                <a:gdLst>
                  <a:gd name="T0" fmla="*/ 90 w 179"/>
                  <a:gd name="T1" fmla="*/ 0 h 179"/>
                  <a:gd name="T2" fmla="*/ 0 w 179"/>
                  <a:gd name="T3" fmla="*/ 89 h 179"/>
                  <a:gd name="T4" fmla="*/ 90 w 179"/>
                  <a:gd name="T5" fmla="*/ 179 h 179"/>
                  <a:gd name="T6" fmla="*/ 179 w 179"/>
                  <a:gd name="T7" fmla="*/ 89 h 179"/>
                  <a:gd name="T8" fmla="*/ 90 w 179"/>
                  <a:gd name="T9" fmla="*/ 0 h 179"/>
                  <a:gd name="T10" fmla="*/ 90 w 179"/>
                  <a:gd name="T11" fmla="*/ 143 h 179"/>
                  <a:gd name="T12" fmla="*/ 36 w 179"/>
                  <a:gd name="T13" fmla="*/ 89 h 179"/>
                  <a:gd name="T14" fmla="*/ 90 w 179"/>
                  <a:gd name="T15" fmla="*/ 36 h 179"/>
                  <a:gd name="T16" fmla="*/ 143 w 179"/>
                  <a:gd name="T17" fmla="*/ 89 h 179"/>
                  <a:gd name="T18" fmla="*/ 90 w 179"/>
                  <a:gd name="T19" fmla="*/ 143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9" h="179">
                    <a:moveTo>
                      <a:pt x="90" y="0"/>
                    </a:moveTo>
                    <a:cubicBezTo>
                      <a:pt x="40" y="0"/>
                      <a:pt x="0" y="40"/>
                      <a:pt x="0" y="89"/>
                    </a:cubicBezTo>
                    <a:cubicBezTo>
                      <a:pt x="0" y="139"/>
                      <a:pt x="40" y="179"/>
                      <a:pt x="90" y="179"/>
                    </a:cubicBezTo>
                    <a:cubicBezTo>
                      <a:pt x="139" y="179"/>
                      <a:pt x="179" y="139"/>
                      <a:pt x="179" y="89"/>
                    </a:cubicBezTo>
                    <a:cubicBezTo>
                      <a:pt x="179" y="40"/>
                      <a:pt x="139" y="0"/>
                      <a:pt x="90" y="0"/>
                    </a:cubicBezTo>
                    <a:close/>
                    <a:moveTo>
                      <a:pt x="90" y="143"/>
                    </a:moveTo>
                    <a:cubicBezTo>
                      <a:pt x="60" y="143"/>
                      <a:pt x="36" y="119"/>
                      <a:pt x="36" y="89"/>
                    </a:cubicBezTo>
                    <a:cubicBezTo>
                      <a:pt x="36" y="60"/>
                      <a:pt x="60" y="36"/>
                      <a:pt x="90" y="36"/>
                    </a:cubicBezTo>
                    <a:cubicBezTo>
                      <a:pt x="119" y="36"/>
                      <a:pt x="143" y="60"/>
                      <a:pt x="143" y="89"/>
                    </a:cubicBezTo>
                    <a:cubicBezTo>
                      <a:pt x="143" y="119"/>
                      <a:pt x="119" y="143"/>
                      <a:pt x="90" y="14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sp>
            <p:nvSpPr>
              <p:cNvPr id="67" name="Freeform 8"/>
              <p:cNvSpPr>
                <a:spLocks noEditPoints="1"/>
              </p:cNvSpPr>
              <p:nvPr/>
            </p:nvSpPr>
            <p:spPr bwMode="auto">
              <a:xfrm>
                <a:off x="728662" y="-446088"/>
                <a:ext cx="538163" cy="536575"/>
              </a:xfrm>
              <a:custGeom>
                <a:avLst/>
                <a:gdLst>
                  <a:gd name="T0" fmla="*/ 0 w 143"/>
                  <a:gd name="T1" fmla="*/ 72 h 143"/>
                  <a:gd name="T2" fmla="*/ 72 w 143"/>
                  <a:gd name="T3" fmla="*/ 143 h 143"/>
                  <a:gd name="T4" fmla="*/ 143 w 143"/>
                  <a:gd name="T5" fmla="*/ 72 h 143"/>
                  <a:gd name="T6" fmla="*/ 72 w 143"/>
                  <a:gd name="T7" fmla="*/ 0 h 143"/>
                  <a:gd name="T8" fmla="*/ 0 w 143"/>
                  <a:gd name="T9" fmla="*/ 72 h 143"/>
                  <a:gd name="T10" fmla="*/ 72 w 143"/>
                  <a:gd name="T11" fmla="*/ 36 h 143"/>
                  <a:gd name="T12" fmla="*/ 107 w 143"/>
                  <a:gd name="T13" fmla="*/ 72 h 143"/>
                  <a:gd name="T14" fmla="*/ 72 w 143"/>
                  <a:gd name="T15" fmla="*/ 108 h 143"/>
                  <a:gd name="T16" fmla="*/ 36 w 143"/>
                  <a:gd name="T17" fmla="*/ 72 h 143"/>
                  <a:gd name="T18" fmla="*/ 72 w 143"/>
                  <a:gd name="T19" fmla="*/ 3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3" h="143">
                    <a:moveTo>
                      <a:pt x="0" y="72"/>
                    </a:moveTo>
                    <a:cubicBezTo>
                      <a:pt x="0" y="111"/>
                      <a:pt x="32" y="143"/>
                      <a:pt x="72" y="143"/>
                    </a:cubicBezTo>
                    <a:cubicBezTo>
                      <a:pt x="111" y="143"/>
                      <a:pt x="143" y="111"/>
                      <a:pt x="143" y="72"/>
                    </a:cubicBezTo>
                    <a:cubicBezTo>
                      <a:pt x="143" y="32"/>
                      <a:pt x="111" y="0"/>
                      <a:pt x="72" y="0"/>
                    </a:cubicBezTo>
                    <a:cubicBezTo>
                      <a:pt x="32" y="0"/>
                      <a:pt x="0" y="32"/>
                      <a:pt x="0" y="72"/>
                    </a:cubicBezTo>
                    <a:close/>
                    <a:moveTo>
                      <a:pt x="72" y="36"/>
                    </a:moveTo>
                    <a:cubicBezTo>
                      <a:pt x="91" y="36"/>
                      <a:pt x="107" y="52"/>
                      <a:pt x="107" y="72"/>
                    </a:cubicBezTo>
                    <a:cubicBezTo>
                      <a:pt x="107" y="92"/>
                      <a:pt x="91" y="108"/>
                      <a:pt x="72" y="108"/>
                    </a:cubicBezTo>
                    <a:cubicBezTo>
                      <a:pt x="52" y="108"/>
                      <a:pt x="36" y="92"/>
                      <a:pt x="36" y="72"/>
                    </a:cubicBezTo>
                    <a:cubicBezTo>
                      <a:pt x="36" y="52"/>
                      <a:pt x="52" y="36"/>
                      <a:pt x="72" y="3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sp>
            <p:nvSpPr>
              <p:cNvPr id="68" name="Oval 9"/>
              <p:cNvSpPr>
                <a:spLocks noChangeArrowheads="1"/>
              </p:cNvSpPr>
              <p:nvPr/>
            </p:nvSpPr>
            <p:spPr bwMode="auto">
              <a:xfrm>
                <a:off x="1266825" y="496888"/>
                <a:ext cx="269875" cy="26670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sp>
            <p:nvSpPr>
              <p:cNvPr id="69" name="Oval 10"/>
              <p:cNvSpPr>
                <a:spLocks noChangeArrowheads="1"/>
              </p:cNvSpPr>
              <p:nvPr/>
            </p:nvSpPr>
            <p:spPr bwMode="auto">
              <a:xfrm>
                <a:off x="3417887" y="-1522413"/>
                <a:ext cx="269875" cy="271463"/>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grpSp>
      </p:grpSp>
      <p:grpSp>
        <p:nvGrpSpPr>
          <p:cNvPr id="70" name="Group 69"/>
          <p:cNvGrpSpPr>
            <a:grpSpLocks/>
          </p:cNvGrpSpPr>
          <p:nvPr/>
        </p:nvGrpSpPr>
        <p:grpSpPr bwMode="auto">
          <a:xfrm>
            <a:off x="17056100" y="6113463"/>
            <a:ext cx="1311275" cy="1312862"/>
            <a:chOff x="18133744" y="4411134"/>
            <a:chExt cx="1312504" cy="1312333"/>
          </a:xfrm>
        </p:grpSpPr>
        <p:sp>
          <p:nvSpPr>
            <p:cNvPr id="71" name="Oval 70"/>
            <p:cNvSpPr/>
            <p:nvPr/>
          </p:nvSpPr>
          <p:spPr bwMode="auto">
            <a:xfrm>
              <a:off x="18133744" y="4411134"/>
              <a:ext cx="1312504" cy="1312333"/>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218984" fontAlgn="auto">
                <a:spcBef>
                  <a:spcPts val="0"/>
                </a:spcBef>
                <a:spcAft>
                  <a:spcPts val="0"/>
                </a:spcAft>
                <a:defRPr/>
              </a:pPr>
              <a:endParaRPr lang="en-US" dirty="0">
                <a:latin typeface="Calibri Light"/>
              </a:endParaRPr>
            </a:p>
          </p:txBody>
        </p:sp>
        <p:grpSp>
          <p:nvGrpSpPr>
            <p:cNvPr id="72" name="Group 71"/>
            <p:cNvGrpSpPr/>
            <p:nvPr/>
          </p:nvGrpSpPr>
          <p:grpSpPr>
            <a:xfrm>
              <a:off x="18553888" y="4778440"/>
              <a:ext cx="515282" cy="537326"/>
              <a:chOff x="-251803" y="2267153"/>
              <a:chExt cx="2078037" cy="2166938"/>
            </a:xfrm>
            <a:solidFill>
              <a:schemeClr val="bg1"/>
            </a:solidFill>
          </p:grpSpPr>
          <p:sp>
            <p:nvSpPr>
              <p:cNvPr id="73" name="Freeform 22"/>
              <p:cNvSpPr>
                <a:spLocks/>
              </p:cNvSpPr>
              <p:nvPr/>
            </p:nvSpPr>
            <p:spPr bwMode="auto">
              <a:xfrm>
                <a:off x="57759" y="2267153"/>
                <a:ext cx="1768475" cy="1522413"/>
              </a:xfrm>
              <a:custGeom>
                <a:avLst/>
                <a:gdLst>
                  <a:gd name="T0" fmla="*/ 432 w 469"/>
                  <a:gd name="T1" fmla="*/ 0 h 404"/>
                  <a:gd name="T2" fmla="*/ 0 w 469"/>
                  <a:gd name="T3" fmla="*/ 0 h 404"/>
                  <a:gd name="T4" fmla="*/ 147 w 469"/>
                  <a:gd name="T5" fmla="*/ 73 h 404"/>
                  <a:gd name="T6" fmla="*/ 395 w 469"/>
                  <a:gd name="T7" fmla="*/ 73 h 404"/>
                  <a:gd name="T8" fmla="*/ 395 w 469"/>
                  <a:gd name="T9" fmla="*/ 110 h 404"/>
                  <a:gd name="T10" fmla="*/ 220 w 469"/>
                  <a:gd name="T11" fmla="*/ 110 h 404"/>
                  <a:gd name="T12" fmla="*/ 269 w 469"/>
                  <a:gd name="T13" fmla="*/ 134 h 404"/>
                  <a:gd name="T14" fmla="*/ 314 w 469"/>
                  <a:gd name="T15" fmla="*/ 184 h 404"/>
                  <a:gd name="T16" fmla="*/ 395 w 469"/>
                  <a:gd name="T17" fmla="*/ 184 h 404"/>
                  <a:gd name="T18" fmla="*/ 395 w 469"/>
                  <a:gd name="T19" fmla="*/ 220 h 404"/>
                  <a:gd name="T20" fmla="*/ 322 w 469"/>
                  <a:gd name="T21" fmla="*/ 220 h 404"/>
                  <a:gd name="T22" fmla="*/ 322 w 469"/>
                  <a:gd name="T23" fmla="*/ 404 h 404"/>
                  <a:gd name="T24" fmla="*/ 432 w 469"/>
                  <a:gd name="T25" fmla="*/ 404 h 404"/>
                  <a:gd name="T26" fmla="*/ 469 w 469"/>
                  <a:gd name="T27" fmla="*/ 367 h 404"/>
                  <a:gd name="T28" fmla="*/ 469 w 469"/>
                  <a:gd name="T29" fmla="*/ 37 h 404"/>
                  <a:gd name="T30" fmla="*/ 432 w 469"/>
                  <a:gd name="T31" fmla="*/ 0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69" h="404">
                    <a:moveTo>
                      <a:pt x="432" y="0"/>
                    </a:moveTo>
                    <a:cubicBezTo>
                      <a:pt x="0" y="0"/>
                      <a:pt x="0" y="0"/>
                      <a:pt x="0" y="0"/>
                    </a:cubicBezTo>
                    <a:cubicBezTo>
                      <a:pt x="147" y="73"/>
                      <a:pt x="147" y="73"/>
                      <a:pt x="147" y="73"/>
                    </a:cubicBezTo>
                    <a:cubicBezTo>
                      <a:pt x="395" y="73"/>
                      <a:pt x="395" y="73"/>
                      <a:pt x="395" y="73"/>
                    </a:cubicBezTo>
                    <a:cubicBezTo>
                      <a:pt x="395" y="110"/>
                      <a:pt x="395" y="110"/>
                      <a:pt x="395" y="110"/>
                    </a:cubicBezTo>
                    <a:cubicBezTo>
                      <a:pt x="220" y="110"/>
                      <a:pt x="220" y="110"/>
                      <a:pt x="220" y="110"/>
                    </a:cubicBezTo>
                    <a:cubicBezTo>
                      <a:pt x="269" y="134"/>
                      <a:pt x="269" y="134"/>
                      <a:pt x="269" y="134"/>
                    </a:cubicBezTo>
                    <a:cubicBezTo>
                      <a:pt x="288" y="144"/>
                      <a:pt x="304" y="163"/>
                      <a:pt x="314" y="184"/>
                    </a:cubicBezTo>
                    <a:cubicBezTo>
                      <a:pt x="395" y="184"/>
                      <a:pt x="395" y="184"/>
                      <a:pt x="395" y="184"/>
                    </a:cubicBezTo>
                    <a:cubicBezTo>
                      <a:pt x="395" y="220"/>
                      <a:pt x="395" y="220"/>
                      <a:pt x="395" y="220"/>
                    </a:cubicBezTo>
                    <a:cubicBezTo>
                      <a:pt x="322" y="220"/>
                      <a:pt x="322" y="220"/>
                      <a:pt x="322" y="220"/>
                    </a:cubicBezTo>
                    <a:cubicBezTo>
                      <a:pt x="322" y="404"/>
                      <a:pt x="322" y="404"/>
                      <a:pt x="322" y="404"/>
                    </a:cubicBezTo>
                    <a:cubicBezTo>
                      <a:pt x="432" y="404"/>
                      <a:pt x="432" y="404"/>
                      <a:pt x="432" y="404"/>
                    </a:cubicBezTo>
                    <a:cubicBezTo>
                      <a:pt x="452" y="404"/>
                      <a:pt x="469" y="387"/>
                      <a:pt x="469" y="367"/>
                    </a:cubicBezTo>
                    <a:cubicBezTo>
                      <a:pt x="469" y="37"/>
                      <a:pt x="469" y="37"/>
                      <a:pt x="469" y="37"/>
                    </a:cubicBezTo>
                    <a:cubicBezTo>
                      <a:pt x="469" y="17"/>
                      <a:pt x="452" y="0"/>
                      <a:pt x="432"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sp>
            <p:nvSpPr>
              <p:cNvPr id="74" name="Freeform 23"/>
              <p:cNvSpPr>
                <a:spLocks noEditPoints="1"/>
              </p:cNvSpPr>
              <p:nvPr/>
            </p:nvSpPr>
            <p:spPr bwMode="auto">
              <a:xfrm>
                <a:off x="-251803" y="2314778"/>
                <a:ext cx="1384300" cy="2119313"/>
              </a:xfrm>
              <a:custGeom>
                <a:avLst/>
                <a:gdLst>
                  <a:gd name="T0" fmla="*/ 334 w 367"/>
                  <a:gd name="T1" fmla="*/ 154 h 562"/>
                  <a:gd name="T2" fmla="*/ 33 w 367"/>
                  <a:gd name="T3" fmla="*/ 3 h 562"/>
                  <a:gd name="T4" fmla="*/ 20 w 367"/>
                  <a:gd name="T5" fmla="*/ 0 h 562"/>
                  <a:gd name="T6" fmla="*/ 0 w 367"/>
                  <a:gd name="T7" fmla="*/ 24 h 562"/>
                  <a:gd name="T8" fmla="*/ 0 w 367"/>
                  <a:gd name="T9" fmla="*/ 354 h 562"/>
                  <a:gd name="T10" fmla="*/ 33 w 367"/>
                  <a:gd name="T11" fmla="*/ 407 h 562"/>
                  <a:gd name="T12" fmla="*/ 334 w 367"/>
                  <a:gd name="T13" fmla="*/ 558 h 562"/>
                  <a:gd name="T14" fmla="*/ 348 w 367"/>
                  <a:gd name="T15" fmla="*/ 562 h 562"/>
                  <a:gd name="T16" fmla="*/ 367 w 367"/>
                  <a:gd name="T17" fmla="*/ 538 h 562"/>
                  <a:gd name="T18" fmla="*/ 367 w 367"/>
                  <a:gd name="T19" fmla="*/ 207 h 562"/>
                  <a:gd name="T20" fmla="*/ 334 w 367"/>
                  <a:gd name="T21" fmla="*/ 154 h 562"/>
                  <a:gd name="T22" fmla="*/ 257 w 367"/>
                  <a:gd name="T23" fmla="*/ 391 h 562"/>
                  <a:gd name="T24" fmla="*/ 220 w 367"/>
                  <a:gd name="T25" fmla="*/ 336 h 562"/>
                  <a:gd name="T26" fmla="*/ 257 w 367"/>
                  <a:gd name="T27" fmla="*/ 281 h 562"/>
                  <a:gd name="T28" fmla="*/ 294 w 367"/>
                  <a:gd name="T29" fmla="*/ 336 h 562"/>
                  <a:gd name="T30" fmla="*/ 257 w 367"/>
                  <a:gd name="T31" fmla="*/ 391 h 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7" h="562">
                    <a:moveTo>
                      <a:pt x="334" y="154"/>
                    </a:moveTo>
                    <a:cubicBezTo>
                      <a:pt x="33" y="3"/>
                      <a:pt x="33" y="3"/>
                      <a:pt x="33" y="3"/>
                    </a:cubicBezTo>
                    <a:cubicBezTo>
                      <a:pt x="28" y="1"/>
                      <a:pt x="24" y="0"/>
                      <a:pt x="20" y="0"/>
                    </a:cubicBezTo>
                    <a:cubicBezTo>
                      <a:pt x="8" y="0"/>
                      <a:pt x="0" y="9"/>
                      <a:pt x="0" y="24"/>
                    </a:cubicBezTo>
                    <a:cubicBezTo>
                      <a:pt x="0" y="354"/>
                      <a:pt x="0" y="354"/>
                      <a:pt x="0" y="354"/>
                    </a:cubicBezTo>
                    <a:cubicBezTo>
                      <a:pt x="0" y="374"/>
                      <a:pt x="15" y="398"/>
                      <a:pt x="33" y="407"/>
                    </a:cubicBezTo>
                    <a:cubicBezTo>
                      <a:pt x="334" y="558"/>
                      <a:pt x="334" y="558"/>
                      <a:pt x="334" y="558"/>
                    </a:cubicBezTo>
                    <a:cubicBezTo>
                      <a:pt x="339" y="560"/>
                      <a:pt x="344" y="562"/>
                      <a:pt x="348" y="562"/>
                    </a:cubicBezTo>
                    <a:cubicBezTo>
                      <a:pt x="359" y="562"/>
                      <a:pt x="367" y="553"/>
                      <a:pt x="367" y="538"/>
                    </a:cubicBezTo>
                    <a:cubicBezTo>
                      <a:pt x="367" y="207"/>
                      <a:pt x="367" y="207"/>
                      <a:pt x="367" y="207"/>
                    </a:cubicBezTo>
                    <a:cubicBezTo>
                      <a:pt x="367" y="187"/>
                      <a:pt x="352" y="163"/>
                      <a:pt x="334" y="154"/>
                    </a:cubicBezTo>
                    <a:close/>
                    <a:moveTo>
                      <a:pt x="257" y="391"/>
                    </a:moveTo>
                    <a:cubicBezTo>
                      <a:pt x="237" y="391"/>
                      <a:pt x="220" y="366"/>
                      <a:pt x="220" y="336"/>
                    </a:cubicBezTo>
                    <a:cubicBezTo>
                      <a:pt x="220" y="305"/>
                      <a:pt x="237" y="281"/>
                      <a:pt x="257" y="281"/>
                    </a:cubicBezTo>
                    <a:cubicBezTo>
                      <a:pt x="277" y="281"/>
                      <a:pt x="294" y="305"/>
                      <a:pt x="294" y="336"/>
                    </a:cubicBezTo>
                    <a:cubicBezTo>
                      <a:pt x="294" y="366"/>
                      <a:pt x="277" y="391"/>
                      <a:pt x="257" y="39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grpSp>
      </p:grpSp>
      <p:grpSp>
        <p:nvGrpSpPr>
          <p:cNvPr id="75" name="Group 74"/>
          <p:cNvGrpSpPr>
            <a:grpSpLocks/>
          </p:cNvGrpSpPr>
          <p:nvPr/>
        </p:nvGrpSpPr>
        <p:grpSpPr bwMode="auto">
          <a:xfrm>
            <a:off x="17056100" y="9313863"/>
            <a:ext cx="1311275" cy="1312862"/>
            <a:chOff x="18133730" y="7611534"/>
            <a:chExt cx="1312504" cy="1312332"/>
          </a:xfrm>
        </p:grpSpPr>
        <p:sp>
          <p:nvSpPr>
            <p:cNvPr id="76" name="Oval 75"/>
            <p:cNvSpPr/>
            <p:nvPr/>
          </p:nvSpPr>
          <p:spPr bwMode="auto">
            <a:xfrm>
              <a:off x="18133730" y="7611534"/>
              <a:ext cx="1312504" cy="131233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218984" fontAlgn="auto">
                <a:spcBef>
                  <a:spcPts val="0"/>
                </a:spcBef>
                <a:spcAft>
                  <a:spcPts val="0"/>
                </a:spcAft>
                <a:defRPr/>
              </a:pPr>
              <a:endParaRPr lang="en-US" dirty="0">
                <a:latin typeface="Calibri Light"/>
              </a:endParaRPr>
            </a:p>
          </p:txBody>
        </p:sp>
        <p:sp>
          <p:nvSpPr>
            <p:cNvPr id="17432" name="Freeform 78"/>
            <p:cNvSpPr>
              <a:spLocks noChangeAspect="1" noEditPoints="1"/>
            </p:cNvSpPr>
            <p:nvPr/>
          </p:nvSpPr>
          <p:spPr bwMode="auto">
            <a:xfrm>
              <a:off x="18439477" y="7868138"/>
              <a:ext cx="744971" cy="722790"/>
            </a:xfrm>
            <a:custGeom>
              <a:avLst/>
              <a:gdLst>
                <a:gd name="T0" fmla="*/ 531681 w 241"/>
                <a:gd name="T1" fmla="*/ 0 h 234"/>
                <a:gd name="T2" fmla="*/ 315299 w 241"/>
                <a:gd name="T3" fmla="*/ 154442 h 234"/>
                <a:gd name="T4" fmla="*/ 315299 w 241"/>
                <a:gd name="T5" fmla="*/ 154442 h 234"/>
                <a:gd name="T6" fmla="*/ 80370 w 241"/>
                <a:gd name="T7" fmla="*/ 389195 h 234"/>
                <a:gd name="T8" fmla="*/ 6182 w 241"/>
                <a:gd name="T9" fmla="*/ 620858 h 234"/>
                <a:gd name="T10" fmla="*/ 80370 w 241"/>
                <a:gd name="T11" fmla="*/ 722790 h 234"/>
                <a:gd name="T12" fmla="*/ 296752 w 241"/>
                <a:gd name="T13" fmla="*/ 667191 h 234"/>
                <a:gd name="T14" fmla="*/ 680057 w 241"/>
                <a:gd name="T15" fmla="*/ 299618 h 234"/>
                <a:gd name="T16" fmla="*/ 361666 w 241"/>
                <a:gd name="T17" fmla="*/ 537459 h 234"/>
                <a:gd name="T18" fmla="*/ 559501 w 241"/>
                <a:gd name="T19" fmla="*/ 265641 h 234"/>
                <a:gd name="T20" fmla="*/ 537863 w 241"/>
                <a:gd name="T21" fmla="*/ 379928 h 234"/>
                <a:gd name="T22" fmla="*/ 361666 w 241"/>
                <a:gd name="T23" fmla="*/ 555992 h 234"/>
                <a:gd name="T24" fmla="*/ 333846 w 241"/>
                <a:gd name="T25" fmla="*/ 457149 h 234"/>
                <a:gd name="T26" fmla="*/ 259658 w 241"/>
                <a:gd name="T27" fmla="*/ 386106 h 234"/>
                <a:gd name="T28" fmla="*/ 522407 w 241"/>
                <a:gd name="T29" fmla="*/ 203864 h 234"/>
                <a:gd name="T30" fmla="*/ 333846 w 241"/>
                <a:gd name="T31" fmla="*/ 457149 h 234"/>
                <a:gd name="T32" fmla="*/ 173105 w 241"/>
                <a:gd name="T33" fmla="*/ 361395 h 234"/>
                <a:gd name="T34" fmla="*/ 451310 w 241"/>
                <a:gd name="T35" fmla="*/ 163709 h 234"/>
                <a:gd name="T36" fmla="*/ 95826 w 241"/>
                <a:gd name="T37" fmla="*/ 676457 h 234"/>
                <a:gd name="T38" fmla="*/ 46367 w 241"/>
                <a:gd name="T39" fmla="*/ 645569 h 234"/>
                <a:gd name="T40" fmla="*/ 71097 w 241"/>
                <a:gd name="T41" fmla="*/ 546726 h 234"/>
                <a:gd name="T42" fmla="*/ 179288 w 241"/>
                <a:gd name="T43" fmla="*/ 651747 h 234"/>
                <a:gd name="T44" fmla="*/ 200926 w 241"/>
                <a:gd name="T45" fmla="*/ 648658 h 234"/>
                <a:gd name="T46" fmla="*/ 80370 w 241"/>
                <a:gd name="T47" fmla="*/ 522015 h 234"/>
                <a:gd name="T48" fmla="*/ 111282 w 241"/>
                <a:gd name="T49" fmla="*/ 426261 h 234"/>
                <a:gd name="T50" fmla="*/ 293661 w 241"/>
                <a:gd name="T51" fmla="*/ 620858 h 234"/>
                <a:gd name="T52" fmla="*/ 200926 w 241"/>
                <a:gd name="T53" fmla="*/ 648658 h 234"/>
                <a:gd name="T54" fmla="*/ 612051 w 241"/>
                <a:gd name="T55" fmla="*/ 305796 h 234"/>
                <a:gd name="T56" fmla="*/ 553319 w 241"/>
                <a:gd name="T57" fmla="*/ 169887 h 234"/>
                <a:gd name="T58" fmla="*/ 457493 w 241"/>
                <a:gd name="T59" fmla="*/ 74132 h 234"/>
                <a:gd name="T60" fmla="*/ 633689 w 241"/>
                <a:gd name="T61" fmla="*/ 92665 h 234"/>
                <a:gd name="T62" fmla="*/ 649145 w 241"/>
                <a:gd name="T63" fmla="*/ 265641 h 2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41" h="234">
                  <a:moveTo>
                    <a:pt x="215" y="19"/>
                  </a:moveTo>
                  <a:cubicBezTo>
                    <a:pt x="203" y="7"/>
                    <a:pt x="187" y="0"/>
                    <a:pt x="172" y="0"/>
                  </a:cubicBezTo>
                  <a:cubicBezTo>
                    <a:pt x="159" y="0"/>
                    <a:pt x="146" y="5"/>
                    <a:pt x="138" y="14"/>
                  </a:cubicBezTo>
                  <a:cubicBezTo>
                    <a:pt x="102" y="50"/>
                    <a:pt x="102" y="50"/>
                    <a:pt x="102" y="50"/>
                  </a:cubicBezTo>
                  <a:cubicBezTo>
                    <a:pt x="102" y="50"/>
                    <a:pt x="102" y="50"/>
                    <a:pt x="102" y="50"/>
                  </a:cubicBezTo>
                  <a:cubicBezTo>
                    <a:pt x="102" y="50"/>
                    <a:pt x="102" y="50"/>
                    <a:pt x="102" y="50"/>
                  </a:cubicBezTo>
                  <a:cubicBezTo>
                    <a:pt x="102" y="50"/>
                    <a:pt x="102" y="50"/>
                    <a:pt x="102" y="50"/>
                  </a:cubicBezTo>
                  <a:cubicBezTo>
                    <a:pt x="26" y="126"/>
                    <a:pt x="26" y="126"/>
                    <a:pt x="26" y="126"/>
                  </a:cubicBezTo>
                  <a:cubicBezTo>
                    <a:pt x="23" y="130"/>
                    <a:pt x="20" y="134"/>
                    <a:pt x="19" y="139"/>
                  </a:cubicBezTo>
                  <a:cubicBezTo>
                    <a:pt x="2" y="201"/>
                    <a:pt x="2" y="201"/>
                    <a:pt x="2" y="201"/>
                  </a:cubicBezTo>
                  <a:cubicBezTo>
                    <a:pt x="2" y="201"/>
                    <a:pt x="0" y="206"/>
                    <a:pt x="0" y="209"/>
                  </a:cubicBezTo>
                  <a:cubicBezTo>
                    <a:pt x="0" y="223"/>
                    <a:pt x="12" y="234"/>
                    <a:pt x="26" y="234"/>
                  </a:cubicBezTo>
                  <a:cubicBezTo>
                    <a:pt x="29" y="234"/>
                    <a:pt x="34" y="233"/>
                    <a:pt x="34" y="233"/>
                  </a:cubicBezTo>
                  <a:cubicBezTo>
                    <a:pt x="96" y="216"/>
                    <a:pt x="96" y="216"/>
                    <a:pt x="96" y="216"/>
                  </a:cubicBezTo>
                  <a:cubicBezTo>
                    <a:pt x="101" y="215"/>
                    <a:pt x="105" y="213"/>
                    <a:pt x="109" y="209"/>
                  </a:cubicBezTo>
                  <a:cubicBezTo>
                    <a:pt x="220" y="97"/>
                    <a:pt x="220" y="97"/>
                    <a:pt x="220" y="97"/>
                  </a:cubicBezTo>
                  <a:cubicBezTo>
                    <a:pt x="241" y="76"/>
                    <a:pt x="238" y="42"/>
                    <a:pt x="215" y="19"/>
                  </a:cubicBezTo>
                  <a:close/>
                  <a:moveTo>
                    <a:pt x="117" y="174"/>
                  </a:moveTo>
                  <a:cubicBezTo>
                    <a:pt x="117" y="168"/>
                    <a:pt x="115" y="161"/>
                    <a:pt x="112" y="155"/>
                  </a:cubicBezTo>
                  <a:cubicBezTo>
                    <a:pt x="181" y="86"/>
                    <a:pt x="181" y="86"/>
                    <a:pt x="181" y="86"/>
                  </a:cubicBezTo>
                  <a:cubicBezTo>
                    <a:pt x="185" y="99"/>
                    <a:pt x="183" y="113"/>
                    <a:pt x="174" y="123"/>
                  </a:cubicBezTo>
                  <a:cubicBezTo>
                    <a:pt x="174" y="123"/>
                    <a:pt x="174" y="123"/>
                    <a:pt x="174" y="123"/>
                  </a:cubicBezTo>
                  <a:cubicBezTo>
                    <a:pt x="174" y="123"/>
                    <a:pt x="174" y="123"/>
                    <a:pt x="174" y="123"/>
                  </a:cubicBezTo>
                  <a:cubicBezTo>
                    <a:pt x="117" y="180"/>
                    <a:pt x="117" y="180"/>
                    <a:pt x="117" y="180"/>
                  </a:cubicBezTo>
                  <a:cubicBezTo>
                    <a:pt x="117" y="178"/>
                    <a:pt x="118" y="176"/>
                    <a:pt x="117" y="174"/>
                  </a:cubicBezTo>
                  <a:close/>
                  <a:moveTo>
                    <a:pt x="108" y="148"/>
                  </a:moveTo>
                  <a:cubicBezTo>
                    <a:pt x="106" y="144"/>
                    <a:pt x="103" y="140"/>
                    <a:pt x="99" y="136"/>
                  </a:cubicBezTo>
                  <a:cubicBezTo>
                    <a:pt x="94" y="131"/>
                    <a:pt x="89" y="128"/>
                    <a:pt x="84" y="125"/>
                  </a:cubicBezTo>
                  <a:cubicBezTo>
                    <a:pt x="154" y="55"/>
                    <a:pt x="154" y="55"/>
                    <a:pt x="154" y="55"/>
                  </a:cubicBezTo>
                  <a:cubicBezTo>
                    <a:pt x="159" y="58"/>
                    <a:pt x="164" y="61"/>
                    <a:pt x="169" y="66"/>
                  </a:cubicBezTo>
                  <a:cubicBezTo>
                    <a:pt x="173" y="70"/>
                    <a:pt x="176" y="74"/>
                    <a:pt x="178" y="79"/>
                  </a:cubicBezTo>
                  <a:lnTo>
                    <a:pt x="108" y="148"/>
                  </a:lnTo>
                  <a:close/>
                  <a:moveTo>
                    <a:pt x="77" y="121"/>
                  </a:moveTo>
                  <a:cubicBezTo>
                    <a:pt x="70" y="119"/>
                    <a:pt x="63" y="117"/>
                    <a:pt x="56" y="117"/>
                  </a:cubicBezTo>
                  <a:cubicBezTo>
                    <a:pt x="112" y="60"/>
                    <a:pt x="112" y="60"/>
                    <a:pt x="112" y="60"/>
                  </a:cubicBezTo>
                  <a:cubicBezTo>
                    <a:pt x="121" y="52"/>
                    <a:pt x="133" y="50"/>
                    <a:pt x="146" y="53"/>
                  </a:cubicBezTo>
                  <a:lnTo>
                    <a:pt x="77" y="121"/>
                  </a:lnTo>
                  <a:close/>
                  <a:moveTo>
                    <a:pt x="31" y="219"/>
                  </a:moveTo>
                  <a:cubicBezTo>
                    <a:pt x="30" y="219"/>
                    <a:pt x="28" y="219"/>
                    <a:pt x="26" y="220"/>
                  </a:cubicBezTo>
                  <a:cubicBezTo>
                    <a:pt x="20" y="219"/>
                    <a:pt x="15" y="215"/>
                    <a:pt x="15" y="209"/>
                  </a:cubicBezTo>
                  <a:cubicBezTo>
                    <a:pt x="15" y="207"/>
                    <a:pt x="16" y="205"/>
                    <a:pt x="16" y="204"/>
                  </a:cubicBezTo>
                  <a:cubicBezTo>
                    <a:pt x="23" y="177"/>
                    <a:pt x="23" y="177"/>
                    <a:pt x="23" y="177"/>
                  </a:cubicBezTo>
                  <a:cubicBezTo>
                    <a:pt x="32" y="176"/>
                    <a:pt x="41" y="180"/>
                    <a:pt x="48" y="187"/>
                  </a:cubicBezTo>
                  <a:cubicBezTo>
                    <a:pt x="55" y="194"/>
                    <a:pt x="58" y="203"/>
                    <a:pt x="58" y="211"/>
                  </a:cubicBezTo>
                  <a:lnTo>
                    <a:pt x="31" y="219"/>
                  </a:lnTo>
                  <a:close/>
                  <a:moveTo>
                    <a:pt x="65" y="210"/>
                  </a:moveTo>
                  <a:cubicBezTo>
                    <a:pt x="65" y="200"/>
                    <a:pt x="61" y="190"/>
                    <a:pt x="53" y="182"/>
                  </a:cubicBezTo>
                  <a:cubicBezTo>
                    <a:pt x="45" y="174"/>
                    <a:pt x="35" y="170"/>
                    <a:pt x="26" y="169"/>
                  </a:cubicBezTo>
                  <a:cubicBezTo>
                    <a:pt x="33" y="143"/>
                    <a:pt x="33" y="143"/>
                    <a:pt x="33" y="143"/>
                  </a:cubicBezTo>
                  <a:cubicBezTo>
                    <a:pt x="33" y="141"/>
                    <a:pt x="34" y="139"/>
                    <a:pt x="36" y="138"/>
                  </a:cubicBezTo>
                  <a:cubicBezTo>
                    <a:pt x="50" y="127"/>
                    <a:pt x="73" y="130"/>
                    <a:pt x="88" y="146"/>
                  </a:cubicBezTo>
                  <a:cubicBezTo>
                    <a:pt x="105" y="163"/>
                    <a:pt x="108" y="187"/>
                    <a:pt x="95" y="201"/>
                  </a:cubicBezTo>
                  <a:cubicBezTo>
                    <a:pt x="94" y="202"/>
                    <a:pt x="93" y="202"/>
                    <a:pt x="92" y="202"/>
                  </a:cubicBezTo>
                  <a:lnTo>
                    <a:pt x="65" y="210"/>
                  </a:lnTo>
                  <a:close/>
                  <a:moveTo>
                    <a:pt x="210" y="86"/>
                  </a:moveTo>
                  <a:cubicBezTo>
                    <a:pt x="198" y="99"/>
                    <a:pt x="198" y="99"/>
                    <a:pt x="198" y="99"/>
                  </a:cubicBezTo>
                  <a:cubicBezTo>
                    <a:pt x="198" y="97"/>
                    <a:pt x="198" y="96"/>
                    <a:pt x="198" y="94"/>
                  </a:cubicBezTo>
                  <a:cubicBezTo>
                    <a:pt x="196" y="80"/>
                    <a:pt x="190" y="66"/>
                    <a:pt x="179" y="55"/>
                  </a:cubicBezTo>
                  <a:cubicBezTo>
                    <a:pt x="167" y="44"/>
                    <a:pt x="151" y="37"/>
                    <a:pt x="136" y="37"/>
                  </a:cubicBezTo>
                  <a:cubicBezTo>
                    <a:pt x="148" y="24"/>
                    <a:pt x="148" y="24"/>
                    <a:pt x="148" y="24"/>
                  </a:cubicBezTo>
                  <a:cubicBezTo>
                    <a:pt x="154" y="18"/>
                    <a:pt x="162" y="15"/>
                    <a:pt x="172" y="15"/>
                  </a:cubicBezTo>
                  <a:cubicBezTo>
                    <a:pt x="183" y="15"/>
                    <a:pt x="196" y="20"/>
                    <a:pt x="205" y="30"/>
                  </a:cubicBezTo>
                  <a:cubicBezTo>
                    <a:pt x="214" y="38"/>
                    <a:pt x="219" y="49"/>
                    <a:pt x="219" y="60"/>
                  </a:cubicBezTo>
                  <a:cubicBezTo>
                    <a:pt x="220" y="70"/>
                    <a:pt x="217" y="80"/>
                    <a:pt x="210" y="8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sp>
        <p:nvSpPr>
          <p:cNvPr id="78" name="TextBox 77"/>
          <p:cNvSpPr txBox="1">
            <a:spLocks noChangeArrowheads="1"/>
          </p:cNvSpPr>
          <p:nvPr/>
        </p:nvSpPr>
        <p:spPr bwMode="auto">
          <a:xfrm>
            <a:off x="18597563" y="5918200"/>
            <a:ext cx="3532187"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1926"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3200" b="1">
                <a:latin typeface="Source Sans Pro" panose="020B0503030403020204" pitchFamily="34" charset="0"/>
              </a:rPr>
              <a:t>Wallet</a:t>
            </a:r>
          </a:p>
          <a:p>
            <a:pPr>
              <a:lnSpc>
                <a:spcPct val="120000"/>
              </a:lnSpc>
            </a:pPr>
            <a:r>
              <a:rPr lang="en-US" altLang="es-MX" sz="2400">
                <a:latin typeface="Calibri Light" panose="020F0302020204030204" pitchFamily="34" charset="0"/>
                <a:cs typeface="Calibri Light" panose="020F0302020204030204" pitchFamily="34" charset="0"/>
              </a:rPr>
              <a:t>Lorem ipsum dolor sit amet,consectetur adipisicing elit, sed do eiusmod tempor</a:t>
            </a:r>
          </a:p>
        </p:txBody>
      </p:sp>
      <p:sp>
        <p:nvSpPr>
          <p:cNvPr id="79" name="TextBox 78"/>
          <p:cNvSpPr txBox="1">
            <a:spLocks noChangeArrowheads="1"/>
          </p:cNvSpPr>
          <p:nvPr/>
        </p:nvSpPr>
        <p:spPr bwMode="auto">
          <a:xfrm>
            <a:off x="2143125" y="9004300"/>
            <a:ext cx="3532188"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1926"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20000"/>
              </a:lnSpc>
            </a:pPr>
            <a:r>
              <a:rPr lang="en-US" altLang="es-MX" sz="3200" b="1">
                <a:latin typeface="Source Sans Pro" panose="020B0503030403020204" pitchFamily="34" charset="0"/>
              </a:rPr>
              <a:t>Formula</a:t>
            </a:r>
          </a:p>
          <a:p>
            <a:pPr algn="r">
              <a:lnSpc>
                <a:spcPct val="120000"/>
              </a:lnSpc>
            </a:pPr>
            <a:r>
              <a:rPr lang="en-US" altLang="es-MX" sz="2400">
                <a:latin typeface="Calibri Light" panose="020F0302020204030204" pitchFamily="34" charset="0"/>
                <a:cs typeface="Calibri Light" panose="020F0302020204030204" pitchFamily="34" charset="0"/>
              </a:rPr>
              <a:t>Lorem ipsum dolor sit amet,consectetur adipisicing elit, sed do eiusmod tempor</a:t>
            </a:r>
          </a:p>
        </p:txBody>
      </p:sp>
      <p:sp>
        <p:nvSpPr>
          <p:cNvPr id="80" name="TextBox 79"/>
          <p:cNvSpPr txBox="1">
            <a:spLocks noChangeArrowheads="1"/>
          </p:cNvSpPr>
          <p:nvPr/>
        </p:nvSpPr>
        <p:spPr bwMode="auto">
          <a:xfrm>
            <a:off x="18597563" y="9004300"/>
            <a:ext cx="3532187"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1926"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3200" b="1">
                <a:latin typeface="Source Sans Pro" panose="020B0503030403020204" pitchFamily="34" charset="0"/>
              </a:rPr>
              <a:t>Design</a:t>
            </a:r>
          </a:p>
          <a:p>
            <a:pPr>
              <a:lnSpc>
                <a:spcPct val="120000"/>
              </a:lnSpc>
            </a:pPr>
            <a:r>
              <a:rPr lang="en-US" altLang="es-MX" sz="2400">
                <a:latin typeface="Calibri Light" panose="020F0302020204030204" pitchFamily="34" charset="0"/>
                <a:cs typeface="Calibri Light" panose="020F0302020204030204" pitchFamily="34" charset="0"/>
              </a:rPr>
              <a:t>Lorem ipsum dolor sit amet,consectetur adipisicing elit, sed do eiusmod tempor</a:t>
            </a:r>
          </a:p>
        </p:txBody>
      </p:sp>
      <p:grpSp>
        <p:nvGrpSpPr>
          <p:cNvPr id="39" name="Group 38"/>
          <p:cNvGrpSpPr>
            <a:grpSpLocks noChangeAspect="1"/>
          </p:cNvGrpSpPr>
          <p:nvPr/>
        </p:nvGrpSpPr>
        <p:grpSpPr bwMode="auto">
          <a:xfrm>
            <a:off x="7634288" y="4905375"/>
            <a:ext cx="9039225" cy="7034213"/>
            <a:chOff x="2101597" y="594889"/>
            <a:chExt cx="4994398" cy="3886016"/>
          </a:xfrm>
        </p:grpSpPr>
        <p:pic>
          <p:nvPicPr>
            <p:cNvPr id="17429" name="Picture 39"/>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2101597" y="594889"/>
              <a:ext cx="4994398" cy="3886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0"/>
            <p:cNvSpPr/>
            <p:nvPr/>
          </p:nvSpPr>
          <p:spPr>
            <a:xfrm>
              <a:off x="2907682" y="1313158"/>
              <a:ext cx="3310302" cy="2049564"/>
            </a:xfrm>
            <a:prstGeom prst="rect">
              <a:avLst/>
            </a:prstGeom>
            <a:solidFill>
              <a:srgbClr val="558ED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
        <p:nvSpPr>
          <p:cNvPr id="17420" name="TextBox 45"/>
          <p:cNvSpPr txBox="1">
            <a:spLocks noChangeArrowheads="1"/>
          </p:cNvSpPr>
          <p:nvPr/>
        </p:nvSpPr>
        <p:spPr bwMode="auto">
          <a:xfrm>
            <a:off x="1614488" y="955675"/>
            <a:ext cx="6262687"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Laptop Features</a:t>
            </a:r>
          </a:p>
        </p:txBody>
      </p:sp>
      <p:sp>
        <p:nvSpPr>
          <p:cNvPr id="47" name="TextBox 46"/>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17422" name="Group 59"/>
          <p:cNvGrpSpPr>
            <a:grpSpLocks/>
          </p:cNvGrpSpPr>
          <p:nvPr/>
        </p:nvGrpSpPr>
        <p:grpSpPr bwMode="auto">
          <a:xfrm>
            <a:off x="1744663" y="2152650"/>
            <a:ext cx="1477962" cy="258763"/>
            <a:chOff x="1703388" y="2006913"/>
            <a:chExt cx="1478230" cy="258682"/>
          </a:xfrm>
        </p:grpSpPr>
        <p:sp>
          <p:nvSpPr>
            <p:cNvPr id="49" name="Oval 48"/>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50" name="Oval 49"/>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51" name="Oval 50"/>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52" name="Oval 51"/>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81" name="Oval 80"/>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
        <p:nvSpPr>
          <p:cNvPr id="17423" name="Picture Placeholder 1"/>
          <p:cNvSpPr>
            <a:spLocks noGrp="1"/>
          </p:cNvSpPr>
          <p:nvPr>
            <p:ph type="pic" sz="quarter" idx="11"/>
          </p:nvPr>
        </p:nvSpPr>
        <p:spPr>
          <a:xfrm>
            <a:off x="9093200" y="6205538"/>
            <a:ext cx="5991225" cy="3709987"/>
          </a:xfrm>
        </p:spPr>
        <p:txBody>
          <a:bodyPr/>
          <a:lstStyle/>
          <a:p>
            <a:endParaRPr lang="es-CO"/>
          </a:p>
        </p:txBody>
      </p:sp>
    </p:spTree>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childTnLst>
                          </p:cTn>
                        </p:par>
                        <p:par>
                          <p:cTn id="11" fill="hold" nodeType="afterGroup">
                            <p:stCondLst>
                              <p:cond delay="500"/>
                            </p:stCondLst>
                            <p:childTnLst>
                              <p:par>
                                <p:cTn id="12" presetID="10" presetClass="entr" presetSubtype="0" fill="hold" nodeType="afterEffect">
                                  <p:stCondLst>
                                    <p:cond delay="0"/>
                                  </p:stCondLst>
                                  <p:childTnLst>
                                    <p:set>
                                      <p:cBhvr>
                                        <p:cTn id="13" dur="1" fill="hold">
                                          <p:stCondLst>
                                            <p:cond delay="0"/>
                                          </p:stCondLst>
                                        </p:cTn>
                                        <p:tgtEl>
                                          <p:spTgt spid="39"/>
                                        </p:tgtEl>
                                        <p:attrNameLst>
                                          <p:attrName>style.visibility</p:attrName>
                                        </p:attrNameLst>
                                      </p:cBhvr>
                                      <p:to>
                                        <p:strVal val="visible"/>
                                      </p:to>
                                    </p:set>
                                    <p:animEffect transition="in" filter="fade">
                                      <p:cBhvr>
                                        <p:cTn id="14" dur="500"/>
                                        <p:tgtEl>
                                          <p:spTgt spid="39"/>
                                        </p:tgtEl>
                                      </p:cBhvr>
                                    </p:animEffect>
                                  </p:childTnLst>
                                </p:cTn>
                              </p:par>
                            </p:childTnLst>
                          </p:cTn>
                        </p:par>
                        <p:par>
                          <p:cTn id="15" fill="hold" nodeType="afterGroup">
                            <p:stCondLst>
                              <p:cond delay="1000"/>
                            </p:stCondLst>
                            <p:childTnLst>
                              <p:par>
                                <p:cTn id="16" presetID="53" presetClass="entr" presetSubtype="16" fill="hold" nodeType="afterEffect">
                                  <p:stCondLst>
                                    <p:cond delay="0"/>
                                  </p:stCondLst>
                                  <p:childTnLst>
                                    <p:set>
                                      <p:cBhvr>
                                        <p:cTn id="17" dur="1" fill="hold">
                                          <p:stCondLst>
                                            <p:cond delay="0"/>
                                          </p:stCondLst>
                                        </p:cTn>
                                        <p:tgtEl>
                                          <p:spTgt spid="58"/>
                                        </p:tgtEl>
                                        <p:attrNameLst>
                                          <p:attrName>style.visibility</p:attrName>
                                        </p:attrNameLst>
                                      </p:cBhvr>
                                      <p:to>
                                        <p:strVal val="visible"/>
                                      </p:to>
                                    </p:set>
                                    <p:anim calcmode="lin" valueType="num">
                                      <p:cBhvr>
                                        <p:cTn id="18" dur="500" fill="hold"/>
                                        <p:tgtEl>
                                          <p:spTgt spid="58"/>
                                        </p:tgtEl>
                                        <p:attrNameLst>
                                          <p:attrName>ppt_w</p:attrName>
                                        </p:attrNameLst>
                                      </p:cBhvr>
                                      <p:tavLst>
                                        <p:tav tm="0">
                                          <p:val>
                                            <p:fltVal val="0"/>
                                          </p:val>
                                        </p:tav>
                                        <p:tav tm="100000">
                                          <p:val>
                                            <p:strVal val="#ppt_w"/>
                                          </p:val>
                                        </p:tav>
                                      </p:tavLst>
                                    </p:anim>
                                    <p:anim calcmode="lin" valueType="num">
                                      <p:cBhvr>
                                        <p:cTn id="19" dur="500" fill="hold"/>
                                        <p:tgtEl>
                                          <p:spTgt spid="58"/>
                                        </p:tgtEl>
                                        <p:attrNameLst>
                                          <p:attrName>ppt_h</p:attrName>
                                        </p:attrNameLst>
                                      </p:cBhvr>
                                      <p:tavLst>
                                        <p:tav tm="0">
                                          <p:val>
                                            <p:fltVal val="0"/>
                                          </p:val>
                                        </p:tav>
                                        <p:tav tm="100000">
                                          <p:val>
                                            <p:strVal val="#ppt_h"/>
                                          </p:val>
                                        </p:tav>
                                      </p:tavLst>
                                    </p:anim>
                                    <p:animEffect transition="in" filter="fade">
                                      <p:cBhvr>
                                        <p:cTn id="20" dur="500"/>
                                        <p:tgtEl>
                                          <p:spTgt spid="58"/>
                                        </p:tgtEl>
                                      </p:cBhvr>
                                    </p:animEffect>
                                  </p:childTnLst>
                                </p:cTn>
                              </p:par>
                              <p:par>
                                <p:cTn id="21" presetID="53" presetClass="entr" presetSubtype="16" fill="hold" grpId="0" nodeType="withEffect">
                                  <p:stCondLst>
                                    <p:cond delay="0"/>
                                  </p:stCondLst>
                                  <p:childTnLst>
                                    <p:set>
                                      <p:cBhvr>
                                        <p:cTn id="22" dur="1" fill="hold">
                                          <p:stCondLst>
                                            <p:cond delay="0"/>
                                          </p:stCondLst>
                                        </p:cTn>
                                        <p:tgtEl>
                                          <p:spTgt spid="57"/>
                                        </p:tgtEl>
                                        <p:attrNameLst>
                                          <p:attrName>style.visibility</p:attrName>
                                        </p:attrNameLst>
                                      </p:cBhvr>
                                      <p:to>
                                        <p:strVal val="visible"/>
                                      </p:to>
                                    </p:set>
                                    <p:anim calcmode="lin" valueType="num">
                                      <p:cBhvr>
                                        <p:cTn id="23" dur="500" fill="hold"/>
                                        <p:tgtEl>
                                          <p:spTgt spid="57"/>
                                        </p:tgtEl>
                                        <p:attrNameLst>
                                          <p:attrName>ppt_w</p:attrName>
                                        </p:attrNameLst>
                                      </p:cBhvr>
                                      <p:tavLst>
                                        <p:tav tm="0">
                                          <p:val>
                                            <p:fltVal val="0"/>
                                          </p:val>
                                        </p:tav>
                                        <p:tav tm="100000">
                                          <p:val>
                                            <p:strVal val="#ppt_w"/>
                                          </p:val>
                                        </p:tav>
                                      </p:tavLst>
                                    </p:anim>
                                    <p:anim calcmode="lin" valueType="num">
                                      <p:cBhvr>
                                        <p:cTn id="24" dur="500" fill="hold"/>
                                        <p:tgtEl>
                                          <p:spTgt spid="57"/>
                                        </p:tgtEl>
                                        <p:attrNameLst>
                                          <p:attrName>ppt_h</p:attrName>
                                        </p:attrNameLst>
                                      </p:cBhvr>
                                      <p:tavLst>
                                        <p:tav tm="0">
                                          <p:val>
                                            <p:fltVal val="0"/>
                                          </p:val>
                                        </p:tav>
                                        <p:tav tm="100000">
                                          <p:val>
                                            <p:strVal val="#ppt_h"/>
                                          </p:val>
                                        </p:tav>
                                      </p:tavLst>
                                    </p:anim>
                                    <p:animEffect transition="in" filter="fade">
                                      <p:cBhvr>
                                        <p:cTn id="25" dur="500"/>
                                        <p:tgtEl>
                                          <p:spTgt spid="57"/>
                                        </p:tgtEl>
                                      </p:cBhvr>
                                    </p:animEffect>
                                  </p:childTnLst>
                                </p:cTn>
                              </p:par>
                              <p:par>
                                <p:cTn id="26" presetID="53" presetClass="entr" presetSubtype="16" fill="hold" nodeType="withEffect">
                                  <p:stCondLst>
                                    <p:cond delay="0"/>
                                  </p:stCondLst>
                                  <p:childTnLst>
                                    <p:set>
                                      <p:cBhvr>
                                        <p:cTn id="27" dur="1" fill="hold">
                                          <p:stCondLst>
                                            <p:cond delay="0"/>
                                          </p:stCondLst>
                                        </p:cTn>
                                        <p:tgtEl>
                                          <p:spTgt spid="70"/>
                                        </p:tgtEl>
                                        <p:attrNameLst>
                                          <p:attrName>style.visibility</p:attrName>
                                        </p:attrNameLst>
                                      </p:cBhvr>
                                      <p:to>
                                        <p:strVal val="visible"/>
                                      </p:to>
                                    </p:set>
                                    <p:anim calcmode="lin" valueType="num">
                                      <p:cBhvr>
                                        <p:cTn id="28" dur="500" fill="hold"/>
                                        <p:tgtEl>
                                          <p:spTgt spid="70"/>
                                        </p:tgtEl>
                                        <p:attrNameLst>
                                          <p:attrName>ppt_w</p:attrName>
                                        </p:attrNameLst>
                                      </p:cBhvr>
                                      <p:tavLst>
                                        <p:tav tm="0">
                                          <p:val>
                                            <p:fltVal val="0"/>
                                          </p:val>
                                        </p:tav>
                                        <p:tav tm="100000">
                                          <p:val>
                                            <p:strVal val="#ppt_w"/>
                                          </p:val>
                                        </p:tav>
                                      </p:tavLst>
                                    </p:anim>
                                    <p:anim calcmode="lin" valueType="num">
                                      <p:cBhvr>
                                        <p:cTn id="29" dur="500" fill="hold"/>
                                        <p:tgtEl>
                                          <p:spTgt spid="70"/>
                                        </p:tgtEl>
                                        <p:attrNameLst>
                                          <p:attrName>ppt_h</p:attrName>
                                        </p:attrNameLst>
                                      </p:cBhvr>
                                      <p:tavLst>
                                        <p:tav tm="0">
                                          <p:val>
                                            <p:fltVal val="0"/>
                                          </p:val>
                                        </p:tav>
                                        <p:tav tm="100000">
                                          <p:val>
                                            <p:strVal val="#ppt_h"/>
                                          </p:val>
                                        </p:tav>
                                      </p:tavLst>
                                    </p:anim>
                                    <p:animEffect transition="in" filter="fade">
                                      <p:cBhvr>
                                        <p:cTn id="30" dur="500"/>
                                        <p:tgtEl>
                                          <p:spTgt spid="70"/>
                                        </p:tgtEl>
                                      </p:cBhvr>
                                    </p:animEffect>
                                  </p:childTnLst>
                                </p:cTn>
                              </p:par>
                              <p:par>
                                <p:cTn id="31" presetID="53" presetClass="entr" presetSubtype="16" fill="hold" grpId="0" nodeType="withEffect">
                                  <p:stCondLst>
                                    <p:cond delay="0"/>
                                  </p:stCondLst>
                                  <p:childTnLst>
                                    <p:set>
                                      <p:cBhvr>
                                        <p:cTn id="32" dur="1" fill="hold">
                                          <p:stCondLst>
                                            <p:cond delay="0"/>
                                          </p:stCondLst>
                                        </p:cTn>
                                        <p:tgtEl>
                                          <p:spTgt spid="78"/>
                                        </p:tgtEl>
                                        <p:attrNameLst>
                                          <p:attrName>style.visibility</p:attrName>
                                        </p:attrNameLst>
                                      </p:cBhvr>
                                      <p:to>
                                        <p:strVal val="visible"/>
                                      </p:to>
                                    </p:set>
                                    <p:anim calcmode="lin" valueType="num">
                                      <p:cBhvr>
                                        <p:cTn id="33" dur="500" fill="hold"/>
                                        <p:tgtEl>
                                          <p:spTgt spid="78"/>
                                        </p:tgtEl>
                                        <p:attrNameLst>
                                          <p:attrName>ppt_w</p:attrName>
                                        </p:attrNameLst>
                                      </p:cBhvr>
                                      <p:tavLst>
                                        <p:tav tm="0">
                                          <p:val>
                                            <p:fltVal val="0"/>
                                          </p:val>
                                        </p:tav>
                                        <p:tav tm="100000">
                                          <p:val>
                                            <p:strVal val="#ppt_w"/>
                                          </p:val>
                                        </p:tav>
                                      </p:tavLst>
                                    </p:anim>
                                    <p:anim calcmode="lin" valueType="num">
                                      <p:cBhvr>
                                        <p:cTn id="34" dur="500" fill="hold"/>
                                        <p:tgtEl>
                                          <p:spTgt spid="78"/>
                                        </p:tgtEl>
                                        <p:attrNameLst>
                                          <p:attrName>ppt_h</p:attrName>
                                        </p:attrNameLst>
                                      </p:cBhvr>
                                      <p:tavLst>
                                        <p:tav tm="0">
                                          <p:val>
                                            <p:fltVal val="0"/>
                                          </p:val>
                                        </p:tav>
                                        <p:tav tm="100000">
                                          <p:val>
                                            <p:strVal val="#ppt_h"/>
                                          </p:val>
                                        </p:tav>
                                      </p:tavLst>
                                    </p:anim>
                                    <p:animEffect transition="in" filter="fade">
                                      <p:cBhvr>
                                        <p:cTn id="35" dur="500"/>
                                        <p:tgtEl>
                                          <p:spTgt spid="78"/>
                                        </p:tgtEl>
                                      </p:cBhvr>
                                    </p:animEffect>
                                  </p:childTnLst>
                                </p:cTn>
                              </p:par>
                            </p:childTnLst>
                          </p:cTn>
                        </p:par>
                        <p:par>
                          <p:cTn id="36" fill="hold" nodeType="afterGroup">
                            <p:stCondLst>
                              <p:cond delay="1500"/>
                            </p:stCondLst>
                            <p:childTnLst>
                              <p:par>
                                <p:cTn id="37" presetID="53" presetClass="entr" presetSubtype="16" fill="hold" nodeType="afterEffect">
                                  <p:stCondLst>
                                    <p:cond delay="0"/>
                                  </p:stCondLst>
                                  <p:childTnLst>
                                    <p:set>
                                      <p:cBhvr>
                                        <p:cTn id="38" dur="1" fill="hold">
                                          <p:stCondLst>
                                            <p:cond delay="0"/>
                                          </p:stCondLst>
                                        </p:cTn>
                                        <p:tgtEl>
                                          <p:spTgt spid="61"/>
                                        </p:tgtEl>
                                        <p:attrNameLst>
                                          <p:attrName>style.visibility</p:attrName>
                                        </p:attrNameLst>
                                      </p:cBhvr>
                                      <p:to>
                                        <p:strVal val="visible"/>
                                      </p:to>
                                    </p:set>
                                    <p:anim calcmode="lin" valueType="num">
                                      <p:cBhvr>
                                        <p:cTn id="39" dur="500" fill="hold"/>
                                        <p:tgtEl>
                                          <p:spTgt spid="61"/>
                                        </p:tgtEl>
                                        <p:attrNameLst>
                                          <p:attrName>ppt_w</p:attrName>
                                        </p:attrNameLst>
                                      </p:cBhvr>
                                      <p:tavLst>
                                        <p:tav tm="0">
                                          <p:val>
                                            <p:fltVal val="0"/>
                                          </p:val>
                                        </p:tav>
                                        <p:tav tm="100000">
                                          <p:val>
                                            <p:strVal val="#ppt_w"/>
                                          </p:val>
                                        </p:tav>
                                      </p:tavLst>
                                    </p:anim>
                                    <p:anim calcmode="lin" valueType="num">
                                      <p:cBhvr>
                                        <p:cTn id="40" dur="500" fill="hold"/>
                                        <p:tgtEl>
                                          <p:spTgt spid="61"/>
                                        </p:tgtEl>
                                        <p:attrNameLst>
                                          <p:attrName>ppt_h</p:attrName>
                                        </p:attrNameLst>
                                      </p:cBhvr>
                                      <p:tavLst>
                                        <p:tav tm="0">
                                          <p:val>
                                            <p:fltVal val="0"/>
                                          </p:val>
                                        </p:tav>
                                        <p:tav tm="100000">
                                          <p:val>
                                            <p:strVal val="#ppt_h"/>
                                          </p:val>
                                        </p:tav>
                                      </p:tavLst>
                                    </p:anim>
                                    <p:animEffect transition="in" filter="fade">
                                      <p:cBhvr>
                                        <p:cTn id="41" dur="500"/>
                                        <p:tgtEl>
                                          <p:spTgt spid="61"/>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79"/>
                                        </p:tgtEl>
                                        <p:attrNameLst>
                                          <p:attrName>style.visibility</p:attrName>
                                        </p:attrNameLst>
                                      </p:cBhvr>
                                      <p:to>
                                        <p:strVal val="visible"/>
                                      </p:to>
                                    </p:set>
                                    <p:anim calcmode="lin" valueType="num">
                                      <p:cBhvr>
                                        <p:cTn id="44" dur="500" fill="hold"/>
                                        <p:tgtEl>
                                          <p:spTgt spid="79"/>
                                        </p:tgtEl>
                                        <p:attrNameLst>
                                          <p:attrName>ppt_w</p:attrName>
                                        </p:attrNameLst>
                                      </p:cBhvr>
                                      <p:tavLst>
                                        <p:tav tm="0">
                                          <p:val>
                                            <p:fltVal val="0"/>
                                          </p:val>
                                        </p:tav>
                                        <p:tav tm="100000">
                                          <p:val>
                                            <p:strVal val="#ppt_w"/>
                                          </p:val>
                                        </p:tav>
                                      </p:tavLst>
                                    </p:anim>
                                    <p:anim calcmode="lin" valueType="num">
                                      <p:cBhvr>
                                        <p:cTn id="45" dur="500" fill="hold"/>
                                        <p:tgtEl>
                                          <p:spTgt spid="79"/>
                                        </p:tgtEl>
                                        <p:attrNameLst>
                                          <p:attrName>ppt_h</p:attrName>
                                        </p:attrNameLst>
                                      </p:cBhvr>
                                      <p:tavLst>
                                        <p:tav tm="0">
                                          <p:val>
                                            <p:fltVal val="0"/>
                                          </p:val>
                                        </p:tav>
                                        <p:tav tm="100000">
                                          <p:val>
                                            <p:strVal val="#ppt_h"/>
                                          </p:val>
                                        </p:tav>
                                      </p:tavLst>
                                    </p:anim>
                                    <p:animEffect transition="in" filter="fade">
                                      <p:cBhvr>
                                        <p:cTn id="46" dur="500"/>
                                        <p:tgtEl>
                                          <p:spTgt spid="79"/>
                                        </p:tgtEl>
                                      </p:cBhvr>
                                    </p:animEffect>
                                  </p:childTnLst>
                                </p:cTn>
                              </p:par>
                              <p:par>
                                <p:cTn id="47" presetID="53" presetClass="entr" presetSubtype="16" fill="hold" nodeType="withEffect">
                                  <p:stCondLst>
                                    <p:cond delay="0"/>
                                  </p:stCondLst>
                                  <p:childTnLst>
                                    <p:set>
                                      <p:cBhvr>
                                        <p:cTn id="48" dur="1" fill="hold">
                                          <p:stCondLst>
                                            <p:cond delay="0"/>
                                          </p:stCondLst>
                                        </p:cTn>
                                        <p:tgtEl>
                                          <p:spTgt spid="75"/>
                                        </p:tgtEl>
                                        <p:attrNameLst>
                                          <p:attrName>style.visibility</p:attrName>
                                        </p:attrNameLst>
                                      </p:cBhvr>
                                      <p:to>
                                        <p:strVal val="visible"/>
                                      </p:to>
                                    </p:set>
                                    <p:anim calcmode="lin" valueType="num">
                                      <p:cBhvr>
                                        <p:cTn id="49" dur="500" fill="hold"/>
                                        <p:tgtEl>
                                          <p:spTgt spid="75"/>
                                        </p:tgtEl>
                                        <p:attrNameLst>
                                          <p:attrName>ppt_w</p:attrName>
                                        </p:attrNameLst>
                                      </p:cBhvr>
                                      <p:tavLst>
                                        <p:tav tm="0">
                                          <p:val>
                                            <p:fltVal val="0"/>
                                          </p:val>
                                        </p:tav>
                                        <p:tav tm="100000">
                                          <p:val>
                                            <p:strVal val="#ppt_w"/>
                                          </p:val>
                                        </p:tav>
                                      </p:tavLst>
                                    </p:anim>
                                    <p:anim calcmode="lin" valueType="num">
                                      <p:cBhvr>
                                        <p:cTn id="50" dur="500" fill="hold"/>
                                        <p:tgtEl>
                                          <p:spTgt spid="75"/>
                                        </p:tgtEl>
                                        <p:attrNameLst>
                                          <p:attrName>ppt_h</p:attrName>
                                        </p:attrNameLst>
                                      </p:cBhvr>
                                      <p:tavLst>
                                        <p:tav tm="0">
                                          <p:val>
                                            <p:fltVal val="0"/>
                                          </p:val>
                                        </p:tav>
                                        <p:tav tm="100000">
                                          <p:val>
                                            <p:strVal val="#ppt_h"/>
                                          </p:val>
                                        </p:tav>
                                      </p:tavLst>
                                    </p:anim>
                                    <p:animEffect transition="in" filter="fade">
                                      <p:cBhvr>
                                        <p:cTn id="51" dur="500"/>
                                        <p:tgtEl>
                                          <p:spTgt spid="75"/>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80"/>
                                        </p:tgtEl>
                                        <p:attrNameLst>
                                          <p:attrName>style.visibility</p:attrName>
                                        </p:attrNameLst>
                                      </p:cBhvr>
                                      <p:to>
                                        <p:strVal val="visible"/>
                                      </p:to>
                                    </p:set>
                                    <p:anim calcmode="lin" valueType="num">
                                      <p:cBhvr>
                                        <p:cTn id="54" dur="500" fill="hold"/>
                                        <p:tgtEl>
                                          <p:spTgt spid="80"/>
                                        </p:tgtEl>
                                        <p:attrNameLst>
                                          <p:attrName>ppt_w</p:attrName>
                                        </p:attrNameLst>
                                      </p:cBhvr>
                                      <p:tavLst>
                                        <p:tav tm="0">
                                          <p:val>
                                            <p:fltVal val="0"/>
                                          </p:val>
                                        </p:tav>
                                        <p:tav tm="100000">
                                          <p:val>
                                            <p:strVal val="#ppt_w"/>
                                          </p:val>
                                        </p:tav>
                                      </p:tavLst>
                                    </p:anim>
                                    <p:anim calcmode="lin" valueType="num">
                                      <p:cBhvr>
                                        <p:cTn id="55" dur="500" fill="hold"/>
                                        <p:tgtEl>
                                          <p:spTgt spid="80"/>
                                        </p:tgtEl>
                                        <p:attrNameLst>
                                          <p:attrName>ppt_h</p:attrName>
                                        </p:attrNameLst>
                                      </p:cBhvr>
                                      <p:tavLst>
                                        <p:tav tm="0">
                                          <p:val>
                                            <p:fltVal val="0"/>
                                          </p:val>
                                        </p:tav>
                                        <p:tav tm="100000">
                                          <p:val>
                                            <p:strVal val="#ppt_h"/>
                                          </p:val>
                                        </p:tav>
                                      </p:tavLst>
                                    </p:anim>
                                    <p:animEffect transition="in" filter="fade">
                                      <p:cBhvr>
                                        <p:cTn id="56"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57" grpId="0"/>
      <p:bldP spid="78" grpId="0"/>
      <p:bldP spid="79" grpId="0"/>
      <p:bldP spid="8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Box 63"/>
          <p:cNvSpPr txBox="1">
            <a:spLocks noChangeArrowheads="1"/>
          </p:cNvSpPr>
          <p:nvPr/>
        </p:nvSpPr>
        <p:spPr bwMode="auto">
          <a:xfrm>
            <a:off x="1614488" y="955675"/>
            <a:ext cx="826816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dirty="0">
                <a:solidFill>
                  <a:schemeClr val="tx2"/>
                </a:solidFill>
                <a:latin typeface="Source Sans Pro" panose="020B0503030403020204" pitchFamily="34" charset="0"/>
              </a:rPr>
              <a:t>Laptop </a:t>
            </a:r>
            <a:r>
              <a:rPr lang="en-US" altLang="es-MX" sz="6600" b="1" dirty="0">
                <a:solidFill>
                  <a:schemeClr val="tx2"/>
                </a:solidFill>
                <a:latin typeface="Source Sans Pro" panose="020B0503030403020204" pitchFamily="34" charset="0"/>
              </a:rPr>
              <a:t>Consumption</a:t>
            </a:r>
          </a:p>
        </p:txBody>
      </p:sp>
      <p:sp>
        <p:nvSpPr>
          <p:cNvPr id="65" name="TextBox 64"/>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18435" name="Group 59"/>
          <p:cNvGrpSpPr>
            <a:grpSpLocks/>
          </p:cNvGrpSpPr>
          <p:nvPr/>
        </p:nvGrpSpPr>
        <p:grpSpPr bwMode="auto">
          <a:xfrm>
            <a:off x="1744663" y="2152650"/>
            <a:ext cx="1477962" cy="258763"/>
            <a:chOff x="1703388" y="2006913"/>
            <a:chExt cx="1478230" cy="258682"/>
          </a:xfrm>
        </p:grpSpPr>
        <p:sp>
          <p:nvSpPr>
            <p:cNvPr id="67" name="Oval 66"/>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68" name="Oval 67"/>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69" name="Oval 68"/>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0" name="Oval 69"/>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71" name="Oval 70"/>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grpSp>
        <p:nvGrpSpPr>
          <p:cNvPr id="18436" name="Group 56"/>
          <p:cNvGrpSpPr>
            <a:grpSpLocks/>
          </p:cNvGrpSpPr>
          <p:nvPr/>
        </p:nvGrpSpPr>
        <p:grpSpPr bwMode="auto">
          <a:xfrm>
            <a:off x="1843088" y="4170363"/>
            <a:ext cx="8620125" cy="7000875"/>
            <a:chOff x="268288" y="2463800"/>
            <a:chExt cx="4311650" cy="3500438"/>
          </a:xfrm>
        </p:grpSpPr>
        <p:sp>
          <p:nvSpPr>
            <p:cNvPr id="18453" name="AutoShape 3"/>
            <p:cNvSpPr>
              <a:spLocks noChangeAspect="1" noChangeArrowheads="1" noTextEdit="1"/>
            </p:cNvSpPr>
            <p:nvPr/>
          </p:nvSpPr>
          <p:spPr bwMode="auto">
            <a:xfrm>
              <a:off x="293688" y="2463800"/>
              <a:ext cx="4286250" cy="35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a:p>
          </p:txBody>
        </p:sp>
        <p:grpSp>
          <p:nvGrpSpPr>
            <p:cNvPr id="18454" name="Group 205"/>
            <p:cNvGrpSpPr>
              <a:grpSpLocks/>
            </p:cNvGrpSpPr>
            <p:nvPr/>
          </p:nvGrpSpPr>
          <p:grpSpPr bwMode="auto">
            <a:xfrm>
              <a:off x="655638" y="3460750"/>
              <a:ext cx="3535363" cy="2503488"/>
              <a:chOff x="413" y="2180"/>
              <a:chExt cx="2227" cy="1577"/>
            </a:xfrm>
          </p:grpSpPr>
          <p:sp>
            <p:nvSpPr>
              <p:cNvPr id="18471" name="Freeform 5"/>
              <p:cNvSpPr>
                <a:spLocks/>
              </p:cNvSpPr>
              <p:nvPr/>
            </p:nvSpPr>
            <p:spPr bwMode="auto">
              <a:xfrm>
                <a:off x="413" y="2211"/>
                <a:ext cx="2212" cy="1546"/>
              </a:xfrm>
              <a:custGeom>
                <a:avLst/>
                <a:gdLst>
                  <a:gd name="T0" fmla="*/ 15 w 145"/>
                  <a:gd name="T1" fmla="*/ 0 h 101"/>
                  <a:gd name="T2" fmla="*/ 0 w 145"/>
                  <a:gd name="T3" fmla="*/ 15 h 101"/>
                  <a:gd name="T4" fmla="*/ 0 w 145"/>
                  <a:gd name="T5" fmla="*/ 1515 h 101"/>
                  <a:gd name="T6" fmla="*/ 31 w 145"/>
                  <a:gd name="T7" fmla="*/ 1546 h 101"/>
                  <a:gd name="T8" fmla="*/ 2181 w 145"/>
                  <a:gd name="T9" fmla="*/ 1546 h 101"/>
                  <a:gd name="T10" fmla="*/ 2212 w 145"/>
                  <a:gd name="T11" fmla="*/ 1515 h 101"/>
                  <a:gd name="T12" fmla="*/ 2197 w 145"/>
                  <a:gd name="T13" fmla="*/ 1531 h 101"/>
                  <a:gd name="T14" fmla="*/ 46 w 145"/>
                  <a:gd name="T15" fmla="*/ 1531 h 101"/>
                  <a:gd name="T16" fmla="*/ 15 w 145"/>
                  <a:gd name="T17" fmla="*/ 1500 h 101"/>
                  <a:gd name="T18" fmla="*/ 15 w 145"/>
                  <a:gd name="T19" fmla="*/ 0 h 101"/>
                  <a:gd name="T20" fmla="*/ 15 w 145"/>
                  <a:gd name="T21" fmla="*/ 0 h 10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45" h="101">
                    <a:moveTo>
                      <a:pt x="1" y="0"/>
                    </a:moveTo>
                    <a:cubicBezTo>
                      <a:pt x="1" y="0"/>
                      <a:pt x="0" y="0"/>
                      <a:pt x="0" y="1"/>
                    </a:cubicBezTo>
                    <a:cubicBezTo>
                      <a:pt x="0" y="99"/>
                      <a:pt x="0" y="99"/>
                      <a:pt x="0" y="99"/>
                    </a:cubicBezTo>
                    <a:cubicBezTo>
                      <a:pt x="0" y="100"/>
                      <a:pt x="1" y="101"/>
                      <a:pt x="2" y="101"/>
                    </a:cubicBezTo>
                    <a:cubicBezTo>
                      <a:pt x="143" y="101"/>
                      <a:pt x="143" y="101"/>
                      <a:pt x="143" y="101"/>
                    </a:cubicBezTo>
                    <a:cubicBezTo>
                      <a:pt x="144" y="101"/>
                      <a:pt x="145" y="100"/>
                      <a:pt x="145" y="99"/>
                    </a:cubicBezTo>
                    <a:cubicBezTo>
                      <a:pt x="145" y="100"/>
                      <a:pt x="144" y="100"/>
                      <a:pt x="144" y="100"/>
                    </a:cubicBezTo>
                    <a:cubicBezTo>
                      <a:pt x="3" y="100"/>
                      <a:pt x="3" y="100"/>
                      <a:pt x="3" y="100"/>
                    </a:cubicBezTo>
                    <a:cubicBezTo>
                      <a:pt x="2" y="100"/>
                      <a:pt x="1" y="99"/>
                      <a:pt x="1" y="98"/>
                    </a:cubicBezTo>
                    <a:cubicBezTo>
                      <a:pt x="1" y="0"/>
                      <a:pt x="1" y="0"/>
                      <a:pt x="1" y="0"/>
                    </a:cubicBezTo>
                    <a:cubicBezTo>
                      <a:pt x="1" y="0"/>
                      <a:pt x="1" y="0"/>
                      <a:pt x="1" y="0"/>
                    </a:cubicBezTo>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72" name="Freeform 6"/>
              <p:cNvSpPr>
                <a:spLocks/>
              </p:cNvSpPr>
              <p:nvPr/>
            </p:nvSpPr>
            <p:spPr bwMode="auto">
              <a:xfrm>
                <a:off x="429" y="2180"/>
                <a:ext cx="2211" cy="1562"/>
              </a:xfrm>
              <a:custGeom>
                <a:avLst/>
                <a:gdLst>
                  <a:gd name="T0" fmla="*/ 2211 w 145"/>
                  <a:gd name="T1" fmla="*/ 1531 h 102"/>
                  <a:gd name="T2" fmla="*/ 2181 w 145"/>
                  <a:gd name="T3" fmla="*/ 1562 h 102"/>
                  <a:gd name="T4" fmla="*/ 30 w 145"/>
                  <a:gd name="T5" fmla="*/ 1562 h 102"/>
                  <a:gd name="T6" fmla="*/ 0 w 145"/>
                  <a:gd name="T7" fmla="*/ 1531 h 102"/>
                  <a:gd name="T8" fmla="*/ 0 w 145"/>
                  <a:gd name="T9" fmla="*/ 31 h 102"/>
                  <a:gd name="T10" fmla="*/ 30 w 145"/>
                  <a:gd name="T11" fmla="*/ 0 h 102"/>
                  <a:gd name="T12" fmla="*/ 2181 w 145"/>
                  <a:gd name="T13" fmla="*/ 0 h 102"/>
                  <a:gd name="T14" fmla="*/ 2211 w 145"/>
                  <a:gd name="T15" fmla="*/ 31 h 102"/>
                  <a:gd name="T16" fmla="*/ 2211 w 145"/>
                  <a:gd name="T17" fmla="*/ 1531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5" h="102">
                    <a:moveTo>
                      <a:pt x="145" y="100"/>
                    </a:moveTo>
                    <a:cubicBezTo>
                      <a:pt x="145" y="101"/>
                      <a:pt x="144" y="102"/>
                      <a:pt x="143" y="102"/>
                    </a:cubicBezTo>
                    <a:cubicBezTo>
                      <a:pt x="2" y="102"/>
                      <a:pt x="2" y="102"/>
                      <a:pt x="2" y="102"/>
                    </a:cubicBezTo>
                    <a:cubicBezTo>
                      <a:pt x="1" y="102"/>
                      <a:pt x="0" y="101"/>
                      <a:pt x="0" y="100"/>
                    </a:cubicBezTo>
                    <a:cubicBezTo>
                      <a:pt x="0" y="2"/>
                      <a:pt x="0" y="2"/>
                      <a:pt x="0" y="2"/>
                    </a:cubicBezTo>
                    <a:cubicBezTo>
                      <a:pt x="0" y="1"/>
                      <a:pt x="1" y="0"/>
                      <a:pt x="2" y="0"/>
                    </a:cubicBezTo>
                    <a:cubicBezTo>
                      <a:pt x="143" y="0"/>
                      <a:pt x="143" y="0"/>
                      <a:pt x="143" y="0"/>
                    </a:cubicBezTo>
                    <a:cubicBezTo>
                      <a:pt x="144" y="0"/>
                      <a:pt x="145" y="1"/>
                      <a:pt x="145" y="2"/>
                    </a:cubicBezTo>
                    <a:cubicBezTo>
                      <a:pt x="145" y="100"/>
                      <a:pt x="145" y="100"/>
                      <a:pt x="145" y="100"/>
                    </a:cubicBezTo>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73" name="Freeform 7"/>
              <p:cNvSpPr>
                <a:spLocks/>
              </p:cNvSpPr>
              <p:nvPr/>
            </p:nvSpPr>
            <p:spPr bwMode="auto">
              <a:xfrm>
                <a:off x="566" y="2180"/>
                <a:ext cx="1937" cy="92"/>
              </a:xfrm>
              <a:custGeom>
                <a:avLst/>
                <a:gdLst>
                  <a:gd name="T0" fmla="*/ 0 w 127"/>
                  <a:gd name="T1" fmla="*/ 0 h 6"/>
                  <a:gd name="T2" fmla="*/ 0 w 127"/>
                  <a:gd name="T3" fmla="*/ 31 h 6"/>
                  <a:gd name="T4" fmla="*/ 61 w 127"/>
                  <a:gd name="T5" fmla="*/ 92 h 6"/>
                  <a:gd name="T6" fmla="*/ 1876 w 127"/>
                  <a:gd name="T7" fmla="*/ 92 h 6"/>
                  <a:gd name="T8" fmla="*/ 1937 w 127"/>
                  <a:gd name="T9" fmla="*/ 31 h 6"/>
                  <a:gd name="T10" fmla="*/ 1937 w 127"/>
                  <a:gd name="T11" fmla="*/ 0 h 6"/>
                  <a:gd name="T12" fmla="*/ 0 w 127"/>
                  <a:gd name="T13" fmla="*/ 0 h 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7" h="6">
                    <a:moveTo>
                      <a:pt x="0" y="0"/>
                    </a:moveTo>
                    <a:cubicBezTo>
                      <a:pt x="0" y="2"/>
                      <a:pt x="0" y="2"/>
                      <a:pt x="0" y="2"/>
                    </a:cubicBezTo>
                    <a:cubicBezTo>
                      <a:pt x="0" y="4"/>
                      <a:pt x="2" y="6"/>
                      <a:pt x="4" y="6"/>
                    </a:cubicBezTo>
                    <a:cubicBezTo>
                      <a:pt x="123" y="6"/>
                      <a:pt x="123" y="6"/>
                      <a:pt x="123" y="6"/>
                    </a:cubicBezTo>
                    <a:cubicBezTo>
                      <a:pt x="125" y="6"/>
                      <a:pt x="127" y="4"/>
                      <a:pt x="127" y="2"/>
                    </a:cubicBezTo>
                    <a:cubicBezTo>
                      <a:pt x="127" y="0"/>
                      <a:pt x="127" y="0"/>
                      <a:pt x="127" y="0"/>
                    </a:cubicBezTo>
                    <a:lnTo>
                      <a:pt x="0"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74" name="Freeform 8"/>
              <p:cNvSpPr>
                <a:spLocks/>
              </p:cNvSpPr>
              <p:nvPr/>
            </p:nvSpPr>
            <p:spPr bwMode="auto">
              <a:xfrm>
                <a:off x="1222" y="3681"/>
                <a:ext cx="579" cy="61"/>
              </a:xfrm>
              <a:custGeom>
                <a:avLst/>
                <a:gdLst>
                  <a:gd name="T0" fmla="*/ 518 w 38"/>
                  <a:gd name="T1" fmla="*/ 0 h 4"/>
                  <a:gd name="T2" fmla="*/ 46 w 38"/>
                  <a:gd name="T3" fmla="*/ 0 h 4"/>
                  <a:gd name="T4" fmla="*/ 0 w 38"/>
                  <a:gd name="T5" fmla="*/ 61 h 4"/>
                  <a:gd name="T6" fmla="*/ 579 w 38"/>
                  <a:gd name="T7" fmla="*/ 61 h 4"/>
                  <a:gd name="T8" fmla="*/ 518 w 38"/>
                  <a:gd name="T9" fmla="*/ 0 h 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8" h="4">
                    <a:moveTo>
                      <a:pt x="34" y="0"/>
                    </a:moveTo>
                    <a:cubicBezTo>
                      <a:pt x="3" y="0"/>
                      <a:pt x="3" y="0"/>
                      <a:pt x="3" y="0"/>
                    </a:cubicBezTo>
                    <a:cubicBezTo>
                      <a:pt x="2" y="0"/>
                      <a:pt x="0" y="2"/>
                      <a:pt x="0" y="4"/>
                    </a:cubicBezTo>
                    <a:cubicBezTo>
                      <a:pt x="38" y="4"/>
                      <a:pt x="38" y="4"/>
                      <a:pt x="38" y="4"/>
                    </a:cubicBezTo>
                    <a:cubicBezTo>
                      <a:pt x="38" y="2"/>
                      <a:pt x="36" y="0"/>
                      <a:pt x="34" y="0"/>
                    </a:cubicBez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75" name="Freeform 9"/>
              <p:cNvSpPr>
                <a:spLocks/>
              </p:cNvSpPr>
              <p:nvPr/>
            </p:nvSpPr>
            <p:spPr bwMode="auto">
              <a:xfrm>
                <a:off x="1222" y="3267"/>
                <a:ext cx="579" cy="322"/>
              </a:xfrm>
              <a:custGeom>
                <a:avLst/>
                <a:gdLst>
                  <a:gd name="T0" fmla="*/ 579 w 38"/>
                  <a:gd name="T1" fmla="*/ 61 h 21"/>
                  <a:gd name="T2" fmla="*/ 518 w 38"/>
                  <a:gd name="T3" fmla="*/ 0 h 21"/>
                  <a:gd name="T4" fmla="*/ 61 w 38"/>
                  <a:gd name="T5" fmla="*/ 0 h 21"/>
                  <a:gd name="T6" fmla="*/ 0 w 38"/>
                  <a:gd name="T7" fmla="*/ 61 h 21"/>
                  <a:gd name="T8" fmla="*/ 0 w 38"/>
                  <a:gd name="T9" fmla="*/ 261 h 21"/>
                  <a:gd name="T10" fmla="*/ 61 w 38"/>
                  <a:gd name="T11" fmla="*/ 322 h 21"/>
                  <a:gd name="T12" fmla="*/ 518 w 38"/>
                  <a:gd name="T13" fmla="*/ 322 h 21"/>
                  <a:gd name="T14" fmla="*/ 579 w 38"/>
                  <a:gd name="T15" fmla="*/ 261 h 21"/>
                  <a:gd name="T16" fmla="*/ 579 w 38"/>
                  <a:gd name="T17" fmla="*/ 61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 h="21">
                    <a:moveTo>
                      <a:pt x="38" y="4"/>
                    </a:moveTo>
                    <a:cubicBezTo>
                      <a:pt x="38" y="1"/>
                      <a:pt x="36" y="0"/>
                      <a:pt x="34" y="0"/>
                    </a:cubicBezTo>
                    <a:cubicBezTo>
                      <a:pt x="4" y="0"/>
                      <a:pt x="4" y="0"/>
                      <a:pt x="4" y="0"/>
                    </a:cubicBezTo>
                    <a:cubicBezTo>
                      <a:pt x="2" y="0"/>
                      <a:pt x="0" y="1"/>
                      <a:pt x="0" y="4"/>
                    </a:cubicBezTo>
                    <a:cubicBezTo>
                      <a:pt x="0" y="17"/>
                      <a:pt x="0" y="17"/>
                      <a:pt x="0" y="17"/>
                    </a:cubicBezTo>
                    <a:cubicBezTo>
                      <a:pt x="0" y="19"/>
                      <a:pt x="2" y="21"/>
                      <a:pt x="4" y="21"/>
                    </a:cubicBezTo>
                    <a:cubicBezTo>
                      <a:pt x="34" y="21"/>
                      <a:pt x="34" y="21"/>
                      <a:pt x="34" y="21"/>
                    </a:cubicBezTo>
                    <a:cubicBezTo>
                      <a:pt x="36" y="21"/>
                      <a:pt x="38" y="19"/>
                      <a:pt x="38" y="17"/>
                    </a:cubicBezTo>
                    <a:lnTo>
                      <a:pt x="38" y="4"/>
                    </a:lnTo>
                    <a:close/>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76" name="Freeform 10"/>
              <p:cNvSpPr>
                <a:spLocks/>
              </p:cNvSpPr>
              <p:nvPr/>
            </p:nvSpPr>
            <p:spPr bwMode="auto">
              <a:xfrm>
                <a:off x="65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77" name="Freeform 11"/>
              <p:cNvSpPr>
                <a:spLocks/>
              </p:cNvSpPr>
              <p:nvPr/>
            </p:nvSpPr>
            <p:spPr bwMode="auto">
              <a:xfrm>
                <a:off x="65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78" name="Freeform 12"/>
              <p:cNvSpPr>
                <a:spLocks/>
              </p:cNvSpPr>
              <p:nvPr/>
            </p:nvSpPr>
            <p:spPr bwMode="auto">
              <a:xfrm>
                <a:off x="65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79" name="Freeform 13"/>
              <p:cNvSpPr>
                <a:spLocks/>
              </p:cNvSpPr>
              <p:nvPr/>
            </p:nvSpPr>
            <p:spPr bwMode="auto">
              <a:xfrm>
                <a:off x="65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0" name="Freeform 14"/>
              <p:cNvSpPr>
                <a:spLocks/>
              </p:cNvSpPr>
              <p:nvPr/>
            </p:nvSpPr>
            <p:spPr bwMode="auto">
              <a:xfrm>
                <a:off x="79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1" name="Freeform 15"/>
              <p:cNvSpPr>
                <a:spLocks/>
              </p:cNvSpPr>
              <p:nvPr/>
            </p:nvSpPr>
            <p:spPr bwMode="auto">
              <a:xfrm>
                <a:off x="79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2" name="Freeform 16"/>
              <p:cNvSpPr>
                <a:spLocks/>
              </p:cNvSpPr>
              <p:nvPr/>
            </p:nvSpPr>
            <p:spPr bwMode="auto">
              <a:xfrm>
                <a:off x="94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3" name="Freeform 17"/>
              <p:cNvSpPr>
                <a:spLocks/>
              </p:cNvSpPr>
              <p:nvPr/>
            </p:nvSpPr>
            <p:spPr bwMode="auto">
              <a:xfrm>
                <a:off x="94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4" name="Freeform 18"/>
              <p:cNvSpPr>
                <a:spLocks/>
              </p:cNvSpPr>
              <p:nvPr/>
            </p:nvSpPr>
            <p:spPr bwMode="auto">
              <a:xfrm>
                <a:off x="108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5" name="Freeform 19"/>
              <p:cNvSpPr>
                <a:spLocks/>
              </p:cNvSpPr>
              <p:nvPr/>
            </p:nvSpPr>
            <p:spPr bwMode="auto">
              <a:xfrm>
                <a:off x="108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6" name="Freeform 20"/>
              <p:cNvSpPr>
                <a:spLocks/>
              </p:cNvSpPr>
              <p:nvPr/>
            </p:nvSpPr>
            <p:spPr bwMode="auto">
              <a:xfrm>
                <a:off x="123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7" name="Freeform 21"/>
              <p:cNvSpPr>
                <a:spLocks/>
              </p:cNvSpPr>
              <p:nvPr/>
            </p:nvSpPr>
            <p:spPr bwMode="auto">
              <a:xfrm>
                <a:off x="123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8" name="Freeform 22"/>
              <p:cNvSpPr>
                <a:spLocks/>
              </p:cNvSpPr>
              <p:nvPr/>
            </p:nvSpPr>
            <p:spPr bwMode="auto">
              <a:xfrm>
                <a:off x="1390"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89" name="Freeform 23"/>
              <p:cNvSpPr>
                <a:spLocks/>
              </p:cNvSpPr>
              <p:nvPr/>
            </p:nvSpPr>
            <p:spPr bwMode="auto">
              <a:xfrm>
                <a:off x="1390"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0" name="Freeform 24"/>
              <p:cNvSpPr>
                <a:spLocks/>
              </p:cNvSpPr>
              <p:nvPr/>
            </p:nvSpPr>
            <p:spPr bwMode="auto">
              <a:xfrm>
                <a:off x="152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1" name="Freeform 25"/>
              <p:cNvSpPr>
                <a:spLocks/>
              </p:cNvSpPr>
              <p:nvPr/>
            </p:nvSpPr>
            <p:spPr bwMode="auto">
              <a:xfrm>
                <a:off x="152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2" name="Freeform 26"/>
              <p:cNvSpPr>
                <a:spLocks/>
              </p:cNvSpPr>
              <p:nvPr/>
            </p:nvSpPr>
            <p:spPr bwMode="auto">
              <a:xfrm>
                <a:off x="1679"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3" name="Freeform 27"/>
              <p:cNvSpPr>
                <a:spLocks/>
              </p:cNvSpPr>
              <p:nvPr/>
            </p:nvSpPr>
            <p:spPr bwMode="auto">
              <a:xfrm>
                <a:off x="1679"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4" name="Freeform 28"/>
              <p:cNvSpPr>
                <a:spLocks/>
              </p:cNvSpPr>
              <p:nvPr/>
            </p:nvSpPr>
            <p:spPr bwMode="auto">
              <a:xfrm>
                <a:off x="1817"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5" name="Freeform 29"/>
              <p:cNvSpPr>
                <a:spLocks/>
              </p:cNvSpPr>
              <p:nvPr/>
            </p:nvSpPr>
            <p:spPr bwMode="auto">
              <a:xfrm>
                <a:off x="1817"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6" name="Freeform 30"/>
              <p:cNvSpPr>
                <a:spLocks/>
              </p:cNvSpPr>
              <p:nvPr/>
            </p:nvSpPr>
            <p:spPr bwMode="auto">
              <a:xfrm>
                <a:off x="1969" y="2364"/>
                <a:ext cx="107" cy="46"/>
              </a:xfrm>
              <a:custGeom>
                <a:avLst/>
                <a:gdLst>
                  <a:gd name="T0" fmla="*/ 107 w 107"/>
                  <a:gd name="T1" fmla="*/ 0 h 46"/>
                  <a:gd name="T2" fmla="*/ 15 w 107"/>
                  <a:gd name="T3" fmla="*/ 0 h 46"/>
                  <a:gd name="T4" fmla="*/ 0 w 107"/>
                  <a:gd name="T5" fmla="*/ 0 h 46"/>
                  <a:gd name="T6" fmla="*/ 0 w 107"/>
                  <a:gd name="T7" fmla="*/ 46 h 46"/>
                  <a:gd name="T8" fmla="*/ 15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15" y="0"/>
                    </a:lnTo>
                    <a:lnTo>
                      <a:pt x="0" y="0"/>
                    </a:lnTo>
                    <a:lnTo>
                      <a:pt x="0" y="46"/>
                    </a:lnTo>
                    <a:lnTo>
                      <a:pt x="15"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7" name="Freeform 31"/>
              <p:cNvSpPr>
                <a:spLocks/>
              </p:cNvSpPr>
              <p:nvPr/>
            </p:nvSpPr>
            <p:spPr bwMode="auto">
              <a:xfrm>
                <a:off x="1969" y="2364"/>
                <a:ext cx="107" cy="46"/>
              </a:xfrm>
              <a:custGeom>
                <a:avLst/>
                <a:gdLst>
                  <a:gd name="T0" fmla="*/ 107 w 107"/>
                  <a:gd name="T1" fmla="*/ 0 h 46"/>
                  <a:gd name="T2" fmla="*/ 15 w 107"/>
                  <a:gd name="T3" fmla="*/ 0 h 46"/>
                  <a:gd name="T4" fmla="*/ 0 w 107"/>
                  <a:gd name="T5" fmla="*/ 0 h 46"/>
                  <a:gd name="T6" fmla="*/ 0 w 107"/>
                  <a:gd name="T7" fmla="*/ 46 h 46"/>
                  <a:gd name="T8" fmla="*/ 15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15" y="0"/>
                    </a:lnTo>
                    <a:lnTo>
                      <a:pt x="0" y="0"/>
                    </a:lnTo>
                    <a:lnTo>
                      <a:pt x="0" y="46"/>
                    </a:lnTo>
                    <a:lnTo>
                      <a:pt x="15"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8" name="Freeform 32"/>
              <p:cNvSpPr>
                <a:spLocks/>
              </p:cNvSpPr>
              <p:nvPr/>
            </p:nvSpPr>
            <p:spPr bwMode="auto">
              <a:xfrm>
                <a:off x="2122"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99" name="Freeform 33"/>
              <p:cNvSpPr>
                <a:spLocks/>
              </p:cNvSpPr>
              <p:nvPr/>
            </p:nvSpPr>
            <p:spPr bwMode="auto">
              <a:xfrm>
                <a:off x="2122"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0" name="Freeform 34"/>
              <p:cNvSpPr>
                <a:spLocks/>
              </p:cNvSpPr>
              <p:nvPr/>
            </p:nvSpPr>
            <p:spPr bwMode="auto">
              <a:xfrm>
                <a:off x="2259"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1" name="Freeform 35"/>
              <p:cNvSpPr>
                <a:spLocks/>
              </p:cNvSpPr>
              <p:nvPr/>
            </p:nvSpPr>
            <p:spPr bwMode="auto">
              <a:xfrm>
                <a:off x="2259"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2" name="Freeform 36"/>
              <p:cNvSpPr>
                <a:spLocks/>
              </p:cNvSpPr>
              <p:nvPr/>
            </p:nvSpPr>
            <p:spPr bwMode="auto">
              <a:xfrm>
                <a:off x="657" y="2563"/>
                <a:ext cx="183" cy="92"/>
              </a:xfrm>
              <a:custGeom>
                <a:avLst/>
                <a:gdLst>
                  <a:gd name="T0" fmla="*/ 168 w 12"/>
                  <a:gd name="T1" fmla="*/ 0 h 6"/>
                  <a:gd name="T2" fmla="*/ 15 w 12"/>
                  <a:gd name="T3" fmla="*/ 0 h 6"/>
                  <a:gd name="T4" fmla="*/ 0 w 12"/>
                  <a:gd name="T5" fmla="*/ 0 h 6"/>
                  <a:gd name="T6" fmla="*/ 0 w 12"/>
                  <a:gd name="T7" fmla="*/ 92 h 6"/>
                  <a:gd name="T8" fmla="*/ 15 w 12"/>
                  <a:gd name="T9" fmla="*/ 92 h 6"/>
                  <a:gd name="T10" fmla="*/ 168 w 12"/>
                  <a:gd name="T11" fmla="*/ 92 h 6"/>
                  <a:gd name="T12" fmla="*/ 183 w 12"/>
                  <a:gd name="T13" fmla="*/ 92 h 6"/>
                  <a:gd name="T14" fmla="*/ 183 w 12"/>
                  <a:gd name="T15" fmla="*/ 0 h 6"/>
                  <a:gd name="T16" fmla="*/ 168 w 12"/>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6">
                    <a:moveTo>
                      <a:pt x="11" y="0"/>
                    </a:moveTo>
                    <a:cubicBezTo>
                      <a:pt x="1" y="0"/>
                      <a:pt x="1" y="0"/>
                      <a:pt x="1" y="0"/>
                    </a:cubicBezTo>
                    <a:cubicBezTo>
                      <a:pt x="0" y="0"/>
                      <a:pt x="0" y="0"/>
                      <a:pt x="0" y="0"/>
                    </a:cubicBezTo>
                    <a:cubicBezTo>
                      <a:pt x="0" y="6"/>
                      <a:pt x="0" y="6"/>
                      <a:pt x="0" y="6"/>
                    </a:cubicBezTo>
                    <a:cubicBezTo>
                      <a:pt x="0" y="6"/>
                      <a:pt x="0" y="6"/>
                      <a:pt x="1" y="6"/>
                    </a:cubicBezTo>
                    <a:cubicBezTo>
                      <a:pt x="11" y="6"/>
                      <a:pt x="11" y="6"/>
                      <a:pt x="11" y="6"/>
                    </a:cubicBezTo>
                    <a:cubicBezTo>
                      <a:pt x="12" y="6"/>
                      <a:pt x="12" y="6"/>
                      <a:pt x="12" y="6"/>
                    </a:cubicBezTo>
                    <a:cubicBezTo>
                      <a:pt x="12" y="0"/>
                      <a:pt x="12" y="0"/>
                      <a:pt x="12" y="0"/>
                    </a:cubicBezTo>
                    <a:cubicBezTo>
                      <a:pt x="12" y="0"/>
                      <a:pt x="12" y="0"/>
                      <a:pt x="11"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3" name="Freeform 37"/>
              <p:cNvSpPr>
                <a:spLocks/>
              </p:cNvSpPr>
              <p:nvPr/>
            </p:nvSpPr>
            <p:spPr bwMode="auto">
              <a:xfrm>
                <a:off x="657" y="2686"/>
                <a:ext cx="260" cy="91"/>
              </a:xfrm>
              <a:custGeom>
                <a:avLst/>
                <a:gdLst>
                  <a:gd name="T0" fmla="*/ 229 w 17"/>
                  <a:gd name="T1" fmla="*/ 0 h 6"/>
                  <a:gd name="T2" fmla="*/ 15 w 17"/>
                  <a:gd name="T3" fmla="*/ 0 h 6"/>
                  <a:gd name="T4" fmla="*/ 0 w 17"/>
                  <a:gd name="T5" fmla="*/ 15 h 6"/>
                  <a:gd name="T6" fmla="*/ 0 w 17"/>
                  <a:gd name="T7" fmla="*/ 91 h 6"/>
                  <a:gd name="T8" fmla="*/ 15 w 17"/>
                  <a:gd name="T9" fmla="*/ 91 h 6"/>
                  <a:gd name="T10" fmla="*/ 229 w 17"/>
                  <a:gd name="T11" fmla="*/ 91 h 6"/>
                  <a:gd name="T12" fmla="*/ 260 w 17"/>
                  <a:gd name="T13" fmla="*/ 91 h 6"/>
                  <a:gd name="T14" fmla="*/ 260 w 17"/>
                  <a:gd name="T15" fmla="*/ 15 h 6"/>
                  <a:gd name="T16" fmla="*/ 229 w 17"/>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5" y="0"/>
                    </a:moveTo>
                    <a:cubicBezTo>
                      <a:pt x="1" y="0"/>
                      <a:pt x="1" y="0"/>
                      <a:pt x="1" y="0"/>
                    </a:cubicBezTo>
                    <a:cubicBezTo>
                      <a:pt x="0" y="0"/>
                      <a:pt x="0" y="0"/>
                      <a:pt x="0" y="1"/>
                    </a:cubicBezTo>
                    <a:cubicBezTo>
                      <a:pt x="0" y="6"/>
                      <a:pt x="0" y="6"/>
                      <a:pt x="0" y="6"/>
                    </a:cubicBezTo>
                    <a:cubicBezTo>
                      <a:pt x="0" y="6"/>
                      <a:pt x="0" y="6"/>
                      <a:pt x="1" y="6"/>
                    </a:cubicBezTo>
                    <a:cubicBezTo>
                      <a:pt x="15" y="6"/>
                      <a:pt x="15" y="6"/>
                      <a:pt x="15" y="6"/>
                    </a:cubicBezTo>
                    <a:cubicBezTo>
                      <a:pt x="16" y="6"/>
                      <a:pt x="17" y="6"/>
                      <a:pt x="17" y="6"/>
                    </a:cubicBezTo>
                    <a:cubicBezTo>
                      <a:pt x="17" y="1"/>
                      <a:pt x="17" y="1"/>
                      <a:pt x="17" y="1"/>
                    </a:cubicBezTo>
                    <a:cubicBezTo>
                      <a:pt x="17" y="0"/>
                      <a:pt x="16" y="0"/>
                      <a:pt x="1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4" name="Freeform 38"/>
              <p:cNvSpPr>
                <a:spLocks/>
              </p:cNvSpPr>
              <p:nvPr/>
            </p:nvSpPr>
            <p:spPr bwMode="auto">
              <a:xfrm>
                <a:off x="657" y="2808"/>
                <a:ext cx="260" cy="92"/>
              </a:xfrm>
              <a:custGeom>
                <a:avLst/>
                <a:gdLst>
                  <a:gd name="T0" fmla="*/ 229 w 17"/>
                  <a:gd name="T1" fmla="*/ 0 h 6"/>
                  <a:gd name="T2" fmla="*/ 15 w 17"/>
                  <a:gd name="T3" fmla="*/ 0 h 6"/>
                  <a:gd name="T4" fmla="*/ 0 w 17"/>
                  <a:gd name="T5" fmla="*/ 15 h 6"/>
                  <a:gd name="T6" fmla="*/ 0 w 17"/>
                  <a:gd name="T7" fmla="*/ 92 h 6"/>
                  <a:gd name="T8" fmla="*/ 15 w 17"/>
                  <a:gd name="T9" fmla="*/ 92 h 6"/>
                  <a:gd name="T10" fmla="*/ 229 w 17"/>
                  <a:gd name="T11" fmla="*/ 92 h 6"/>
                  <a:gd name="T12" fmla="*/ 260 w 17"/>
                  <a:gd name="T13" fmla="*/ 92 h 6"/>
                  <a:gd name="T14" fmla="*/ 260 w 17"/>
                  <a:gd name="T15" fmla="*/ 15 h 6"/>
                  <a:gd name="T16" fmla="*/ 229 w 17"/>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5" y="0"/>
                    </a:moveTo>
                    <a:cubicBezTo>
                      <a:pt x="1" y="0"/>
                      <a:pt x="1" y="0"/>
                      <a:pt x="1" y="0"/>
                    </a:cubicBezTo>
                    <a:cubicBezTo>
                      <a:pt x="0" y="0"/>
                      <a:pt x="0" y="0"/>
                      <a:pt x="0" y="1"/>
                    </a:cubicBezTo>
                    <a:cubicBezTo>
                      <a:pt x="0" y="6"/>
                      <a:pt x="0" y="6"/>
                      <a:pt x="0" y="6"/>
                    </a:cubicBezTo>
                    <a:cubicBezTo>
                      <a:pt x="0" y="6"/>
                      <a:pt x="0" y="6"/>
                      <a:pt x="1" y="6"/>
                    </a:cubicBezTo>
                    <a:cubicBezTo>
                      <a:pt x="15" y="6"/>
                      <a:pt x="15" y="6"/>
                      <a:pt x="15" y="6"/>
                    </a:cubicBezTo>
                    <a:cubicBezTo>
                      <a:pt x="16" y="6"/>
                      <a:pt x="17" y="6"/>
                      <a:pt x="17" y="6"/>
                    </a:cubicBezTo>
                    <a:cubicBezTo>
                      <a:pt x="17" y="1"/>
                      <a:pt x="17" y="1"/>
                      <a:pt x="17" y="1"/>
                    </a:cubicBezTo>
                    <a:cubicBezTo>
                      <a:pt x="17" y="0"/>
                      <a:pt x="16" y="0"/>
                      <a:pt x="1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5" name="Freeform 39"/>
              <p:cNvSpPr>
                <a:spLocks/>
              </p:cNvSpPr>
              <p:nvPr/>
            </p:nvSpPr>
            <p:spPr bwMode="auto">
              <a:xfrm>
                <a:off x="65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6" name="Freeform 40"/>
              <p:cNvSpPr>
                <a:spLocks/>
              </p:cNvSpPr>
              <p:nvPr/>
            </p:nvSpPr>
            <p:spPr bwMode="auto">
              <a:xfrm>
                <a:off x="65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7" name="Freeform 41"/>
              <p:cNvSpPr>
                <a:spLocks/>
              </p:cNvSpPr>
              <p:nvPr/>
            </p:nvSpPr>
            <p:spPr bwMode="auto">
              <a:xfrm>
                <a:off x="79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8" name="Freeform 42"/>
              <p:cNvSpPr>
                <a:spLocks/>
              </p:cNvSpPr>
              <p:nvPr/>
            </p:nvSpPr>
            <p:spPr bwMode="auto">
              <a:xfrm>
                <a:off x="79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09" name="Freeform 43"/>
              <p:cNvSpPr>
                <a:spLocks/>
              </p:cNvSpPr>
              <p:nvPr/>
            </p:nvSpPr>
            <p:spPr bwMode="auto">
              <a:xfrm>
                <a:off x="87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0" name="Freeform 44"/>
              <p:cNvSpPr>
                <a:spLocks/>
              </p:cNvSpPr>
              <p:nvPr/>
            </p:nvSpPr>
            <p:spPr bwMode="auto">
              <a:xfrm>
                <a:off x="87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1" name="Freeform 45"/>
              <p:cNvSpPr>
                <a:spLocks/>
              </p:cNvSpPr>
              <p:nvPr/>
            </p:nvSpPr>
            <p:spPr bwMode="auto">
              <a:xfrm>
                <a:off x="79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2" name="Freeform 46"/>
              <p:cNvSpPr>
                <a:spLocks/>
              </p:cNvSpPr>
              <p:nvPr/>
            </p:nvSpPr>
            <p:spPr bwMode="auto">
              <a:xfrm>
                <a:off x="79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3" name="Freeform 47"/>
              <p:cNvSpPr>
                <a:spLocks/>
              </p:cNvSpPr>
              <p:nvPr/>
            </p:nvSpPr>
            <p:spPr bwMode="auto">
              <a:xfrm>
                <a:off x="94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4" name="Freeform 48"/>
              <p:cNvSpPr>
                <a:spLocks/>
              </p:cNvSpPr>
              <p:nvPr/>
            </p:nvSpPr>
            <p:spPr bwMode="auto">
              <a:xfrm>
                <a:off x="94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5" name="Freeform 49"/>
              <p:cNvSpPr>
                <a:spLocks/>
              </p:cNvSpPr>
              <p:nvPr/>
            </p:nvSpPr>
            <p:spPr bwMode="auto">
              <a:xfrm>
                <a:off x="1024"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6" name="Freeform 50"/>
              <p:cNvSpPr>
                <a:spLocks/>
              </p:cNvSpPr>
              <p:nvPr/>
            </p:nvSpPr>
            <p:spPr bwMode="auto">
              <a:xfrm>
                <a:off x="1024"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7" name="Freeform 51"/>
              <p:cNvSpPr>
                <a:spLocks/>
              </p:cNvSpPr>
              <p:nvPr/>
            </p:nvSpPr>
            <p:spPr bwMode="auto">
              <a:xfrm>
                <a:off x="947"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8" name="Freeform 52"/>
              <p:cNvSpPr>
                <a:spLocks/>
              </p:cNvSpPr>
              <p:nvPr/>
            </p:nvSpPr>
            <p:spPr bwMode="auto">
              <a:xfrm>
                <a:off x="947"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19" name="Freeform 53"/>
              <p:cNvSpPr>
                <a:spLocks/>
              </p:cNvSpPr>
              <p:nvPr/>
            </p:nvSpPr>
            <p:spPr bwMode="auto">
              <a:xfrm>
                <a:off x="100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0" name="Freeform 54"/>
              <p:cNvSpPr>
                <a:spLocks/>
              </p:cNvSpPr>
              <p:nvPr/>
            </p:nvSpPr>
            <p:spPr bwMode="auto">
              <a:xfrm>
                <a:off x="100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1" name="Freeform 55"/>
              <p:cNvSpPr>
                <a:spLocks/>
              </p:cNvSpPr>
              <p:nvPr/>
            </p:nvSpPr>
            <p:spPr bwMode="auto">
              <a:xfrm>
                <a:off x="94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2" name="Freeform 56"/>
              <p:cNvSpPr>
                <a:spLocks/>
              </p:cNvSpPr>
              <p:nvPr/>
            </p:nvSpPr>
            <p:spPr bwMode="auto">
              <a:xfrm>
                <a:off x="94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3" name="Freeform 57"/>
              <p:cNvSpPr>
                <a:spLocks/>
              </p:cNvSpPr>
              <p:nvPr/>
            </p:nvSpPr>
            <p:spPr bwMode="auto">
              <a:xfrm>
                <a:off x="108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4" name="Freeform 58"/>
              <p:cNvSpPr>
                <a:spLocks/>
              </p:cNvSpPr>
              <p:nvPr/>
            </p:nvSpPr>
            <p:spPr bwMode="auto">
              <a:xfrm>
                <a:off x="108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5" name="Freeform 59"/>
              <p:cNvSpPr>
                <a:spLocks/>
              </p:cNvSpPr>
              <p:nvPr/>
            </p:nvSpPr>
            <p:spPr bwMode="auto">
              <a:xfrm>
                <a:off x="116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6" name="Freeform 60"/>
              <p:cNvSpPr>
                <a:spLocks/>
              </p:cNvSpPr>
              <p:nvPr/>
            </p:nvSpPr>
            <p:spPr bwMode="auto">
              <a:xfrm>
                <a:off x="116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7" name="Freeform 61"/>
              <p:cNvSpPr>
                <a:spLocks/>
              </p:cNvSpPr>
              <p:nvPr/>
            </p:nvSpPr>
            <p:spPr bwMode="auto">
              <a:xfrm>
                <a:off x="1085"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8" name="Freeform 62"/>
              <p:cNvSpPr>
                <a:spLocks/>
              </p:cNvSpPr>
              <p:nvPr/>
            </p:nvSpPr>
            <p:spPr bwMode="auto">
              <a:xfrm>
                <a:off x="1085"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29" name="Freeform 63"/>
              <p:cNvSpPr>
                <a:spLocks/>
              </p:cNvSpPr>
              <p:nvPr/>
            </p:nvSpPr>
            <p:spPr bwMode="auto">
              <a:xfrm>
                <a:off x="1146"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0" name="Freeform 64"/>
              <p:cNvSpPr>
                <a:spLocks/>
              </p:cNvSpPr>
              <p:nvPr/>
            </p:nvSpPr>
            <p:spPr bwMode="auto">
              <a:xfrm>
                <a:off x="1146"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1" name="Freeform 65"/>
              <p:cNvSpPr>
                <a:spLocks/>
              </p:cNvSpPr>
              <p:nvPr/>
            </p:nvSpPr>
            <p:spPr bwMode="auto">
              <a:xfrm>
                <a:off x="1085"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2" name="Freeform 66"/>
              <p:cNvSpPr>
                <a:spLocks/>
              </p:cNvSpPr>
              <p:nvPr/>
            </p:nvSpPr>
            <p:spPr bwMode="auto">
              <a:xfrm>
                <a:off x="1085"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3" name="Freeform 67"/>
              <p:cNvSpPr>
                <a:spLocks/>
              </p:cNvSpPr>
              <p:nvPr/>
            </p:nvSpPr>
            <p:spPr bwMode="auto">
              <a:xfrm>
                <a:off x="108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4" name="Freeform 68"/>
              <p:cNvSpPr>
                <a:spLocks/>
              </p:cNvSpPr>
              <p:nvPr/>
            </p:nvSpPr>
            <p:spPr bwMode="auto">
              <a:xfrm>
                <a:off x="108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5" name="Freeform 69"/>
              <p:cNvSpPr>
                <a:spLocks/>
              </p:cNvSpPr>
              <p:nvPr/>
            </p:nvSpPr>
            <p:spPr bwMode="auto">
              <a:xfrm>
                <a:off x="123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6" name="Freeform 70"/>
              <p:cNvSpPr>
                <a:spLocks/>
              </p:cNvSpPr>
              <p:nvPr/>
            </p:nvSpPr>
            <p:spPr bwMode="auto">
              <a:xfrm>
                <a:off x="123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7" name="Freeform 71"/>
              <p:cNvSpPr>
                <a:spLocks/>
              </p:cNvSpPr>
              <p:nvPr/>
            </p:nvSpPr>
            <p:spPr bwMode="auto">
              <a:xfrm>
                <a:off x="1313"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8" name="Freeform 72"/>
              <p:cNvSpPr>
                <a:spLocks/>
              </p:cNvSpPr>
              <p:nvPr/>
            </p:nvSpPr>
            <p:spPr bwMode="auto">
              <a:xfrm>
                <a:off x="1313"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39" name="Freeform 73"/>
              <p:cNvSpPr>
                <a:spLocks/>
              </p:cNvSpPr>
              <p:nvPr/>
            </p:nvSpPr>
            <p:spPr bwMode="auto">
              <a:xfrm>
                <a:off x="123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0" name="Freeform 74"/>
              <p:cNvSpPr>
                <a:spLocks/>
              </p:cNvSpPr>
              <p:nvPr/>
            </p:nvSpPr>
            <p:spPr bwMode="auto">
              <a:xfrm>
                <a:off x="123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1" name="Freeform 75"/>
              <p:cNvSpPr>
                <a:spLocks/>
              </p:cNvSpPr>
              <p:nvPr/>
            </p:nvSpPr>
            <p:spPr bwMode="auto">
              <a:xfrm>
                <a:off x="129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2" name="Freeform 76"/>
              <p:cNvSpPr>
                <a:spLocks/>
              </p:cNvSpPr>
              <p:nvPr/>
            </p:nvSpPr>
            <p:spPr bwMode="auto">
              <a:xfrm>
                <a:off x="129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3" name="Freeform 77"/>
              <p:cNvSpPr>
                <a:spLocks/>
              </p:cNvSpPr>
              <p:nvPr/>
            </p:nvSpPr>
            <p:spPr bwMode="auto">
              <a:xfrm>
                <a:off x="123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4" name="Freeform 78"/>
              <p:cNvSpPr>
                <a:spLocks/>
              </p:cNvSpPr>
              <p:nvPr/>
            </p:nvSpPr>
            <p:spPr bwMode="auto">
              <a:xfrm>
                <a:off x="123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5" name="Freeform 79"/>
              <p:cNvSpPr>
                <a:spLocks/>
              </p:cNvSpPr>
              <p:nvPr/>
            </p:nvSpPr>
            <p:spPr bwMode="auto">
              <a:xfrm>
                <a:off x="1390" y="2441"/>
                <a:ext cx="106" cy="91"/>
              </a:xfrm>
              <a:custGeom>
                <a:avLst/>
                <a:gdLst>
                  <a:gd name="T0" fmla="*/ 106 w 106"/>
                  <a:gd name="T1" fmla="*/ 0 h 91"/>
                  <a:gd name="T2" fmla="*/ 0 w 106"/>
                  <a:gd name="T3" fmla="*/ 0 h 91"/>
                  <a:gd name="T4" fmla="*/ 0 w 106"/>
                  <a:gd name="T5" fmla="*/ 0 h 91"/>
                  <a:gd name="T6" fmla="*/ 0 w 106"/>
                  <a:gd name="T7" fmla="*/ 76 h 91"/>
                  <a:gd name="T8" fmla="*/ 0 w 106"/>
                  <a:gd name="T9" fmla="*/ 91 h 91"/>
                  <a:gd name="T10" fmla="*/ 106 w 106"/>
                  <a:gd name="T11" fmla="*/ 91 h 91"/>
                  <a:gd name="T12" fmla="*/ 106 w 106"/>
                  <a:gd name="T13" fmla="*/ 76 h 91"/>
                  <a:gd name="T14" fmla="*/ 106 w 106"/>
                  <a:gd name="T15" fmla="*/ 0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76"/>
                    </a:lnTo>
                    <a:lnTo>
                      <a:pt x="0" y="91"/>
                    </a:lnTo>
                    <a:lnTo>
                      <a:pt x="106" y="91"/>
                    </a:lnTo>
                    <a:lnTo>
                      <a:pt x="106" y="76"/>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6" name="Freeform 80"/>
              <p:cNvSpPr>
                <a:spLocks/>
              </p:cNvSpPr>
              <p:nvPr/>
            </p:nvSpPr>
            <p:spPr bwMode="auto">
              <a:xfrm>
                <a:off x="1390" y="2441"/>
                <a:ext cx="106" cy="91"/>
              </a:xfrm>
              <a:custGeom>
                <a:avLst/>
                <a:gdLst>
                  <a:gd name="T0" fmla="*/ 106 w 106"/>
                  <a:gd name="T1" fmla="*/ 0 h 91"/>
                  <a:gd name="T2" fmla="*/ 0 w 106"/>
                  <a:gd name="T3" fmla="*/ 0 h 91"/>
                  <a:gd name="T4" fmla="*/ 0 w 106"/>
                  <a:gd name="T5" fmla="*/ 0 h 91"/>
                  <a:gd name="T6" fmla="*/ 0 w 106"/>
                  <a:gd name="T7" fmla="*/ 76 h 91"/>
                  <a:gd name="T8" fmla="*/ 0 w 106"/>
                  <a:gd name="T9" fmla="*/ 91 h 91"/>
                  <a:gd name="T10" fmla="*/ 106 w 106"/>
                  <a:gd name="T11" fmla="*/ 91 h 91"/>
                  <a:gd name="T12" fmla="*/ 106 w 106"/>
                  <a:gd name="T13" fmla="*/ 76 h 91"/>
                  <a:gd name="T14" fmla="*/ 106 w 106"/>
                  <a:gd name="T15" fmla="*/ 0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76"/>
                    </a:lnTo>
                    <a:lnTo>
                      <a:pt x="0" y="91"/>
                    </a:lnTo>
                    <a:lnTo>
                      <a:pt x="106" y="91"/>
                    </a:lnTo>
                    <a:lnTo>
                      <a:pt x="106" y="76"/>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7" name="Freeform 81"/>
              <p:cNvSpPr>
                <a:spLocks/>
              </p:cNvSpPr>
              <p:nvPr/>
            </p:nvSpPr>
            <p:spPr bwMode="auto">
              <a:xfrm>
                <a:off x="1451" y="2563"/>
                <a:ext cx="122" cy="92"/>
              </a:xfrm>
              <a:custGeom>
                <a:avLst/>
                <a:gdLst>
                  <a:gd name="T0" fmla="*/ 106 w 122"/>
                  <a:gd name="T1" fmla="*/ 0 h 92"/>
                  <a:gd name="T2" fmla="*/ 15 w 122"/>
                  <a:gd name="T3" fmla="*/ 0 h 92"/>
                  <a:gd name="T4" fmla="*/ 0 w 122"/>
                  <a:gd name="T5" fmla="*/ 0 h 92"/>
                  <a:gd name="T6" fmla="*/ 0 w 122"/>
                  <a:gd name="T7" fmla="*/ 92 h 92"/>
                  <a:gd name="T8" fmla="*/ 15 w 122"/>
                  <a:gd name="T9" fmla="*/ 92 h 92"/>
                  <a:gd name="T10" fmla="*/ 106 w 122"/>
                  <a:gd name="T11" fmla="*/ 92 h 92"/>
                  <a:gd name="T12" fmla="*/ 122 w 122"/>
                  <a:gd name="T13" fmla="*/ 92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92"/>
                    </a:lnTo>
                    <a:lnTo>
                      <a:pt x="15" y="92"/>
                    </a:lnTo>
                    <a:lnTo>
                      <a:pt x="106" y="92"/>
                    </a:lnTo>
                    <a:lnTo>
                      <a:pt x="122" y="92"/>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8" name="Freeform 82"/>
              <p:cNvSpPr>
                <a:spLocks/>
              </p:cNvSpPr>
              <p:nvPr/>
            </p:nvSpPr>
            <p:spPr bwMode="auto">
              <a:xfrm>
                <a:off x="1451" y="2563"/>
                <a:ext cx="122" cy="92"/>
              </a:xfrm>
              <a:custGeom>
                <a:avLst/>
                <a:gdLst>
                  <a:gd name="T0" fmla="*/ 106 w 122"/>
                  <a:gd name="T1" fmla="*/ 0 h 92"/>
                  <a:gd name="T2" fmla="*/ 15 w 122"/>
                  <a:gd name="T3" fmla="*/ 0 h 92"/>
                  <a:gd name="T4" fmla="*/ 0 w 122"/>
                  <a:gd name="T5" fmla="*/ 0 h 92"/>
                  <a:gd name="T6" fmla="*/ 0 w 122"/>
                  <a:gd name="T7" fmla="*/ 92 h 92"/>
                  <a:gd name="T8" fmla="*/ 15 w 122"/>
                  <a:gd name="T9" fmla="*/ 92 h 92"/>
                  <a:gd name="T10" fmla="*/ 106 w 122"/>
                  <a:gd name="T11" fmla="*/ 92 h 92"/>
                  <a:gd name="T12" fmla="*/ 122 w 122"/>
                  <a:gd name="T13" fmla="*/ 92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92"/>
                    </a:lnTo>
                    <a:lnTo>
                      <a:pt x="15" y="92"/>
                    </a:lnTo>
                    <a:lnTo>
                      <a:pt x="106" y="92"/>
                    </a:lnTo>
                    <a:lnTo>
                      <a:pt x="122" y="92"/>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49" name="Freeform 83"/>
              <p:cNvSpPr>
                <a:spLocks/>
              </p:cNvSpPr>
              <p:nvPr/>
            </p:nvSpPr>
            <p:spPr bwMode="auto">
              <a:xfrm>
                <a:off x="1390"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0" name="Freeform 84"/>
              <p:cNvSpPr>
                <a:spLocks/>
              </p:cNvSpPr>
              <p:nvPr/>
            </p:nvSpPr>
            <p:spPr bwMode="auto">
              <a:xfrm>
                <a:off x="1390"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1" name="Freeform 85"/>
              <p:cNvSpPr>
                <a:spLocks/>
              </p:cNvSpPr>
              <p:nvPr/>
            </p:nvSpPr>
            <p:spPr bwMode="auto">
              <a:xfrm>
                <a:off x="1435" y="2808"/>
                <a:ext cx="122" cy="92"/>
              </a:xfrm>
              <a:custGeom>
                <a:avLst/>
                <a:gdLst>
                  <a:gd name="T0" fmla="*/ 107 w 122"/>
                  <a:gd name="T1" fmla="*/ 0 h 92"/>
                  <a:gd name="T2" fmla="*/ 16 w 122"/>
                  <a:gd name="T3" fmla="*/ 0 h 92"/>
                  <a:gd name="T4" fmla="*/ 0 w 122"/>
                  <a:gd name="T5" fmla="*/ 15 h 92"/>
                  <a:gd name="T6" fmla="*/ 0 w 122"/>
                  <a:gd name="T7" fmla="*/ 92 h 92"/>
                  <a:gd name="T8" fmla="*/ 16 w 122"/>
                  <a:gd name="T9" fmla="*/ 92 h 92"/>
                  <a:gd name="T10" fmla="*/ 107 w 122"/>
                  <a:gd name="T11" fmla="*/ 92 h 92"/>
                  <a:gd name="T12" fmla="*/ 122 w 122"/>
                  <a:gd name="T13" fmla="*/ 92 h 92"/>
                  <a:gd name="T14" fmla="*/ 122 w 122"/>
                  <a:gd name="T15" fmla="*/ 15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6" y="0"/>
                    </a:lnTo>
                    <a:lnTo>
                      <a:pt x="0" y="15"/>
                    </a:lnTo>
                    <a:lnTo>
                      <a:pt x="0" y="92"/>
                    </a:lnTo>
                    <a:lnTo>
                      <a:pt x="16" y="92"/>
                    </a:lnTo>
                    <a:lnTo>
                      <a:pt x="107" y="92"/>
                    </a:lnTo>
                    <a:lnTo>
                      <a:pt x="122" y="92"/>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2" name="Freeform 86"/>
              <p:cNvSpPr>
                <a:spLocks/>
              </p:cNvSpPr>
              <p:nvPr/>
            </p:nvSpPr>
            <p:spPr bwMode="auto">
              <a:xfrm>
                <a:off x="1435" y="2808"/>
                <a:ext cx="122" cy="92"/>
              </a:xfrm>
              <a:custGeom>
                <a:avLst/>
                <a:gdLst>
                  <a:gd name="T0" fmla="*/ 107 w 122"/>
                  <a:gd name="T1" fmla="*/ 0 h 92"/>
                  <a:gd name="T2" fmla="*/ 16 w 122"/>
                  <a:gd name="T3" fmla="*/ 0 h 92"/>
                  <a:gd name="T4" fmla="*/ 0 w 122"/>
                  <a:gd name="T5" fmla="*/ 15 h 92"/>
                  <a:gd name="T6" fmla="*/ 0 w 122"/>
                  <a:gd name="T7" fmla="*/ 92 h 92"/>
                  <a:gd name="T8" fmla="*/ 16 w 122"/>
                  <a:gd name="T9" fmla="*/ 92 h 92"/>
                  <a:gd name="T10" fmla="*/ 107 w 122"/>
                  <a:gd name="T11" fmla="*/ 92 h 92"/>
                  <a:gd name="T12" fmla="*/ 122 w 122"/>
                  <a:gd name="T13" fmla="*/ 92 h 92"/>
                  <a:gd name="T14" fmla="*/ 122 w 122"/>
                  <a:gd name="T15" fmla="*/ 15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6" y="0"/>
                    </a:lnTo>
                    <a:lnTo>
                      <a:pt x="0" y="15"/>
                    </a:lnTo>
                    <a:lnTo>
                      <a:pt x="0" y="92"/>
                    </a:lnTo>
                    <a:lnTo>
                      <a:pt x="16" y="92"/>
                    </a:lnTo>
                    <a:lnTo>
                      <a:pt x="107" y="92"/>
                    </a:lnTo>
                    <a:lnTo>
                      <a:pt x="122" y="92"/>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3" name="Freeform 87"/>
              <p:cNvSpPr>
                <a:spLocks/>
              </p:cNvSpPr>
              <p:nvPr/>
            </p:nvSpPr>
            <p:spPr bwMode="auto">
              <a:xfrm>
                <a:off x="1390" y="2931"/>
                <a:ext cx="106" cy="107"/>
              </a:xfrm>
              <a:custGeom>
                <a:avLst/>
                <a:gdLst>
                  <a:gd name="T0" fmla="*/ 106 w 106"/>
                  <a:gd name="T1" fmla="*/ 0 h 107"/>
                  <a:gd name="T2" fmla="*/ 0 w 106"/>
                  <a:gd name="T3" fmla="*/ 0 h 107"/>
                  <a:gd name="T4" fmla="*/ 0 w 106"/>
                  <a:gd name="T5" fmla="*/ 15 h 107"/>
                  <a:gd name="T6" fmla="*/ 0 w 106"/>
                  <a:gd name="T7" fmla="*/ 91 h 107"/>
                  <a:gd name="T8" fmla="*/ 0 w 106"/>
                  <a:gd name="T9" fmla="*/ 107 h 107"/>
                  <a:gd name="T10" fmla="*/ 106 w 106"/>
                  <a:gd name="T11" fmla="*/ 107 h 107"/>
                  <a:gd name="T12" fmla="*/ 106 w 106"/>
                  <a:gd name="T13" fmla="*/ 91 h 107"/>
                  <a:gd name="T14" fmla="*/ 106 w 106"/>
                  <a:gd name="T15" fmla="*/ 15 h 107"/>
                  <a:gd name="T16" fmla="*/ 106 w 106"/>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0"/>
                    </a:moveTo>
                    <a:lnTo>
                      <a:pt x="0" y="0"/>
                    </a:lnTo>
                    <a:lnTo>
                      <a:pt x="0" y="15"/>
                    </a:lnTo>
                    <a:lnTo>
                      <a:pt x="0" y="91"/>
                    </a:lnTo>
                    <a:lnTo>
                      <a:pt x="0" y="107"/>
                    </a:lnTo>
                    <a:lnTo>
                      <a:pt x="106" y="107"/>
                    </a:lnTo>
                    <a:lnTo>
                      <a:pt x="106" y="91"/>
                    </a:lnTo>
                    <a:lnTo>
                      <a:pt x="106"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4" name="Freeform 88"/>
              <p:cNvSpPr>
                <a:spLocks/>
              </p:cNvSpPr>
              <p:nvPr/>
            </p:nvSpPr>
            <p:spPr bwMode="auto">
              <a:xfrm>
                <a:off x="1390" y="2931"/>
                <a:ext cx="106" cy="107"/>
              </a:xfrm>
              <a:custGeom>
                <a:avLst/>
                <a:gdLst>
                  <a:gd name="T0" fmla="*/ 106 w 106"/>
                  <a:gd name="T1" fmla="*/ 0 h 107"/>
                  <a:gd name="T2" fmla="*/ 0 w 106"/>
                  <a:gd name="T3" fmla="*/ 0 h 107"/>
                  <a:gd name="T4" fmla="*/ 0 w 106"/>
                  <a:gd name="T5" fmla="*/ 15 h 107"/>
                  <a:gd name="T6" fmla="*/ 0 w 106"/>
                  <a:gd name="T7" fmla="*/ 91 h 107"/>
                  <a:gd name="T8" fmla="*/ 0 w 106"/>
                  <a:gd name="T9" fmla="*/ 107 h 107"/>
                  <a:gd name="T10" fmla="*/ 106 w 106"/>
                  <a:gd name="T11" fmla="*/ 107 h 107"/>
                  <a:gd name="T12" fmla="*/ 106 w 106"/>
                  <a:gd name="T13" fmla="*/ 91 h 107"/>
                  <a:gd name="T14" fmla="*/ 106 w 106"/>
                  <a:gd name="T15" fmla="*/ 15 h 107"/>
                  <a:gd name="T16" fmla="*/ 106 w 106"/>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0"/>
                    </a:moveTo>
                    <a:lnTo>
                      <a:pt x="0" y="0"/>
                    </a:lnTo>
                    <a:lnTo>
                      <a:pt x="0" y="15"/>
                    </a:lnTo>
                    <a:lnTo>
                      <a:pt x="0" y="91"/>
                    </a:lnTo>
                    <a:lnTo>
                      <a:pt x="0" y="107"/>
                    </a:lnTo>
                    <a:lnTo>
                      <a:pt x="106" y="107"/>
                    </a:lnTo>
                    <a:lnTo>
                      <a:pt x="106" y="91"/>
                    </a:lnTo>
                    <a:lnTo>
                      <a:pt x="106"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5" name="Freeform 89"/>
              <p:cNvSpPr>
                <a:spLocks/>
              </p:cNvSpPr>
              <p:nvPr/>
            </p:nvSpPr>
            <p:spPr bwMode="auto">
              <a:xfrm>
                <a:off x="152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6" name="Freeform 90"/>
              <p:cNvSpPr>
                <a:spLocks/>
              </p:cNvSpPr>
              <p:nvPr/>
            </p:nvSpPr>
            <p:spPr bwMode="auto">
              <a:xfrm>
                <a:off x="152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7" name="Freeform 91"/>
              <p:cNvSpPr>
                <a:spLocks/>
              </p:cNvSpPr>
              <p:nvPr/>
            </p:nvSpPr>
            <p:spPr bwMode="auto">
              <a:xfrm>
                <a:off x="1603" y="2563"/>
                <a:ext cx="107" cy="92"/>
              </a:xfrm>
              <a:custGeom>
                <a:avLst/>
                <a:gdLst>
                  <a:gd name="T0" fmla="*/ 107 w 107"/>
                  <a:gd name="T1" fmla="*/ 0 h 92"/>
                  <a:gd name="T2" fmla="*/ 15 w 107"/>
                  <a:gd name="T3" fmla="*/ 0 h 92"/>
                  <a:gd name="T4" fmla="*/ 0 w 107"/>
                  <a:gd name="T5" fmla="*/ 0 h 92"/>
                  <a:gd name="T6" fmla="*/ 0 w 107"/>
                  <a:gd name="T7" fmla="*/ 92 h 92"/>
                  <a:gd name="T8" fmla="*/ 15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92"/>
                    </a:lnTo>
                    <a:lnTo>
                      <a:pt x="15" y="92"/>
                    </a:lnTo>
                    <a:lnTo>
                      <a:pt x="107" y="92"/>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8" name="Freeform 92"/>
              <p:cNvSpPr>
                <a:spLocks/>
              </p:cNvSpPr>
              <p:nvPr/>
            </p:nvSpPr>
            <p:spPr bwMode="auto">
              <a:xfrm>
                <a:off x="1603" y="2563"/>
                <a:ext cx="107" cy="92"/>
              </a:xfrm>
              <a:custGeom>
                <a:avLst/>
                <a:gdLst>
                  <a:gd name="T0" fmla="*/ 107 w 107"/>
                  <a:gd name="T1" fmla="*/ 0 h 92"/>
                  <a:gd name="T2" fmla="*/ 15 w 107"/>
                  <a:gd name="T3" fmla="*/ 0 h 92"/>
                  <a:gd name="T4" fmla="*/ 0 w 107"/>
                  <a:gd name="T5" fmla="*/ 0 h 92"/>
                  <a:gd name="T6" fmla="*/ 0 w 107"/>
                  <a:gd name="T7" fmla="*/ 92 h 92"/>
                  <a:gd name="T8" fmla="*/ 15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92"/>
                    </a:lnTo>
                    <a:lnTo>
                      <a:pt x="15" y="92"/>
                    </a:lnTo>
                    <a:lnTo>
                      <a:pt x="107" y="92"/>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59" name="Freeform 93"/>
              <p:cNvSpPr>
                <a:spLocks/>
              </p:cNvSpPr>
              <p:nvPr/>
            </p:nvSpPr>
            <p:spPr bwMode="auto">
              <a:xfrm>
                <a:off x="152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0" name="Freeform 94"/>
              <p:cNvSpPr>
                <a:spLocks/>
              </p:cNvSpPr>
              <p:nvPr/>
            </p:nvSpPr>
            <p:spPr bwMode="auto">
              <a:xfrm>
                <a:off x="152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1" name="Freeform 95"/>
              <p:cNvSpPr>
                <a:spLocks/>
              </p:cNvSpPr>
              <p:nvPr/>
            </p:nvSpPr>
            <p:spPr bwMode="auto">
              <a:xfrm>
                <a:off x="1588" y="2808"/>
                <a:ext cx="107" cy="92"/>
              </a:xfrm>
              <a:custGeom>
                <a:avLst/>
                <a:gdLst>
                  <a:gd name="T0" fmla="*/ 107 w 107"/>
                  <a:gd name="T1" fmla="*/ 0 h 92"/>
                  <a:gd name="T2" fmla="*/ 15 w 107"/>
                  <a:gd name="T3" fmla="*/ 0 h 92"/>
                  <a:gd name="T4" fmla="*/ 0 w 107"/>
                  <a:gd name="T5" fmla="*/ 15 h 92"/>
                  <a:gd name="T6" fmla="*/ 0 w 107"/>
                  <a:gd name="T7" fmla="*/ 92 h 92"/>
                  <a:gd name="T8" fmla="*/ 15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15"/>
                    </a:lnTo>
                    <a:lnTo>
                      <a:pt x="0" y="92"/>
                    </a:lnTo>
                    <a:lnTo>
                      <a:pt x="15"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2" name="Freeform 96"/>
              <p:cNvSpPr>
                <a:spLocks/>
              </p:cNvSpPr>
              <p:nvPr/>
            </p:nvSpPr>
            <p:spPr bwMode="auto">
              <a:xfrm>
                <a:off x="1588" y="2808"/>
                <a:ext cx="107" cy="92"/>
              </a:xfrm>
              <a:custGeom>
                <a:avLst/>
                <a:gdLst>
                  <a:gd name="T0" fmla="*/ 107 w 107"/>
                  <a:gd name="T1" fmla="*/ 0 h 92"/>
                  <a:gd name="T2" fmla="*/ 15 w 107"/>
                  <a:gd name="T3" fmla="*/ 0 h 92"/>
                  <a:gd name="T4" fmla="*/ 0 w 107"/>
                  <a:gd name="T5" fmla="*/ 15 h 92"/>
                  <a:gd name="T6" fmla="*/ 0 w 107"/>
                  <a:gd name="T7" fmla="*/ 92 h 92"/>
                  <a:gd name="T8" fmla="*/ 15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15"/>
                    </a:lnTo>
                    <a:lnTo>
                      <a:pt x="0" y="92"/>
                    </a:lnTo>
                    <a:lnTo>
                      <a:pt x="15"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3" name="Freeform 97"/>
              <p:cNvSpPr>
                <a:spLocks/>
              </p:cNvSpPr>
              <p:nvPr/>
            </p:nvSpPr>
            <p:spPr bwMode="auto">
              <a:xfrm>
                <a:off x="152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4" name="Freeform 98"/>
              <p:cNvSpPr>
                <a:spLocks/>
              </p:cNvSpPr>
              <p:nvPr/>
            </p:nvSpPr>
            <p:spPr bwMode="auto">
              <a:xfrm>
                <a:off x="152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5" name="Freeform 99"/>
              <p:cNvSpPr>
                <a:spLocks/>
              </p:cNvSpPr>
              <p:nvPr/>
            </p:nvSpPr>
            <p:spPr bwMode="auto">
              <a:xfrm>
                <a:off x="1679"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6" name="Freeform 100"/>
              <p:cNvSpPr>
                <a:spLocks/>
              </p:cNvSpPr>
              <p:nvPr/>
            </p:nvSpPr>
            <p:spPr bwMode="auto">
              <a:xfrm>
                <a:off x="1679"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7" name="Freeform 101"/>
              <p:cNvSpPr>
                <a:spLocks/>
              </p:cNvSpPr>
              <p:nvPr/>
            </p:nvSpPr>
            <p:spPr bwMode="auto">
              <a:xfrm>
                <a:off x="1756"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8" name="Freeform 102"/>
              <p:cNvSpPr>
                <a:spLocks/>
              </p:cNvSpPr>
              <p:nvPr/>
            </p:nvSpPr>
            <p:spPr bwMode="auto">
              <a:xfrm>
                <a:off x="1756"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69" name="Freeform 103"/>
              <p:cNvSpPr>
                <a:spLocks/>
              </p:cNvSpPr>
              <p:nvPr/>
            </p:nvSpPr>
            <p:spPr bwMode="auto">
              <a:xfrm>
                <a:off x="1679"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0" name="Freeform 104"/>
              <p:cNvSpPr>
                <a:spLocks/>
              </p:cNvSpPr>
              <p:nvPr/>
            </p:nvSpPr>
            <p:spPr bwMode="auto">
              <a:xfrm>
                <a:off x="1679"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1" name="Freeform 105"/>
              <p:cNvSpPr>
                <a:spLocks/>
              </p:cNvSpPr>
              <p:nvPr/>
            </p:nvSpPr>
            <p:spPr bwMode="auto">
              <a:xfrm>
                <a:off x="1740" y="2808"/>
                <a:ext cx="107" cy="92"/>
              </a:xfrm>
              <a:custGeom>
                <a:avLst/>
                <a:gdLst>
                  <a:gd name="T0" fmla="*/ 92 w 107"/>
                  <a:gd name="T1" fmla="*/ 0 h 92"/>
                  <a:gd name="T2" fmla="*/ 0 w 107"/>
                  <a:gd name="T3" fmla="*/ 0 h 92"/>
                  <a:gd name="T4" fmla="*/ 0 w 107"/>
                  <a:gd name="T5" fmla="*/ 15 h 92"/>
                  <a:gd name="T6" fmla="*/ 0 w 107"/>
                  <a:gd name="T7" fmla="*/ 92 h 92"/>
                  <a:gd name="T8" fmla="*/ 0 w 107"/>
                  <a:gd name="T9" fmla="*/ 92 h 92"/>
                  <a:gd name="T10" fmla="*/ 92 w 107"/>
                  <a:gd name="T11" fmla="*/ 92 h 92"/>
                  <a:gd name="T12" fmla="*/ 107 w 107"/>
                  <a:gd name="T13" fmla="*/ 92 h 92"/>
                  <a:gd name="T14" fmla="*/ 107 w 107"/>
                  <a:gd name="T15" fmla="*/ 15 h 92"/>
                  <a:gd name="T16" fmla="*/ 92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92" y="0"/>
                    </a:moveTo>
                    <a:lnTo>
                      <a:pt x="0" y="0"/>
                    </a:lnTo>
                    <a:lnTo>
                      <a:pt x="0" y="15"/>
                    </a:lnTo>
                    <a:lnTo>
                      <a:pt x="0" y="92"/>
                    </a:lnTo>
                    <a:lnTo>
                      <a:pt x="92" y="92"/>
                    </a:lnTo>
                    <a:lnTo>
                      <a:pt x="107" y="92"/>
                    </a:lnTo>
                    <a:lnTo>
                      <a:pt x="107" y="15"/>
                    </a:lnTo>
                    <a:lnTo>
                      <a:pt x="92"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2" name="Freeform 106"/>
              <p:cNvSpPr>
                <a:spLocks/>
              </p:cNvSpPr>
              <p:nvPr/>
            </p:nvSpPr>
            <p:spPr bwMode="auto">
              <a:xfrm>
                <a:off x="1740" y="2808"/>
                <a:ext cx="107" cy="92"/>
              </a:xfrm>
              <a:custGeom>
                <a:avLst/>
                <a:gdLst>
                  <a:gd name="T0" fmla="*/ 92 w 107"/>
                  <a:gd name="T1" fmla="*/ 0 h 92"/>
                  <a:gd name="T2" fmla="*/ 0 w 107"/>
                  <a:gd name="T3" fmla="*/ 0 h 92"/>
                  <a:gd name="T4" fmla="*/ 0 w 107"/>
                  <a:gd name="T5" fmla="*/ 15 h 92"/>
                  <a:gd name="T6" fmla="*/ 0 w 107"/>
                  <a:gd name="T7" fmla="*/ 92 h 92"/>
                  <a:gd name="T8" fmla="*/ 0 w 107"/>
                  <a:gd name="T9" fmla="*/ 92 h 92"/>
                  <a:gd name="T10" fmla="*/ 92 w 107"/>
                  <a:gd name="T11" fmla="*/ 92 h 92"/>
                  <a:gd name="T12" fmla="*/ 107 w 107"/>
                  <a:gd name="T13" fmla="*/ 92 h 92"/>
                  <a:gd name="T14" fmla="*/ 107 w 107"/>
                  <a:gd name="T15" fmla="*/ 15 h 92"/>
                  <a:gd name="T16" fmla="*/ 92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92" y="0"/>
                    </a:moveTo>
                    <a:lnTo>
                      <a:pt x="0" y="0"/>
                    </a:lnTo>
                    <a:lnTo>
                      <a:pt x="0" y="15"/>
                    </a:lnTo>
                    <a:lnTo>
                      <a:pt x="0" y="92"/>
                    </a:lnTo>
                    <a:lnTo>
                      <a:pt x="92" y="92"/>
                    </a:lnTo>
                    <a:lnTo>
                      <a:pt x="107" y="92"/>
                    </a:lnTo>
                    <a:lnTo>
                      <a:pt x="107" y="15"/>
                    </a:lnTo>
                    <a:lnTo>
                      <a:pt x="9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3" name="Freeform 107"/>
              <p:cNvSpPr>
                <a:spLocks/>
              </p:cNvSpPr>
              <p:nvPr/>
            </p:nvSpPr>
            <p:spPr bwMode="auto">
              <a:xfrm>
                <a:off x="1679" y="2931"/>
                <a:ext cx="107" cy="107"/>
              </a:xfrm>
              <a:custGeom>
                <a:avLst/>
                <a:gdLst>
                  <a:gd name="T0" fmla="*/ 107 w 107"/>
                  <a:gd name="T1" fmla="*/ 0 h 107"/>
                  <a:gd name="T2" fmla="*/ 0 w 107"/>
                  <a:gd name="T3" fmla="*/ 0 h 107"/>
                  <a:gd name="T4" fmla="*/ 0 w 107"/>
                  <a:gd name="T5" fmla="*/ 15 h 107"/>
                  <a:gd name="T6" fmla="*/ 0 w 107"/>
                  <a:gd name="T7" fmla="*/ 91 h 107"/>
                  <a:gd name="T8" fmla="*/ 0 w 107"/>
                  <a:gd name="T9" fmla="*/ 107 h 107"/>
                  <a:gd name="T10" fmla="*/ 107 w 107"/>
                  <a:gd name="T11" fmla="*/ 107 h 107"/>
                  <a:gd name="T12" fmla="*/ 107 w 107"/>
                  <a:gd name="T13" fmla="*/ 91 h 107"/>
                  <a:gd name="T14" fmla="*/ 107 w 107"/>
                  <a:gd name="T15" fmla="*/ 15 h 107"/>
                  <a:gd name="T16" fmla="*/ 107 w 107"/>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0"/>
                    </a:moveTo>
                    <a:lnTo>
                      <a:pt x="0" y="0"/>
                    </a:lnTo>
                    <a:lnTo>
                      <a:pt x="0" y="15"/>
                    </a:lnTo>
                    <a:lnTo>
                      <a:pt x="0" y="91"/>
                    </a:lnTo>
                    <a:lnTo>
                      <a:pt x="0" y="107"/>
                    </a:lnTo>
                    <a:lnTo>
                      <a:pt x="107" y="107"/>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4" name="Freeform 108"/>
              <p:cNvSpPr>
                <a:spLocks/>
              </p:cNvSpPr>
              <p:nvPr/>
            </p:nvSpPr>
            <p:spPr bwMode="auto">
              <a:xfrm>
                <a:off x="1679" y="2931"/>
                <a:ext cx="107" cy="107"/>
              </a:xfrm>
              <a:custGeom>
                <a:avLst/>
                <a:gdLst>
                  <a:gd name="T0" fmla="*/ 107 w 107"/>
                  <a:gd name="T1" fmla="*/ 0 h 107"/>
                  <a:gd name="T2" fmla="*/ 0 w 107"/>
                  <a:gd name="T3" fmla="*/ 0 h 107"/>
                  <a:gd name="T4" fmla="*/ 0 w 107"/>
                  <a:gd name="T5" fmla="*/ 15 h 107"/>
                  <a:gd name="T6" fmla="*/ 0 w 107"/>
                  <a:gd name="T7" fmla="*/ 91 h 107"/>
                  <a:gd name="T8" fmla="*/ 0 w 107"/>
                  <a:gd name="T9" fmla="*/ 107 h 107"/>
                  <a:gd name="T10" fmla="*/ 107 w 107"/>
                  <a:gd name="T11" fmla="*/ 107 h 107"/>
                  <a:gd name="T12" fmla="*/ 107 w 107"/>
                  <a:gd name="T13" fmla="*/ 91 h 107"/>
                  <a:gd name="T14" fmla="*/ 107 w 107"/>
                  <a:gd name="T15" fmla="*/ 15 h 107"/>
                  <a:gd name="T16" fmla="*/ 107 w 107"/>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0"/>
                    </a:moveTo>
                    <a:lnTo>
                      <a:pt x="0" y="0"/>
                    </a:lnTo>
                    <a:lnTo>
                      <a:pt x="0" y="15"/>
                    </a:lnTo>
                    <a:lnTo>
                      <a:pt x="0" y="91"/>
                    </a:lnTo>
                    <a:lnTo>
                      <a:pt x="0" y="107"/>
                    </a:lnTo>
                    <a:lnTo>
                      <a:pt x="107" y="107"/>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5" name="Freeform 109"/>
              <p:cNvSpPr>
                <a:spLocks/>
              </p:cNvSpPr>
              <p:nvPr/>
            </p:nvSpPr>
            <p:spPr bwMode="auto">
              <a:xfrm>
                <a:off x="1817"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6" name="Freeform 110"/>
              <p:cNvSpPr>
                <a:spLocks/>
              </p:cNvSpPr>
              <p:nvPr/>
            </p:nvSpPr>
            <p:spPr bwMode="auto">
              <a:xfrm>
                <a:off x="1817"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7" name="Freeform 111"/>
              <p:cNvSpPr>
                <a:spLocks/>
              </p:cNvSpPr>
              <p:nvPr/>
            </p:nvSpPr>
            <p:spPr bwMode="auto">
              <a:xfrm>
                <a:off x="1893"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8" name="Freeform 112"/>
              <p:cNvSpPr>
                <a:spLocks/>
              </p:cNvSpPr>
              <p:nvPr/>
            </p:nvSpPr>
            <p:spPr bwMode="auto">
              <a:xfrm>
                <a:off x="1893"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79" name="Freeform 113"/>
              <p:cNvSpPr>
                <a:spLocks/>
              </p:cNvSpPr>
              <p:nvPr/>
            </p:nvSpPr>
            <p:spPr bwMode="auto">
              <a:xfrm>
                <a:off x="1817"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0" name="Freeform 114"/>
              <p:cNvSpPr>
                <a:spLocks/>
              </p:cNvSpPr>
              <p:nvPr/>
            </p:nvSpPr>
            <p:spPr bwMode="auto">
              <a:xfrm>
                <a:off x="1817"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1" name="Freeform 115"/>
              <p:cNvSpPr>
                <a:spLocks/>
              </p:cNvSpPr>
              <p:nvPr/>
            </p:nvSpPr>
            <p:spPr bwMode="auto">
              <a:xfrm>
                <a:off x="1878"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2" name="Freeform 116"/>
              <p:cNvSpPr>
                <a:spLocks/>
              </p:cNvSpPr>
              <p:nvPr/>
            </p:nvSpPr>
            <p:spPr bwMode="auto">
              <a:xfrm>
                <a:off x="1878"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3" name="Freeform 117"/>
              <p:cNvSpPr>
                <a:spLocks/>
              </p:cNvSpPr>
              <p:nvPr/>
            </p:nvSpPr>
            <p:spPr bwMode="auto">
              <a:xfrm>
                <a:off x="1817"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4" name="Freeform 118"/>
              <p:cNvSpPr>
                <a:spLocks/>
              </p:cNvSpPr>
              <p:nvPr/>
            </p:nvSpPr>
            <p:spPr bwMode="auto">
              <a:xfrm>
                <a:off x="1817"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5" name="Freeform 119"/>
              <p:cNvSpPr>
                <a:spLocks/>
              </p:cNvSpPr>
              <p:nvPr/>
            </p:nvSpPr>
            <p:spPr bwMode="auto">
              <a:xfrm>
                <a:off x="1817"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6" name="Freeform 120"/>
              <p:cNvSpPr>
                <a:spLocks/>
              </p:cNvSpPr>
              <p:nvPr/>
            </p:nvSpPr>
            <p:spPr bwMode="auto">
              <a:xfrm>
                <a:off x="1817"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7" name="Freeform 121"/>
              <p:cNvSpPr>
                <a:spLocks/>
              </p:cNvSpPr>
              <p:nvPr/>
            </p:nvSpPr>
            <p:spPr bwMode="auto">
              <a:xfrm>
                <a:off x="1969" y="2441"/>
                <a:ext cx="107" cy="91"/>
              </a:xfrm>
              <a:custGeom>
                <a:avLst/>
                <a:gdLst>
                  <a:gd name="T0" fmla="*/ 107 w 107"/>
                  <a:gd name="T1" fmla="*/ 0 h 91"/>
                  <a:gd name="T2" fmla="*/ 15 w 107"/>
                  <a:gd name="T3" fmla="*/ 0 h 91"/>
                  <a:gd name="T4" fmla="*/ 0 w 107"/>
                  <a:gd name="T5" fmla="*/ 0 h 91"/>
                  <a:gd name="T6" fmla="*/ 0 w 107"/>
                  <a:gd name="T7" fmla="*/ 76 h 91"/>
                  <a:gd name="T8" fmla="*/ 15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0"/>
                    </a:lnTo>
                    <a:lnTo>
                      <a:pt x="0" y="76"/>
                    </a:lnTo>
                    <a:lnTo>
                      <a:pt x="15"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8" name="Freeform 122"/>
              <p:cNvSpPr>
                <a:spLocks/>
              </p:cNvSpPr>
              <p:nvPr/>
            </p:nvSpPr>
            <p:spPr bwMode="auto">
              <a:xfrm>
                <a:off x="1969" y="2441"/>
                <a:ext cx="107" cy="91"/>
              </a:xfrm>
              <a:custGeom>
                <a:avLst/>
                <a:gdLst>
                  <a:gd name="T0" fmla="*/ 107 w 107"/>
                  <a:gd name="T1" fmla="*/ 0 h 91"/>
                  <a:gd name="T2" fmla="*/ 15 w 107"/>
                  <a:gd name="T3" fmla="*/ 0 h 91"/>
                  <a:gd name="T4" fmla="*/ 0 w 107"/>
                  <a:gd name="T5" fmla="*/ 0 h 91"/>
                  <a:gd name="T6" fmla="*/ 0 w 107"/>
                  <a:gd name="T7" fmla="*/ 76 h 91"/>
                  <a:gd name="T8" fmla="*/ 15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0"/>
                    </a:lnTo>
                    <a:lnTo>
                      <a:pt x="0" y="76"/>
                    </a:lnTo>
                    <a:lnTo>
                      <a:pt x="15"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89" name="Freeform 123"/>
              <p:cNvSpPr>
                <a:spLocks/>
              </p:cNvSpPr>
              <p:nvPr/>
            </p:nvSpPr>
            <p:spPr bwMode="auto">
              <a:xfrm>
                <a:off x="2045"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0" name="Freeform 124"/>
              <p:cNvSpPr>
                <a:spLocks/>
              </p:cNvSpPr>
              <p:nvPr/>
            </p:nvSpPr>
            <p:spPr bwMode="auto">
              <a:xfrm>
                <a:off x="2045"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1" name="Freeform 125"/>
              <p:cNvSpPr>
                <a:spLocks/>
              </p:cNvSpPr>
              <p:nvPr/>
            </p:nvSpPr>
            <p:spPr bwMode="auto">
              <a:xfrm>
                <a:off x="1969" y="2686"/>
                <a:ext cx="107" cy="91"/>
              </a:xfrm>
              <a:custGeom>
                <a:avLst/>
                <a:gdLst>
                  <a:gd name="T0" fmla="*/ 107 w 107"/>
                  <a:gd name="T1" fmla="*/ 0 h 91"/>
                  <a:gd name="T2" fmla="*/ 15 w 107"/>
                  <a:gd name="T3" fmla="*/ 0 h 91"/>
                  <a:gd name="T4" fmla="*/ 0 w 107"/>
                  <a:gd name="T5" fmla="*/ 15 h 91"/>
                  <a:gd name="T6" fmla="*/ 0 w 107"/>
                  <a:gd name="T7" fmla="*/ 91 h 91"/>
                  <a:gd name="T8" fmla="*/ 15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15"/>
                    </a:lnTo>
                    <a:lnTo>
                      <a:pt x="0" y="91"/>
                    </a:lnTo>
                    <a:lnTo>
                      <a:pt x="15" y="91"/>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2" name="Freeform 126"/>
              <p:cNvSpPr>
                <a:spLocks/>
              </p:cNvSpPr>
              <p:nvPr/>
            </p:nvSpPr>
            <p:spPr bwMode="auto">
              <a:xfrm>
                <a:off x="1969" y="2686"/>
                <a:ext cx="107" cy="91"/>
              </a:xfrm>
              <a:custGeom>
                <a:avLst/>
                <a:gdLst>
                  <a:gd name="T0" fmla="*/ 107 w 107"/>
                  <a:gd name="T1" fmla="*/ 0 h 91"/>
                  <a:gd name="T2" fmla="*/ 15 w 107"/>
                  <a:gd name="T3" fmla="*/ 0 h 91"/>
                  <a:gd name="T4" fmla="*/ 0 w 107"/>
                  <a:gd name="T5" fmla="*/ 15 h 91"/>
                  <a:gd name="T6" fmla="*/ 0 w 107"/>
                  <a:gd name="T7" fmla="*/ 91 h 91"/>
                  <a:gd name="T8" fmla="*/ 15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15"/>
                    </a:lnTo>
                    <a:lnTo>
                      <a:pt x="0" y="91"/>
                    </a:lnTo>
                    <a:lnTo>
                      <a:pt x="15" y="91"/>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3" name="Freeform 127"/>
              <p:cNvSpPr>
                <a:spLocks/>
              </p:cNvSpPr>
              <p:nvPr/>
            </p:nvSpPr>
            <p:spPr bwMode="auto">
              <a:xfrm>
                <a:off x="2030"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4" name="Freeform 128"/>
              <p:cNvSpPr>
                <a:spLocks/>
              </p:cNvSpPr>
              <p:nvPr/>
            </p:nvSpPr>
            <p:spPr bwMode="auto">
              <a:xfrm>
                <a:off x="2030"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5" name="Freeform 129"/>
              <p:cNvSpPr>
                <a:spLocks/>
              </p:cNvSpPr>
              <p:nvPr/>
            </p:nvSpPr>
            <p:spPr bwMode="auto">
              <a:xfrm>
                <a:off x="1969" y="3068"/>
                <a:ext cx="107" cy="92"/>
              </a:xfrm>
              <a:custGeom>
                <a:avLst/>
                <a:gdLst>
                  <a:gd name="T0" fmla="*/ 107 w 107"/>
                  <a:gd name="T1" fmla="*/ 0 h 92"/>
                  <a:gd name="T2" fmla="*/ 15 w 107"/>
                  <a:gd name="T3" fmla="*/ 0 h 92"/>
                  <a:gd name="T4" fmla="*/ 0 w 107"/>
                  <a:gd name="T5" fmla="*/ 0 h 92"/>
                  <a:gd name="T6" fmla="*/ 0 w 107"/>
                  <a:gd name="T7" fmla="*/ 77 h 92"/>
                  <a:gd name="T8" fmla="*/ 15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77"/>
                    </a:lnTo>
                    <a:lnTo>
                      <a:pt x="15" y="92"/>
                    </a:lnTo>
                    <a:lnTo>
                      <a:pt x="107" y="92"/>
                    </a:lnTo>
                    <a:lnTo>
                      <a:pt x="107" y="77"/>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6" name="Freeform 130"/>
              <p:cNvSpPr>
                <a:spLocks/>
              </p:cNvSpPr>
              <p:nvPr/>
            </p:nvSpPr>
            <p:spPr bwMode="auto">
              <a:xfrm>
                <a:off x="1969" y="3068"/>
                <a:ext cx="107" cy="92"/>
              </a:xfrm>
              <a:custGeom>
                <a:avLst/>
                <a:gdLst>
                  <a:gd name="T0" fmla="*/ 107 w 107"/>
                  <a:gd name="T1" fmla="*/ 0 h 92"/>
                  <a:gd name="T2" fmla="*/ 15 w 107"/>
                  <a:gd name="T3" fmla="*/ 0 h 92"/>
                  <a:gd name="T4" fmla="*/ 0 w 107"/>
                  <a:gd name="T5" fmla="*/ 0 h 92"/>
                  <a:gd name="T6" fmla="*/ 0 w 107"/>
                  <a:gd name="T7" fmla="*/ 77 h 92"/>
                  <a:gd name="T8" fmla="*/ 15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77"/>
                    </a:lnTo>
                    <a:lnTo>
                      <a:pt x="15" y="92"/>
                    </a:lnTo>
                    <a:lnTo>
                      <a:pt x="107" y="92"/>
                    </a:lnTo>
                    <a:lnTo>
                      <a:pt x="107" y="77"/>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7" name="Freeform 131"/>
              <p:cNvSpPr>
                <a:spLocks/>
              </p:cNvSpPr>
              <p:nvPr/>
            </p:nvSpPr>
            <p:spPr bwMode="auto">
              <a:xfrm>
                <a:off x="2183" y="2563"/>
                <a:ext cx="198" cy="92"/>
              </a:xfrm>
              <a:custGeom>
                <a:avLst/>
                <a:gdLst>
                  <a:gd name="T0" fmla="*/ 183 w 13"/>
                  <a:gd name="T1" fmla="*/ 0 h 6"/>
                  <a:gd name="T2" fmla="*/ 15 w 13"/>
                  <a:gd name="T3" fmla="*/ 0 h 6"/>
                  <a:gd name="T4" fmla="*/ 0 w 13"/>
                  <a:gd name="T5" fmla="*/ 0 h 6"/>
                  <a:gd name="T6" fmla="*/ 0 w 13"/>
                  <a:gd name="T7" fmla="*/ 92 h 6"/>
                  <a:gd name="T8" fmla="*/ 15 w 13"/>
                  <a:gd name="T9" fmla="*/ 92 h 6"/>
                  <a:gd name="T10" fmla="*/ 183 w 13"/>
                  <a:gd name="T11" fmla="*/ 92 h 6"/>
                  <a:gd name="T12" fmla="*/ 198 w 13"/>
                  <a:gd name="T13" fmla="*/ 92 h 6"/>
                  <a:gd name="T14" fmla="*/ 198 w 13"/>
                  <a:gd name="T15" fmla="*/ 0 h 6"/>
                  <a:gd name="T16" fmla="*/ 183 w 13"/>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6">
                    <a:moveTo>
                      <a:pt x="12" y="0"/>
                    </a:moveTo>
                    <a:cubicBezTo>
                      <a:pt x="1" y="0"/>
                      <a:pt x="1" y="0"/>
                      <a:pt x="1" y="0"/>
                    </a:cubicBezTo>
                    <a:cubicBezTo>
                      <a:pt x="1" y="0"/>
                      <a:pt x="0" y="0"/>
                      <a:pt x="0" y="0"/>
                    </a:cubicBezTo>
                    <a:cubicBezTo>
                      <a:pt x="0" y="6"/>
                      <a:pt x="0" y="6"/>
                      <a:pt x="0" y="6"/>
                    </a:cubicBezTo>
                    <a:cubicBezTo>
                      <a:pt x="0" y="6"/>
                      <a:pt x="1" y="6"/>
                      <a:pt x="1" y="6"/>
                    </a:cubicBezTo>
                    <a:cubicBezTo>
                      <a:pt x="12" y="6"/>
                      <a:pt x="12" y="6"/>
                      <a:pt x="12" y="6"/>
                    </a:cubicBezTo>
                    <a:cubicBezTo>
                      <a:pt x="12" y="6"/>
                      <a:pt x="13" y="6"/>
                      <a:pt x="13" y="6"/>
                    </a:cubicBezTo>
                    <a:cubicBezTo>
                      <a:pt x="13" y="0"/>
                      <a:pt x="13" y="0"/>
                      <a:pt x="13" y="0"/>
                    </a:cubicBezTo>
                    <a:cubicBezTo>
                      <a:pt x="13" y="0"/>
                      <a:pt x="12" y="0"/>
                      <a:pt x="12"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8" name="Freeform 132"/>
              <p:cNvSpPr>
                <a:spLocks/>
              </p:cNvSpPr>
              <p:nvPr/>
            </p:nvSpPr>
            <p:spPr bwMode="auto">
              <a:xfrm>
                <a:off x="2122"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599" name="Freeform 133"/>
              <p:cNvSpPr>
                <a:spLocks/>
              </p:cNvSpPr>
              <p:nvPr/>
            </p:nvSpPr>
            <p:spPr bwMode="auto">
              <a:xfrm>
                <a:off x="2122"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0" name="Freeform 134"/>
              <p:cNvSpPr>
                <a:spLocks/>
              </p:cNvSpPr>
              <p:nvPr/>
            </p:nvSpPr>
            <p:spPr bwMode="auto">
              <a:xfrm>
                <a:off x="2122" y="3068"/>
                <a:ext cx="106" cy="92"/>
              </a:xfrm>
              <a:custGeom>
                <a:avLst/>
                <a:gdLst>
                  <a:gd name="T0" fmla="*/ 106 w 106"/>
                  <a:gd name="T1" fmla="*/ 0 h 92"/>
                  <a:gd name="T2" fmla="*/ 0 w 106"/>
                  <a:gd name="T3" fmla="*/ 0 h 92"/>
                  <a:gd name="T4" fmla="*/ 0 w 106"/>
                  <a:gd name="T5" fmla="*/ 0 h 92"/>
                  <a:gd name="T6" fmla="*/ 0 w 106"/>
                  <a:gd name="T7" fmla="*/ 77 h 92"/>
                  <a:gd name="T8" fmla="*/ 0 w 106"/>
                  <a:gd name="T9" fmla="*/ 92 h 92"/>
                  <a:gd name="T10" fmla="*/ 106 w 106"/>
                  <a:gd name="T11" fmla="*/ 92 h 92"/>
                  <a:gd name="T12" fmla="*/ 106 w 106"/>
                  <a:gd name="T13" fmla="*/ 77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77"/>
                    </a:lnTo>
                    <a:lnTo>
                      <a:pt x="0" y="92"/>
                    </a:lnTo>
                    <a:lnTo>
                      <a:pt x="106" y="92"/>
                    </a:lnTo>
                    <a:lnTo>
                      <a:pt x="106" y="77"/>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1" name="Freeform 135"/>
              <p:cNvSpPr>
                <a:spLocks/>
              </p:cNvSpPr>
              <p:nvPr/>
            </p:nvSpPr>
            <p:spPr bwMode="auto">
              <a:xfrm>
                <a:off x="2122" y="3068"/>
                <a:ext cx="106" cy="92"/>
              </a:xfrm>
              <a:custGeom>
                <a:avLst/>
                <a:gdLst>
                  <a:gd name="T0" fmla="*/ 106 w 106"/>
                  <a:gd name="T1" fmla="*/ 0 h 92"/>
                  <a:gd name="T2" fmla="*/ 0 w 106"/>
                  <a:gd name="T3" fmla="*/ 0 h 92"/>
                  <a:gd name="T4" fmla="*/ 0 w 106"/>
                  <a:gd name="T5" fmla="*/ 0 h 92"/>
                  <a:gd name="T6" fmla="*/ 0 w 106"/>
                  <a:gd name="T7" fmla="*/ 77 h 92"/>
                  <a:gd name="T8" fmla="*/ 0 w 106"/>
                  <a:gd name="T9" fmla="*/ 92 h 92"/>
                  <a:gd name="T10" fmla="*/ 106 w 106"/>
                  <a:gd name="T11" fmla="*/ 92 h 92"/>
                  <a:gd name="T12" fmla="*/ 106 w 106"/>
                  <a:gd name="T13" fmla="*/ 77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77"/>
                    </a:lnTo>
                    <a:lnTo>
                      <a:pt x="0" y="92"/>
                    </a:lnTo>
                    <a:lnTo>
                      <a:pt x="106" y="92"/>
                    </a:lnTo>
                    <a:lnTo>
                      <a:pt x="106" y="77"/>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2" name="Freeform 136"/>
              <p:cNvSpPr>
                <a:spLocks/>
              </p:cNvSpPr>
              <p:nvPr/>
            </p:nvSpPr>
            <p:spPr bwMode="auto">
              <a:xfrm>
                <a:off x="2122" y="2441"/>
                <a:ext cx="259" cy="91"/>
              </a:xfrm>
              <a:custGeom>
                <a:avLst/>
                <a:gdLst>
                  <a:gd name="T0" fmla="*/ 229 w 17"/>
                  <a:gd name="T1" fmla="*/ 0 h 6"/>
                  <a:gd name="T2" fmla="*/ 15 w 17"/>
                  <a:gd name="T3" fmla="*/ 0 h 6"/>
                  <a:gd name="T4" fmla="*/ 0 w 17"/>
                  <a:gd name="T5" fmla="*/ 0 h 6"/>
                  <a:gd name="T6" fmla="*/ 0 w 17"/>
                  <a:gd name="T7" fmla="*/ 76 h 6"/>
                  <a:gd name="T8" fmla="*/ 15 w 17"/>
                  <a:gd name="T9" fmla="*/ 91 h 6"/>
                  <a:gd name="T10" fmla="*/ 229 w 17"/>
                  <a:gd name="T11" fmla="*/ 91 h 6"/>
                  <a:gd name="T12" fmla="*/ 259 w 17"/>
                  <a:gd name="T13" fmla="*/ 76 h 6"/>
                  <a:gd name="T14" fmla="*/ 259 w 17"/>
                  <a:gd name="T15" fmla="*/ 0 h 6"/>
                  <a:gd name="T16" fmla="*/ 229 w 17"/>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5" y="0"/>
                    </a:moveTo>
                    <a:cubicBezTo>
                      <a:pt x="1" y="0"/>
                      <a:pt x="1" y="0"/>
                      <a:pt x="1" y="0"/>
                    </a:cubicBezTo>
                    <a:cubicBezTo>
                      <a:pt x="0" y="0"/>
                      <a:pt x="0" y="0"/>
                      <a:pt x="0" y="0"/>
                    </a:cubicBezTo>
                    <a:cubicBezTo>
                      <a:pt x="0" y="5"/>
                      <a:pt x="0" y="5"/>
                      <a:pt x="0" y="5"/>
                    </a:cubicBezTo>
                    <a:cubicBezTo>
                      <a:pt x="0" y="6"/>
                      <a:pt x="0" y="6"/>
                      <a:pt x="1" y="6"/>
                    </a:cubicBezTo>
                    <a:cubicBezTo>
                      <a:pt x="15" y="6"/>
                      <a:pt x="15" y="6"/>
                      <a:pt x="15" y="6"/>
                    </a:cubicBezTo>
                    <a:cubicBezTo>
                      <a:pt x="16" y="6"/>
                      <a:pt x="17" y="6"/>
                      <a:pt x="17" y="5"/>
                    </a:cubicBezTo>
                    <a:cubicBezTo>
                      <a:pt x="17" y="0"/>
                      <a:pt x="17" y="0"/>
                      <a:pt x="17" y="0"/>
                    </a:cubicBezTo>
                    <a:cubicBezTo>
                      <a:pt x="17" y="0"/>
                      <a:pt x="16" y="0"/>
                      <a:pt x="1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3" name="Freeform 137"/>
              <p:cNvSpPr>
                <a:spLocks/>
              </p:cNvSpPr>
              <p:nvPr/>
            </p:nvSpPr>
            <p:spPr bwMode="auto">
              <a:xfrm>
                <a:off x="2259"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4" name="Freeform 138"/>
              <p:cNvSpPr>
                <a:spLocks/>
              </p:cNvSpPr>
              <p:nvPr/>
            </p:nvSpPr>
            <p:spPr bwMode="auto">
              <a:xfrm>
                <a:off x="2259"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5" name="Freeform 139"/>
              <p:cNvSpPr>
                <a:spLocks/>
              </p:cNvSpPr>
              <p:nvPr/>
            </p:nvSpPr>
            <p:spPr bwMode="auto">
              <a:xfrm>
                <a:off x="2167" y="2808"/>
                <a:ext cx="214" cy="92"/>
              </a:xfrm>
              <a:custGeom>
                <a:avLst/>
                <a:gdLst>
                  <a:gd name="T0" fmla="*/ 199 w 14"/>
                  <a:gd name="T1" fmla="*/ 0 h 6"/>
                  <a:gd name="T2" fmla="*/ 15 w 14"/>
                  <a:gd name="T3" fmla="*/ 0 h 6"/>
                  <a:gd name="T4" fmla="*/ 0 w 14"/>
                  <a:gd name="T5" fmla="*/ 15 h 6"/>
                  <a:gd name="T6" fmla="*/ 0 w 14"/>
                  <a:gd name="T7" fmla="*/ 92 h 6"/>
                  <a:gd name="T8" fmla="*/ 15 w 14"/>
                  <a:gd name="T9" fmla="*/ 92 h 6"/>
                  <a:gd name="T10" fmla="*/ 199 w 14"/>
                  <a:gd name="T11" fmla="*/ 92 h 6"/>
                  <a:gd name="T12" fmla="*/ 214 w 14"/>
                  <a:gd name="T13" fmla="*/ 92 h 6"/>
                  <a:gd name="T14" fmla="*/ 214 w 14"/>
                  <a:gd name="T15" fmla="*/ 15 h 6"/>
                  <a:gd name="T16" fmla="*/ 199 w 14"/>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 h="6">
                    <a:moveTo>
                      <a:pt x="13" y="0"/>
                    </a:moveTo>
                    <a:cubicBezTo>
                      <a:pt x="1" y="0"/>
                      <a:pt x="1" y="0"/>
                      <a:pt x="1" y="0"/>
                    </a:cubicBezTo>
                    <a:cubicBezTo>
                      <a:pt x="0" y="0"/>
                      <a:pt x="0" y="0"/>
                      <a:pt x="0" y="1"/>
                    </a:cubicBezTo>
                    <a:cubicBezTo>
                      <a:pt x="0" y="6"/>
                      <a:pt x="0" y="6"/>
                      <a:pt x="0" y="6"/>
                    </a:cubicBezTo>
                    <a:cubicBezTo>
                      <a:pt x="0" y="6"/>
                      <a:pt x="0" y="6"/>
                      <a:pt x="1" y="6"/>
                    </a:cubicBezTo>
                    <a:cubicBezTo>
                      <a:pt x="13" y="6"/>
                      <a:pt x="13" y="6"/>
                      <a:pt x="13" y="6"/>
                    </a:cubicBezTo>
                    <a:cubicBezTo>
                      <a:pt x="13" y="6"/>
                      <a:pt x="14" y="6"/>
                      <a:pt x="14" y="6"/>
                    </a:cubicBezTo>
                    <a:cubicBezTo>
                      <a:pt x="14" y="1"/>
                      <a:pt x="14" y="1"/>
                      <a:pt x="14" y="1"/>
                    </a:cubicBezTo>
                    <a:cubicBezTo>
                      <a:pt x="14" y="0"/>
                      <a:pt x="13" y="0"/>
                      <a:pt x="13"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6" name="Freeform 140"/>
              <p:cNvSpPr>
                <a:spLocks/>
              </p:cNvSpPr>
              <p:nvPr/>
            </p:nvSpPr>
            <p:spPr bwMode="auto">
              <a:xfrm>
                <a:off x="2259" y="3068"/>
                <a:ext cx="122" cy="92"/>
              </a:xfrm>
              <a:custGeom>
                <a:avLst/>
                <a:gdLst>
                  <a:gd name="T0" fmla="*/ 107 w 122"/>
                  <a:gd name="T1" fmla="*/ 0 h 92"/>
                  <a:gd name="T2" fmla="*/ 15 w 122"/>
                  <a:gd name="T3" fmla="*/ 0 h 92"/>
                  <a:gd name="T4" fmla="*/ 0 w 122"/>
                  <a:gd name="T5" fmla="*/ 0 h 92"/>
                  <a:gd name="T6" fmla="*/ 0 w 122"/>
                  <a:gd name="T7" fmla="*/ 77 h 92"/>
                  <a:gd name="T8" fmla="*/ 15 w 122"/>
                  <a:gd name="T9" fmla="*/ 92 h 92"/>
                  <a:gd name="T10" fmla="*/ 107 w 122"/>
                  <a:gd name="T11" fmla="*/ 92 h 92"/>
                  <a:gd name="T12" fmla="*/ 122 w 122"/>
                  <a:gd name="T13" fmla="*/ 77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77"/>
                    </a:lnTo>
                    <a:lnTo>
                      <a:pt x="15" y="92"/>
                    </a:lnTo>
                    <a:lnTo>
                      <a:pt x="107" y="92"/>
                    </a:lnTo>
                    <a:lnTo>
                      <a:pt x="122" y="77"/>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7" name="Freeform 141"/>
              <p:cNvSpPr>
                <a:spLocks/>
              </p:cNvSpPr>
              <p:nvPr/>
            </p:nvSpPr>
            <p:spPr bwMode="auto">
              <a:xfrm>
                <a:off x="2259" y="3068"/>
                <a:ext cx="122" cy="92"/>
              </a:xfrm>
              <a:custGeom>
                <a:avLst/>
                <a:gdLst>
                  <a:gd name="T0" fmla="*/ 107 w 122"/>
                  <a:gd name="T1" fmla="*/ 0 h 92"/>
                  <a:gd name="T2" fmla="*/ 15 w 122"/>
                  <a:gd name="T3" fmla="*/ 0 h 92"/>
                  <a:gd name="T4" fmla="*/ 0 w 122"/>
                  <a:gd name="T5" fmla="*/ 0 h 92"/>
                  <a:gd name="T6" fmla="*/ 0 w 122"/>
                  <a:gd name="T7" fmla="*/ 77 h 92"/>
                  <a:gd name="T8" fmla="*/ 15 w 122"/>
                  <a:gd name="T9" fmla="*/ 92 h 92"/>
                  <a:gd name="T10" fmla="*/ 107 w 122"/>
                  <a:gd name="T11" fmla="*/ 92 h 92"/>
                  <a:gd name="T12" fmla="*/ 122 w 122"/>
                  <a:gd name="T13" fmla="*/ 77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77"/>
                    </a:lnTo>
                    <a:lnTo>
                      <a:pt x="15" y="92"/>
                    </a:lnTo>
                    <a:lnTo>
                      <a:pt x="107" y="92"/>
                    </a:lnTo>
                    <a:lnTo>
                      <a:pt x="122" y="77"/>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8" name="Freeform 142"/>
              <p:cNvSpPr>
                <a:spLocks/>
              </p:cNvSpPr>
              <p:nvPr/>
            </p:nvSpPr>
            <p:spPr bwMode="auto">
              <a:xfrm>
                <a:off x="1237" y="3068"/>
                <a:ext cx="549" cy="92"/>
              </a:xfrm>
              <a:custGeom>
                <a:avLst/>
                <a:gdLst>
                  <a:gd name="T0" fmla="*/ 519 w 36"/>
                  <a:gd name="T1" fmla="*/ 0 h 6"/>
                  <a:gd name="T2" fmla="*/ 31 w 36"/>
                  <a:gd name="T3" fmla="*/ 0 h 6"/>
                  <a:gd name="T4" fmla="*/ 0 w 36"/>
                  <a:gd name="T5" fmla="*/ 31 h 6"/>
                  <a:gd name="T6" fmla="*/ 0 w 36"/>
                  <a:gd name="T7" fmla="*/ 61 h 6"/>
                  <a:gd name="T8" fmla="*/ 31 w 36"/>
                  <a:gd name="T9" fmla="*/ 92 h 6"/>
                  <a:gd name="T10" fmla="*/ 519 w 36"/>
                  <a:gd name="T11" fmla="*/ 92 h 6"/>
                  <a:gd name="T12" fmla="*/ 549 w 36"/>
                  <a:gd name="T13" fmla="*/ 61 h 6"/>
                  <a:gd name="T14" fmla="*/ 549 w 36"/>
                  <a:gd name="T15" fmla="*/ 31 h 6"/>
                  <a:gd name="T16" fmla="*/ 519 w 36"/>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6" h="6">
                    <a:moveTo>
                      <a:pt x="34" y="0"/>
                    </a:moveTo>
                    <a:cubicBezTo>
                      <a:pt x="2" y="0"/>
                      <a:pt x="2" y="0"/>
                      <a:pt x="2" y="0"/>
                    </a:cubicBezTo>
                    <a:cubicBezTo>
                      <a:pt x="1" y="0"/>
                      <a:pt x="0" y="1"/>
                      <a:pt x="0" y="2"/>
                    </a:cubicBezTo>
                    <a:cubicBezTo>
                      <a:pt x="0" y="4"/>
                      <a:pt x="0" y="4"/>
                      <a:pt x="0" y="4"/>
                    </a:cubicBezTo>
                    <a:cubicBezTo>
                      <a:pt x="0" y="5"/>
                      <a:pt x="1" y="6"/>
                      <a:pt x="2" y="6"/>
                    </a:cubicBezTo>
                    <a:cubicBezTo>
                      <a:pt x="34" y="6"/>
                      <a:pt x="34" y="6"/>
                      <a:pt x="34" y="6"/>
                    </a:cubicBezTo>
                    <a:cubicBezTo>
                      <a:pt x="35" y="6"/>
                      <a:pt x="36" y="5"/>
                      <a:pt x="36" y="4"/>
                    </a:cubicBezTo>
                    <a:cubicBezTo>
                      <a:pt x="36" y="2"/>
                      <a:pt x="36" y="2"/>
                      <a:pt x="36" y="2"/>
                    </a:cubicBezTo>
                    <a:cubicBezTo>
                      <a:pt x="36" y="1"/>
                      <a:pt x="35" y="0"/>
                      <a:pt x="34"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09" name="Freeform 143"/>
              <p:cNvSpPr>
                <a:spLocks/>
              </p:cNvSpPr>
              <p:nvPr/>
            </p:nvSpPr>
            <p:spPr bwMode="auto">
              <a:xfrm>
                <a:off x="657" y="2931"/>
                <a:ext cx="397" cy="107"/>
              </a:xfrm>
              <a:custGeom>
                <a:avLst/>
                <a:gdLst>
                  <a:gd name="T0" fmla="*/ 366 w 26"/>
                  <a:gd name="T1" fmla="*/ 0 h 7"/>
                  <a:gd name="T2" fmla="*/ 31 w 26"/>
                  <a:gd name="T3" fmla="*/ 0 h 7"/>
                  <a:gd name="T4" fmla="*/ 0 w 26"/>
                  <a:gd name="T5" fmla="*/ 31 h 7"/>
                  <a:gd name="T6" fmla="*/ 0 w 26"/>
                  <a:gd name="T7" fmla="*/ 76 h 7"/>
                  <a:gd name="T8" fmla="*/ 31 w 26"/>
                  <a:gd name="T9" fmla="*/ 107 h 7"/>
                  <a:gd name="T10" fmla="*/ 366 w 26"/>
                  <a:gd name="T11" fmla="*/ 107 h 7"/>
                  <a:gd name="T12" fmla="*/ 397 w 26"/>
                  <a:gd name="T13" fmla="*/ 76 h 7"/>
                  <a:gd name="T14" fmla="*/ 397 w 26"/>
                  <a:gd name="T15" fmla="*/ 31 h 7"/>
                  <a:gd name="T16" fmla="*/ 366 w 26"/>
                  <a:gd name="T17" fmla="*/ 0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7">
                    <a:moveTo>
                      <a:pt x="24" y="0"/>
                    </a:moveTo>
                    <a:cubicBezTo>
                      <a:pt x="2" y="0"/>
                      <a:pt x="2" y="0"/>
                      <a:pt x="2" y="0"/>
                    </a:cubicBezTo>
                    <a:cubicBezTo>
                      <a:pt x="0" y="0"/>
                      <a:pt x="0" y="1"/>
                      <a:pt x="0" y="2"/>
                    </a:cubicBezTo>
                    <a:cubicBezTo>
                      <a:pt x="0" y="5"/>
                      <a:pt x="0" y="5"/>
                      <a:pt x="0" y="5"/>
                    </a:cubicBezTo>
                    <a:cubicBezTo>
                      <a:pt x="0" y="6"/>
                      <a:pt x="0" y="7"/>
                      <a:pt x="2" y="7"/>
                    </a:cubicBezTo>
                    <a:cubicBezTo>
                      <a:pt x="24" y="7"/>
                      <a:pt x="24" y="7"/>
                      <a:pt x="24" y="7"/>
                    </a:cubicBezTo>
                    <a:cubicBezTo>
                      <a:pt x="25" y="7"/>
                      <a:pt x="26" y="6"/>
                      <a:pt x="26" y="5"/>
                    </a:cubicBezTo>
                    <a:cubicBezTo>
                      <a:pt x="26" y="2"/>
                      <a:pt x="26" y="2"/>
                      <a:pt x="26" y="2"/>
                    </a:cubicBezTo>
                    <a:cubicBezTo>
                      <a:pt x="26" y="1"/>
                      <a:pt x="25" y="0"/>
                      <a:pt x="24"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0" name="Freeform 144"/>
              <p:cNvSpPr>
                <a:spLocks/>
              </p:cNvSpPr>
              <p:nvPr/>
            </p:nvSpPr>
            <p:spPr bwMode="auto">
              <a:xfrm>
                <a:off x="1969" y="2931"/>
                <a:ext cx="412" cy="107"/>
              </a:xfrm>
              <a:custGeom>
                <a:avLst/>
                <a:gdLst>
                  <a:gd name="T0" fmla="*/ 381 w 27"/>
                  <a:gd name="T1" fmla="*/ 0 h 7"/>
                  <a:gd name="T2" fmla="*/ 31 w 27"/>
                  <a:gd name="T3" fmla="*/ 0 h 7"/>
                  <a:gd name="T4" fmla="*/ 0 w 27"/>
                  <a:gd name="T5" fmla="*/ 31 h 7"/>
                  <a:gd name="T6" fmla="*/ 0 w 27"/>
                  <a:gd name="T7" fmla="*/ 76 h 7"/>
                  <a:gd name="T8" fmla="*/ 31 w 27"/>
                  <a:gd name="T9" fmla="*/ 107 h 7"/>
                  <a:gd name="T10" fmla="*/ 381 w 27"/>
                  <a:gd name="T11" fmla="*/ 107 h 7"/>
                  <a:gd name="T12" fmla="*/ 412 w 27"/>
                  <a:gd name="T13" fmla="*/ 76 h 7"/>
                  <a:gd name="T14" fmla="*/ 412 w 27"/>
                  <a:gd name="T15" fmla="*/ 31 h 7"/>
                  <a:gd name="T16" fmla="*/ 381 w 27"/>
                  <a:gd name="T17" fmla="*/ 0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 h="7">
                    <a:moveTo>
                      <a:pt x="25" y="0"/>
                    </a:moveTo>
                    <a:cubicBezTo>
                      <a:pt x="2" y="0"/>
                      <a:pt x="2" y="0"/>
                      <a:pt x="2" y="0"/>
                    </a:cubicBezTo>
                    <a:cubicBezTo>
                      <a:pt x="1" y="0"/>
                      <a:pt x="0" y="1"/>
                      <a:pt x="0" y="2"/>
                    </a:cubicBezTo>
                    <a:cubicBezTo>
                      <a:pt x="0" y="5"/>
                      <a:pt x="0" y="5"/>
                      <a:pt x="0" y="5"/>
                    </a:cubicBezTo>
                    <a:cubicBezTo>
                      <a:pt x="0" y="6"/>
                      <a:pt x="1" y="7"/>
                      <a:pt x="2" y="7"/>
                    </a:cubicBezTo>
                    <a:cubicBezTo>
                      <a:pt x="25" y="7"/>
                      <a:pt x="25" y="7"/>
                      <a:pt x="25" y="7"/>
                    </a:cubicBezTo>
                    <a:cubicBezTo>
                      <a:pt x="26" y="7"/>
                      <a:pt x="27" y="6"/>
                      <a:pt x="27" y="5"/>
                    </a:cubicBezTo>
                    <a:cubicBezTo>
                      <a:pt x="27" y="2"/>
                      <a:pt x="27" y="2"/>
                      <a:pt x="27" y="2"/>
                    </a:cubicBezTo>
                    <a:cubicBezTo>
                      <a:pt x="27" y="1"/>
                      <a:pt x="26" y="0"/>
                      <a:pt x="2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1" name="Freeform 145"/>
              <p:cNvSpPr>
                <a:spLocks/>
              </p:cNvSpPr>
              <p:nvPr/>
            </p:nvSpPr>
            <p:spPr bwMode="auto">
              <a:xfrm>
                <a:off x="642" y="2425"/>
                <a:ext cx="122" cy="107"/>
              </a:xfrm>
              <a:custGeom>
                <a:avLst/>
                <a:gdLst>
                  <a:gd name="T0" fmla="*/ 122 w 122"/>
                  <a:gd name="T1" fmla="*/ 92 h 107"/>
                  <a:gd name="T2" fmla="*/ 107 w 122"/>
                  <a:gd name="T3" fmla="*/ 107 h 107"/>
                  <a:gd name="T4" fmla="*/ 15 w 122"/>
                  <a:gd name="T5" fmla="*/ 107 h 107"/>
                  <a:gd name="T6" fmla="*/ 0 w 122"/>
                  <a:gd name="T7" fmla="*/ 92 h 107"/>
                  <a:gd name="T8" fmla="*/ 0 w 122"/>
                  <a:gd name="T9" fmla="*/ 16 h 107"/>
                  <a:gd name="T10" fmla="*/ 15 w 122"/>
                  <a:gd name="T11" fmla="*/ 0 h 107"/>
                  <a:gd name="T12" fmla="*/ 107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5" y="107"/>
                    </a:lnTo>
                    <a:lnTo>
                      <a:pt x="0" y="92"/>
                    </a:lnTo>
                    <a:lnTo>
                      <a:pt x="0" y="16"/>
                    </a:lnTo>
                    <a:lnTo>
                      <a:pt x="15" y="0"/>
                    </a:lnTo>
                    <a:lnTo>
                      <a:pt x="107"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2" name="Freeform 146"/>
              <p:cNvSpPr>
                <a:spLocks/>
              </p:cNvSpPr>
              <p:nvPr/>
            </p:nvSpPr>
            <p:spPr bwMode="auto">
              <a:xfrm>
                <a:off x="642" y="2349"/>
                <a:ext cx="122" cy="61"/>
              </a:xfrm>
              <a:custGeom>
                <a:avLst/>
                <a:gdLst>
                  <a:gd name="T0" fmla="*/ 122 w 122"/>
                  <a:gd name="T1" fmla="*/ 46 h 61"/>
                  <a:gd name="T2" fmla="*/ 107 w 122"/>
                  <a:gd name="T3" fmla="*/ 61 h 61"/>
                  <a:gd name="T4" fmla="*/ 15 w 122"/>
                  <a:gd name="T5" fmla="*/ 61 h 61"/>
                  <a:gd name="T6" fmla="*/ 0 w 122"/>
                  <a:gd name="T7" fmla="*/ 46 h 61"/>
                  <a:gd name="T8" fmla="*/ 0 w 122"/>
                  <a:gd name="T9" fmla="*/ 15 h 61"/>
                  <a:gd name="T10" fmla="*/ 15 w 122"/>
                  <a:gd name="T11" fmla="*/ 0 h 61"/>
                  <a:gd name="T12" fmla="*/ 107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7" y="61"/>
                    </a:lnTo>
                    <a:lnTo>
                      <a:pt x="15" y="61"/>
                    </a:lnTo>
                    <a:lnTo>
                      <a:pt x="0" y="46"/>
                    </a:lnTo>
                    <a:lnTo>
                      <a:pt x="0" y="15"/>
                    </a:lnTo>
                    <a:lnTo>
                      <a:pt x="15" y="0"/>
                    </a:lnTo>
                    <a:lnTo>
                      <a:pt x="107"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3" name="Freeform 147"/>
              <p:cNvSpPr>
                <a:spLocks/>
              </p:cNvSpPr>
              <p:nvPr/>
            </p:nvSpPr>
            <p:spPr bwMode="auto">
              <a:xfrm>
                <a:off x="795" y="2349"/>
                <a:ext cx="106" cy="61"/>
              </a:xfrm>
              <a:custGeom>
                <a:avLst/>
                <a:gdLst>
                  <a:gd name="T0" fmla="*/ 106 w 106"/>
                  <a:gd name="T1" fmla="*/ 46 h 61"/>
                  <a:gd name="T2" fmla="*/ 106 w 106"/>
                  <a:gd name="T3" fmla="*/ 61 h 61"/>
                  <a:gd name="T4" fmla="*/ 15 w 106"/>
                  <a:gd name="T5" fmla="*/ 61 h 61"/>
                  <a:gd name="T6" fmla="*/ 0 w 106"/>
                  <a:gd name="T7" fmla="*/ 46 h 61"/>
                  <a:gd name="T8" fmla="*/ 0 w 106"/>
                  <a:gd name="T9" fmla="*/ 15 h 61"/>
                  <a:gd name="T10" fmla="*/ 15 w 106"/>
                  <a:gd name="T11" fmla="*/ 0 h 61"/>
                  <a:gd name="T12" fmla="*/ 106 w 106"/>
                  <a:gd name="T13" fmla="*/ 0 h 61"/>
                  <a:gd name="T14" fmla="*/ 106 w 106"/>
                  <a:gd name="T15" fmla="*/ 15 h 61"/>
                  <a:gd name="T16" fmla="*/ 106 w 106"/>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61">
                    <a:moveTo>
                      <a:pt x="106" y="46"/>
                    </a:moveTo>
                    <a:lnTo>
                      <a:pt x="106" y="61"/>
                    </a:lnTo>
                    <a:lnTo>
                      <a:pt x="15" y="61"/>
                    </a:lnTo>
                    <a:lnTo>
                      <a:pt x="0" y="46"/>
                    </a:lnTo>
                    <a:lnTo>
                      <a:pt x="0" y="15"/>
                    </a:lnTo>
                    <a:lnTo>
                      <a:pt x="15" y="0"/>
                    </a:lnTo>
                    <a:lnTo>
                      <a:pt x="106" y="0"/>
                    </a:lnTo>
                    <a:lnTo>
                      <a:pt x="106" y="15"/>
                    </a:lnTo>
                    <a:lnTo>
                      <a:pt x="106"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4" name="Freeform 148"/>
              <p:cNvSpPr>
                <a:spLocks/>
              </p:cNvSpPr>
              <p:nvPr/>
            </p:nvSpPr>
            <p:spPr bwMode="auto">
              <a:xfrm>
                <a:off x="947"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5" name="Freeform 149"/>
              <p:cNvSpPr>
                <a:spLocks/>
              </p:cNvSpPr>
              <p:nvPr/>
            </p:nvSpPr>
            <p:spPr bwMode="auto">
              <a:xfrm>
                <a:off x="1085" y="2349"/>
                <a:ext cx="122" cy="61"/>
              </a:xfrm>
              <a:custGeom>
                <a:avLst/>
                <a:gdLst>
                  <a:gd name="T0" fmla="*/ 122 w 122"/>
                  <a:gd name="T1" fmla="*/ 46 h 61"/>
                  <a:gd name="T2" fmla="*/ 106 w 122"/>
                  <a:gd name="T3" fmla="*/ 61 h 61"/>
                  <a:gd name="T4" fmla="*/ 15 w 122"/>
                  <a:gd name="T5" fmla="*/ 61 h 61"/>
                  <a:gd name="T6" fmla="*/ 0 w 122"/>
                  <a:gd name="T7" fmla="*/ 46 h 61"/>
                  <a:gd name="T8" fmla="*/ 0 w 122"/>
                  <a:gd name="T9" fmla="*/ 15 h 61"/>
                  <a:gd name="T10" fmla="*/ 15 w 122"/>
                  <a:gd name="T11" fmla="*/ 0 h 61"/>
                  <a:gd name="T12" fmla="*/ 106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6" y="61"/>
                    </a:lnTo>
                    <a:lnTo>
                      <a:pt x="15" y="61"/>
                    </a:lnTo>
                    <a:lnTo>
                      <a:pt x="0" y="46"/>
                    </a:lnTo>
                    <a:lnTo>
                      <a:pt x="0" y="15"/>
                    </a:lnTo>
                    <a:lnTo>
                      <a:pt x="15" y="0"/>
                    </a:lnTo>
                    <a:lnTo>
                      <a:pt x="106"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6" name="Freeform 150"/>
              <p:cNvSpPr>
                <a:spLocks/>
              </p:cNvSpPr>
              <p:nvPr/>
            </p:nvSpPr>
            <p:spPr bwMode="auto">
              <a:xfrm>
                <a:off x="1237"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7" name="Freeform 151"/>
              <p:cNvSpPr>
                <a:spLocks/>
              </p:cNvSpPr>
              <p:nvPr/>
            </p:nvSpPr>
            <p:spPr bwMode="auto">
              <a:xfrm>
                <a:off x="1374" y="2349"/>
                <a:ext cx="122" cy="61"/>
              </a:xfrm>
              <a:custGeom>
                <a:avLst/>
                <a:gdLst>
                  <a:gd name="T0" fmla="*/ 122 w 122"/>
                  <a:gd name="T1" fmla="*/ 46 h 61"/>
                  <a:gd name="T2" fmla="*/ 107 w 122"/>
                  <a:gd name="T3" fmla="*/ 61 h 61"/>
                  <a:gd name="T4" fmla="*/ 16 w 122"/>
                  <a:gd name="T5" fmla="*/ 61 h 61"/>
                  <a:gd name="T6" fmla="*/ 0 w 122"/>
                  <a:gd name="T7" fmla="*/ 46 h 61"/>
                  <a:gd name="T8" fmla="*/ 0 w 122"/>
                  <a:gd name="T9" fmla="*/ 15 h 61"/>
                  <a:gd name="T10" fmla="*/ 16 w 122"/>
                  <a:gd name="T11" fmla="*/ 0 h 61"/>
                  <a:gd name="T12" fmla="*/ 107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7" y="61"/>
                    </a:lnTo>
                    <a:lnTo>
                      <a:pt x="16" y="61"/>
                    </a:lnTo>
                    <a:lnTo>
                      <a:pt x="0" y="46"/>
                    </a:lnTo>
                    <a:lnTo>
                      <a:pt x="0" y="15"/>
                    </a:lnTo>
                    <a:lnTo>
                      <a:pt x="16" y="0"/>
                    </a:lnTo>
                    <a:lnTo>
                      <a:pt x="107"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8" name="Freeform 152"/>
              <p:cNvSpPr>
                <a:spLocks/>
              </p:cNvSpPr>
              <p:nvPr/>
            </p:nvSpPr>
            <p:spPr bwMode="auto">
              <a:xfrm>
                <a:off x="1527" y="2349"/>
                <a:ext cx="107" cy="61"/>
              </a:xfrm>
              <a:custGeom>
                <a:avLst/>
                <a:gdLst>
                  <a:gd name="T0" fmla="*/ 107 w 107"/>
                  <a:gd name="T1" fmla="*/ 46 h 61"/>
                  <a:gd name="T2" fmla="*/ 107 w 107"/>
                  <a:gd name="T3" fmla="*/ 61 h 61"/>
                  <a:gd name="T4" fmla="*/ 15 w 107"/>
                  <a:gd name="T5" fmla="*/ 61 h 61"/>
                  <a:gd name="T6" fmla="*/ 0 w 107"/>
                  <a:gd name="T7" fmla="*/ 46 h 61"/>
                  <a:gd name="T8" fmla="*/ 0 w 107"/>
                  <a:gd name="T9" fmla="*/ 15 h 61"/>
                  <a:gd name="T10" fmla="*/ 15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15" y="61"/>
                    </a:lnTo>
                    <a:lnTo>
                      <a:pt x="0" y="46"/>
                    </a:lnTo>
                    <a:lnTo>
                      <a:pt x="0" y="15"/>
                    </a:lnTo>
                    <a:lnTo>
                      <a:pt x="15"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19" name="Freeform 153"/>
              <p:cNvSpPr>
                <a:spLocks/>
              </p:cNvSpPr>
              <p:nvPr/>
            </p:nvSpPr>
            <p:spPr bwMode="auto">
              <a:xfrm>
                <a:off x="1679"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0" name="Freeform 154"/>
              <p:cNvSpPr>
                <a:spLocks/>
              </p:cNvSpPr>
              <p:nvPr/>
            </p:nvSpPr>
            <p:spPr bwMode="auto">
              <a:xfrm>
                <a:off x="1817" y="2349"/>
                <a:ext cx="122" cy="61"/>
              </a:xfrm>
              <a:custGeom>
                <a:avLst/>
                <a:gdLst>
                  <a:gd name="T0" fmla="*/ 122 w 122"/>
                  <a:gd name="T1" fmla="*/ 46 h 61"/>
                  <a:gd name="T2" fmla="*/ 106 w 122"/>
                  <a:gd name="T3" fmla="*/ 61 h 61"/>
                  <a:gd name="T4" fmla="*/ 15 w 122"/>
                  <a:gd name="T5" fmla="*/ 61 h 61"/>
                  <a:gd name="T6" fmla="*/ 0 w 122"/>
                  <a:gd name="T7" fmla="*/ 46 h 61"/>
                  <a:gd name="T8" fmla="*/ 0 w 122"/>
                  <a:gd name="T9" fmla="*/ 15 h 61"/>
                  <a:gd name="T10" fmla="*/ 15 w 122"/>
                  <a:gd name="T11" fmla="*/ 0 h 61"/>
                  <a:gd name="T12" fmla="*/ 106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6" y="61"/>
                    </a:lnTo>
                    <a:lnTo>
                      <a:pt x="15" y="61"/>
                    </a:lnTo>
                    <a:lnTo>
                      <a:pt x="0" y="46"/>
                    </a:lnTo>
                    <a:lnTo>
                      <a:pt x="0" y="15"/>
                    </a:lnTo>
                    <a:lnTo>
                      <a:pt x="15" y="0"/>
                    </a:lnTo>
                    <a:lnTo>
                      <a:pt x="106"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1" name="Freeform 155"/>
              <p:cNvSpPr>
                <a:spLocks/>
              </p:cNvSpPr>
              <p:nvPr/>
            </p:nvSpPr>
            <p:spPr bwMode="auto">
              <a:xfrm>
                <a:off x="1969"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2" name="Freeform 156"/>
              <p:cNvSpPr>
                <a:spLocks/>
              </p:cNvSpPr>
              <p:nvPr/>
            </p:nvSpPr>
            <p:spPr bwMode="auto">
              <a:xfrm>
                <a:off x="2106" y="2349"/>
                <a:ext cx="122" cy="61"/>
              </a:xfrm>
              <a:custGeom>
                <a:avLst/>
                <a:gdLst>
                  <a:gd name="T0" fmla="*/ 122 w 122"/>
                  <a:gd name="T1" fmla="*/ 46 h 61"/>
                  <a:gd name="T2" fmla="*/ 107 w 122"/>
                  <a:gd name="T3" fmla="*/ 61 h 61"/>
                  <a:gd name="T4" fmla="*/ 16 w 122"/>
                  <a:gd name="T5" fmla="*/ 61 h 61"/>
                  <a:gd name="T6" fmla="*/ 0 w 122"/>
                  <a:gd name="T7" fmla="*/ 46 h 61"/>
                  <a:gd name="T8" fmla="*/ 0 w 122"/>
                  <a:gd name="T9" fmla="*/ 15 h 61"/>
                  <a:gd name="T10" fmla="*/ 16 w 122"/>
                  <a:gd name="T11" fmla="*/ 0 h 61"/>
                  <a:gd name="T12" fmla="*/ 107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7" y="61"/>
                    </a:lnTo>
                    <a:lnTo>
                      <a:pt x="16" y="61"/>
                    </a:lnTo>
                    <a:lnTo>
                      <a:pt x="0" y="46"/>
                    </a:lnTo>
                    <a:lnTo>
                      <a:pt x="0" y="15"/>
                    </a:lnTo>
                    <a:lnTo>
                      <a:pt x="16" y="0"/>
                    </a:lnTo>
                    <a:lnTo>
                      <a:pt x="107"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3" name="Freeform 157"/>
              <p:cNvSpPr>
                <a:spLocks/>
              </p:cNvSpPr>
              <p:nvPr/>
            </p:nvSpPr>
            <p:spPr bwMode="auto">
              <a:xfrm>
                <a:off x="2259"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4" name="Freeform 158"/>
              <p:cNvSpPr>
                <a:spLocks/>
              </p:cNvSpPr>
              <p:nvPr/>
            </p:nvSpPr>
            <p:spPr bwMode="auto">
              <a:xfrm>
                <a:off x="642" y="2563"/>
                <a:ext cx="198" cy="92"/>
              </a:xfrm>
              <a:custGeom>
                <a:avLst/>
                <a:gdLst>
                  <a:gd name="T0" fmla="*/ 198 w 13"/>
                  <a:gd name="T1" fmla="*/ 77 h 6"/>
                  <a:gd name="T2" fmla="*/ 183 w 13"/>
                  <a:gd name="T3" fmla="*/ 92 h 6"/>
                  <a:gd name="T4" fmla="*/ 15 w 13"/>
                  <a:gd name="T5" fmla="*/ 92 h 6"/>
                  <a:gd name="T6" fmla="*/ 0 w 13"/>
                  <a:gd name="T7" fmla="*/ 77 h 6"/>
                  <a:gd name="T8" fmla="*/ 0 w 13"/>
                  <a:gd name="T9" fmla="*/ 0 h 6"/>
                  <a:gd name="T10" fmla="*/ 15 w 13"/>
                  <a:gd name="T11" fmla="*/ 0 h 6"/>
                  <a:gd name="T12" fmla="*/ 183 w 13"/>
                  <a:gd name="T13" fmla="*/ 0 h 6"/>
                  <a:gd name="T14" fmla="*/ 198 w 13"/>
                  <a:gd name="T15" fmla="*/ 0 h 6"/>
                  <a:gd name="T16" fmla="*/ 198 w 13"/>
                  <a:gd name="T17" fmla="*/ 77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6">
                    <a:moveTo>
                      <a:pt x="13" y="5"/>
                    </a:moveTo>
                    <a:cubicBezTo>
                      <a:pt x="13" y="6"/>
                      <a:pt x="12" y="6"/>
                      <a:pt x="12" y="6"/>
                    </a:cubicBezTo>
                    <a:cubicBezTo>
                      <a:pt x="1" y="6"/>
                      <a:pt x="1" y="6"/>
                      <a:pt x="1" y="6"/>
                    </a:cubicBezTo>
                    <a:cubicBezTo>
                      <a:pt x="1" y="6"/>
                      <a:pt x="0" y="6"/>
                      <a:pt x="0" y="5"/>
                    </a:cubicBezTo>
                    <a:cubicBezTo>
                      <a:pt x="0" y="0"/>
                      <a:pt x="0" y="0"/>
                      <a:pt x="0" y="0"/>
                    </a:cubicBezTo>
                    <a:cubicBezTo>
                      <a:pt x="0" y="0"/>
                      <a:pt x="1" y="0"/>
                      <a:pt x="1" y="0"/>
                    </a:cubicBezTo>
                    <a:cubicBezTo>
                      <a:pt x="12" y="0"/>
                      <a:pt x="12" y="0"/>
                      <a:pt x="12" y="0"/>
                    </a:cubicBezTo>
                    <a:cubicBezTo>
                      <a:pt x="12" y="0"/>
                      <a:pt x="13" y="0"/>
                      <a:pt x="13" y="0"/>
                    </a:cubicBezTo>
                    <a:lnTo>
                      <a:pt x="13"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5" name="Freeform 159"/>
              <p:cNvSpPr>
                <a:spLocks/>
              </p:cNvSpPr>
              <p:nvPr/>
            </p:nvSpPr>
            <p:spPr bwMode="auto">
              <a:xfrm>
                <a:off x="642" y="2686"/>
                <a:ext cx="259" cy="91"/>
              </a:xfrm>
              <a:custGeom>
                <a:avLst/>
                <a:gdLst>
                  <a:gd name="T0" fmla="*/ 259 w 17"/>
                  <a:gd name="T1" fmla="*/ 76 h 6"/>
                  <a:gd name="T2" fmla="*/ 244 w 17"/>
                  <a:gd name="T3" fmla="*/ 91 h 6"/>
                  <a:gd name="T4" fmla="*/ 30 w 17"/>
                  <a:gd name="T5" fmla="*/ 91 h 6"/>
                  <a:gd name="T6" fmla="*/ 0 w 17"/>
                  <a:gd name="T7" fmla="*/ 76 h 6"/>
                  <a:gd name="T8" fmla="*/ 0 w 17"/>
                  <a:gd name="T9" fmla="*/ 0 h 6"/>
                  <a:gd name="T10" fmla="*/ 30 w 17"/>
                  <a:gd name="T11" fmla="*/ 0 h 6"/>
                  <a:gd name="T12" fmla="*/ 244 w 17"/>
                  <a:gd name="T13" fmla="*/ 0 h 6"/>
                  <a:gd name="T14" fmla="*/ 259 w 17"/>
                  <a:gd name="T15" fmla="*/ 0 h 6"/>
                  <a:gd name="T16" fmla="*/ 259 w 17"/>
                  <a:gd name="T17" fmla="*/ 76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7" y="5"/>
                    </a:moveTo>
                    <a:cubicBezTo>
                      <a:pt x="17" y="6"/>
                      <a:pt x="17" y="6"/>
                      <a:pt x="16" y="6"/>
                    </a:cubicBezTo>
                    <a:cubicBezTo>
                      <a:pt x="2" y="6"/>
                      <a:pt x="2" y="6"/>
                      <a:pt x="2" y="6"/>
                    </a:cubicBezTo>
                    <a:cubicBezTo>
                      <a:pt x="1" y="6"/>
                      <a:pt x="0" y="6"/>
                      <a:pt x="0" y="5"/>
                    </a:cubicBezTo>
                    <a:cubicBezTo>
                      <a:pt x="0" y="0"/>
                      <a:pt x="0" y="0"/>
                      <a:pt x="0" y="0"/>
                    </a:cubicBezTo>
                    <a:cubicBezTo>
                      <a:pt x="0" y="0"/>
                      <a:pt x="1" y="0"/>
                      <a:pt x="2" y="0"/>
                    </a:cubicBezTo>
                    <a:cubicBezTo>
                      <a:pt x="16" y="0"/>
                      <a:pt x="16" y="0"/>
                      <a:pt x="16" y="0"/>
                    </a:cubicBezTo>
                    <a:cubicBezTo>
                      <a:pt x="17" y="0"/>
                      <a:pt x="17" y="0"/>
                      <a:pt x="17" y="0"/>
                    </a:cubicBezTo>
                    <a:lnTo>
                      <a:pt x="17"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6" name="Freeform 160"/>
              <p:cNvSpPr>
                <a:spLocks/>
              </p:cNvSpPr>
              <p:nvPr/>
            </p:nvSpPr>
            <p:spPr bwMode="auto">
              <a:xfrm>
                <a:off x="642" y="2808"/>
                <a:ext cx="259" cy="92"/>
              </a:xfrm>
              <a:custGeom>
                <a:avLst/>
                <a:gdLst>
                  <a:gd name="T0" fmla="*/ 259 w 17"/>
                  <a:gd name="T1" fmla="*/ 92 h 6"/>
                  <a:gd name="T2" fmla="*/ 244 w 17"/>
                  <a:gd name="T3" fmla="*/ 92 h 6"/>
                  <a:gd name="T4" fmla="*/ 30 w 17"/>
                  <a:gd name="T5" fmla="*/ 92 h 6"/>
                  <a:gd name="T6" fmla="*/ 0 w 17"/>
                  <a:gd name="T7" fmla="*/ 92 h 6"/>
                  <a:gd name="T8" fmla="*/ 0 w 17"/>
                  <a:gd name="T9" fmla="*/ 15 h 6"/>
                  <a:gd name="T10" fmla="*/ 30 w 17"/>
                  <a:gd name="T11" fmla="*/ 0 h 6"/>
                  <a:gd name="T12" fmla="*/ 244 w 17"/>
                  <a:gd name="T13" fmla="*/ 0 h 6"/>
                  <a:gd name="T14" fmla="*/ 259 w 17"/>
                  <a:gd name="T15" fmla="*/ 15 h 6"/>
                  <a:gd name="T16" fmla="*/ 259 w 17"/>
                  <a:gd name="T17" fmla="*/ 92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7" y="6"/>
                    </a:moveTo>
                    <a:cubicBezTo>
                      <a:pt x="17" y="6"/>
                      <a:pt x="17" y="6"/>
                      <a:pt x="16" y="6"/>
                    </a:cubicBezTo>
                    <a:cubicBezTo>
                      <a:pt x="2" y="6"/>
                      <a:pt x="2" y="6"/>
                      <a:pt x="2" y="6"/>
                    </a:cubicBezTo>
                    <a:cubicBezTo>
                      <a:pt x="1" y="6"/>
                      <a:pt x="0" y="6"/>
                      <a:pt x="0" y="6"/>
                    </a:cubicBezTo>
                    <a:cubicBezTo>
                      <a:pt x="0" y="1"/>
                      <a:pt x="0" y="1"/>
                      <a:pt x="0" y="1"/>
                    </a:cubicBezTo>
                    <a:cubicBezTo>
                      <a:pt x="0" y="0"/>
                      <a:pt x="1" y="0"/>
                      <a:pt x="2" y="0"/>
                    </a:cubicBezTo>
                    <a:cubicBezTo>
                      <a:pt x="16" y="0"/>
                      <a:pt x="16" y="0"/>
                      <a:pt x="16" y="0"/>
                    </a:cubicBezTo>
                    <a:cubicBezTo>
                      <a:pt x="17" y="0"/>
                      <a:pt x="17" y="0"/>
                      <a:pt x="17" y="1"/>
                    </a:cubicBezTo>
                    <a:lnTo>
                      <a:pt x="17" y="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7" name="Freeform 161"/>
              <p:cNvSpPr>
                <a:spLocks/>
              </p:cNvSpPr>
              <p:nvPr/>
            </p:nvSpPr>
            <p:spPr bwMode="auto">
              <a:xfrm>
                <a:off x="642" y="3053"/>
                <a:ext cx="122" cy="107"/>
              </a:xfrm>
              <a:custGeom>
                <a:avLst/>
                <a:gdLst>
                  <a:gd name="T0" fmla="*/ 122 w 122"/>
                  <a:gd name="T1" fmla="*/ 92 h 107"/>
                  <a:gd name="T2" fmla="*/ 107 w 122"/>
                  <a:gd name="T3" fmla="*/ 107 h 107"/>
                  <a:gd name="T4" fmla="*/ 15 w 122"/>
                  <a:gd name="T5" fmla="*/ 107 h 107"/>
                  <a:gd name="T6" fmla="*/ 0 w 122"/>
                  <a:gd name="T7" fmla="*/ 92 h 107"/>
                  <a:gd name="T8" fmla="*/ 0 w 122"/>
                  <a:gd name="T9" fmla="*/ 15 h 107"/>
                  <a:gd name="T10" fmla="*/ 15 w 122"/>
                  <a:gd name="T11" fmla="*/ 0 h 107"/>
                  <a:gd name="T12" fmla="*/ 107 w 122"/>
                  <a:gd name="T13" fmla="*/ 0 h 107"/>
                  <a:gd name="T14" fmla="*/ 122 w 122"/>
                  <a:gd name="T15" fmla="*/ 15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5" y="107"/>
                    </a:lnTo>
                    <a:lnTo>
                      <a:pt x="0" y="92"/>
                    </a:lnTo>
                    <a:lnTo>
                      <a:pt x="0" y="15"/>
                    </a:lnTo>
                    <a:lnTo>
                      <a:pt x="15"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8" name="Freeform 162"/>
              <p:cNvSpPr>
                <a:spLocks/>
              </p:cNvSpPr>
              <p:nvPr/>
            </p:nvSpPr>
            <p:spPr bwMode="auto">
              <a:xfrm>
                <a:off x="795" y="2425"/>
                <a:ext cx="106" cy="107"/>
              </a:xfrm>
              <a:custGeom>
                <a:avLst/>
                <a:gdLst>
                  <a:gd name="T0" fmla="*/ 106 w 106"/>
                  <a:gd name="T1" fmla="*/ 92 h 107"/>
                  <a:gd name="T2" fmla="*/ 106 w 106"/>
                  <a:gd name="T3" fmla="*/ 107 h 107"/>
                  <a:gd name="T4" fmla="*/ 15 w 106"/>
                  <a:gd name="T5" fmla="*/ 107 h 107"/>
                  <a:gd name="T6" fmla="*/ 0 w 106"/>
                  <a:gd name="T7" fmla="*/ 92 h 107"/>
                  <a:gd name="T8" fmla="*/ 0 w 106"/>
                  <a:gd name="T9" fmla="*/ 16 h 107"/>
                  <a:gd name="T10" fmla="*/ 15 w 106"/>
                  <a:gd name="T11" fmla="*/ 0 h 107"/>
                  <a:gd name="T12" fmla="*/ 106 w 106"/>
                  <a:gd name="T13" fmla="*/ 0 h 107"/>
                  <a:gd name="T14" fmla="*/ 106 w 106"/>
                  <a:gd name="T15" fmla="*/ 16 h 107"/>
                  <a:gd name="T16" fmla="*/ 106 w 106"/>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92"/>
                    </a:moveTo>
                    <a:lnTo>
                      <a:pt x="106" y="107"/>
                    </a:lnTo>
                    <a:lnTo>
                      <a:pt x="15" y="107"/>
                    </a:lnTo>
                    <a:lnTo>
                      <a:pt x="0" y="92"/>
                    </a:lnTo>
                    <a:lnTo>
                      <a:pt x="0" y="16"/>
                    </a:lnTo>
                    <a:lnTo>
                      <a:pt x="15" y="0"/>
                    </a:lnTo>
                    <a:lnTo>
                      <a:pt x="106" y="0"/>
                    </a:lnTo>
                    <a:lnTo>
                      <a:pt x="106" y="16"/>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29" name="Freeform 163"/>
              <p:cNvSpPr>
                <a:spLocks/>
              </p:cNvSpPr>
              <p:nvPr/>
            </p:nvSpPr>
            <p:spPr bwMode="auto">
              <a:xfrm>
                <a:off x="871" y="2563"/>
                <a:ext cx="107" cy="92"/>
              </a:xfrm>
              <a:custGeom>
                <a:avLst/>
                <a:gdLst>
                  <a:gd name="T0" fmla="*/ 107 w 107"/>
                  <a:gd name="T1" fmla="*/ 77 h 92"/>
                  <a:gd name="T2" fmla="*/ 107 w 107"/>
                  <a:gd name="T3" fmla="*/ 92 h 92"/>
                  <a:gd name="T4" fmla="*/ 0 w 107"/>
                  <a:gd name="T5" fmla="*/ 92 h 92"/>
                  <a:gd name="T6" fmla="*/ 0 w 107"/>
                  <a:gd name="T7" fmla="*/ 77 h 92"/>
                  <a:gd name="T8" fmla="*/ 0 w 107"/>
                  <a:gd name="T9" fmla="*/ 0 h 92"/>
                  <a:gd name="T10" fmla="*/ 0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0" y="92"/>
                    </a:lnTo>
                    <a:lnTo>
                      <a:pt x="0" y="77"/>
                    </a:lnTo>
                    <a:lnTo>
                      <a:pt x="0"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0" name="Freeform 164"/>
              <p:cNvSpPr>
                <a:spLocks/>
              </p:cNvSpPr>
              <p:nvPr/>
            </p:nvSpPr>
            <p:spPr bwMode="auto">
              <a:xfrm>
                <a:off x="795" y="3053"/>
                <a:ext cx="106" cy="107"/>
              </a:xfrm>
              <a:custGeom>
                <a:avLst/>
                <a:gdLst>
                  <a:gd name="T0" fmla="*/ 106 w 106"/>
                  <a:gd name="T1" fmla="*/ 92 h 107"/>
                  <a:gd name="T2" fmla="*/ 106 w 106"/>
                  <a:gd name="T3" fmla="*/ 107 h 107"/>
                  <a:gd name="T4" fmla="*/ 15 w 106"/>
                  <a:gd name="T5" fmla="*/ 107 h 107"/>
                  <a:gd name="T6" fmla="*/ 0 w 106"/>
                  <a:gd name="T7" fmla="*/ 92 h 107"/>
                  <a:gd name="T8" fmla="*/ 0 w 106"/>
                  <a:gd name="T9" fmla="*/ 15 h 107"/>
                  <a:gd name="T10" fmla="*/ 15 w 106"/>
                  <a:gd name="T11" fmla="*/ 0 h 107"/>
                  <a:gd name="T12" fmla="*/ 106 w 106"/>
                  <a:gd name="T13" fmla="*/ 0 h 107"/>
                  <a:gd name="T14" fmla="*/ 106 w 106"/>
                  <a:gd name="T15" fmla="*/ 15 h 107"/>
                  <a:gd name="T16" fmla="*/ 106 w 106"/>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92"/>
                    </a:moveTo>
                    <a:lnTo>
                      <a:pt x="106" y="107"/>
                    </a:lnTo>
                    <a:lnTo>
                      <a:pt x="15" y="107"/>
                    </a:lnTo>
                    <a:lnTo>
                      <a:pt x="0" y="92"/>
                    </a:lnTo>
                    <a:lnTo>
                      <a:pt x="0" y="15"/>
                    </a:lnTo>
                    <a:lnTo>
                      <a:pt x="15" y="0"/>
                    </a:lnTo>
                    <a:lnTo>
                      <a:pt x="106" y="0"/>
                    </a:lnTo>
                    <a:lnTo>
                      <a:pt x="106" y="15"/>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1" name="Freeform 165"/>
              <p:cNvSpPr>
                <a:spLocks/>
              </p:cNvSpPr>
              <p:nvPr/>
            </p:nvSpPr>
            <p:spPr bwMode="auto">
              <a:xfrm>
                <a:off x="947"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2" name="Freeform 166"/>
              <p:cNvSpPr>
                <a:spLocks/>
              </p:cNvSpPr>
              <p:nvPr/>
            </p:nvSpPr>
            <p:spPr bwMode="auto">
              <a:xfrm>
                <a:off x="1008" y="2563"/>
                <a:ext cx="122" cy="92"/>
              </a:xfrm>
              <a:custGeom>
                <a:avLst/>
                <a:gdLst>
                  <a:gd name="T0" fmla="*/ 122 w 122"/>
                  <a:gd name="T1" fmla="*/ 77 h 92"/>
                  <a:gd name="T2" fmla="*/ 107 w 122"/>
                  <a:gd name="T3" fmla="*/ 92 h 92"/>
                  <a:gd name="T4" fmla="*/ 16 w 122"/>
                  <a:gd name="T5" fmla="*/ 92 h 92"/>
                  <a:gd name="T6" fmla="*/ 0 w 122"/>
                  <a:gd name="T7" fmla="*/ 77 h 92"/>
                  <a:gd name="T8" fmla="*/ 0 w 122"/>
                  <a:gd name="T9" fmla="*/ 0 h 92"/>
                  <a:gd name="T10" fmla="*/ 16 w 122"/>
                  <a:gd name="T11" fmla="*/ 0 h 92"/>
                  <a:gd name="T12" fmla="*/ 107 w 122"/>
                  <a:gd name="T13" fmla="*/ 0 h 92"/>
                  <a:gd name="T14" fmla="*/ 122 w 122"/>
                  <a:gd name="T15" fmla="*/ 0 h 92"/>
                  <a:gd name="T16" fmla="*/ 122 w 122"/>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77"/>
                    </a:moveTo>
                    <a:lnTo>
                      <a:pt x="107" y="92"/>
                    </a:lnTo>
                    <a:lnTo>
                      <a:pt x="16" y="92"/>
                    </a:lnTo>
                    <a:lnTo>
                      <a:pt x="0" y="77"/>
                    </a:lnTo>
                    <a:lnTo>
                      <a:pt x="0" y="0"/>
                    </a:lnTo>
                    <a:lnTo>
                      <a:pt x="16" y="0"/>
                    </a:lnTo>
                    <a:lnTo>
                      <a:pt x="107" y="0"/>
                    </a:lnTo>
                    <a:lnTo>
                      <a:pt x="122" y="0"/>
                    </a:lnTo>
                    <a:lnTo>
                      <a:pt x="122"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3" name="Freeform 167"/>
              <p:cNvSpPr>
                <a:spLocks/>
              </p:cNvSpPr>
              <p:nvPr/>
            </p:nvSpPr>
            <p:spPr bwMode="auto">
              <a:xfrm>
                <a:off x="947"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4" name="Freeform 168"/>
              <p:cNvSpPr>
                <a:spLocks/>
              </p:cNvSpPr>
              <p:nvPr/>
            </p:nvSpPr>
            <p:spPr bwMode="auto">
              <a:xfrm>
                <a:off x="993" y="2808"/>
                <a:ext cx="122" cy="92"/>
              </a:xfrm>
              <a:custGeom>
                <a:avLst/>
                <a:gdLst>
                  <a:gd name="T0" fmla="*/ 122 w 122"/>
                  <a:gd name="T1" fmla="*/ 92 h 92"/>
                  <a:gd name="T2" fmla="*/ 107 w 122"/>
                  <a:gd name="T3" fmla="*/ 92 h 92"/>
                  <a:gd name="T4" fmla="*/ 15 w 122"/>
                  <a:gd name="T5" fmla="*/ 92 h 92"/>
                  <a:gd name="T6" fmla="*/ 0 w 122"/>
                  <a:gd name="T7" fmla="*/ 92 h 92"/>
                  <a:gd name="T8" fmla="*/ 0 w 122"/>
                  <a:gd name="T9" fmla="*/ 15 h 92"/>
                  <a:gd name="T10" fmla="*/ 15 w 122"/>
                  <a:gd name="T11" fmla="*/ 0 h 92"/>
                  <a:gd name="T12" fmla="*/ 107 w 122"/>
                  <a:gd name="T13" fmla="*/ 0 h 92"/>
                  <a:gd name="T14" fmla="*/ 122 w 122"/>
                  <a:gd name="T15" fmla="*/ 15 h 92"/>
                  <a:gd name="T16" fmla="*/ 122 w 122"/>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92"/>
                    </a:moveTo>
                    <a:lnTo>
                      <a:pt x="107" y="92"/>
                    </a:lnTo>
                    <a:lnTo>
                      <a:pt x="15" y="92"/>
                    </a:lnTo>
                    <a:lnTo>
                      <a:pt x="0" y="92"/>
                    </a:lnTo>
                    <a:lnTo>
                      <a:pt x="0" y="15"/>
                    </a:lnTo>
                    <a:lnTo>
                      <a:pt x="15"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5" name="Freeform 169"/>
              <p:cNvSpPr>
                <a:spLocks/>
              </p:cNvSpPr>
              <p:nvPr/>
            </p:nvSpPr>
            <p:spPr bwMode="auto">
              <a:xfrm>
                <a:off x="947" y="3053"/>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5 h 107"/>
                  <a:gd name="T10" fmla="*/ 0 w 107"/>
                  <a:gd name="T11" fmla="*/ 0 h 107"/>
                  <a:gd name="T12" fmla="*/ 107 w 107"/>
                  <a:gd name="T13" fmla="*/ 0 h 107"/>
                  <a:gd name="T14" fmla="*/ 107 w 107"/>
                  <a:gd name="T15" fmla="*/ 15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5"/>
                    </a:lnTo>
                    <a:lnTo>
                      <a:pt x="0"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6" name="Freeform 170"/>
              <p:cNvSpPr>
                <a:spLocks/>
              </p:cNvSpPr>
              <p:nvPr/>
            </p:nvSpPr>
            <p:spPr bwMode="auto">
              <a:xfrm>
                <a:off x="1085" y="2425"/>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6 h 107"/>
                  <a:gd name="T10" fmla="*/ 15 w 122"/>
                  <a:gd name="T11" fmla="*/ 0 h 107"/>
                  <a:gd name="T12" fmla="*/ 106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6"/>
                    </a:lnTo>
                    <a:lnTo>
                      <a:pt x="15" y="0"/>
                    </a:lnTo>
                    <a:lnTo>
                      <a:pt x="106"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7" name="Freeform 171"/>
              <p:cNvSpPr>
                <a:spLocks/>
              </p:cNvSpPr>
              <p:nvPr/>
            </p:nvSpPr>
            <p:spPr bwMode="auto">
              <a:xfrm>
                <a:off x="1161" y="2563"/>
                <a:ext cx="107" cy="92"/>
              </a:xfrm>
              <a:custGeom>
                <a:avLst/>
                <a:gdLst>
                  <a:gd name="T0" fmla="*/ 107 w 107"/>
                  <a:gd name="T1" fmla="*/ 77 h 92"/>
                  <a:gd name="T2" fmla="*/ 107 w 107"/>
                  <a:gd name="T3" fmla="*/ 92 h 92"/>
                  <a:gd name="T4" fmla="*/ 15 w 107"/>
                  <a:gd name="T5" fmla="*/ 92 h 92"/>
                  <a:gd name="T6" fmla="*/ 0 w 107"/>
                  <a:gd name="T7" fmla="*/ 77 h 92"/>
                  <a:gd name="T8" fmla="*/ 0 w 107"/>
                  <a:gd name="T9" fmla="*/ 0 h 92"/>
                  <a:gd name="T10" fmla="*/ 15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15" y="92"/>
                    </a:lnTo>
                    <a:lnTo>
                      <a:pt x="0" y="77"/>
                    </a:lnTo>
                    <a:lnTo>
                      <a:pt x="0" y="0"/>
                    </a:lnTo>
                    <a:lnTo>
                      <a:pt x="15"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8" name="Freeform 172"/>
              <p:cNvSpPr>
                <a:spLocks/>
              </p:cNvSpPr>
              <p:nvPr/>
            </p:nvSpPr>
            <p:spPr bwMode="auto">
              <a:xfrm>
                <a:off x="1085" y="2686"/>
                <a:ext cx="122" cy="91"/>
              </a:xfrm>
              <a:custGeom>
                <a:avLst/>
                <a:gdLst>
                  <a:gd name="T0" fmla="*/ 122 w 122"/>
                  <a:gd name="T1" fmla="*/ 76 h 91"/>
                  <a:gd name="T2" fmla="*/ 106 w 122"/>
                  <a:gd name="T3" fmla="*/ 91 h 91"/>
                  <a:gd name="T4" fmla="*/ 15 w 122"/>
                  <a:gd name="T5" fmla="*/ 91 h 91"/>
                  <a:gd name="T6" fmla="*/ 0 w 122"/>
                  <a:gd name="T7" fmla="*/ 76 h 91"/>
                  <a:gd name="T8" fmla="*/ 0 w 122"/>
                  <a:gd name="T9" fmla="*/ 0 h 91"/>
                  <a:gd name="T10" fmla="*/ 15 w 122"/>
                  <a:gd name="T11" fmla="*/ 0 h 91"/>
                  <a:gd name="T12" fmla="*/ 106 w 122"/>
                  <a:gd name="T13" fmla="*/ 0 h 91"/>
                  <a:gd name="T14" fmla="*/ 122 w 122"/>
                  <a:gd name="T15" fmla="*/ 0 h 91"/>
                  <a:gd name="T16" fmla="*/ 122 w 122"/>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6" y="91"/>
                    </a:lnTo>
                    <a:lnTo>
                      <a:pt x="15" y="91"/>
                    </a:lnTo>
                    <a:lnTo>
                      <a:pt x="0" y="76"/>
                    </a:lnTo>
                    <a:lnTo>
                      <a:pt x="0" y="0"/>
                    </a:lnTo>
                    <a:lnTo>
                      <a:pt x="15" y="0"/>
                    </a:lnTo>
                    <a:lnTo>
                      <a:pt x="106"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39" name="Freeform 173"/>
              <p:cNvSpPr>
                <a:spLocks/>
              </p:cNvSpPr>
              <p:nvPr/>
            </p:nvSpPr>
            <p:spPr bwMode="auto">
              <a:xfrm>
                <a:off x="1146" y="2808"/>
                <a:ext cx="106" cy="92"/>
              </a:xfrm>
              <a:custGeom>
                <a:avLst/>
                <a:gdLst>
                  <a:gd name="T0" fmla="*/ 106 w 106"/>
                  <a:gd name="T1" fmla="*/ 92 h 92"/>
                  <a:gd name="T2" fmla="*/ 106 w 106"/>
                  <a:gd name="T3" fmla="*/ 92 h 92"/>
                  <a:gd name="T4" fmla="*/ 0 w 106"/>
                  <a:gd name="T5" fmla="*/ 92 h 92"/>
                  <a:gd name="T6" fmla="*/ 0 w 106"/>
                  <a:gd name="T7" fmla="*/ 92 h 92"/>
                  <a:gd name="T8" fmla="*/ 0 w 106"/>
                  <a:gd name="T9" fmla="*/ 15 h 92"/>
                  <a:gd name="T10" fmla="*/ 0 w 106"/>
                  <a:gd name="T11" fmla="*/ 0 h 92"/>
                  <a:gd name="T12" fmla="*/ 106 w 106"/>
                  <a:gd name="T13" fmla="*/ 0 h 92"/>
                  <a:gd name="T14" fmla="*/ 106 w 106"/>
                  <a:gd name="T15" fmla="*/ 15 h 92"/>
                  <a:gd name="T16" fmla="*/ 106 w 106"/>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92"/>
                    </a:moveTo>
                    <a:lnTo>
                      <a:pt x="106" y="92"/>
                    </a:lnTo>
                    <a:lnTo>
                      <a:pt x="0" y="92"/>
                    </a:lnTo>
                    <a:lnTo>
                      <a:pt x="0" y="15"/>
                    </a:lnTo>
                    <a:lnTo>
                      <a:pt x="0" y="0"/>
                    </a:lnTo>
                    <a:lnTo>
                      <a:pt x="106" y="0"/>
                    </a:lnTo>
                    <a:lnTo>
                      <a:pt x="106" y="15"/>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0" name="Freeform 174"/>
              <p:cNvSpPr>
                <a:spLocks/>
              </p:cNvSpPr>
              <p:nvPr/>
            </p:nvSpPr>
            <p:spPr bwMode="auto">
              <a:xfrm>
                <a:off x="1085" y="2931"/>
                <a:ext cx="122" cy="91"/>
              </a:xfrm>
              <a:custGeom>
                <a:avLst/>
                <a:gdLst>
                  <a:gd name="T0" fmla="*/ 122 w 122"/>
                  <a:gd name="T1" fmla="*/ 91 h 91"/>
                  <a:gd name="T2" fmla="*/ 106 w 122"/>
                  <a:gd name="T3" fmla="*/ 91 h 91"/>
                  <a:gd name="T4" fmla="*/ 15 w 122"/>
                  <a:gd name="T5" fmla="*/ 91 h 91"/>
                  <a:gd name="T6" fmla="*/ 0 w 122"/>
                  <a:gd name="T7" fmla="*/ 91 h 91"/>
                  <a:gd name="T8" fmla="*/ 0 w 122"/>
                  <a:gd name="T9" fmla="*/ 15 h 91"/>
                  <a:gd name="T10" fmla="*/ 15 w 122"/>
                  <a:gd name="T11" fmla="*/ 0 h 91"/>
                  <a:gd name="T12" fmla="*/ 106 w 122"/>
                  <a:gd name="T13" fmla="*/ 0 h 91"/>
                  <a:gd name="T14" fmla="*/ 122 w 122"/>
                  <a:gd name="T15" fmla="*/ 15 h 91"/>
                  <a:gd name="T16" fmla="*/ 122 w 122"/>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91"/>
                    </a:moveTo>
                    <a:lnTo>
                      <a:pt x="106" y="91"/>
                    </a:lnTo>
                    <a:lnTo>
                      <a:pt x="15" y="91"/>
                    </a:lnTo>
                    <a:lnTo>
                      <a:pt x="0" y="91"/>
                    </a:lnTo>
                    <a:lnTo>
                      <a:pt x="0" y="15"/>
                    </a:lnTo>
                    <a:lnTo>
                      <a:pt x="15" y="0"/>
                    </a:lnTo>
                    <a:lnTo>
                      <a:pt x="106" y="0"/>
                    </a:lnTo>
                    <a:lnTo>
                      <a:pt x="122" y="15"/>
                    </a:lnTo>
                    <a:lnTo>
                      <a:pt x="122"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1" name="Freeform 175"/>
              <p:cNvSpPr>
                <a:spLocks/>
              </p:cNvSpPr>
              <p:nvPr/>
            </p:nvSpPr>
            <p:spPr bwMode="auto">
              <a:xfrm>
                <a:off x="1085" y="3053"/>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5 h 107"/>
                  <a:gd name="T10" fmla="*/ 15 w 122"/>
                  <a:gd name="T11" fmla="*/ 0 h 107"/>
                  <a:gd name="T12" fmla="*/ 106 w 122"/>
                  <a:gd name="T13" fmla="*/ 0 h 107"/>
                  <a:gd name="T14" fmla="*/ 122 w 122"/>
                  <a:gd name="T15" fmla="*/ 15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5"/>
                    </a:lnTo>
                    <a:lnTo>
                      <a:pt x="15" y="0"/>
                    </a:lnTo>
                    <a:lnTo>
                      <a:pt x="106"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2" name="Freeform 176"/>
              <p:cNvSpPr>
                <a:spLocks/>
              </p:cNvSpPr>
              <p:nvPr/>
            </p:nvSpPr>
            <p:spPr bwMode="auto">
              <a:xfrm>
                <a:off x="1237"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3" name="Freeform 177"/>
              <p:cNvSpPr>
                <a:spLocks/>
              </p:cNvSpPr>
              <p:nvPr/>
            </p:nvSpPr>
            <p:spPr bwMode="auto">
              <a:xfrm>
                <a:off x="1313" y="2563"/>
                <a:ext cx="107" cy="92"/>
              </a:xfrm>
              <a:custGeom>
                <a:avLst/>
                <a:gdLst>
                  <a:gd name="T0" fmla="*/ 107 w 107"/>
                  <a:gd name="T1" fmla="*/ 77 h 92"/>
                  <a:gd name="T2" fmla="*/ 107 w 107"/>
                  <a:gd name="T3" fmla="*/ 92 h 92"/>
                  <a:gd name="T4" fmla="*/ 0 w 107"/>
                  <a:gd name="T5" fmla="*/ 92 h 92"/>
                  <a:gd name="T6" fmla="*/ 0 w 107"/>
                  <a:gd name="T7" fmla="*/ 77 h 92"/>
                  <a:gd name="T8" fmla="*/ 0 w 107"/>
                  <a:gd name="T9" fmla="*/ 0 h 92"/>
                  <a:gd name="T10" fmla="*/ 0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0" y="92"/>
                    </a:lnTo>
                    <a:lnTo>
                      <a:pt x="0" y="77"/>
                    </a:lnTo>
                    <a:lnTo>
                      <a:pt x="0"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4" name="Freeform 178"/>
              <p:cNvSpPr>
                <a:spLocks/>
              </p:cNvSpPr>
              <p:nvPr/>
            </p:nvSpPr>
            <p:spPr bwMode="auto">
              <a:xfrm>
                <a:off x="1237"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5" name="Freeform 179"/>
              <p:cNvSpPr>
                <a:spLocks/>
              </p:cNvSpPr>
              <p:nvPr/>
            </p:nvSpPr>
            <p:spPr bwMode="auto">
              <a:xfrm>
                <a:off x="1298" y="2808"/>
                <a:ext cx="107" cy="92"/>
              </a:xfrm>
              <a:custGeom>
                <a:avLst/>
                <a:gdLst>
                  <a:gd name="T0" fmla="*/ 107 w 107"/>
                  <a:gd name="T1" fmla="*/ 92 h 92"/>
                  <a:gd name="T2" fmla="*/ 92 w 107"/>
                  <a:gd name="T3" fmla="*/ 92 h 92"/>
                  <a:gd name="T4" fmla="*/ 0 w 107"/>
                  <a:gd name="T5" fmla="*/ 92 h 92"/>
                  <a:gd name="T6" fmla="*/ 0 w 107"/>
                  <a:gd name="T7" fmla="*/ 92 h 92"/>
                  <a:gd name="T8" fmla="*/ 0 w 107"/>
                  <a:gd name="T9" fmla="*/ 15 h 92"/>
                  <a:gd name="T10" fmla="*/ 0 w 107"/>
                  <a:gd name="T11" fmla="*/ 0 h 92"/>
                  <a:gd name="T12" fmla="*/ 92 w 107"/>
                  <a:gd name="T13" fmla="*/ 0 h 92"/>
                  <a:gd name="T14" fmla="*/ 107 w 107"/>
                  <a:gd name="T15" fmla="*/ 15 h 92"/>
                  <a:gd name="T16" fmla="*/ 107 w 107"/>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92"/>
                    </a:moveTo>
                    <a:lnTo>
                      <a:pt x="92" y="92"/>
                    </a:lnTo>
                    <a:lnTo>
                      <a:pt x="0" y="92"/>
                    </a:lnTo>
                    <a:lnTo>
                      <a:pt x="0" y="15"/>
                    </a:lnTo>
                    <a:lnTo>
                      <a:pt x="0" y="0"/>
                    </a:lnTo>
                    <a:lnTo>
                      <a:pt x="92"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6" name="Freeform 180"/>
              <p:cNvSpPr>
                <a:spLocks/>
              </p:cNvSpPr>
              <p:nvPr/>
            </p:nvSpPr>
            <p:spPr bwMode="auto">
              <a:xfrm>
                <a:off x="1237" y="2931"/>
                <a:ext cx="107" cy="91"/>
              </a:xfrm>
              <a:custGeom>
                <a:avLst/>
                <a:gdLst>
                  <a:gd name="T0" fmla="*/ 107 w 107"/>
                  <a:gd name="T1" fmla="*/ 91 h 91"/>
                  <a:gd name="T2" fmla="*/ 107 w 107"/>
                  <a:gd name="T3" fmla="*/ 91 h 91"/>
                  <a:gd name="T4" fmla="*/ 0 w 107"/>
                  <a:gd name="T5" fmla="*/ 91 h 91"/>
                  <a:gd name="T6" fmla="*/ 0 w 107"/>
                  <a:gd name="T7" fmla="*/ 91 h 91"/>
                  <a:gd name="T8" fmla="*/ 0 w 107"/>
                  <a:gd name="T9" fmla="*/ 15 h 91"/>
                  <a:gd name="T10" fmla="*/ 0 w 107"/>
                  <a:gd name="T11" fmla="*/ 0 h 91"/>
                  <a:gd name="T12" fmla="*/ 107 w 107"/>
                  <a:gd name="T13" fmla="*/ 0 h 91"/>
                  <a:gd name="T14" fmla="*/ 107 w 107"/>
                  <a:gd name="T15" fmla="*/ 15 h 91"/>
                  <a:gd name="T16" fmla="*/ 107 w 107"/>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91"/>
                    </a:moveTo>
                    <a:lnTo>
                      <a:pt x="107" y="91"/>
                    </a:lnTo>
                    <a:lnTo>
                      <a:pt x="0" y="91"/>
                    </a:lnTo>
                    <a:lnTo>
                      <a:pt x="0" y="15"/>
                    </a:lnTo>
                    <a:lnTo>
                      <a:pt x="0" y="0"/>
                    </a:lnTo>
                    <a:lnTo>
                      <a:pt x="107" y="0"/>
                    </a:lnTo>
                    <a:lnTo>
                      <a:pt x="107" y="15"/>
                    </a:lnTo>
                    <a:lnTo>
                      <a:pt x="107"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7" name="Freeform 181"/>
              <p:cNvSpPr>
                <a:spLocks/>
              </p:cNvSpPr>
              <p:nvPr/>
            </p:nvSpPr>
            <p:spPr bwMode="auto">
              <a:xfrm>
                <a:off x="1374" y="2425"/>
                <a:ext cx="122" cy="107"/>
              </a:xfrm>
              <a:custGeom>
                <a:avLst/>
                <a:gdLst>
                  <a:gd name="T0" fmla="*/ 122 w 122"/>
                  <a:gd name="T1" fmla="*/ 92 h 107"/>
                  <a:gd name="T2" fmla="*/ 107 w 122"/>
                  <a:gd name="T3" fmla="*/ 107 h 107"/>
                  <a:gd name="T4" fmla="*/ 16 w 122"/>
                  <a:gd name="T5" fmla="*/ 107 h 107"/>
                  <a:gd name="T6" fmla="*/ 0 w 122"/>
                  <a:gd name="T7" fmla="*/ 92 h 107"/>
                  <a:gd name="T8" fmla="*/ 0 w 122"/>
                  <a:gd name="T9" fmla="*/ 16 h 107"/>
                  <a:gd name="T10" fmla="*/ 16 w 122"/>
                  <a:gd name="T11" fmla="*/ 0 h 107"/>
                  <a:gd name="T12" fmla="*/ 107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6" y="107"/>
                    </a:lnTo>
                    <a:lnTo>
                      <a:pt x="0" y="92"/>
                    </a:lnTo>
                    <a:lnTo>
                      <a:pt x="0" y="16"/>
                    </a:lnTo>
                    <a:lnTo>
                      <a:pt x="16" y="0"/>
                    </a:lnTo>
                    <a:lnTo>
                      <a:pt x="107"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8" name="Freeform 182"/>
              <p:cNvSpPr>
                <a:spLocks/>
              </p:cNvSpPr>
              <p:nvPr/>
            </p:nvSpPr>
            <p:spPr bwMode="auto">
              <a:xfrm>
                <a:off x="1451" y="2563"/>
                <a:ext cx="122" cy="92"/>
              </a:xfrm>
              <a:custGeom>
                <a:avLst/>
                <a:gdLst>
                  <a:gd name="T0" fmla="*/ 122 w 122"/>
                  <a:gd name="T1" fmla="*/ 77 h 92"/>
                  <a:gd name="T2" fmla="*/ 106 w 122"/>
                  <a:gd name="T3" fmla="*/ 92 h 92"/>
                  <a:gd name="T4" fmla="*/ 15 w 122"/>
                  <a:gd name="T5" fmla="*/ 92 h 92"/>
                  <a:gd name="T6" fmla="*/ 0 w 122"/>
                  <a:gd name="T7" fmla="*/ 77 h 92"/>
                  <a:gd name="T8" fmla="*/ 0 w 122"/>
                  <a:gd name="T9" fmla="*/ 0 h 92"/>
                  <a:gd name="T10" fmla="*/ 15 w 122"/>
                  <a:gd name="T11" fmla="*/ 0 h 92"/>
                  <a:gd name="T12" fmla="*/ 106 w 122"/>
                  <a:gd name="T13" fmla="*/ 0 h 92"/>
                  <a:gd name="T14" fmla="*/ 122 w 122"/>
                  <a:gd name="T15" fmla="*/ 0 h 92"/>
                  <a:gd name="T16" fmla="*/ 122 w 122"/>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77"/>
                    </a:moveTo>
                    <a:lnTo>
                      <a:pt x="106" y="92"/>
                    </a:lnTo>
                    <a:lnTo>
                      <a:pt x="15" y="92"/>
                    </a:lnTo>
                    <a:lnTo>
                      <a:pt x="0" y="77"/>
                    </a:lnTo>
                    <a:lnTo>
                      <a:pt x="0" y="0"/>
                    </a:lnTo>
                    <a:lnTo>
                      <a:pt x="15" y="0"/>
                    </a:lnTo>
                    <a:lnTo>
                      <a:pt x="106" y="0"/>
                    </a:lnTo>
                    <a:lnTo>
                      <a:pt x="122" y="0"/>
                    </a:lnTo>
                    <a:lnTo>
                      <a:pt x="122"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49" name="Freeform 183"/>
              <p:cNvSpPr>
                <a:spLocks/>
              </p:cNvSpPr>
              <p:nvPr/>
            </p:nvSpPr>
            <p:spPr bwMode="auto">
              <a:xfrm>
                <a:off x="1374" y="2686"/>
                <a:ext cx="122" cy="91"/>
              </a:xfrm>
              <a:custGeom>
                <a:avLst/>
                <a:gdLst>
                  <a:gd name="T0" fmla="*/ 122 w 122"/>
                  <a:gd name="T1" fmla="*/ 76 h 91"/>
                  <a:gd name="T2" fmla="*/ 107 w 122"/>
                  <a:gd name="T3" fmla="*/ 91 h 91"/>
                  <a:gd name="T4" fmla="*/ 16 w 122"/>
                  <a:gd name="T5" fmla="*/ 91 h 91"/>
                  <a:gd name="T6" fmla="*/ 0 w 122"/>
                  <a:gd name="T7" fmla="*/ 76 h 91"/>
                  <a:gd name="T8" fmla="*/ 0 w 122"/>
                  <a:gd name="T9" fmla="*/ 0 h 91"/>
                  <a:gd name="T10" fmla="*/ 16 w 122"/>
                  <a:gd name="T11" fmla="*/ 0 h 91"/>
                  <a:gd name="T12" fmla="*/ 107 w 122"/>
                  <a:gd name="T13" fmla="*/ 0 h 91"/>
                  <a:gd name="T14" fmla="*/ 122 w 122"/>
                  <a:gd name="T15" fmla="*/ 0 h 91"/>
                  <a:gd name="T16" fmla="*/ 122 w 122"/>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7" y="91"/>
                    </a:lnTo>
                    <a:lnTo>
                      <a:pt x="16" y="91"/>
                    </a:lnTo>
                    <a:lnTo>
                      <a:pt x="0" y="76"/>
                    </a:lnTo>
                    <a:lnTo>
                      <a:pt x="0" y="0"/>
                    </a:lnTo>
                    <a:lnTo>
                      <a:pt x="16" y="0"/>
                    </a:lnTo>
                    <a:lnTo>
                      <a:pt x="107"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0" name="Freeform 184"/>
              <p:cNvSpPr>
                <a:spLocks/>
              </p:cNvSpPr>
              <p:nvPr/>
            </p:nvSpPr>
            <p:spPr bwMode="auto">
              <a:xfrm>
                <a:off x="1435" y="2808"/>
                <a:ext cx="122" cy="92"/>
              </a:xfrm>
              <a:custGeom>
                <a:avLst/>
                <a:gdLst>
                  <a:gd name="T0" fmla="*/ 122 w 122"/>
                  <a:gd name="T1" fmla="*/ 92 h 92"/>
                  <a:gd name="T2" fmla="*/ 107 w 122"/>
                  <a:gd name="T3" fmla="*/ 92 h 92"/>
                  <a:gd name="T4" fmla="*/ 16 w 122"/>
                  <a:gd name="T5" fmla="*/ 92 h 92"/>
                  <a:gd name="T6" fmla="*/ 0 w 122"/>
                  <a:gd name="T7" fmla="*/ 92 h 92"/>
                  <a:gd name="T8" fmla="*/ 0 w 122"/>
                  <a:gd name="T9" fmla="*/ 15 h 92"/>
                  <a:gd name="T10" fmla="*/ 16 w 122"/>
                  <a:gd name="T11" fmla="*/ 0 h 92"/>
                  <a:gd name="T12" fmla="*/ 107 w 122"/>
                  <a:gd name="T13" fmla="*/ 0 h 92"/>
                  <a:gd name="T14" fmla="*/ 122 w 122"/>
                  <a:gd name="T15" fmla="*/ 15 h 92"/>
                  <a:gd name="T16" fmla="*/ 122 w 122"/>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92"/>
                    </a:moveTo>
                    <a:lnTo>
                      <a:pt x="107" y="92"/>
                    </a:lnTo>
                    <a:lnTo>
                      <a:pt x="16" y="92"/>
                    </a:lnTo>
                    <a:lnTo>
                      <a:pt x="0" y="92"/>
                    </a:lnTo>
                    <a:lnTo>
                      <a:pt x="0" y="15"/>
                    </a:lnTo>
                    <a:lnTo>
                      <a:pt x="16"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1" name="Freeform 185"/>
              <p:cNvSpPr>
                <a:spLocks/>
              </p:cNvSpPr>
              <p:nvPr/>
            </p:nvSpPr>
            <p:spPr bwMode="auto">
              <a:xfrm>
                <a:off x="1374" y="2931"/>
                <a:ext cx="122" cy="91"/>
              </a:xfrm>
              <a:custGeom>
                <a:avLst/>
                <a:gdLst>
                  <a:gd name="T0" fmla="*/ 122 w 122"/>
                  <a:gd name="T1" fmla="*/ 91 h 91"/>
                  <a:gd name="T2" fmla="*/ 107 w 122"/>
                  <a:gd name="T3" fmla="*/ 91 h 91"/>
                  <a:gd name="T4" fmla="*/ 16 w 122"/>
                  <a:gd name="T5" fmla="*/ 91 h 91"/>
                  <a:gd name="T6" fmla="*/ 0 w 122"/>
                  <a:gd name="T7" fmla="*/ 91 h 91"/>
                  <a:gd name="T8" fmla="*/ 0 w 122"/>
                  <a:gd name="T9" fmla="*/ 15 h 91"/>
                  <a:gd name="T10" fmla="*/ 16 w 122"/>
                  <a:gd name="T11" fmla="*/ 0 h 91"/>
                  <a:gd name="T12" fmla="*/ 107 w 122"/>
                  <a:gd name="T13" fmla="*/ 0 h 91"/>
                  <a:gd name="T14" fmla="*/ 122 w 122"/>
                  <a:gd name="T15" fmla="*/ 15 h 91"/>
                  <a:gd name="T16" fmla="*/ 122 w 122"/>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91"/>
                    </a:moveTo>
                    <a:lnTo>
                      <a:pt x="107" y="91"/>
                    </a:lnTo>
                    <a:lnTo>
                      <a:pt x="16" y="91"/>
                    </a:lnTo>
                    <a:lnTo>
                      <a:pt x="0" y="91"/>
                    </a:lnTo>
                    <a:lnTo>
                      <a:pt x="0" y="15"/>
                    </a:lnTo>
                    <a:lnTo>
                      <a:pt x="16" y="0"/>
                    </a:lnTo>
                    <a:lnTo>
                      <a:pt x="107" y="0"/>
                    </a:lnTo>
                    <a:lnTo>
                      <a:pt x="122" y="15"/>
                    </a:lnTo>
                    <a:lnTo>
                      <a:pt x="122"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2" name="Freeform 186"/>
              <p:cNvSpPr>
                <a:spLocks/>
              </p:cNvSpPr>
              <p:nvPr/>
            </p:nvSpPr>
            <p:spPr bwMode="auto">
              <a:xfrm>
                <a:off x="1527" y="2425"/>
                <a:ext cx="107" cy="107"/>
              </a:xfrm>
              <a:custGeom>
                <a:avLst/>
                <a:gdLst>
                  <a:gd name="T0" fmla="*/ 107 w 107"/>
                  <a:gd name="T1" fmla="*/ 92 h 107"/>
                  <a:gd name="T2" fmla="*/ 107 w 107"/>
                  <a:gd name="T3" fmla="*/ 107 h 107"/>
                  <a:gd name="T4" fmla="*/ 15 w 107"/>
                  <a:gd name="T5" fmla="*/ 107 h 107"/>
                  <a:gd name="T6" fmla="*/ 0 w 107"/>
                  <a:gd name="T7" fmla="*/ 92 h 107"/>
                  <a:gd name="T8" fmla="*/ 0 w 107"/>
                  <a:gd name="T9" fmla="*/ 16 h 107"/>
                  <a:gd name="T10" fmla="*/ 15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15" y="107"/>
                    </a:lnTo>
                    <a:lnTo>
                      <a:pt x="0" y="92"/>
                    </a:lnTo>
                    <a:lnTo>
                      <a:pt x="0" y="16"/>
                    </a:lnTo>
                    <a:lnTo>
                      <a:pt x="15"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3" name="Freeform 187"/>
              <p:cNvSpPr>
                <a:spLocks/>
              </p:cNvSpPr>
              <p:nvPr/>
            </p:nvSpPr>
            <p:spPr bwMode="auto">
              <a:xfrm>
                <a:off x="1603" y="2563"/>
                <a:ext cx="107" cy="92"/>
              </a:xfrm>
              <a:custGeom>
                <a:avLst/>
                <a:gdLst>
                  <a:gd name="T0" fmla="*/ 107 w 107"/>
                  <a:gd name="T1" fmla="*/ 77 h 92"/>
                  <a:gd name="T2" fmla="*/ 107 w 107"/>
                  <a:gd name="T3" fmla="*/ 92 h 92"/>
                  <a:gd name="T4" fmla="*/ 0 w 107"/>
                  <a:gd name="T5" fmla="*/ 92 h 92"/>
                  <a:gd name="T6" fmla="*/ 0 w 107"/>
                  <a:gd name="T7" fmla="*/ 77 h 92"/>
                  <a:gd name="T8" fmla="*/ 0 w 107"/>
                  <a:gd name="T9" fmla="*/ 0 h 92"/>
                  <a:gd name="T10" fmla="*/ 0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0" y="92"/>
                    </a:lnTo>
                    <a:lnTo>
                      <a:pt x="0" y="77"/>
                    </a:lnTo>
                    <a:lnTo>
                      <a:pt x="0"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4" name="Freeform 188"/>
              <p:cNvSpPr>
                <a:spLocks/>
              </p:cNvSpPr>
              <p:nvPr/>
            </p:nvSpPr>
            <p:spPr bwMode="auto">
              <a:xfrm>
                <a:off x="1527" y="2686"/>
                <a:ext cx="107" cy="91"/>
              </a:xfrm>
              <a:custGeom>
                <a:avLst/>
                <a:gdLst>
                  <a:gd name="T0" fmla="*/ 107 w 107"/>
                  <a:gd name="T1" fmla="*/ 76 h 91"/>
                  <a:gd name="T2" fmla="*/ 107 w 107"/>
                  <a:gd name="T3" fmla="*/ 91 h 91"/>
                  <a:gd name="T4" fmla="*/ 15 w 107"/>
                  <a:gd name="T5" fmla="*/ 91 h 91"/>
                  <a:gd name="T6" fmla="*/ 0 w 107"/>
                  <a:gd name="T7" fmla="*/ 76 h 91"/>
                  <a:gd name="T8" fmla="*/ 0 w 107"/>
                  <a:gd name="T9" fmla="*/ 0 h 91"/>
                  <a:gd name="T10" fmla="*/ 15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15" y="91"/>
                    </a:lnTo>
                    <a:lnTo>
                      <a:pt x="0" y="76"/>
                    </a:lnTo>
                    <a:lnTo>
                      <a:pt x="0" y="0"/>
                    </a:lnTo>
                    <a:lnTo>
                      <a:pt x="15"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5" name="Freeform 189"/>
              <p:cNvSpPr>
                <a:spLocks/>
              </p:cNvSpPr>
              <p:nvPr/>
            </p:nvSpPr>
            <p:spPr bwMode="auto">
              <a:xfrm>
                <a:off x="1588" y="2808"/>
                <a:ext cx="107" cy="92"/>
              </a:xfrm>
              <a:custGeom>
                <a:avLst/>
                <a:gdLst>
                  <a:gd name="T0" fmla="*/ 107 w 107"/>
                  <a:gd name="T1" fmla="*/ 92 h 92"/>
                  <a:gd name="T2" fmla="*/ 107 w 107"/>
                  <a:gd name="T3" fmla="*/ 92 h 92"/>
                  <a:gd name="T4" fmla="*/ 0 w 107"/>
                  <a:gd name="T5" fmla="*/ 92 h 92"/>
                  <a:gd name="T6" fmla="*/ 0 w 107"/>
                  <a:gd name="T7" fmla="*/ 92 h 92"/>
                  <a:gd name="T8" fmla="*/ 0 w 107"/>
                  <a:gd name="T9" fmla="*/ 15 h 92"/>
                  <a:gd name="T10" fmla="*/ 0 w 107"/>
                  <a:gd name="T11" fmla="*/ 0 h 92"/>
                  <a:gd name="T12" fmla="*/ 107 w 107"/>
                  <a:gd name="T13" fmla="*/ 0 h 92"/>
                  <a:gd name="T14" fmla="*/ 107 w 107"/>
                  <a:gd name="T15" fmla="*/ 15 h 92"/>
                  <a:gd name="T16" fmla="*/ 107 w 107"/>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92"/>
                    </a:moveTo>
                    <a:lnTo>
                      <a:pt x="107" y="92"/>
                    </a:lnTo>
                    <a:lnTo>
                      <a:pt x="0" y="92"/>
                    </a:lnTo>
                    <a:lnTo>
                      <a:pt x="0" y="15"/>
                    </a:lnTo>
                    <a:lnTo>
                      <a:pt x="0"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6" name="Freeform 190"/>
              <p:cNvSpPr>
                <a:spLocks/>
              </p:cNvSpPr>
              <p:nvPr/>
            </p:nvSpPr>
            <p:spPr bwMode="auto">
              <a:xfrm>
                <a:off x="1527" y="2931"/>
                <a:ext cx="107" cy="91"/>
              </a:xfrm>
              <a:custGeom>
                <a:avLst/>
                <a:gdLst>
                  <a:gd name="T0" fmla="*/ 107 w 107"/>
                  <a:gd name="T1" fmla="*/ 91 h 91"/>
                  <a:gd name="T2" fmla="*/ 107 w 107"/>
                  <a:gd name="T3" fmla="*/ 91 h 91"/>
                  <a:gd name="T4" fmla="*/ 15 w 107"/>
                  <a:gd name="T5" fmla="*/ 91 h 91"/>
                  <a:gd name="T6" fmla="*/ 0 w 107"/>
                  <a:gd name="T7" fmla="*/ 91 h 91"/>
                  <a:gd name="T8" fmla="*/ 0 w 107"/>
                  <a:gd name="T9" fmla="*/ 15 h 91"/>
                  <a:gd name="T10" fmla="*/ 15 w 107"/>
                  <a:gd name="T11" fmla="*/ 0 h 91"/>
                  <a:gd name="T12" fmla="*/ 107 w 107"/>
                  <a:gd name="T13" fmla="*/ 0 h 91"/>
                  <a:gd name="T14" fmla="*/ 107 w 107"/>
                  <a:gd name="T15" fmla="*/ 15 h 91"/>
                  <a:gd name="T16" fmla="*/ 107 w 107"/>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91"/>
                    </a:moveTo>
                    <a:lnTo>
                      <a:pt x="107" y="91"/>
                    </a:lnTo>
                    <a:lnTo>
                      <a:pt x="15" y="91"/>
                    </a:lnTo>
                    <a:lnTo>
                      <a:pt x="0" y="91"/>
                    </a:lnTo>
                    <a:lnTo>
                      <a:pt x="0" y="15"/>
                    </a:lnTo>
                    <a:lnTo>
                      <a:pt x="15" y="0"/>
                    </a:lnTo>
                    <a:lnTo>
                      <a:pt x="107" y="0"/>
                    </a:lnTo>
                    <a:lnTo>
                      <a:pt x="107" y="15"/>
                    </a:lnTo>
                    <a:lnTo>
                      <a:pt x="107"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7" name="Freeform 191"/>
              <p:cNvSpPr>
                <a:spLocks/>
              </p:cNvSpPr>
              <p:nvPr/>
            </p:nvSpPr>
            <p:spPr bwMode="auto">
              <a:xfrm>
                <a:off x="1679"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8" name="Freeform 192"/>
              <p:cNvSpPr>
                <a:spLocks/>
              </p:cNvSpPr>
              <p:nvPr/>
            </p:nvSpPr>
            <p:spPr bwMode="auto">
              <a:xfrm>
                <a:off x="1740" y="2563"/>
                <a:ext cx="122" cy="92"/>
              </a:xfrm>
              <a:custGeom>
                <a:avLst/>
                <a:gdLst>
                  <a:gd name="T0" fmla="*/ 122 w 122"/>
                  <a:gd name="T1" fmla="*/ 77 h 92"/>
                  <a:gd name="T2" fmla="*/ 107 w 122"/>
                  <a:gd name="T3" fmla="*/ 92 h 92"/>
                  <a:gd name="T4" fmla="*/ 16 w 122"/>
                  <a:gd name="T5" fmla="*/ 92 h 92"/>
                  <a:gd name="T6" fmla="*/ 0 w 122"/>
                  <a:gd name="T7" fmla="*/ 77 h 92"/>
                  <a:gd name="T8" fmla="*/ 0 w 122"/>
                  <a:gd name="T9" fmla="*/ 0 h 92"/>
                  <a:gd name="T10" fmla="*/ 16 w 122"/>
                  <a:gd name="T11" fmla="*/ 0 h 92"/>
                  <a:gd name="T12" fmla="*/ 107 w 122"/>
                  <a:gd name="T13" fmla="*/ 0 h 92"/>
                  <a:gd name="T14" fmla="*/ 122 w 122"/>
                  <a:gd name="T15" fmla="*/ 0 h 92"/>
                  <a:gd name="T16" fmla="*/ 122 w 122"/>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77"/>
                    </a:moveTo>
                    <a:lnTo>
                      <a:pt x="107" y="92"/>
                    </a:lnTo>
                    <a:lnTo>
                      <a:pt x="16" y="92"/>
                    </a:lnTo>
                    <a:lnTo>
                      <a:pt x="0" y="77"/>
                    </a:lnTo>
                    <a:lnTo>
                      <a:pt x="0" y="0"/>
                    </a:lnTo>
                    <a:lnTo>
                      <a:pt x="16" y="0"/>
                    </a:lnTo>
                    <a:lnTo>
                      <a:pt x="107" y="0"/>
                    </a:lnTo>
                    <a:lnTo>
                      <a:pt x="122" y="0"/>
                    </a:lnTo>
                    <a:lnTo>
                      <a:pt x="122"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59" name="Freeform 193"/>
              <p:cNvSpPr>
                <a:spLocks/>
              </p:cNvSpPr>
              <p:nvPr/>
            </p:nvSpPr>
            <p:spPr bwMode="auto">
              <a:xfrm>
                <a:off x="1679"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0" name="Freeform 194"/>
              <p:cNvSpPr>
                <a:spLocks/>
              </p:cNvSpPr>
              <p:nvPr/>
            </p:nvSpPr>
            <p:spPr bwMode="auto">
              <a:xfrm>
                <a:off x="1725" y="2808"/>
                <a:ext cx="122" cy="92"/>
              </a:xfrm>
              <a:custGeom>
                <a:avLst/>
                <a:gdLst>
                  <a:gd name="T0" fmla="*/ 122 w 122"/>
                  <a:gd name="T1" fmla="*/ 92 h 92"/>
                  <a:gd name="T2" fmla="*/ 107 w 122"/>
                  <a:gd name="T3" fmla="*/ 92 h 92"/>
                  <a:gd name="T4" fmla="*/ 15 w 122"/>
                  <a:gd name="T5" fmla="*/ 92 h 92"/>
                  <a:gd name="T6" fmla="*/ 0 w 122"/>
                  <a:gd name="T7" fmla="*/ 92 h 92"/>
                  <a:gd name="T8" fmla="*/ 0 w 122"/>
                  <a:gd name="T9" fmla="*/ 15 h 92"/>
                  <a:gd name="T10" fmla="*/ 15 w 122"/>
                  <a:gd name="T11" fmla="*/ 0 h 92"/>
                  <a:gd name="T12" fmla="*/ 107 w 122"/>
                  <a:gd name="T13" fmla="*/ 0 h 92"/>
                  <a:gd name="T14" fmla="*/ 122 w 122"/>
                  <a:gd name="T15" fmla="*/ 15 h 92"/>
                  <a:gd name="T16" fmla="*/ 122 w 122"/>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92"/>
                    </a:moveTo>
                    <a:lnTo>
                      <a:pt x="107" y="92"/>
                    </a:lnTo>
                    <a:lnTo>
                      <a:pt x="15" y="92"/>
                    </a:lnTo>
                    <a:lnTo>
                      <a:pt x="0" y="92"/>
                    </a:lnTo>
                    <a:lnTo>
                      <a:pt x="0" y="15"/>
                    </a:lnTo>
                    <a:lnTo>
                      <a:pt x="15"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1" name="Freeform 195"/>
              <p:cNvSpPr>
                <a:spLocks/>
              </p:cNvSpPr>
              <p:nvPr/>
            </p:nvSpPr>
            <p:spPr bwMode="auto">
              <a:xfrm>
                <a:off x="1679" y="2931"/>
                <a:ext cx="107" cy="91"/>
              </a:xfrm>
              <a:custGeom>
                <a:avLst/>
                <a:gdLst>
                  <a:gd name="T0" fmla="*/ 107 w 107"/>
                  <a:gd name="T1" fmla="*/ 91 h 91"/>
                  <a:gd name="T2" fmla="*/ 107 w 107"/>
                  <a:gd name="T3" fmla="*/ 91 h 91"/>
                  <a:gd name="T4" fmla="*/ 0 w 107"/>
                  <a:gd name="T5" fmla="*/ 91 h 91"/>
                  <a:gd name="T6" fmla="*/ 0 w 107"/>
                  <a:gd name="T7" fmla="*/ 91 h 91"/>
                  <a:gd name="T8" fmla="*/ 0 w 107"/>
                  <a:gd name="T9" fmla="*/ 15 h 91"/>
                  <a:gd name="T10" fmla="*/ 0 w 107"/>
                  <a:gd name="T11" fmla="*/ 0 h 91"/>
                  <a:gd name="T12" fmla="*/ 107 w 107"/>
                  <a:gd name="T13" fmla="*/ 0 h 91"/>
                  <a:gd name="T14" fmla="*/ 107 w 107"/>
                  <a:gd name="T15" fmla="*/ 15 h 91"/>
                  <a:gd name="T16" fmla="*/ 107 w 107"/>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91"/>
                    </a:moveTo>
                    <a:lnTo>
                      <a:pt x="107" y="91"/>
                    </a:lnTo>
                    <a:lnTo>
                      <a:pt x="0" y="91"/>
                    </a:lnTo>
                    <a:lnTo>
                      <a:pt x="0" y="15"/>
                    </a:lnTo>
                    <a:lnTo>
                      <a:pt x="0" y="0"/>
                    </a:lnTo>
                    <a:lnTo>
                      <a:pt x="107" y="0"/>
                    </a:lnTo>
                    <a:lnTo>
                      <a:pt x="107" y="15"/>
                    </a:lnTo>
                    <a:lnTo>
                      <a:pt x="107"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2" name="Freeform 196"/>
              <p:cNvSpPr>
                <a:spLocks/>
              </p:cNvSpPr>
              <p:nvPr/>
            </p:nvSpPr>
            <p:spPr bwMode="auto">
              <a:xfrm>
                <a:off x="1817" y="2425"/>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6 h 107"/>
                  <a:gd name="T10" fmla="*/ 15 w 122"/>
                  <a:gd name="T11" fmla="*/ 0 h 107"/>
                  <a:gd name="T12" fmla="*/ 106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6"/>
                    </a:lnTo>
                    <a:lnTo>
                      <a:pt x="15" y="0"/>
                    </a:lnTo>
                    <a:lnTo>
                      <a:pt x="106"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3" name="Freeform 197"/>
              <p:cNvSpPr>
                <a:spLocks/>
              </p:cNvSpPr>
              <p:nvPr/>
            </p:nvSpPr>
            <p:spPr bwMode="auto">
              <a:xfrm>
                <a:off x="1893" y="2563"/>
                <a:ext cx="107" cy="92"/>
              </a:xfrm>
              <a:custGeom>
                <a:avLst/>
                <a:gdLst>
                  <a:gd name="T0" fmla="*/ 107 w 107"/>
                  <a:gd name="T1" fmla="*/ 77 h 92"/>
                  <a:gd name="T2" fmla="*/ 107 w 107"/>
                  <a:gd name="T3" fmla="*/ 92 h 92"/>
                  <a:gd name="T4" fmla="*/ 15 w 107"/>
                  <a:gd name="T5" fmla="*/ 92 h 92"/>
                  <a:gd name="T6" fmla="*/ 0 w 107"/>
                  <a:gd name="T7" fmla="*/ 77 h 92"/>
                  <a:gd name="T8" fmla="*/ 0 w 107"/>
                  <a:gd name="T9" fmla="*/ 0 h 92"/>
                  <a:gd name="T10" fmla="*/ 15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15" y="92"/>
                    </a:lnTo>
                    <a:lnTo>
                      <a:pt x="0" y="77"/>
                    </a:lnTo>
                    <a:lnTo>
                      <a:pt x="0" y="0"/>
                    </a:lnTo>
                    <a:lnTo>
                      <a:pt x="15"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4" name="Freeform 198"/>
              <p:cNvSpPr>
                <a:spLocks/>
              </p:cNvSpPr>
              <p:nvPr/>
            </p:nvSpPr>
            <p:spPr bwMode="auto">
              <a:xfrm>
                <a:off x="1817" y="2686"/>
                <a:ext cx="122" cy="91"/>
              </a:xfrm>
              <a:custGeom>
                <a:avLst/>
                <a:gdLst>
                  <a:gd name="T0" fmla="*/ 122 w 122"/>
                  <a:gd name="T1" fmla="*/ 76 h 91"/>
                  <a:gd name="T2" fmla="*/ 106 w 122"/>
                  <a:gd name="T3" fmla="*/ 91 h 91"/>
                  <a:gd name="T4" fmla="*/ 15 w 122"/>
                  <a:gd name="T5" fmla="*/ 91 h 91"/>
                  <a:gd name="T6" fmla="*/ 0 w 122"/>
                  <a:gd name="T7" fmla="*/ 76 h 91"/>
                  <a:gd name="T8" fmla="*/ 0 w 122"/>
                  <a:gd name="T9" fmla="*/ 0 h 91"/>
                  <a:gd name="T10" fmla="*/ 15 w 122"/>
                  <a:gd name="T11" fmla="*/ 0 h 91"/>
                  <a:gd name="T12" fmla="*/ 106 w 122"/>
                  <a:gd name="T13" fmla="*/ 0 h 91"/>
                  <a:gd name="T14" fmla="*/ 122 w 122"/>
                  <a:gd name="T15" fmla="*/ 0 h 91"/>
                  <a:gd name="T16" fmla="*/ 122 w 122"/>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6" y="91"/>
                    </a:lnTo>
                    <a:lnTo>
                      <a:pt x="15" y="91"/>
                    </a:lnTo>
                    <a:lnTo>
                      <a:pt x="0" y="76"/>
                    </a:lnTo>
                    <a:lnTo>
                      <a:pt x="0" y="0"/>
                    </a:lnTo>
                    <a:lnTo>
                      <a:pt x="15" y="0"/>
                    </a:lnTo>
                    <a:lnTo>
                      <a:pt x="106"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5" name="Freeform 199"/>
              <p:cNvSpPr>
                <a:spLocks/>
              </p:cNvSpPr>
              <p:nvPr/>
            </p:nvSpPr>
            <p:spPr bwMode="auto">
              <a:xfrm>
                <a:off x="1878" y="2808"/>
                <a:ext cx="106" cy="92"/>
              </a:xfrm>
              <a:custGeom>
                <a:avLst/>
                <a:gdLst>
                  <a:gd name="T0" fmla="*/ 106 w 106"/>
                  <a:gd name="T1" fmla="*/ 92 h 92"/>
                  <a:gd name="T2" fmla="*/ 106 w 106"/>
                  <a:gd name="T3" fmla="*/ 92 h 92"/>
                  <a:gd name="T4" fmla="*/ 0 w 106"/>
                  <a:gd name="T5" fmla="*/ 92 h 92"/>
                  <a:gd name="T6" fmla="*/ 0 w 106"/>
                  <a:gd name="T7" fmla="*/ 92 h 92"/>
                  <a:gd name="T8" fmla="*/ 0 w 106"/>
                  <a:gd name="T9" fmla="*/ 15 h 92"/>
                  <a:gd name="T10" fmla="*/ 0 w 106"/>
                  <a:gd name="T11" fmla="*/ 0 h 92"/>
                  <a:gd name="T12" fmla="*/ 106 w 106"/>
                  <a:gd name="T13" fmla="*/ 0 h 92"/>
                  <a:gd name="T14" fmla="*/ 106 w 106"/>
                  <a:gd name="T15" fmla="*/ 15 h 92"/>
                  <a:gd name="T16" fmla="*/ 106 w 106"/>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92"/>
                    </a:moveTo>
                    <a:lnTo>
                      <a:pt x="106" y="92"/>
                    </a:lnTo>
                    <a:lnTo>
                      <a:pt x="0" y="92"/>
                    </a:lnTo>
                    <a:lnTo>
                      <a:pt x="0" y="15"/>
                    </a:lnTo>
                    <a:lnTo>
                      <a:pt x="0" y="0"/>
                    </a:lnTo>
                    <a:lnTo>
                      <a:pt x="106" y="0"/>
                    </a:lnTo>
                    <a:lnTo>
                      <a:pt x="106" y="15"/>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6" name="Freeform 200"/>
              <p:cNvSpPr>
                <a:spLocks/>
              </p:cNvSpPr>
              <p:nvPr/>
            </p:nvSpPr>
            <p:spPr bwMode="auto">
              <a:xfrm>
                <a:off x="1817" y="2931"/>
                <a:ext cx="122" cy="91"/>
              </a:xfrm>
              <a:custGeom>
                <a:avLst/>
                <a:gdLst>
                  <a:gd name="T0" fmla="*/ 122 w 122"/>
                  <a:gd name="T1" fmla="*/ 91 h 91"/>
                  <a:gd name="T2" fmla="*/ 106 w 122"/>
                  <a:gd name="T3" fmla="*/ 91 h 91"/>
                  <a:gd name="T4" fmla="*/ 15 w 122"/>
                  <a:gd name="T5" fmla="*/ 91 h 91"/>
                  <a:gd name="T6" fmla="*/ 0 w 122"/>
                  <a:gd name="T7" fmla="*/ 91 h 91"/>
                  <a:gd name="T8" fmla="*/ 0 w 122"/>
                  <a:gd name="T9" fmla="*/ 15 h 91"/>
                  <a:gd name="T10" fmla="*/ 15 w 122"/>
                  <a:gd name="T11" fmla="*/ 0 h 91"/>
                  <a:gd name="T12" fmla="*/ 106 w 122"/>
                  <a:gd name="T13" fmla="*/ 0 h 91"/>
                  <a:gd name="T14" fmla="*/ 122 w 122"/>
                  <a:gd name="T15" fmla="*/ 15 h 91"/>
                  <a:gd name="T16" fmla="*/ 122 w 122"/>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91"/>
                    </a:moveTo>
                    <a:lnTo>
                      <a:pt x="106" y="91"/>
                    </a:lnTo>
                    <a:lnTo>
                      <a:pt x="15" y="91"/>
                    </a:lnTo>
                    <a:lnTo>
                      <a:pt x="0" y="91"/>
                    </a:lnTo>
                    <a:lnTo>
                      <a:pt x="0" y="15"/>
                    </a:lnTo>
                    <a:lnTo>
                      <a:pt x="15" y="0"/>
                    </a:lnTo>
                    <a:lnTo>
                      <a:pt x="106" y="0"/>
                    </a:lnTo>
                    <a:lnTo>
                      <a:pt x="122" y="15"/>
                    </a:lnTo>
                    <a:lnTo>
                      <a:pt x="122"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7" name="Freeform 201"/>
              <p:cNvSpPr>
                <a:spLocks/>
              </p:cNvSpPr>
              <p:nvPr/>
            </p:nvSpPr>
            <p:spPr bwMode="auto">
              <a:xfrm>
                <a:off x="1817" y="3053"/>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5 h 107"/>
                  <a:gd name="T10" fmla="*/ 15 w 122"/>
                  <a:gd name="T11" fmla="*/ 0 h 107"/>
                  <a:gd name="T12" fmla="*/ 106 w 122"/>
                  <a:gd name="T13" fmla="*/ 0 h 107"/>
                  <a:gd name="T14" fmla="*/ 122 w 122"/>
                  <a:gd name="T15" fmla="*/ 15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5"/>
                    </a:lnTo>
                    <a:lnTo>
                      <a:pt x="15" y="0"/>
                    </a:lnTo>
                    <a:lnTo>
                      <a:pt x="106"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8" name="Freeform 202"/>
              <p:cNvSpPr>
                <a:spLocks/>
              </p:cNvSpPr>
              <p:nvPr/>
            </p:nvSpPr>
            <p:spPr bwMode="auto">
              <a:xfrm>
                <a:off x="1969"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69" name="Freeform 203"/>
              <p:cNvSpPr>
                <a:spLocks/>
              </p:cNvSpPr>
              <p:nvPr/>
            </p:nvSpPr>
            <p:spPr bwMode="auto">
              <a:xfrm>
                <a:off x="2045" y="2563"/>
                <a:ext cx="107" cy="92"/>
              </a:xfrm>
              <a:custGeom>
                <a:avLst/>
                <a:gdLst>
                  <a:gd name="T0" fmla="*/ 107 w 107"/>
                  <a:gd name="T1" fmla="*/ 77 h 92"/>
                  <a:gd name="T2" fmla="*/ 92 w 107"/>
                  <a:gd name="T3" fmla="*/ 92 h 92"/>
                  <a:gd name="T4" fmla="*/ 0 w 107"/>
                  <a:gd name="T5" fmla="*/ 92 h 92"/>
                  <a:gd name="T6" fmla="*/ 0 w 107"/>
                  <a:gd name="T7" fmla="*/ 77 h 92"/>
                  <a:gd name="T8" fmla="*/ 0 w 107"/>
                  <a:gd name="T9" fmla="*/ 0 h 92"/>
                  <a:gd name="T10" fmla="*/ 0 w 107"/>
                  <a:gd name="T11" fmla="*/ 0 h 92"/>
                  <a:gd name="T12" fmla="*/ 92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92" y="92"/>
                    </a:lnTo>
                    <a:lnTo>
                      <a:pt x="0" y="92"/>
                    </a:lnTo>
                    <a:lnTo>
                      <a:pt x="0" y="77"/>
                    </a:lnTo>
                    <a:lnTo>
                      <a:pt x="0" y="0"/>
                    </a:lnTo>
                    <a:lnTo>
                      <a:pt x="92"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670" name="Freeform 204"/>
              <p:cNvSpPr>
                <a:spLocks/>
              </p:cNvSpPr>
              <p:nvPr/>
            </p:nvSpPr>
            <p:spPr bwMode="auto">
              <a:xfrm>
                <a:off x="1969"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sp>
          <p:nvSpPr>
            <p:cNvPr id="18455" name="Freeform 206"/>
            <p:cNvSpPr>
              <a:spLocks/>
            </p:cNvSpPr>
            <p:nvPr/>
          </p:nvSpPr>
          <p:spPr bwMode="auto">
            <a:xfrm>
              <a:off x="3222626" y="4457700"/>
              <a:ext cx="169863" cy="146050"/>
            </a:xfrm>
            <a:custGeom>
              <a:avLst/>
              <a:gdLst>
                <a:gd name="T0" fmla="*/ 169863 w 107"/>
                <a:gd name="T1" fmla="*/ 146050 h 92"/>
                <a:gd name="T2" fmla="*/ 146050 w 107"/>
                <a:gd name="T3" fmla="*/ 146050 h 92"/>
                <a:gd name="T4" fmla="*/ 0 w 107"/>
                <a:gd name="T5" fmla="*/ 146050 h 92"/>
                <a:gd name="T6" fmla="*/ 0 w 107"/>
                <a:gd name="T7" fmla="*/ 146050 h 92"/>
                <a:gd name="T8" fmla="*/ 0 w 107"/>
                <a:gd name="T9" fmla="*/ 23813 h 92"/>
                <a:gd name="T10" fmla="*/ 0 w 107"/>
                <a:gd name="T11" fmla="*/ 0 h 92"/>
                <a:gd name="T12" fmla="*/ 146050 w 107"/>
                <a:gd name="T13" fmla="*/ 0 h 92"/>
                <a:gd name="T14" fmla="*/ 169863 w 107"/>
                <a:gd name="T15" fmla="*/ 23813 h 92"/>
                <a:gd name="T16" fmla="*/ 169863 w 107"/>
                <a:gd name="T17" fmla="*/ 14605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92"/>
                  </a:moveTo>
                  <a:lnTo>
                    <a:pt x="92" y="92"/>
                  </a:lnTo>
                  <a:lnTo>
                    <a:pt x="0" y="92"/>
                  </a:lnTo>
                  <a:lnTo>
                    <a:pt x="0" y="15"/>
                  </a:lnTo>
                  <a:lnTo>
                    <a:pt x="0" y="0"/>
                  </a:lnTo>
                  <a:lnTo>
                    <a:pt x="92"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56" name="Freeform 207"/>
            <p:cNvSpPr>
              <a:spLocks/>
            </p:cNvSpPr>
            <p:nvPr/>
          </p:nvSpPr>
          <p:spPr bwMode="auto">
            <a:xfrm>
              <a:off x="3125788" y="4846638"/>
              <a:ext cx="169863" cy="169863"/>
            </a:xfrm>
            <a:custGeom>
              <a:avLst/>
              <a:gdLst>
                <a:gd name="T0" fmla="*/ 169863 w 107"/>
                <a:gd name="T1" fmla="*/ 146050 h 107"/>
                <a:gd name="T2" fmla="*/ 169863 w 107"/>
                <a:gd name="T3" fmla="*/ 169863 h 107"/>
                <a:gd name="T4" fmla="*/ 0 w 107"/>
                <a:gd name="T5" fmla="*/ 169863 h 107"/>
                <a:gd name="T6" fmla="*/ 0 w 107"/>
                <a:gd name="T7" fmla="*/ 146050 h 107"/>
                <a:gd name="T8" fmla="*/ 0 w 107"/>
                <a:gd name="T9" fmla="*/ 23813 h 107"/>
                <a:gd name="T10" fmla="*/ 0 w 107"/>
                <a:gd name="T11" fmla="*/ 0 h 107"/>
                <a:gd name="T12" fmla="*/ 169863 w 107"/>
                <a:gd name="T13" fmla="*/ 0 h 107"/>
                <a:gd name="T14" fmla="*/ 169863 w 107"/>
                <a:gd name="T15" fmla="*/ 23813 h 107"/>
                <a:gd name="T16" fmla="*/ 169863 w 107"/>
                <a:gd name="T17" fmla="*/ 14605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5"/>
                  </a:lnTo>
                  <a:lnTo>
                    <a:pt x="0"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57" name="Freeform 208"/>
            <p:cNvSpPr>
              <a:spLocks/>
            </p:cNvSpPr>
            <p:nvPr/>
          </p:nvSpPr>
          <p:spPr bwMode="auto">
            <a:xfrm>
              <a:off x="3465513" y="4068763"/>
              <a:ext cx="290513" cy="146050"/>
            </a:xfrm>
            <a:custGeom>
              <a:avLst/>
              <a:gdLst>
                <a:gd name="T0" fmla="*/ 290513 w 12"/>
                <a:gd name="T1" fmla="*/ 121708 h 6"/>
                <a:gd name="T2" fmla="*/ 290513 w 12"/>
                <a:gd name="T3" fmla="*/ 146050 h 6"/>
                <a:gd name="T4" fmla="*/ 24209 w 12"/>
                <a:gd name="T5" fmla="*/ 146050 h 6"/>
                <a:gd name="T6" fmla="*/ 0 w 12"/>
                <a:gd name="T7" fmla="*/ 121708 h 6"/>
                <a:gd name="T8" fmla="*/ 0 w 12"/>
                <a:gd name="T9" fmla="*/ 0 h 6"/>
                <a:gd name="T10" fmla="*/ 24209 w 12"/>
                <a:gd name="T11" fmla="*/ 0 h 6"/>
                <a:gd name="T12" fmla="*/ 290513 w 12"/>
                <a:gd name="T13" fmla="*/ 0 h 6"/>
                <a:gd name="T14" fmla="*/ 290513 w 12"/>
                <a:gd name="T15" fmla="*/ 0 h 6"/>
                <a:gd name="T16" fmla="*/ 290513 w 12"/>
                <a:gd name="T17" fmla="*/ 121708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6">
                  <a:moveTo>
                    <a:pt x="12" y="5"/>
                  </a:moveTo>
                  <a:cubicBezTo>
                    <a:pt x="12" y="6"/>
                    <a:pt x="12" y="6"/>
                    <a:pt x="12" y="6"/>
                  </a:cubicBezTo>
                  <a:cubicBezTo>
                    <a:pt x="1" y="6"/>
                    <a:pt x="1" y="6"/>
                    <a:pt x="1" y="6"/>
                  </a:cubicBezTo>
                  <a:cubicBezTo>
                    <a:pt x="1" y="6"/>
                    <a:pt x="0" y="6"/>
                    <a:pt x="0" y="5"/>
                  </a:cubicBezTo>
                  <a:cubicBezTo>
                    <a:pt x="0" y="0"/>
                    <a:pt x="0" y="0"/>
                    <a:pt x="0" y="0"/>
                  </a:cubicBezTo>
                  <a:cubicBezTo>
                    <a:pt x="0" y="0"/>
                    <a:pt x="1" y="0"/>
                    <a:pt x="1" y="0"/>
                  </a:cubicBezTo>
                  <a:cubicBezTo>
                    <a:pt x="12" y="0"/>
                    <a:pt x="12" y="0"/>
                    <a:pt x="12" y="0"/>
                  </a:cubicBezTo>
                  <a:cubicBezTo>
                    <a:pt x="12" y="0"/>
                    <a:pt x="12" y="0"/>
                    <a:pt x="12" y="0"/>
                  </a:cubicBezTo>
                  <a:lnTo>
                    <a:pt x="12"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58" name="Freeform 209"/>
            <p:cNvSpPr>
              <a:spLocks/>
            </p:cNvSpPr>
            <p:nvPr/>
          </p:nvSpPr>
          <p:spPr bwMode="auto">
            <a:xfrm>
              <a:off x="3343276" y="4264025"/>
              <a:ext cx="193675" cy="144463"/>
            </a:xfrm>
            <a:custGeom>
              <a:avLst/>
              <a:gdLst>
                <a:gd name="T0" fmla="*/ 193675 w 122"/>
                <a:gd name="T1" fmla="*/ 120650 h 91"/>
                <a:gd name="T2" fmla="*/ 169863 w 122"/>
                <a:gd name="T3" fmla="*/ 144463 h 91"/>
                <a:gd name="T4" fmla="*/ 25400 w 122"/>
                <a:gd name="T5" fmla="*/ 144463 h 91"/>
                <a:gd name="T6" fmla="*/ 0 w 122"/>
                <a:gd name="T7" fmla="*/ 120650 h 91"/>
                <a:gd name="T8" fmla="*/ 0 w 122"/>
                <a:gd name="T9" fmla="*/ 0 h 91"/>
                <a:gd name="T10" fmla="*/ 25400 w 122"/>
                <a:gd name="T11" fmla="*/ 0 h 91"/>
                <a:gd name="T12" fmla="*/ 169863 w 122"/>
                <a:gd name="T13" fmla="*/ 0 h 91"/>
                <a:gd name="T14" fmla="*/ 193675 w 122"/>
                <a:gd name="T15" fmla="*/ 0 h 91"/>
                <a:gd name="T16" fmla="*/ 193675 w 122"/>
                <a:gd name="T17" fmla="*/ 12065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7" y="91"/>
                  </a:lnTo>
                  <a:lnTo>
                    <a:pt x="16" y="91"/>
                  </a:lnTo>
                  <a:lnTo>
                    <a:pt x="0" y="76"/>
                  </a:lnTo>
                  <a:lnTo>
                    <a:pt x="0" y="0"/>
                  </a:lnTo>
                  <a:lnTo>
                    <a:pt x="16" y="0"/>
                  </a:lnTo>
                  <a:lnTo>
                    <a:pt x="107"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59" name="Freeform 210"/>
            <p:cNvSpPr>
              <a:spLocks/>
            </p:cNvSpPr>
            <p:nvPr/>
          </p:nvSpPr>
          <p:spPr bwMode="auto">
            <a:xfrm>
              <a:off x="3343276" y="4846638"/>
              <a:ext cx="193675" cy="169863"/>
            </a:xfrm>
            <a:custGeom>
              <a:avLst/>
              <a:gdLst>
                <a:gd name="T0" fmla="*/ 193675 w 122"/>
                <a:gd name="T1" fmla="*/ 146050 h 107"/>
                <a:gd name="T2" fmla="*/ 169863 w 122"/>
                <a:gd name="T3" fmla="*/ 169863 h 107"/>
                <a:gd name="T4" fmla="*/ 25400 w 122"/>
                <a:gd name="T5" fmla="*/ 169863 h 107"/>
                <a:gd name="T6" fmla="*/ 0 w 122"/>
                <a:gd name="T7" fmla="*/ 146050 h 107"/>
                <a:gd name="T8" fmla="*/ 0 w 122"/>
                <a:gd name="T9" fmla="*/ 23813 h 107"/>
                <a:gd name="T10" fmla="*/ 25400 w 122"/>
                <a:gd name="T11" fmla="*/ 0 h 107"/>
                <a:gd name="T12" fmla="*/ 169863 w 122"/>
                <a:gd name="T13" fmla="*/ 0 h 107"/>
                <a:gd name="T14" fmla="*/ 193675 w 122"/>
                <a:gd name="T15" fmla="*/ 23813 h 107"/>
                <a:gd name="T16" fmla="*/ 193675 w 122"/>
                <a:gd name="T17" fmla="*/ 14605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6" y="107"/>
                  </a:lnTo>
                  <a:lnTo>
                    <a:pt x="0" y="92"/>
                  </a:lnTo>
                  <a:lnTo>
                    <a:pt x="0" y="15"/>
                  </a:lnTo>
                  <a:lnTo>
                    <a:pt x="16"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60" name="Freeform 211"/>
            <p:cNvSpPr>
              <a:spLocks/>
            </p:cNvSpPr>
            <p:nvPr/>
          </p:nvSpPr>
          <p:spPr bwMode="auto">
            <a:xfrm>
              <a:off x="3343276" y="3849688"/>
              <a:ext cx="412750" cy="169863"/>
            </a:xfrm>
            <a:custGeom>
              <a:avLst/>
              <a:gdLst>
                <a:gd name="T0" fmla="*/ 412750 w 17"/>
                <a:gd name="T1" fmla="*/ 145597 h 7"/>
                <a:gd name="T2" fmla="*/ 388471 w 17"/>
                <a:gd name="T3" fmla="*/ 169863 h 7"/>
                <a:gd name="T4" fmla="*/ 48559 w 17"/>
                <a:gd name="T5" fmla="*/ 169863 h 7"/>
                <a:gd name="T6" fmla="*/ 0 w 17"/>
                <a:gd name="T7" fmla="*/ 145597 h 7"/>
                <a:gd name="T8" fmla="*/ 0 w 17"/>
                <a:gd name="T9" fmla="*/ 24266 h 7"/>
                <a:gd name="T10" fmla="*/ 48559 w 17"/>
                <a:gd name="T11" fmla="*/ 0 h 7"/>
                <a:gd name="T12" fmla="*/ 388471 w 17"/>
                <a:gd name="T13" fmla="*/ 0 h 7"/>
                <a:gd name="T14" fmla="*/ 412750 w 17"/>
                <a:gd name="T15" fmla="*/ 24266 h 7"/>
                <a:gd name="T16" fmla="*/ 412750 w 17"/>
                <a:gd name="T17" fmla="*/ 145597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7">
                  <a:moveTo>
                    <a:pt x="17" y="6"/>
                  </a:moveTo>
                  <a:cubicBezTo>
                    <a:pt x="17" y="6"/>
                    <a:pt x="17" y="7"/>
                    <a:pt x="16" y="7"/>
                  </a:cubicBezTo>
                  <a:cubicBezTo>
                    <a:pt x="2" y="7"/>
                    <a:pt x="2" y="7"/>
                    <a:pt x="2" y="7"/>
                  </a:cubicBezTo>
                  <a:cubicBezTo>
                    <a:pt x="1" y="7"/>
                    <a:pt x="0" y="6"/>
                    <a:pt x="0" y="6"/>
                  </a:cubicBezTo>
                  <a:cubicBezTo>
                    <a:pt x="0" y="1"/>
                    <a:pt x="0" y="1"/>
                    <a:pt x="0" y="1"/>
                  </a:cubicBezTo>
                  <a:cubicBezTo>
                    <a:pt x="0" y="1"/>
                    <a:pt x="1" y="0"/>
                    <a:pt x="2" y="0"/>
                  </a:cubicBezTo>
                  <a:cubicBezTo>
                    <a:pt x="16" y="0"/>
                    <a:pt x="16" y="0"/>
                    <a:pt x="16" y="0"/>
                  </a:cubicBezTo>
                  <a:cubicBezTo>
                    <a:pt x="17" y="0"/>
                    <a:pt x="17" y="1"/>
                    <a:pt x="17" y="1"/>
                  </a:cubicBezTo>
                  <a:lnTo>
                    <a:pt x="17" y="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61" name="Freeform 212"/>
            <p:cNvSpPr>
              <a:spLocks/>
            </p:cNvSpPr>
            <p:nvPr/>
          </p:nvSpPr>
          <p:spPr bwMode="auto">
            <a:xfrm>
              <a:off x="3586163" y="4264025"/>
              <a:ext cx="169863" cy="144463"/>
            </a:xfrm>
            <a:custGeom>
              <a:avLst/>
              <a:gdLst>
                <a:gd name="T0" fmla="*/ 169863 w 107"/>
                <a:gd name="T1" fmla="*/ 120650 h 91"/>
                <a:gd name="T2" fmla="*/ 169863 w 107"/>
                <a:gd name="T3" fmla="*/ 144463 h 91"/>
                <a:gd name="T4" fmla="*/ 23813 w 107"/>
                <a:gd name="T5" fmla="*/ 144463 h 91"/>
                <a:gd name="T6" fmla="*/ 0 w 107"/>
                <a:gd name="T7" fmla="*/ 120650 h 91"/>
                <a:gd name="T8" fmla="*/ 0 w 107"/>
                <a:gd name="T9" fmla="*/ 0 h 91"/>
                <a:gd name="T10" fmla="*/ 23813 w 107"/>
                <a:gd name="T11" fmla="*/ 0 h 91"/>
                <a:gd name="T12" fmla="*/ 169863 w 107"/>
                <a:gd name="T13" fmla="*/ 0 h 91"/>
                <a:gd name="T14" fmla="*/ 169863 w 107"/>
                <a:gd name="T15" fmla="*/ 0 h 91"/>
                <a:gd name="T16" fmla="*/ 169863 w 107"/>
                <a:gd name="T17" fmla="*/ 12065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15" y="91"/>
                  </a:lnTo>
                  <a:lnTo>
                    <a:pt x="0" y="76"/>
                  </a:lnTo>
                  <a:lnTo>
                    <a:pt x="0" y="0"/>
                  </a:lnTo>
                  <a:lnTo>
                    <a:pt x="15"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62" name="Freeform 213"/>
            <p:cNvSpPr>
              <a:spLocks/>
            </p:cNvSpPr>
            <p:nvPr/>
          </p:nvSpPr>
          <p:spPr bwMode="auto">
            <a:xfrm>
              <a:off x="3440113" y="4457700"/>
              <a:ext cx="315913" cy="146050"/>
            </a:xfrm>
            <a:custGeom>
              <a:avLst/>
              <a:gdLst>
                <a:gd name="T0" fmla="*/ 315913 w 13"/>
                <a:gd name="T1" fmla="*/ 146050 h 6"/>
                <a:gd name="T2" fmla="*/ 291612 w 13"/>
                <a:gd name="T3" fmla="*/ 146050 h 6"/>
                <a:gd name="T4" fmla="*/ 24301 w 13"/>
                <a:gd name="T5" fmla="*/ 146050 h 6"/>
                <a:gd name="T6" fmla="*/ 0 w 13"/>
                <a:gd name="T7" fmla="*/ 146050 h 6"/>
                <a:gd name="T8" fmla="*/ 0 w 13"/>
                <a:gd name="T9" fmla="*/ 24342 h 6"/>
                <a:gd name="T10" fmla="*/ 24301 w 13"/>
                <a:gd name="T11" fmla="*/ 0 h 6"/>
                <a:gd name="T12" fmla="*/ 291612 w 13"/>
                <a:gd name="T13" fmla="*/ 0 h 6"/>
                <a:gd name="T14" fmla="*/ 315913 w 13"/>
                <a:gd name="T15" fmla="*/ 24342 h 6"/>
                <a:gd name="T16" fmla="*/ 315913 w 13"/>
                <a:gd name="T17" fmla="*/ 14605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6">
                  <a:moveTo>
                    <a:pt x="13" y="6"/>
                  </a:moveTo>
                  <a:cubicBezTo>
                    <a:pt x="13" y="6"/>
                    <a:pt x="13" y="6"/>
                    <a:pt x="12" y="6"/>
                  </a:cubicBezTo>
                  <a:cubicBezTo>
                    <a:pt x="1" y="6"/>
                    <a:pt x="1" y="6"/>
                    <a:pt x="1" y="6"/>
                  </a:cubicBezTo>
                  <a:cubicBezTo>
                    <a:pt x="0" y="6"/>
                    <a:pt x="0" y="6"/>
                    <a:pt x="0" y="6"/>
                  </a:cubicBezTo>
                  <a:cubicBezTo>
                    <a:pt x="0" y="1"/>
                    <a:pt x="0" y="1"/>
                    <a:pt x="0" y="1"/>
                  </a:cubicBezTo>
                  <a:cubicBezTo>
                    <a:pt x="0" y="0"/>
                    <a:pt x="0" y="0"/>
                    <a:pt x="1" y="0"/>
                  </a:cubicBezTo>
                  <a:cubicBezTo>
                    <a:pt x="12" y="0"/>
                    <a:pt x="12" y="0"/>
                    <a:pt x="12" y="0"/>
                  </a:cubicBezTo>
                  <a:cubicBezTo>
                    <a:pt x="13" y="0"/>
                    <a:pt x="13" y="0"/>
                    <a:pt x="13" y="1"/>
                  </a:cubicBezTo>
                  <a:lnTo>
                    <a:pt x="13" y="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63" name="Freeform 214"/>
            <p:cNvSpPr>
              <a:spLocks/>
            </p:cNvSpPr>
            <p:nvPr/>
          </p:nvSpPr>
          <p:spPr bwMode="auto">
            <a:xfrm>
              <a:off x="3586163" y="4846638"/>
              <a:ext cx="169863" cy="169863"/>
            </a:xfrm>
            <a:custGeom>
              <a:avLst/>
              <a:gdLst>
                <a:gd name="T0" fmla="*/ 169863 w 107"/>
                <a:gd name="T1" fmla="*/ 146050 h 107"/>
                <a:gd name="T2" fmla="*/ 169863 w 107"/>
                <a:gd name="T3" fmla="*/ 169863 h 107"/>
                <a:gd name="T4" fmla="*/ 23813 w 107"/>
                <a:gd name="T5" fmla="*/ 169863 h 107"/>
                <a:gd name="T6" fmla="*/ 0 w 107"/>
                <a:gd name="T7" fmla="*/ 146050 h 107"/>
                <a:gd name="T8" fmla="*/ 0 w 107"/>
                <a:gd name="T9" fmla="*/ 23813 h 107"/>
                <a:gd name="T10" fmla="*/ 23813 w 107"/>
                <a:gd name="T11" fmla="*/ 0 h 107"/>
                <a:gd name="T12" fmla="*/ 169863 w 107"/>
                <a:gd name="T13" fmla="*/ 0 h 107"/>
                <a:gd name="T14" fmla="*/ 169863 w 107"/>
                <a:gd name="T15" fmla="*/ 23813 h 107"/>
                <a:gd name="T16" fmla="*/ 169863 w 107"/>
                <a:gd name="T17" fmla="*/ 14605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15" y="107"/>
                  </a:lnTo>
                  <a:lnTo>
                    <a:pt x="0" y="92"/>
                  </a:lnTo>
                  <a:lnTo>
                    <a:pt x="0" y="15"/>
                  </a:lnTo>
                  <a:lnTo>
                    <a:pt x="15"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64" name="Freeform 215"/>
            <p:cNvSpPr>
              <a:spLocks/>
            </p:cNvSpPr>
            <p:nvPr/>
          </p:nvSpPr>
          <p:spPr bwMode="auto">
            <a:xfrm>
              <a:off x="1963738" y="4870450"/>
              <a:ext cx="871538" cy="146050"/>
            </a:xfrm>
            <a:custGeom>
              <a:avLst/>
              <a:gdLst>
                <a:gd name="T0" fmla="*/ 871538 w 36"/>
                <a:gd name="T1" fmla="*/ 97367 h 6"/>
                <a:gd name="T2" fmla="*/ 823119 w 36"/>
                <a:gd name="T3" fmla="*/ 146050 h 6"/>
                <a:gd name="T4" fmla="*/ 48419 w 36"/>
                <a:gd name="T5" fmla="*/ 146050 h 6"/>
                <a:gd name="T6" fmla="*/ 0 w 36"/>
                <a:gd name="T7" fmla="*/ 97367 h 6"/>
                <a:gd name="T8" fmla="*/ 0 w 36"/>
                <a:gd name="T9" fmla="*/ 24342 h 6"/>
                <a:gd name="T10" fmla="*/ 48419 w 36"/>
                <a:gd name="T11" fmla="*/ 0 h 6"/>
                <a:gd name="T12" fmla="*/ 823119 w 36"/>
                <a:gd name="T13" fmla="*/ 0 h 6"/>
                <a:gd name="T14" fmla="*/ 871538 w 36"/>
                <a:gd name="T15" fmla="*/ 24342 h 6"/>
                <a:gd name="T16" fmla="*/ 871538 w 36"/>
                <a:gd name="T17" fmla="*/ 97367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6" h="6">
                  <a:moveTo>
                    <a:pt x="36" y="4"/>
                  </a:moveTo>
                  <a:cubicBezTo>
                    <a:pt x="36" y="5"/>
                    <a:pt x="35" y="6"/>
                    <a:pt x="34" y="6"/>
                  </a:cubicBezTo>
                  <a:cubicBezTo>
                    <a:pt x="2" y="6"/>
                    <a:pt x="2" y="6"/>
                    <a:pt x="2" y="6"/>
                  </a:cubicBezTo>
                  <a:cubicBezTo>
                    <a:pt x="1" y="6"/>
                    <a:pt x="0" y="5"/>
                    <a:pt x="0" y="4"/>
                  </a:cubicBezTo>
                  <a:cubicBezTo>
                    <a:pt x="0" y="1"/>
                    <a:pt x="0" y="1"/>
                    <a:pt x="0" y="1"/>
                  </a:cubicBezTo>
                  <a:cubicBezTo>
                    <a:pt x="0" y="0"/>
                    <a:pt x="1" y="0"/>
                    <a:pt x="2" y="0"/>
                  </a:cubicBezTo>
                  <a:cubicBezTo>
                    <a:pt x="34" y="0"/>
                    <a:pt x="34" y="0"/>
                    <a:pt x="34" y="0"/>
                  </a:cubicBezTo>
                  <a:cubicBezTo>
                    <a:pt x="35" y="0"/>
                    <a:pt x="36" y="0"/>
                    <a:pt x="36" y="1"/>
                  </a:cubicBezTo>
                  <a:lnTo>
                    <a:pt x="36" y="4"/>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65" name="Freeform 216"/>
            <p:cNvSpPr>
              <a:spLocks/>
            </p:cNvSpPr>
            <p:nvPr/>
          </p:nvSpPr>
          <p:spPr bwMode="auto">
            <a:xfrm>
              <a:off x="1019176" y="4652963"/>
              <a:ext cx="654050" cy="144463"/>
            </a:xfrm>
            <a:custGeom>
              <a:avLst/>
              <a:gdLst>
                <a:gd name="T0" fmla="*/ 654050 w 27"/>
                <a:gd name="T1" fmla="*/ 120386 h 6"/>
                <a:gd name="T2" fmla="*/ 605602 w 27"/>
                <a:gd name="T3" fmla="*/ 144463 h 6"/>
                <a:gd name="T4" fmla="*/ 48448 w 27"/>
                <a:gd name="T5" fmla="*/ 144463 h 6"/>
                <a:gd name="T6" fmla="*/ 0 w 27"/>
                <a:gd name="T7" fmla="*/ 120386 h 6"/>
                <a:gd name="T8" fmla="*/ 0 w 27"/>
                <a:gd name="T9" fmla="*/ 48154 h 6"/>
                <a:gd name="T10" fmla="*/ 48448 w 27"/>
                <a:gd name="T11" fmla="*/ 0 h 6"/>
                <a:gd name="T12" fmla="*/ 605602 w 27"/>
                <a:gd name="T13" fmla="*/ 0 h 6"/>
                <a:gd name="T14" fmla="*/ 654050 w 27"/>
                <a:gd name="T15" fmla="*/ 48154 h 6"/>
                <a:gd name="T16" fmla="*/ 654050 w 27"/>
                <a:gd name="T17" fmla="*/ 120386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 h="6">
                  <a:moveTo>
                    <a:pt x="27" y="5"/>
                  </a:moveTo>
                  <a:cubicBezTo>
                    <a:pt x="27" y="6"/>
                    <a:pt x="26" y="6"/>
                    <a:pt x="25" y="6"/>
                  </a:cubicBezTo>
                  <a:cubicBezTo>
                    <a:pt x="2" y="6"/>
                    <a:pt x="2" y="6"/>
                    <a:pt x="2" y="6"/>
                  </a:cubicBezTo>
                  <a:cubicBezTo>
                    <a:pt x="1" y="6"/>
                    <a:pt x="0" y="6"/>
                    <a:pt x="0" y="5"/>
                  </a:cubicBezTo>
                  <a:cubicBezTo>
                    <a:pt x="0" y="2"/>
                    <a:pt x="0" y="2"/>
                    <a:pt x="0" y="2"/>
                  </a:cubicBezTo>
                  <a:cubicBezTo>
                    <a:pt x="0" y="1"/>
                    <a:pt x="1" y="0"/>
                    <a:pt x="2" y="0"/>
                  </a:cubicBezTo>
                  <a:cubicBezTo>
                    <a:pt x="25" y="0"/>
                    <a:pt x="25" y="0"/>
                    <a:pt x="25" y="0"/>
                  </a:cubicBezTo>
                  <a:cubicBezTo>
                    <a:pt x="26" y="0"/>
                    <a:pt x="27" y="1"/>
                    <a:pt x="27" y="2"/>
                  </a:cubicBezTo>
                  <a:lnTo>
                    <a:pt x="27"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66" name="Freeform 217"/>
            <p:cNvSpPr>
              <a:spLocks/>
            </p:cNvSpPr>
            <p:nvPr/>
          </p:nvSpPr>
          <p:spPr bwMode="auto">
            <a:xfrm>
              <a:off x="3125788" y="4652963"/>
              <a:ext cx="630238" cy="144463"/>
            </a:xfrm>
            <a:custGeom>
              <a:avLst/>
              <a:gdLst>
                <a:gd name="T0" fmla="*/ 630238 w 26"/>
                <a:gd name="T1" fmla="*/ 120386 h 6"/>
                <a:gd name="T2" fmla="*/ 605998 w 26"/>
                <a:gd name="T3" fmla="*/ 144463 h 6"/>
                <a:gd name="T4" fmla="*/ 48480 w 26"/>
                <a:gd name="T5" fmla="*/ 144463 h 6"/>
                <a:gd name="T6" fmla="*/ 0 w 26"/>
                <a:gd name="T7" fmla="*/ 120386 h 6"/>
                <a:gd name="T8" fmla="*/ 0 w 26"/>
                <a:gd name="T9" fmla="*/ 48154 h 6"/>
                <a:gd name="T10" fmla="*/ 48480 w 26"/>
                <a:gd name="T11" fmla="*/ 0 h 6"/>
                <a:gd name="T12" fmla="*/ 605998 w 26"/>
                <a:gd name="T13" fmla="*/ 0 h 6"/>
                <a:gd name="T14" fmla="*/ 630238 w 26"/>
                <a:gd name="T15" fmla="*/ 48154 h 6"/>
                <a:gd name="T16" fmla="*/ 630238 w 26"/>
                <a:gd name="T17" fmla="*/ 120386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6">
                  <a:moveTo>
                    <a:pt x="26" y="5"/>
                  </a:moveTo>
                  <a:cubicBezTo>
                    <a:pt x="26" y="6"/>
                    <a:pt x="26" y="6"/>
                    <a:pt x="25" y="6"/>
                  </a:cubicBezTo>
                  <a:cubicBezTo>
                    <a:pt x="2" y="6"/>
                    <a:pt x="2" y="6"/>
                    <a:pt x="2" y="6"/>
                  </a:cubicBezTo>
                  <a:cubicBezTo>
                    <a:pt x="1" y="6"/>
                    <a:pt x="0" y="6"/>
                    <a:pt x="0" y="5"/>
                  </a:cubicBezTo>
                  <a:cubicBezTo>
                    <a:pt x="0" y="2"/>
                    <a:pt x="0" y="2"/>
                    <a:pt x="0" y="2"/>
                  </a:cubicBezTo>
                  <a:cubicBezTo>
                    <a:pt x="0" y="1"/>
                    <a:pt x="1" y="0"/>
                    <a:pt x="2" y="0"/>
                  </a:cubicBezTo>
                  <a:cubicBezTo>
                    <a:pt x="25" y="0"/>
                    <a:pt x="25" y="0"/>
                    <a:pt x="25" y="0"/>
                  </a:cubicBezTo>
                  <a:cubicBezTo>
                    <a:pt x="26" y="0"/>
                    <a:pt x="26" y="1"/>
                    <a:pt x="26" y="2"/>
                  </a:cubicBezTo>
                  <a:lnTo>
                    <a:pt x="26"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67" name="Rectangle 218"/>
            <p:cNvSpPr>
              <a:spLocks noChangeArrowheads="1"/>
            </p:cNvSpPr>
            <p:nvPr/>
          </p:nvSpPr>
          <p:spPr bwMode="auto">
            <a:xfrm>
              <a:off x="681038" y="3413125"/>
              <a:ext cx="3462338" cy="23813"/>
            </a:xfrm>
            <a:prstGeom prst="rect">
              <a:avLst/>
            </a:prstGeom>
            <a:solidFill>
              <a:srgbClr val="231F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a:p>
          </p:txBody>
        </p:sp>
        <p:sp>
          <p:nvSpPr>
            <p:cNvPr id="18468" name="Freeform 219"/>
            <p:cNvSpPr>
              <a:spLocks/>
            </p:cNvSpPr>
            <p:nvPr/>
          </p:nvSpPr>
          <p:spPr bwMode="auto">
            <a:xfrm>
              <a:off x="268288" y="2489200"/>
              <a:ext cx="4310063" cy="96838"/>
            </a:xfrm>
            <a:custGeom>
              <a:avLst/>
              <a:gdLst>
                <a:gd name="T0" fmla="*/ 4310063 w 178"/>
                <a:gd name="T1" fmla="*/ 72629 h 4"/>
                <a:gd name="T2" fmla="*/ 4237421 w 178"/>
                <a:gd name="T3" fmla="*/ 96838 h 4"/>
                <a:gd name="T4" fmla="*/ 48428 w 178"/>
                <a:gd name="T5" fmla="*/ 96838 h 4"/>
                <a:gd name="T6" fmla="*/ 0 w 178"/>
                <a:gd name="T7" fmla="*/ 72629 h 4"/>
                <a:gd name="T8" fmla="*/ 0 w 178"/>
                <a:gd name="T9" fmla="*/ 24210 h 4"/>
                <a:gd name="T10" fmla="*/ 72642 w 178"/>
                <a:gd name="T11" fmla="*/ 0 h 4"/>
                <a:gd name="T12" fmla="*/ 4213208 w 178"/>
                <a:gd name="T13" fmla="*/ 0 h 4"/>
                <a:gd name="T14" fmla="*/ 4285849 w 178"/>
                <a:gd name="T15" fmla="*/ 24210 h 4"/>
                <a:gd name="T16" fmla="*/ 4310063 w 178"/>
                <a:gd name="T17" fmla="*/ 72629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8" h="4">
                  <a:moveTo>
                    <a:pt x="178" y="3"/>
                  </a:moveTo>
                  <a:cubicBezTo>
                    <a:pt x="178" y="4"/>
                    <a:pt x="177" y="4"/>
                    <a:pt x="175" y="4"/>
                  </a:cubicBezTo>
                  <a:cubicBezTo>
                    <a:pt x="2" y="4"/>
                    <a:pt x="2" y="4"/>
                    <a:pt x="2" y="4"/>
                  </a:cubicBezTo>
                  <a:cubicBezTo>
                    <a:pt x="1" y="4"/>
                    <a:pt x="0" y="4"/>
                    <a:pt x="0" y="3"/>
                  </a:cubicBezTo>
                  <a:cubicBezTo>
                    <a:pt x="0" y="1"/>
                    <a:pt x="0" y="1"/>
                    <a:pt x="0" y="1"/>
                  </a:cubicBezTo>
                  <a:cubicBezTo>
                    <a:pt x="0" y="1"/>
                    <a:pt x="1" y="0"/>
                    <a:pt x="3" y="0"/>
                  </a:cubicBezTo>
                  <a:cubicBezTo>
                    <a:pt x="174" y="0"/>
                    <a:pt x="174" y="0"/>
                    <a:pt x="174" y="0"/>
                  </a:cubicBezTo>
                  <a:cubicBezTo>
                    <a:pt x="176" y="0"/>
                    <a:pt x="177" y="1"/>
                    <a:pt x="177" y="1"/>
                  </a:cubicBezTo>
                  <a:lnTo>
                    <a:pt x="178" y="3"/>
                  </a:lnTo>
                  <a:close/>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69" name="Freeform 220"/>
            <p:cNvSpPr>
              <a:spLocks/>
            </p:cNvSpPr>
            <p:nvPr/>
          </p:nvSpPr>
          <p:spPr bwMode="auto">
            <a:xfrm>
              <a:off x="268288" y="2536825"/>
              <a:ext cx="4310063" cy="973138"/>
            </a:xfrm>
            <a:custGeom>
              <a:avLst/>
              <a:gdLst>
                <a:gd name="T0" fmla="*/ 4261635 w 178"/>
                <a:gd name="T1" fmla="*/ 0 h 40"/>
                <a:gd name="T2" fmla="*/ 24214 w 178"/>
                <a:gd name="T3" fmla="*/ 0 h 40"/>
                <a:gd name="T4" fmla="*/ 0 w 178"/>
                <a:gd name="T5" fmla="*/ 48657 h 40"/>
                <a:gd name="T6" fmla="*/ 363208 w 178"/>
                <a:gd name="T7" fmla="*/ 827167 h 40"/>
                <a:gd name="T8" fmla="*/ 363208 w 178"/>
                <a:gd name="T9" fmla="*/ 827167 h 40"/>
                <a:gd name="T10" fmla="*/ 363208 w 178"/>
                <a:gd name="T11" fmla="*/ 827167 h 40"/>
                <a:gd name="T12" fmla="*/ 411635 w 178"/>
                <a:gd name="T13" fmla="*/ 948810 h 40"/>
                <a:gd name="T14" fmla="*/ 460063 w 178"/>
                <a:gd name="T15" fmla="*/ 973138 h 40"/>
                <a:gd name="T16" fmla="*/ 3874214 w 178"/>
                <a:gd name="T17" fmla="*/ 973138 h 40"/>
                <a:gd name="T18" fmla="*/ 3922642 w 178"/>
                <a:gd name="T19" fmla="*/ 948810 h 40"/>
                <a:gd name="T20" fmla="*/ 3971069 w 178"/>
                <a:gd name="T21" fmla="*/ 827167 h 40"/>
                <a:gd name="T22" fmla="*/ 3971069 w 178"/>
                <a:gd name="T23" fmla="*/ 827167 h 40"/>
                <a:gd name="T24" fmla="*/ 3971069 w 178"/>
                <a:gd name="T25" fmla="*/ 827167 h 40"/>
                <a:gd name="T26" fmla="*/ 4285849 w 178"/>
                <a:gd name="T27" fmla="*/ 48657 h 40"/>
                <a:gd name="T28" fmla="*/ 4261635 w 178"/>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78" h="40">
                  <a:moveTo>
                    <a:pt x="176" y="0"/>
                  </a:moveTo>
                  <a:cubicBezTo>
                    <a:pt x="1" y="0"/>
                    <a:pt x="1" y="0"/>
                    <a:pt x="1" y="0"/>
                  </a:cubicBezTo>
                  <a:cubicBezTo>
                    <a:pt x="0" y="0"/>
                    <a:pt x="0" y="1"/>
                    <a:pt x="0" y="2"/>
                  </a:cubicBezTo>
                  <a:cubicBezTo>
                    <a:pt x="15" y="34"/>
                    <a:pt x="15" y="34"/>
                    <a:pt x="15" y="34"/>
                  </a:cubicBezTo>
                  <a:cubicBezTo>
                    <a:pt x="15" y="34"/>
                    <a:pt x="15" y="34"/>
                    <a:pt x="15" y="34"/>
                  </a:cubicBezTo>
                  <a:cubicBezTo>
                    <a:pt x="15" y="34"/>
                    <a:pt x="15" y="34"/>
                    <a:pt x="15" y="34"/>
                  </a:cubicBezTo>
                  <a:cubicBezTo>
                    <a:pt x="17" y="39"/>
                    <a:pt x="17" y="39"/>
                    <a:pt x="17" y="39"/>
                  </a:cubicBezTo>
                  <a:cubicBezTo>
                    <a:pt x="17" y="39"/>
                    <a:pt x="18" y="40"/>
                    <a:pt x="19" y="40"/>
                  </a:cubicBezTo>
                  <a:cubicBezTo>
                    <a:pt x="160" y="40"/>
                    <a:pt x="160" y="40"/>
                    <a:pt x="160" y="40"/>
                  </a:cubicBezTo>
                  <a:cubicBezTo>
                    <a:pt x="161" y="40"/>
                    <a:pt x="162" y="39"/>
                    <a:pt x="162" y="39"/>
                  </a:cubicBezTo>
                  <a:cubicBezTo>
                    <a:pt x="164" y="34"/>
                    <a:pt x="164" y="34"/>
                    <a:pt x="164" y="34"/>
                  </a:cubicBezTo>
                  <a:cubicBezTo>
                    <a:pt x="164" y="34"/>
                    <a:pt x="164" y="34"/>
                    <a:pt x="164" y="34"/>
                  </a:cubicBezTo>
                  <a:cubicBezTo>
                    <a:pt x="164" y="34"/>
                    <a:pt x="164" y="34"/>
                    <a:pt x="164" y="34"/>
                  </a:cubicBezTo>
                  <a:cubicBezTo>
                    <a:pt x="177" y="2"/>
                    <a:pt x="177" y="2"/>
                    <a:pt x="177" y="2"/>
                  </a:cubicBezTo>
                  <a:cubicBezTo>
                    <a:pt x="178" y="1"/>
                    <a:pt x="177" y="0"/>
                    <a:pt x="176" y="0"/>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70" name="Freeform 221"/>
            <p:cNvSpPr>
              <a:spLocks/>
            </p:cNvSpPr>
            <p:nvPr/>
          </p:nvSpPr>
          <p:spPr bwMode="auto">
            <a:xfrm>
              <a:off x="317501" y="2586038"/>
              <a:ext cx="4164013" cy="850900"/>
            </a:xfrm>
            <a:custGeom>
              <a:avLst/>
              <a:gdLst>
                <a:gd name="T0" fmla="*/ 0 w 2623"/>
                <a:gd name="T1" fmla="*/ 0 h 536"/>
                <a:gd name="T2" fmla="*/ 387350 w 2623"/>
                <a:gd name="T3" fmla="*/ 850900 h 536"/>
                <a:gd name="T4" fmla="*/ 3825875 w 2623"/>
                <a:gd name="T5" fmla="*/ 850900 h 536"/>
                <a:gd name="T6" fmla="*/ 4164013 w 2623"/>
                <a:gd name="T7" fmla="*/ 0 h 536"/>
                <a:gd name="T8" fmla="*/ 0 w 2623"/>
                <a:gd name="T9" fmla="*/ 0 h 5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23" h="536">
                  <a:moveTo>
                    <a:pt x="0" y="0"/>
                  </a:moveTo>
                  <a:lnTo>
                    <a:pt x="244" y="536"/>
                  </a:lnTo>
                  <a:lnTo>
                    <a:pt x="2410" y="536"/>
                  </a:lnTo>
                  <a:lnTo>
                    <a:pt x="2623"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sp>
        <p:nvSpPr>
          <p:cNvPr id="18437" name="TextBox 283"/>
          <p:cNvSpPr txBox="1">
            <a:spLocks noChangeArrowheads="1"/>
          </p:cNvSpPr>
          <p:nvPr/>
        </p:nvSpPr>
        <p:spPr bwMode="auto">
          <a:xfrm>
            <a:off x="10983913" y="6457950"/>
            <a:ext cx="12268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2400" b="1">
                <a:latin typeface="Source Sans Pro" panose="020B0503030403020204" pitchFamily="34" charset="0"/>
              </a:rPr>
              <a:t>Lorem ipsum dolor </a:t>
            </a:r>
            <a:r>
              <a:rPr lang="pt-BR" altLang="es-MX" sz="240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a:t>
            </a:r>
            <a:endParaRPr lang="en-US" altLang="es-MX" sz="2400">
              <a:latin typeface="Calibri Light" panose="020F0302020204030204" pitchFamily="34" charset="0"/>
              <a:cs typeface="Calibri Light" panose="020F0302020204030204" pitchFamily="34" charset="0"/>
            </a:endParaRPr>
          </a:p>
        </p:txBody>
      </p:sp>
      <p:sp>
        <p:nvSpPr>
          <p:cNvPr id="18438" name="TextBox 284"/>
          <p:cNvSpPr txBox="1">
            <a:spLocks noChangeArrowheads="1"/>
          </p:cNvSpPr>
          <p:nvPr/>
        </p:nvSpPr>
        <p:spPr bwMode="auto">
          <a:xfrm>
            <a:off x="10974388" y="4187825"/>
            <a:ext cx="3852862"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id-ID" altLang="es-MX" sz="4000">
                <a:latin typeface="Source Sans Pro" panose="020B0503030403020204" pitchFamily="34" charset="0"/>
                <a:ea typeface="Segoe UI" panose="020B0502040204020203" pitchFamily="34" charset="0"/>
              </a:rPr>
              <a:t>Devices Analysis</a:t>
            </a:r>
          </a:p>
        </p:txBody>
      </p:sp>
      <p:sp>
        <p:nvSpPr>
          <p:cNvPr id="18439" name="TextBox 285"/>
          <p:cNvSpPr txBox="1">
            <a:spLocks noChangeArrowheads="1"/>
          </p:cNvSpPr>
          <p:nvPr/>
        </p:nvSpPr>
        <p:spPr bwMode="auto">
          <a:xfrm>
            <a:off x="14430375" y="5103813"/>
            <a:ext cx="8986838"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Creativity is the key to success in the future, and primary education where our teachers can bring creativity in children at that level keep growing </a:t>
            </a:r>
            <a:r>
              <a:rPr lang="pt-BR" altLang="es-MX" sz="2400">
                <a:latin typeface="Calibri Light" panose="020F0302020204030204" pitchFamily="34" charset="0"/>
                <a:cs typeface="Calibri Light" panose="020F0302020204030204" pitchFamily="34" charset="0"/>
              </a:rPr>
              <a:t>Proin vehicula ut sem et tempus. Interdum et malesuada</a:t>
            </a:r>
            <a:endParaRPr lang="en-US" altLang="es-MX" sz="2400">
              <a:latin typeface="Calibri Light" panose="020F0302020204030204" pitchFamily="34" charset="0"/>
              <a:cs typeface="Calibri Light" panose="020F0302020204030204" pitchFamily="34" charset="0"/>
            </a:endParaRPr>
          </a:p>
        </p:txBody>
      </p:sp>
      <p:sp>
        <p:nvSpPr>
          <p:cNvPr id="18440" name="TextBox 286"/>
          <p:cNvSpPr txBox="1">
            <a:spLocks noChangeArrowheads="1"/>
          </p:cNvSpPr>
          <p:nvPr/>
        </p:nvSpPr>
        <p:spPr bwMode="auto">
          <a:xfrm>
            <a:off x="10907713" y="4646613"/>
            <a:ext cx="372745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90000"/>
              </a:lnSpc>
              <a:spcBef>
                <a:spcPct val="20000"/>
              </a:spcBef>
            </a:pPr>
            <a:r>
              <a:rPr lang="id-ID" altLang="es-MX" sz="14400">
                <a:latin typeface="Source Sans Pro" panose="020B0503030403020204" pitchFamily="34" charset="0"/>
                <a:ea typeface="Segoe UI" panose="020B0502040204020203" pitchFamily="34" charset="0"/>
              </a:rPr>
              <a:t>86%</a:t>
            </a:r>
          </a:p>
        </p:txBody>
      </p:sp>
      <p:sp>
        <p:nvSpPr>
          <p:cNvPr id="289" name="Rounded Rectangle 454"/>
          <p:cNvSpPr/>
          <p:nvPr/>
        </p:nvSpPr>
        <p:spPr>
          <a:xfrm>
            <a:off x="11169650" y="8359775"/>
            <a:ext cx="9174163" cy="358775"/>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p>
        </p:txBody>
      </p:sp>
      <p:sp>
        <p:nvSpPr>
          <p:cNvPr id="290" name="Rounded Rectangle 455"/>
          <p:cNvSpPr/>
          <p:nvPr/>
        </p:nvSpPr>
        <p:spPr>
          <a:xfrm>
            <a:off x="11169650" y="8359775"/>
            <a:ext cx="6053138" cy="358775"/>
          </a:xfrm>
          <a:prstGeom prst="rect">
            <a:avLst/>
          </a:prstGeom>
          <a:solidFill>
            <a:schemeClr val="accent3"/>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p>
        </p:txBody>
      </p:sp>
      <p:sp>
        <p:nvSpPr>
          <p:cNvPr id="18443" name="TextBox 290"/>
          <p:cNvSpPr txBox="1">
            <a:spLocks noChangeArrowheads="1"/>
          </p:cNvSpPr>
          <p:nvPr/>
        </p:nvSpPr>
        <p:spPr bwMode="auto">
          <a:xfrm>
            <a:off x="10983913" y="7708900"/>
            <a:ext cx="1455737"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id-ID" altLang="es-MX">
                <a:latin typeface="Source Sans Pro" panose="020B0503030403020204" pitchFamily="34" charset="0"/>
                <a:ea typeface="Segoe UI" panose="020B0502040204020203" pitchFamily="34" charset="0"/>
              </a:rPr>
              <a:t>Video</a:t>
            </a:r>
            <a:endParaRPr lang="en-US" altLang="es-MX">
              <a:latin typeface="Source Sans Pro" panose="020B0503030403020204" pitchFamily="34" charset="0"/>
              <a:ea typeface="Segoe UI" panose="020B0502040204020203" pitchFamily="34" charset="0"/>
            </a:endParaRPr>
          </a:p>
        </p:txBody>
      </p:sp>
      <p:sp>
        <p:nvSpPr>
          <p:cNvPr id="18444" name="TextBox 291"/>
          <p:cNvSpPr txBox="1">
            <a:spLocks noChangeArrowheads="1"/>
          </p:cNvSpPr>
          <p:nvPr/>
        </p:nvSpPr>
        <p:spPr bwMode="auto">
          <a:xfrm>
            <a:off x="10983913" y="8950325"/>
            <a:ext cx="1695450"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id-ID" altLang="es-MX">
                <a:latin typeface="Source Sans Pro" panose="020B0503030403020204" pitchFamily="34" charset="0"/>
                <a:ea typeface="Segoe UI" panose="020B0502040204020203" pitchFamily="34" charset="0"/>
              </a:rPr>
              <a:t>Games</a:t>
            </a:r>
            <a:endParaRPr lang="en-US" altLang="es-MX">
              <a:latin typeface="Source Sans Pro" panose="020B0503030403020204" pitchFamily="34" charset="0"/>
              <a:ea typeface="Segoe UI" panose="020B0502040204020203" pitchFamily="34" charset="0"/>
            </a:endParaRPr>
          </a:p>
        </p:txBody>
      </p:sp>
      <p:sp>
        <p:nvSpPr>
          <p:cNvPr id="18445" name="TextBox 292"/>
          <p:cNvSpPr txBox="1">
            <a:spLocks noChangeArrowheads="1"/>
          </p:cNvSpPr>
          <p:nvPr/>
        </p:nvSpPr>
        <p:spPr bwMode="auto">
          <a:xfrm>
            <a:off x="10983913" y="10171113"/>
            <a:ext cx="132715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id-ID" altLang="es-MX">
                <a:latin typeface="Source Sans Pro" panose="020B0503030403020204" pitchFamily="34" charset="0"/>
                <a:ea typeface="Segoe UI" panose="020B0502040204020203" pitchFamily="34" charset="0"/>
              </a:rPr>
              <a:t>Apps</a:t>
            </a:r>
            <a:endParaRPr lang="en-US" altLang="es-MX">
              <a:latin typeface="Source Sans Pro" panose="020B0503030403020204" pitchFamily="34" charset="0"/>
              <a:ea typeface="Segoe UI" panose="020B0502040204020203" pitchFamily="34" charset="0"/>
            </a:endParaRPr>
          </a:p>
        </p:txBody>
      </p:sp>
      <p:sp>
        <p:nvSpPr>
          <p:cNvPr id="294" name="Freeform 293"/>
          <p:cNvSpPr/>
          <p:nvPr/>
        </p:nvSpPr>
        <p:spPr>
          <a:xfrm>
            <a:off x="21115338" y="8142288"/>
            <a:ext cx="1439862" cy="636587"/>
          </a:xfrm>
          <a:custGeom>
            <a:avLst/>
            <a:gdLst>
              <a:gd name="connsiteX0" fmla="*/ 244545 w 1404375"/>
              <a:gd name="connsiteY0" fmla="*/ 0 h 610871"/>
              <a:gd name="connsiteX1" fmla="*/ 1404375 w 1404375"/>
              <a:gd name="connsiteY1" fmla="*/ 0 h 610871"/>
              <a:gd name="connsiteX2" fmla="*/ 1404375 w 1404375"/>
              <a:gd name="connsiteY2" fmla="*/ 610871 h 610871"/>
              <a:gd name="connsiteX3" fmla="*/ 244545 w 1404375"/>
              <a:gd name="connsiteY3" fmla="*/ 610871 h 610871"/>
              <a:gd name="connsiteX4" fmla="*/ 244545 w 1404375"/>
              <a:gd name="connsiteY4" fmla="*/ 447271 h 610871"/>
              <a:gd name="connsiteX5" fmla="*/ 0 w 1404375"/>
              <a:gd name="connsiteY5" fmla="*/ 305436 h 610871"/>
              <a:gd name="connsiteX6" fmla="*/ 244545 w 1404375"/>
              <a:gd name="connsiteY6" fmla="*/ 163600 h 61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4375" h="610871">
                <a:moveTo>
                  <a:pt x="244545" y="0"/>
                </a:moveTo>
                <a:lnTo>
                  <a:pt x="1404375" y="0"/>
                </a:lnTo>
                <a:lnTo>
                  <a:pt x="1404375" y="610871"/>
                </a:lnTo>
                <a:lnTo>
                  <a:pt x="244545" y="610871"/>
                </a:lnTo>
                <a:lnTo>
                  <a:pt x="244545" y="447271"/>
                </a:lnTo>
                <a:lnTo>
                  <a:pt x="0" y="305436"/>
                </a:lnTo>
                <a:lnTo>
                  <a:pt x="244545" y="163600"/>
                </a:lnTo>
                <a:close/>
              </a:path>
            </a:pathLst>
          </a:custGeom>
          <a:solidFill>
            <a:schemeClr val="accent3"/>
          </a:solidFill>
          <a:ln w="69850">
            <a:noFill/>
          </a:ln>
        </p:spPr>
        <p:style>
          <a:lnRef idx="2">
            <a:schemeClr val="accent1">
              <a:shade val="50000"/>
            </a:schemeClr>
          </a:lnRef>
          <a:fillRef idx="1">
            <a:schemeClr val="accent1"/>
          </a:fillRef>
          <a:effectRef idx="0">
            <a:schemeClr val="accent1"/>
          </a:effectRef>
          <a:fontRef idx="minor">
            <a:schemeClr val="lt1"/>
          </a:fontRef>
        </p:style>
        <p:txBody>
          <a:bodyPr wrap="none" lIns="503899" tIns="91422" rIns="182843" bIns="91422" anchor="ctr">
            <a:spAutoFit/>
          </a:bodyPr>
          <a:lstStyle/>
          <a:p>
            <a:pPr algn="ctr" defTabSz="1218642" fontAlgn="auto">
              <a:lnSpc>
                <a:spcPct val="90000"/>
              </a:lnSpc>
              <a:spcBef>
                <a:spcPct val="20000"/>
              </a:spcBef>
              <a:spcAft>
                <a:spcPts val="0"/>
              </a:spcAft>
              <a:defRPr/>
            </a:pPr>
            <a:r>
              <a:rPr lang="en-US" sz="3200" dirty="0">
                <a:solidFill>
                  <a:schemeClr val="bg1"/>
                </a:solidFill>
                <a:latin typeface="Source Sans Pro"/>
                <a:ea typeface="Segoe UI" panose="020B0502040204020203" pitchFamily="34" charset="0"/>
                <a:cs typeface="Source Sans Pro"/>
              </a:rPr>
              <a:t>67%</a:t>
            </a:r>
            <a:endParaRPr lang="id-ID" sz="3200" dirty="0">
              <a:solidFill>
                <a:schemeClr val="bg1"/>
              </a:solidFill>
              <a:latin typeface="Source Sans Pro"/>
              <a:ea typeface="Segoe UI" panose="020B0502040204020203" pitchFamily="34" charset="0"/>
              <a:cs typeface="Source Sans Pro"/>
            </a:endParaRPr>
          </a:p>
        </p:txBody>
      </p:sp>
      <p:sp>
        <p:nvSpPr>
          <p:cNvPr id="295" name="Freeform 294"/>
          <p:cNvSpPr/>
          <p:nvPr/>
        </p:nvSpPr>
        <p:spPr>
          <a:xfrm>
            <a:off x="21115338" y="9367838"/>
            <a:ext cx="1439862" cy="635000"/>
          </a:xfrm>
          <a:custGeom>
            <a:avLst/>
            <a:gdLst>
              <a:gd name="connsiteX0" fmla="*/ 244545 w 1404375"/>
              <a:gd name="connsiteY0" fmla="*/ 0 h 610871"/>
              <a:gd name="connsiteX1" fmla="*/ 1404375 w 1404375"/>
              <a:gd name="connsiteY1" fmla="*/ 0 h 610871"/>
              <a:gd name="connsiteX2" fmla="*/ 1404375 w 1404375"/>
              <a:gd name="connsiteY2" fmla="*/ 610871 h 610871"/>
              <a:gd name="connsiteX3" fmla="*/ 244545 w 1404375"/>
              <a:gd name="connsiteY3" fmla="*/ 610871 h 610871"/>
              <a:gd name="connsiteX4" fmla="*/ 244545 w 1404375"/>
              <a:gd name="connsiteY4" fmla="*/ 447271 h 610871"/>
              <a:gd name="connsiteX5" fmla="*/ 0 w 1404375"/>
              <a:gd name="connsiteY5" fmla="*/ 305436 h 610871"/>
              <a:gd name="connsiteX6" fmla="*/ 244545 w 1404375"/>
              <a:gd name="connsiteY6" fmla="*/ 163600 h 61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4375" h="610871">
                <a:moveTo>
                  <a:pt x="244545" y="0"/>
                </a:moveTo>
                <a:lnTo>
                  <a:pt x="1404375" y="0"/>
                </a:lnTo>
                <a:lnTo>
                  <a:pt x="1404375" y="610871"/>
                </a:lnTo>
                <a:lnTo>
                  <a:pt x="244545" y="610871"/>
                </a:lnTo>
                <a:lnTo>
                  <a:pt x="244545" y="447271"/>
                </a:lnTo>
                <a:lnTo>
                  <a:pt x="0" y="305436"/>
                </a:lnTo>
                <a:lnTo>
                  <a:pt x="244545" y="163600"/>
                </a:lnTo>
                <a:close/>
              </a:path>
            </a:pathLst>
          </a:custGeom>
          <a:solidFill>
            <a:schemeClr val="accent4"/>
          </a:solidFill>
          <a:ln w="69850">
            <a:noFill/>
          </a:ln>
        </p:spPr>
        <p:style>
          <a:lnRef idx="2">
            <a:schemeClr val="accent1">
              <a:shade val="50000"/>
            </a:schemeClr>
          </a:lnRef>
          <a:fillRef idx="1">
            <a:schemeClr val="accent1"/>
          </a:fillRef>
          <a:effectRef idx="0">
            <a:schemeClr val="accent1"/>
          </a:effectRef>
          <a:fontRef idx="minor">
            <a:schemeClr val="lt1"/>
          </a:fontRef>
        </p:style>
        <p:txBody>
          <a:bodyPr wrap="none" lIns="503899" tIns="91422" rIns="182843" bIns="91422" anchor="ctr">
            <a:spAutoFit/>
          </a:bodyPr>
          <a:lstStyle/>
          <a:p>
            <a:pPr algn="ctr" defTabSz="1218642" fontAlgn="auto">
              <a:lnSpc>
                <a:spcPct val="90000"/>
              </a:lnSpc>
              <a:spcBef>
                <a:spcPct val="20000"/>
              </a:spcBef>
              <a:spcAft>
                <a:spcPts val="0"/>
              </a:spcAft>
              <a:defRPr/>
            </a:pPr>
            <a:r>
              <a:rPr lang="en-US" sz="3200" dirty="0">
                <a:solidFill>
                  <a:schemeClr val="bg1"/>
                </a:solidFill>
                <a:latin typeface="Source Sans Pro"/>
                <a:ea typeface="Segoe UI" panose="020B0502040204020203" pitchFamily="34" charset="0"/>
                <a:cs typeface="Source Sans Pro"/>
              </a:rPr>
              <a:t>87%</a:t>
            </a:r>
            <a:endParaRPr lang="id-ID" sz="3200" dirty="0">
              <a:solidFill>
                <a:schemeClr val="bg1"/>
              </a:solidFill>
              <a:latin typeface="Source Sans Pro"/>
              <a:ea typeface="Segoe UI" panose="020B0502040204020203" pitchFamily="34" charset="0"/>
              <a:cs typeface="Source Sans Pro"/>
            </a:endParaRPr>
          </a:p>
        </p:txBody>
      </p:sp>
      <p:sp>
        <p:nvSpPr>
          <p:cNvPr id="296" name="Freeform 295"/>
          <p:cNvSpPr/>
          <p:nvPr/>
        </p:nvSpPr>
        <p:spPr>
          <a:xfrm>
            <a:off x="21115338" y="10566400"/>
            <a:ext cx="1439862" cy="636588"/>
          </a:xfrm>
          <a:custGeom>
            <a:avLst/>
            <a:gdLst>
              <a:gd name="connsiteX0" fmla="*/ 244545 w 1404375"/>
              <a:gd name="connsiteY0" fmla="*/ 0 h 610871"/>
              <a:gd name="connsiteX1" fmla="*/ 1404375 w 1404375"/>
              <a:gd name="connsiteY1" fmla="*/ 0 h 610871"/>
              <a:gd name="connsiteX2" fmla="*/ 1404375 w 1404375"/>
              <a:gd name="connsiteY2" fmla="*/ 610871 h 610871"/>
              <a:gd name="connsiteX3" fmla="*/ 244545 w 1404375"/>
              <a:gd name="connsiteY3" fmla="*/ 610871 h 610871"/>
              <a:gd name="connsiteX4" fmla="*/ 244545 w 1404375"/>
              <a:gd name="connsiteY4" fmla="*/ 447271 h 610871"/>
              <a:gd name="connsiteX5" fmla="*/ 0 w 1404375"/>
              <a:gd name="connsiteY5" fmla="*/ 305436 h 610871"/>
              <a:gd name="connsiteX6" fmla="*/ 244545 w 1404375"/>
              <a:gd name="connsiteY6" fmla="*/ 163600 h 61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4375" h="610871">
                <a:moveTo>
                  <a:pt x="244545" y="0"/>
                </a:moveTo>
                <a:lnTo>
                  <a:pt x="1404375" y="0"/>
                </a:lnTo>
                <a:lnTo>
                  <a:pt x="1404375" y="610871"/>
                </a:lnTo>
                <a:lnTo>
                  <a:pt x="244545" y="610871"/>
                </a:lnTo>
                <a:lnTo>
                  <a:pt x="244545" y="447271"/>
                </a:lnTo>
                <a:lnTo>
                  <a:pt x="0" y="305436"/>
                </a:lnTo>
                <a:lnTo>
                  <a:pt x="244545" y="163600"/>
                </a:lnTo>
                <a:close/>
              </a:path>
            </a:pathLst>
          </a:custGeom>
          <a:solidFill>
            <a:schemeClr val="accent5"/>
          </a:solidFill>
          <a:ln w="69850">
            <a:noFill/>
          </a:ln>
        </p:spPr>
        <p:style>
          <a:lnRef idx="2">
            <a:schemeClr val="accent1">
              <a:shade val="50000"/>
            </a:schemeClr>
          </a:lnRef>
          <a:fillRef idx="1">
            <a:schemeClr val="accent1"/>
          </a:fillRef>
          <a:effectRef idx="0">
            <a:schemeClr val="accent1"/>
          </a:effectRef>
          <a:fontRef idx="minor">
            <a:schemeClr val="lt1"/>
          </a:fontRef>
        </p:style>
        <p:txBody>
          <a:bodyPr wrap="none" lIns="503899" tIns="91422" rIns="182843" bIns="91422" anchor="ctr">
            <a:spAutoFit/>
          </a:bodyPr>
          <a:lstStyle/>
          <a:p>
            <a:pPr algn="ctr" defTabSz="1218642" fontAlgn="auto">
              <a:lnSpc>
                <a:spcPct val="90000"/>
              </a:lnSpc>
              <a:spcBef>
                <a:spcPct val="20000"/>
              </a:spcBef>
              <a:spcAft>
                <a:spcPts val="0"/>
              </a:spcAft>
              <a:defRPr/>
            </a:pPr>
            <a:r>
              <a:rPr lang="en-US" sz="3200" dirty="0">
                <a:solidFill>
                  <a:schemeClr val="bg1"/>
                </a:solidFill>
                <a:latin typeface="Source Sans Pro"/>
                <a:ea typeface="Segoe UI" panose="020B0502040204020203" pitchFamily="34" charset="0"/>
                <a:cs typeface="Source Sans Pro"/>
              </a:rPr>
              <a:t>46%</a:t>
            </a:r>
            <a:endParaRPr lang="id-ID" sz="3200" dirty="0">
              <a:solidFill>
                <a:schemeClr val="bg1"/>
              </a:solidFill>
              <a:latin typeface="Source Sans Pro"/>
              <a:ea typeface="Segoe UI" panose="020B0502040204020203" pitchFamily="34" charset="0"/>
              <a:cs typeface="Source Sans Pro"/>
            </a:endParaRPr>
          </a:p>
        </p:txBody>
      </p:sp>
      <p:sp>
        <p:nvSpPr>
          <p:cNvPr id="298" name="Rounded Rectangle 454"/>
          <p:cNvSpPr/>
          <p:nvPr/>
        </p:nvSpPr>
        <p:spPr>
          <a:xfrm>
            <a:off x="11169650" y="9628188"/>
            <a:ext cx="9174163" cy="358775"/>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p>
        </p:txBody>
      </p:sp>
      <p:sp>
        <p:nvSpPr>
          <p:cNvPr id="299" name="Rounded Rectangle 455"/>
          <p:cNvSpPr/>
          <p:nvPr/>
        </p:nvSpPr>
        <p:spPr>
          <a:xfrm>
            <a:off x="11169650" y="9628188"/>
            <a:ext cx="8304213" cy="374650"/>
          </a:xfrm>
          <a:prstGeom prst="rect">
            <a:avLst/>
          </a:prstGeom>
          <a:solidFill>
            <a:schemeClr val="accent4"/>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p>
        </p:txBody>
      </p:sp>
      <p:sp>
        <p:nvSpPr>
          <p:cNvPr id="301" name="Rounded Rectangle 454"/>
          <p:cNvSpPr/>
          <p:nvPr/>
        </p:nvSpPr>
        <p:spPr>
          <a:xfrm>
            <a:off x="11169650" y="10821988"/>
            <a:ext cx="9174163" cy="358775"/>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p>
        </p:txBody>
      </p:sp>
      <p:sp>
        <p:nvSpPr>
          <p:cNvPr id="302" name="Rounded Rectangle 455"/>
          <p:cNvSpPr/>
          <p:nvPr/>
        </p:nvSpPr>
        <p:spPr>
          <a:xfrm>
            <a:off x="11169650" y="10821988"/>
            <a:ext cx="3981450" cy="358775"/>
          </a:xfrm>
          <a:prstGeom prst="rect">
            <a:avLst/>
          </a:prstGeom>
          <a:solidFill>
            <a:schemeClr val="accent5"/>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dirty="0"/>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Box 199"/>
          <p:cNvSpPr txBox="1">
            <a:spLocks noChangeArrowheads="1"/>
          </p:cNvSpPr>
          <p:nvPr/>
        </p:nvSpPr>
        <p:spPr bwMode="auto">
          <a:xfrm>
            <a:off x="1614488" y="955675"/>
            <a:ext cx="917257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Web Traffic From Mobile</a:t>
            </a:r>
          </a:p>
        </p:txBody>
      </p:sp>
      <p:sp>
        <p:nvSpPr>
          <p:cNvPr id="201" name="TextBox 200"/>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19459" name="Group 59"/>
          <p:cNvGrpSpPr>
            <a:grpSpLocks/>
          </p:cNvGrpSpPr>
          <p:nvPr/>
        </p:nvGrpSpPr>
        <p:grpSpPr bwMode="auto">
          <a:xfrm>
            <a:off x="1744663" y="2152650"/>
            <a:ext cx="1477962" cy="258763"/>
            <a:chOff x="1703388" y="2006913"/>
            <a:chExt cx="1478230" cy="258682"/>
          </a:xfrm>
        </p:grpSpPr>
        <p:sp>
          <p:nvSpPr>
            <p:cNvPr id="203" name="Oval 202"/>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4" name="Oval 203"/>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5" name="Oval 204"/>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6" name="Oval 205"/>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8" name="Oval 207"/>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
        <p:nvSpPr>
          <p:cNvPr id="19460" name="TextBox 66"/>
          <p:cNvSpPr txBox="1">
            <a:spLocks noChangeArrowheads="1"/>
          </p:cNvSpPr>
          <p:nvPr/>
        </p:nvSpPr>
        <p:spPr bwMode="auto">
          <a:xfrm>
            <a:off x="1624013" y="3449638"/>
            <a:ext cx="2835275"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a:latin typeface="Source Sans Pro" panose="020B0503030403020204" pitchFamily="34" charset="0"/>
              </a:rPr>
              <a:t>Description</a:t>
            </a:r>
          </a:p>
        </p:txBody>
      </p:sp>
      <p:sp>
        <p:nvSpPr>
          <p:cNvPr id="19461" name="TextBox 67"/>
          <p:cNvSpPr txBox="1">
            <a:spLocks noChangeArrowheads="1"/>
          </p:cNvSpPr>
          <p:nvPr/>
        </p:nvSpPr>
        <p:spPr bwMode="auto">
          <a:xfrm>
            <a:off x="1624013" y="4221163"/>
            <a:ext cx="10518775" cy="302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2400" b="1">
              <a:latin typeface="Source Sans Pro" panose="020B0503030403020204" pitchFamily="34" charset="0"/>
            </a:endParaRPr>
          </a:p>
          <a:p>
            <a:pPr>
              <a:lnSpc>
                <a:spcPct val="110000"/>
              </a:lnSpc>
            </a:pPr>
            <a:r>
              <a:rPr lang="pt-BR" altLang="es-MX" sz="2400" b="1">
                <a:latin typeface="Source Sans Pro" panose="020B0503030403020204" pitchFamily="34" charset="0"/>
              </a:rPr>
              <a:t>Lorem ipsum dolor </a:t>
            </a:r>
            <a:r>
              <a:rPr lang="pt-BR" altLang="es-MX" sz="240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400">
              <a:latin typeface="Calibri Light" panose="020F0302020204030204" pitchFamily="34" charset="0"/>
              <a:cs typeface="Calibri Light" panose="020F0302020204030204" pitchFamily="34" charset="0"/>
            </a:endParaRPr>
          </a:p>
        </p:txBody>
      </p:sp>
      <p:sp>
        <p:nvSpPr>
          <p:cNvPr id="69" name="Rounded Rectangle 68"/>
          <p:cNvSpPr/>
          <p:nvPr/>
        </p:nvSpPr>
        <p:spPr>
          <a:xfrm flipV="1">
            <a:off x="2986088" y="10587038"/>
            <a:ext cx="5699125" cy="109537"/>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70" name="Oval 69"/>
          <p:cNvSpPr/>
          <p:nvPr/>
        </p:nvSpPr>
        <p:spPr>
          <a:xfrm>
            <a:off x="2986088" y="10569575"/>
            <a:ext cx="158750" cy="1587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71" name="Oval 70"/>
          <p:cNvSpPr/>
          <p:nvPr/>
        </p:nvSpPr>
        <p:spPr>
          <a:xfrm>
            <a:off x="8586788" y="10569575"/>
            <a:ext cx="158750" cy="1587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72" name="Oval 71"/>
          <p:cNvSpPr/>
          <p:nvPr/>
        </p:nvSpPr>
        <p:spPr>
          <a:xfrm>
            <a:off x="7786688" y="10569575"/>
            <a:ext cx="158750" cy="1587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73" name="Oval 72"/>
          <p:cNvSpPr/>
          <p:nvPr/>
        </p:nvSpPr>
        <p:spPr>
          <a:xfrm>
            <a:off x="6986588" y="10569575"/>
            <a:ext cx="158750" cy="1587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74" name="Oval 73"/>
          <p:cNvSpPr/>
          <p:nvPr/>
        </p:nvSpPr>
        <p:spPr>
          <a:xfrm>
            <a:off x="6186488" y="10569575"/>
            <a:ext cx="158750" cy="1587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75" name="Oval 74"/>
          <p:cNvSpPr/>
          <p:nvPr/>
        </p:nvSpPr>
        <p:spPr>
          <a:xfrm>
            <a:off x="5386388" y="10569575"/>
            <a:ext cx="158750" cy="1587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76" name="Oval 75"/>
          <p:cNvSpPr/>
          <p:nvPr/>
        </p:nvSpPr>
        <p:spPr>
          <a:xfrm>
            <a:off x="4586288" y="10569575"/>
            <a:ext cx="158750" cy="1587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77" name="Oval 76"/>
          <p:cNvSpPr/>
          <p:nvPr/>
        </p:nvSpPr>
        <p:spPr>
          <a:xfrm>
            <a:off x="3786188" y="10569575"/>
            <a:ext cx="158750" cy="1587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19471" name="Rectangle 77"/>
          <p:cNvSpPr>
            <a:spLocks noChangeArrowheads="1"/>
          </p:cNvSpPr>
          <p:nvPr/>
        </p:nvSpPr>
        <p:spPr bwMode="auto">
          <a:xfrm>
            <a:off x="8145463" y="10739438"/>
            <a:ext cx="1008062"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2001</a:t>
            </a:r>
            <a:endParaRPr lang="bg-BG" altLang="es-MX" sz="1900">
              <a:latin typeface="Lato Regular" panose="020F0502020204030203" pitchFamily="34" charset="0"/>
              <a:ea typeface="Open Sans Light" panose="020B0306030504020204" pitchFamily="34" charset="0"/>
            </a:endParaRPr>
          </a:p>
        </p:txBody>
      </p:sp>
      <p:sp>
        <p:nvSpPr>
          <p:cNvPr id="19472" name="Rectangle 78"/>
          <p:cNvSpPr>
            <a:spLocks noChangeArrowheads="1"/>
          </p:cNvSpPr>
          <p:nvPr/>
        </p:nvSpPr>
        <p:spPr bwMode="auto">
          <a:xfrm>
            <a:off x="7351713" y="10739438"/>
            <a:ext cx="1008062"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2000</a:t>
            </a:r>
            <a:endParaRPr lang="bg-BG" altLang="es-MX" sz="1900">
              <a:latin typeface="Lato Regular" panose="020F0502020204030203" pitchFamily="34" charset="0"/>
              <a:ea typeface="Open Sans Light" panose="020B0306030504020204" pitchFamily="34" charset="0"/>
            </a:endParaRPr>
          </a:p>
        </p:txBody>
      </p:sp>
      <p:sp>
        <p:nvSpPr>
          <p:cNvPr id="19473" name="Rectangle 79"/>
          <p:cNvSpPr>
            <a:spLocks noChangeArrowheads="1"/>
          </p:cNvSpPr>
          <p:nvPr/>
        </p:nvSpPr>
        <p:spPr bwMode="auto">
          <a:xfrm>
            <a:off x="6556375" y="10739438"/>
            <a:ext cx="100965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1995</a:t>
            </a:r>
            <a:endParaRPr lang="bg-BG" altLang="es-MX" sz="1900">
              <a:latin typeface="Lato Regular" panose="020F0502020204030203" pitchFamily="34" charset="0"/>
              <a:ea typeface="Open Sans Light" panose="020B0306030504020204" pitchFamily="34" charset="0"/>
            </a:endParaRPr>
          </a:p>
        </p:txBody>
      </p:sp>
      <p:sp>
        <p:nvSpPr>
          <p:cNvPr id="19474" name="Rectangle 80"/>
          <p:cNvSpPr>
            <a:spLocks noChangeArrowheads="1"/>
          </p:cNvSpPr>
          <p:nvPr/>
        </p:nvSpPr>
        <p:spPr bwMode="auto">
          <a:xfrm>
            <a:off x="5762625" y="10739438"/>
            <a:ext cx="1008063"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1994</a:t>
            </a:r>
            <a:endParaRPr lang="bg-BG" altLang="es-MX" sz="1900">
              <a:latin typeface="Lato Regular" panose="020F0502020204030203" pitchFamily="34" charset="0"/>
              <a:ea typeface="Open Sans Light" panose="020B0306030504020204" pitchFamily="34" charset="0"/>
            </a:endParaRPr>
          </a:p>
        </p:txBody>
      </p:sp>
      <p:sp>
        <p:nvSpPr>
          <p:cNvPr id="19475" name="Rectangle 81"/>
          <p:cNvSpPr>
            <a:spLocks noChangeArrowheads="1"/>
          </p:cNvSpPr>
          <p:nvPr/>
        </p:nvSpPr>
        <p:spPr bwMode="auto">
          <a:xfrm>
            <a:off x="4968875" y="10739438"/>
            <a:ext cx="1008063"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1993</a:t>
            </a:r>
            <a:endParaRPr lang="bg-BG" altLang="es-MX" sz="1900">
              <a:latin typeface="Lato Regular" panose="020F0502020204030203" pitchFamily="34" charset="0"/>
              <a:ea typeface="Open Sans Light" panose="020B0306030504020204" pitchFamily="34" charset="0"/>
            </a:endParaRPr>
          </a:p>
        </p:txBody>
      </p:sp>
      <p:sp>
        <p:nvSpPr>
          <p:cNvPr id="19476" name="Rectangle 82"/>
          <p:cNvSpPr>
            <a:spLocks noChangeArrowheads="1"/>
          </p:cNvSpPr>
          <p:nvPr/>
        </p:nvSpPr>
        <p:spPr bwMode="auto">
          <a:xfrm>
            <a:off x="4173538" y="10739438"/>
            <a:ext cx="100965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1992</a:t>
            </a:r>
            <a:endParaRPr lang="bg-BG" altLang="es-MX" sz="1900">
              <a:latin typeface="Lato Regular" panose="020F0502020204030203" pitchFamily="34" charset="0"/>
              <a:ea typeface="Open Sans Light" panose="020B0306030504020204" pitchFamily="34" charset="0"/>
            </a:endParaRPr>
          </a:p>
        </p:txBody>
      </p:sp>
      <p:sp>
        <p:nvSpPr>
          <p:cNvPr id="19477" name="Rectangle 83"/>
          <p:cNvSpPr>
            <a:spLocks noChangeArrowheads="1"/>
          </p:cNvSpPr>
          <p:nvPr/>
        </p:nvSpPr>
        <p:spPr bwMode="auto">
          <a:xfrm>
            <a:off x="3379788" y="10739438"/>
            <a:ext cx="1008062"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1991</a:t>
            </a:r>
            <a:endParaRPr lang="bg-BG" altLang="es-MX" sz="1900">
              <a:latin typeface="Lato Regular" panose="020F0502020204030203" pitchFamily="34" charset="0"/>
              <a:ea typeface="Open Sans Light" panose="020B0306030504020204" pitchFamily="34" charset="0"/>
            </a:endParaRPr>
          </a:p>
        </p:txBody>
      </p:sp>
      <p:sp>
        <p:nvSpPr>
          <p:cNvPr id="19478" name="Rectangle 84"/>
          <p:cNvSpPr>
            <a:spLocks noChangeArrowheads="1"/>
          </p:cNvSpPr>
          <p:nvPr/>
        </p:nvSpPr>
        <p:spPr bwMode="auto">
          <a:xfrm>
            <a:off x="2586038" y="10739438"/>
            <a:ext cx="1008062"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1990</a:t>
            </a:r>
            <a:endParaRPr lang="bg-BG" altLang="es-MX" sz="1900">
              <a:latin typeface="Lato Regular" panose="020F0502020204030203" pitchFamily="34" charset="0"/>
              <a:ea typeface="Open Sans Light" panose="020B0306030504020204" pitchFamily="34" charset="0"/>
            </a:endParaRPr>
          </a:p>
        </p:txBody>
      </p:sp>
      <p:sp>
        <p:nvSpPr>
          <p:cNvPr id="86" name="Freeform 118"/>
          <p:cNvSpPr>
            <a:spLocks noChangeArrowheads="1"/>
          </p:cNvSpPr>
          <p:nvPr/>
        </p:nvSpPr>
        <p:spPr bwMode="auto">
          <a:xfrm rot="-5400000">
            <a:off x="2663031" y="9779794"/>
            <a:ext cx="790575" cy="471488"/>
          </a:xfrm>
          <a:custGeom>
            <a:avLst/>
            <a:gdLst>
              <a:gd name="T0" fmla="*/ 0 w 1615"/>
              <a:gd name="T1" fmla="*/ 0 h 311"/>
              <a:gd name="T2" fmla="*/ 789891 w 1615"/>
              <a:gd name="T3" fmla="*/ 0 h 311"/>
              <a:gd name="T4" fmla="*/ 789891 w 1615"/>
              <a:gd name="T5" fmla="*/ 470609 h 311"/>
              <a:gd name="T6" fmla="*/ 0 w 1615"/>
              <a:gd name="T7" fmla="*/ 470609 h 311"/>
              <a:gd name="T8" fmla="*/ 0 w 1615"/>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15" h="311">
                <a:moveTo>
                  <a:pt x="0" y="0"/>
                </a:moveTo>
                <a:lnTo>
                  <a:pt x="1614" y="0"/>
                </a:lnTo>
                <a:lnTo>
                  <a:pt x="1614" y="310"/>
                </a:lnTo>
                <a:lnTo>
                  <a:pt x="0" y="310"/>
                </a:lnTo>
                <a:lnTo>
                  <a:pt x="0" y="0"/>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87" name="Freeform 119"/>
          <p:cNvSpPr>
            <a:spLocks noChangeArrowheads="1"/>
          </p:cNvSpPr>
          <p:nvPr/>
        </p:nvSpPr>
        <p:spPr bwMode="auto">
          <a:xfrm rot="-5400000">
            <a:off x="3365500" y="9685338"/>
            <a:ext cx="979487" cy="471488"/>
          </a:xfrm>
          <a:custGeom>
            <a:avLst/>
            <a:gdLst>
              <a:gd name="T0" fmla="*/ 0 w 2218"/>
              <a:gd name="T1" fmla="*/ 0 h 311"/>
              <a:gd name="T2" fmla="*/ 978066 w 2218"/>
              <a:gd name="T3" fmla="*/ 0 h 311"/>
              <a:gd name="T4" fmla="*/ 978066 w 2218"/>
              <a:gd name="T5" fmla="*/ 470607 h 311"/>
              <a:gd name="T6" fmla="*/ 0 w 2218"/>
              <a:gd name="T7" fmla="*/ 470607 h 311"/>
              <a:gd name="T8" fmla="*/ 0 w 2218"/>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18" h="311">
                <a:moveTo>
                  <a:pt x="0" y="0"/>
                </a:moveTo>
                <a:lnTo>
                  <a:pt x="2217" y="0"/>
                </a:lnTo>
                <a:lnTo>
                  <a:pt x="2217" y="310"/>
                </a:lnTo>
                <a:lnTo>
                  <a:pt x="0" y="310"/>
                </a:lnTo>
                <a:lnTo>
                  <a:pt x="0" y="0"/>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88" name="Freeform 120"/>
          <p:cNvSpPr>
            <a:spLocks noChangeArrowheads="1"/>
          </p:cNvSpPr>
          <p:nvPr/>
        </p:nvSpPr>
        <p:spPr bwMode="auto">
          <a:xfrm rot="-5400000">
            <a:off x="4022726" y="9517062"/>
            <a:ext cx="1312862" cy="474663"/>
          </a:xfrm>
          <a:custGeom>
            <a:avLst/>
            <a:gdLst>
              <a:gd name="T0" fmla="*/ 0 w 1148"/>
              <a:gd name="T1" fmla="*/ 0 h 310"/>
              <a:gd name="T2" fmla="*/ 1310448 w 1148"/>
              <a:gd name="T3" fmla="*/ 0 h 310"/>
              <a:gd name="T4" fmla="*/ 1310448 w 1148"/>
              <a:gd name="T5" fmla="*/ 473088 h 310"/>
              <a:gd name="T6" fmla="*/ 0 w 1148"/>
              <a:gd name="T7" fmla="*/ 473088 h 310"/>
              <a:gd name="T8" fmla="*/ 0 w 1148"/>
              <a:gd name="T9" fmla="*/ 0 h 3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8" h="310">
                <a:moveTo>
                  <a:pt x="0" y="0"/>
                </a:moveTo>
                <a:lnTo>
                  <a:pt x="1147" y="0"/>
                </a:lnTo>
                <a:lnTo>
                  <a:pt x="1147" y="309"/>
                </a:lnTo>
                <a:lnTo>
                  <a:pt x="0" y="309"/>
                </a:lnTo>
                <a:lnTo>
                  <a:pt x="0" y="0"/>
                </a:lnTo>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89" name="Freeform 124"/>
          <p:cNvSpPr>
            <a:spLocks noChangeArrowheads="1"/>
          </p:cNvSpPr>
          <p:nvPr/>
        </p:nvSpPr>
        <p:spPr bwMode="auto">
          <a:xfrm rot="-5400000">
            <a:off x="4710907" y="9409906"/>
            <a:ext cx="1528762" cy="473075"/>
          </a:xfrm>
          <a:custGeom>
            <a:avLst/>
            <a:gdLst>
              <a:gd name="T0" fmla="*/ 0 w 1773"/>
              <a:gd name="T1" fmla="*/ 0 h 311"/>
              <a:gd name="T2" fmla="*/ 1526860 w 1773"/>
              <a:gd name="T3" fmla="*/ 0 h 311"/>
              <a:gd name="T4" fmla="*/ 1526860 w 1773"/>
              <a:gd name="T5" fmla="*/ 470603 h 311"/>
              <a:gd name="T6" fmla="*/ 0 w 1773"/>
              <a:gd name="T7" fmla="*/ 470603 h 311"/>
              <a:gd name="T8" fmla="*/ 0 w 1773"/>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3" h="311">
                <a:moveTo>
                  <a:pt x="0" y="0"/>
                </a:moveTo>
                <a:lnTo>
                  <a:pt x="1772" y="0"/>
                </a:lnTo>
                <a:lnTo>
                  <a:pt x="1772" y="310"/>
                </a:lnTo>
                <a:lnTo>
                  <a:pt x="0" y="310"/>
                </a:lnTo>
                <a:lnTo>
                  <a:pt x="0" y="0"/>
                </a:lnTo>
              </a:path>
            </a:pathLst>
          </a:custGeom>
          <a:solidFill>
            <a:srgbClr val="EC89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90" name="Freeform 118"/>
          <p:cNvSpPr>
            <a:spLocks noChangeArrowheads="1"/>
          </p:cNvSpPr>
          <p:nvPr/>
        </p:nvSpPr>
        <p:spPr bwMode="auto">
          <a:xfrm rot="16200000">
            <a:off x="5354638" y="9267825"/>
            <a:ext cx="1814512" cy="471488"/>
          </a:xfrm>
          <a:custGeom>
            <a:avLst/>
            <a:gdLst>
              <a:gd name="T0" fmla="*/ 0 w 1615"/>
              <a:gd name="T1" fmla="*/ 0 h 311"/>
              <a:gd name="T2" fmla="*/ 1614 w 1615"/>
              <a:gd name="T3" fmla="*/ 0 h 311"/>
              <a:gd name="T4" fmla="*/ 1614 w 1615"/>
              <a:gd name="T5" fmla="*/ 310 h 311"/>
              <a:gd name="T6" fmla="*/ 0 w 1615"/>
              <a:gd name="T7" fmla="*/ 310 h 311"/>
              <a:gd name="T8" fmla="*/ 0 w 1615"/>
              <a:gd name="T9" fmla="*/ 0 h 311"/>
            </a:gdLst>
            <a:ahLst/>
            <a:cxnLst>
              <a:cxn ang="0">
                <a:pos x="T0" y="T1"/>
              </a:cxn>
              <a:cxn ang="0">
                <a:pos x="T2" y="T3"/>
              </a:cxn>
              <a:cxn ang="0">
                <a:pos x="T4" y="T5"/>
              </a:cxn>
              <a:cxn ang="0">
                <a:pos x="T6" y="T7"/>
              </a:cxn>
              <a:cxn ang="0">
                <a:pos x="T8" y="T9"/>
              </a:cxn>
            </a:cxnLst>
            <a:rect l="0" t="0" r="r" b="b"/>
            <a:pathLst>
              <a:path w="1615" h="311">
                <a:moveTo>
                  <a:pt x="0" y="0"/>
                </a:moveTo>
                <a:lnTo>
                  <a:pt x="1614" y="0"/>
                </a:lnTo>
                <a:lnTo>
                  <a:pt x="1614" y="310"/>
                </a:lnTo>
                <a:lnTo>
                  <a:pt x="0" y="310"/>
                </a:lnTo>
                <a:lnTo>
                  <a:pt x="0" y="0"/>
                </a:lnTo>
              </a:path>
            </a:pathLst>
          </a:custGeom>
          <a:solidFill>
            <a:schemeClr val="accent5"/>
          </a:solidFill>
          <a:ln>
            <a:noFill/>
          </a:ln>
          <a:effectLst/>
        </p:spPr>
        <p:txBody>
          <a:bodyPr wrap="none" lIns="121853" tIns="60926" rIns="121853" bIns="60926" anchor="ctr"/>
          <a:lstStyle/>
          <a:p>
            <a:pPr defTabSz="1828434" fontAlgn="auto">
              <a:spcBef>
                <a:spcPts val="0"/>
              </a:spcBef>
              <a:spcAft>
                <a:spcPts val="0"/>
              </a:spcAft>
              <a:defRPr/>
            </a:pPr>
            <a:endParaRPr lang="en-US" dirty="0">
              <a:latin typeface="Lato Light"/>
              <a:ea typeface="+mn-ea"/>
            </a:endParaRPr>
          </a:p>
        </p:txBody>
      </p:sp>
      <p:sp>
        <p:nvSpPr>
          <p:cNvPr id="91" name="Freeform 119"/>
          <p:cNvSpPr>
            <a:spLocks noChangeArrowheads="1"/>
          </p:cNvSpPr>
          <p:nvPr/>
        </p:nvSpPr>
        <p:spPr bwMode="auto">
          <a:xfrm rot="16200000">
            <a:off x="6011069" y="9127331"/>
            <a:ext cx="2095500" cy="471488"/>
          </a:xfrm>
          <a:custGeom>
            <a:avLst/>
            <a:gdLst>
              <a:gd name="T0" fmla="*/ 0 w 2218"/>
              <a:gd name="T1" fmla="*/ 0 h 311"/>
              <a:gd name="T2" fmla="*/ 2217 w 2218"/>
              <a:gd name="T3" fmla="*/ 0 h 311"/>
              <a:gd name="T4" fmla="*/ 2217 w 2218"/>
              <a:gd name="T5" fmla="*/ 310 h 311"/>
              <a:gd name="T6" fmla="*/ 0 w 2218"/>
              <a:gd name="T7" fmla="*/ 310 h 311"/>
              <a:gd name="T8" fmla="*/ 0 w 2218"/>
              <a:gd name="T9" fmla="*/ 0 h 311"/>
            </a:gdLst>
            <a:ahLst/>
            <a:cxnLst>
              <a:cxn ang="0">
                <a:pos x="T0" y="T1"/>
              </a:cxn>
              <a:cxn ang="0">
                <a:pos x="T2" y="T3"/>
              </a:cxn>
              <a:cxn ang="0">
                <a:pos x="T4" y="T5"/>
              </a:cxn>
              <a:cxn ang="0">
                <a:pos x="T6" y="T7"/>
              </a:cxn>
              <a:cxn ang="0">
                <a:pos x="T8" y="T9"/>
              </a:cxn>
            </a:cxnLst>
            <a:rect l="0" t="0" r="r" b="b"/>
            <a:pathLst>
              <a:path w="2218" h="311">
                <a:moveTo>
                  <a:pt x="0" y="0"/>
                </a:moveTo>
                <a:lnTo>
                  <a:pt x="2217" y="0"/>
                </a:lnTo>
                <a:lnTo>
                  <a:pt x="2217" y="310"/>
                </a:lnTo>
                <a:lnTo>
                  <a:pt x="0" y="310"/>
                </a:lnTo>
                <a:lnTo>
                  <a:pt x="0" y="0"/>
                </a:lnTo>
              </a:path>
            </a:pathLst>
          </a:custGeom>
          <a:solidFill>
            <a:schemeClr val="accent6"/>
          </a:solidFill>
          <a:ln>
            <a:noFill/>
          </a:ln>
          <a:effectLst/>
        </p:spPr>
        <p:txBody>
          <a:bodyPr wrap="none" lIns="121853" tIns="60926" rIns="121853" bIns="60926" anchor="ctr"/>
          <a:lstStyle/>
          <a:p>
            <a:pPr defTabSz="1828434" fontAlgn="auto">
              <a:spcBef>
                <a:spcPts val="0"/>
              </a:spcBef>
              <a:spcAft>
                <a:spcPts val="0"/>
              </a:spcAft>
              <a:defRPr/>
            </a:pPr>
            <a:endParaRPr lang="en-US" dirty="0">
              <a:latin typeface="Lato Light"/>
              <a:ea typeface="+mn-ea"/>
            </a:endParaRPr>
          </a:p>
        </p:txBody>
      </p:sp>
      <p:sp>
        <p:nvSpPr>
          <p:cNvPr id="19485" name="Freeform 120"/>
          <p:cNvSpPr>
            <a:spLocks noChangeArrowheads="1"/>
          </p:cNvSpPr>
          <p:nvPr/>
        </p:nvSpPr>
        <p:spPr bwMode="auto">
          <a:xfrm rot="-5400000">
            <a:off x="6563519" y="8854281"/>
            <a:ext cx="2638425" cy="474663"/>
          </a:xfrm>
          <a:custGeom>
            <a:avLst/>
            <a:gdLst>
              <a:gd name="T0" fmla="*/ 0 w 1148"/>
              <a:gd name="T1" fmla="*/ 0 h 310"/>
              <a:gd name="T2" fmla="*/ 2636093 w 1148"/>
              <a:gd name="T3" fmla="*/ 0 h 310"/>
              <a:gd name="T4" fmla="*/ 2636093 w 1148"/>
              <a:gd name="T5" fmla="*/ 473088 h 310"/>
              <a:gd name="T6" fmla="*/ 0 w 1148"/>
              <a:gd name="T7" fmla="*/ 473088 h 310"/>
              <a:gd name="T8" fmla="*/ 0 w 1148"/>
              <a:gd name="T9" fmla="*/ 0 h 3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8" h="310">
                <a:moveTo>
                  <a:pt x="0" y="0"/>
                </a:moveTo>
                <a:lnTo>
                  <a:pt x="1147" y="0"/>
                </a:lnTo>
                <a:lnTo>
                  <a:pt x="1147" y="309"/>
                </a:lnTo>
                <a:lnTo>
                  <a:pt x="0" y="309"/>
                </a:lnTo>
                <a:lnTo>
                  <a:pt x="0" y="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53" tIns="60926" rIns="121853" bIns="60926" anchor="ctr"/>
          <a:lstStyle/>
          <a:p>
            <a:endParaRPr lang="es-MX"/>
          </a:p>
        </p:txBody>
      </p:sp>
      <p:sp>
        <p:nvSpPr>
          <p:cNvPr id="19486" name="Freeform 124"/>
          <p:cNvSpPr>
            <a:spLocks noChangeArrowheads="1"/>
          </p:cNvSpPr>
          <p:nvPr/>
        </p:nvSpPr>
        <p:spPr bwMode="auto">
          <a:xfrm rot="-5400000">
            <a:off x="7131050" y="8626475"/>
            <a:ext cx="3095625" cy="473075"/>
          </a:xfrm>
          <a:custGeom>
            <a:avLst/>
            <a:gdLst>
              <a:gd name="T0" fmla="*/ 0 w 1773"/>
              <a:gd name="T1" fmla="*/ 0 h 311"/>
              <a:gd name="T2" fmla="*/ 3093768 w 1773"/>
              <a:gd name="T3" fmla="*/ 0 h 311"/>
              <a:gd name="T4" fmla="*/ 3093768 w 1773"/>
              <a:gd name="T5" fmla="*/ 470603 h 311"/>
              <a:gd name="T6" fmla="*/ 0 w 1773"/>
              <a:gd name="T7" fmla="*/ 470603 h 311"/>
              <a:gd name="T8" fmla="*/ 0 w 1773"/>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3" h="311">
                <a:moveTo>
                  <a:pt x="0" y="0"/>
                </a:moveTo>
                <a:lnTo>
                  <a:pt x="1772" y="0"/>
                </a:lnTo>
                <a:lnTo>
                  <a:pt x="1772" y="310"/>
                </a:lnTo>
                <a:lnTo>
                  <a:pt x="0" y="310"/>
                </a:lnTo>
                <a:lnTo>
                  <a:pt x="0" y="0"/>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53" tIns="60926" rIns="121853" bIns="60926" anchor="ctr"/>
          <a:lstStyle/>
          <a:p>
            <a:endParaRPr lang="es-MX"/>
          </a:p>
        </p:txBody>
      </p:sp>
      <p:grpSp>
        <p:nvGrpSpPr>
          <p:cNvPr id="19487" name="Group 94"/>
          <p:cNvGrpSpPr>
            <a:grpSpLocks/>
          </p:cNvGrpSpPr>
          <p:nvPr/>
        </p:nvGrpSpPr>
        <p:grpSpPr bwMode="auto">
          <a:xfrm>
            <a:off x="9024938" y="7610475"/>
            <a:ext cx="6437312" cy="6157913"/>
            <a:chOff x="369691" y="2275682"/>
            <a:chExt cx="1838305" cy="1758156"/>
          </a:xfrm>
        </p:grpSpPr>
        <p:sp>
          <p:nvSpPr>
            <p:cNvPr id="19515" name="Freeform 5"/>
            <p:cNvSpPr>
              <a:spLocks/>
            </p:cNvSpPr>
            <p:nvPr/>
          </p:nvSpPr>
          <p:spPr bwMode="auto">
            <a:xfrm>
              <a:off x="1029914" y="3007142"/>
              <a:ext cx="675960" cy="695325"/>
            </a:xfrm>
            <a:custGeom>
              <a:avLst/>
              <a:gdLst>
                <a:gd name="T0" fmla="*/ 531975 w 615"/>
                <a:gd name="T1" fmla="*/ 538525 h 643"/>
                <a:gd name="T2" fmla="*/ 158274 w 615"/>
                <a:gd name="T3" fmla="*/ 116789 h 643"/>
                <a:gd name="T4" fmla="*/ 531975 w 615"/>
                <a:gd name="T5" fmla="*/ 538525 h 643"/>
                <a:gd name="T6" fmla="*/ 0 60000 65536"/>
                <a:gd name="T7" fmla="*/ 0 60000 65536"/>
                <a:gd name="T8" fmla="*/ 0 60000 65536"/>
              </a:gdLst>
              <a:ahLst/>
              <a:cxnLst>
                <a:cxn ang="T6">
                  <a:pos x="T0" y="T1"/>
                </a:cxn>
                <a:cxn ang="T7">
                  <a:pos x="T2" y="T3"/>
                </a:cxn>
                <a:cxn ang="T8">
                  <a:pos x="T4" y="T5"/>
                </a:cxn>
              </a:cxnLst>
              <a:rect l="0" t="0" r="r" b="b"/>
              <a:pathLst>
                <a:path w="615" h="643">
                  <a:moveTo>
                    <a:pt x="484" y="498"/>
                  </a:moveTo>
                  <a:cubicBezTo>
                    <a:pt x="615" y="363"/>
                    <a:pt x="250" y="0"/>
                    <a:pt x="144" y="108"/>
                  </a:cubicBezTo>
                  <a:cubicBezTo>
                    <a:pt x="0" y="257"/>
                    <a:pt x="342" y="643"/>
                    <a:pt x="484" y="498"/>
                  </a:cubicBezTo>
                  <a:close/>
                </a:path>
              </a:pathLst>
            </a:custGeom>
            <a:solidFill>
              <a:srgbClr val="44444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16" name="Freeform 6"/>
            <p:cNvSpPr>
              <a:spLocks/>
            </p:cNvSpPr>
            <p:nvPr/>
          </p:nvSpPr>
          <p:spPr bwMode="auto">
            <a:xfrm>
              <a:off x="1096169" y="2990850"/>
              <a:ext cx="617538" cy="644525"/>
            </a:xfrm>
            <a:custGeom>
              <a:avLst/>
              <a:gdLst>
                <a:gd name="T0" fmla="*/ 485595 w 571"/>
                <a:gd name="T1" fmla="*/ 499858 h 597"/>
                <a:gd name="T2" fmla="*/ 144921 w 571"/>
                <a:gd name="T3" fmla="*/ 109040 h 597"/>
                <a:gd name="T4" fmla="*/ 485595 w 571"/>
                <a:gd name="T5" fmla="*/ 499858 h 597"/>
                <a:gd name="T6" fmla="*/ 0 60000 65536"/>
                <a:gd name="T7" fmla="*/ 0 60000 65536"/>
                <a:gd name="T8" fmla="*/ 0 60000 65536"/>
              </a:gdLst>
              <a:ahLst/>
              <a:cxnLst>
                <a:cxn ang="T6">
                  <a:pos x="T0" y="T1"/>
                </a:cxn>
                <a:cxn ang="T7">
                  <a:pos x="T2" y="T3"/>
                </a:cxn>
                <a:cxn ang="T8">
                  <a:pos x="T4" y="T5"/>
                </a:cxn>
              </a:cxnLst>
              <a:rect l="0" t="0" r="r" b="b"/>
              <a:pathLst>
                <a:path w="571" h="597">
                  <a:moveTo>
                    <a:pt x="449" y="463"/>
                  </a:moveTo>
                  <a:cubicBezTo>
                    <a:pt x="571" y="337"/>
                    <a:pt x="232" y="0"/>
                    <a:pt x="134" y="101"/>
                  </a:cubicBezTo>
                  <a:cubicBezTo>
                    <a:pt x="0" y="238"/>
                    <a:pt x="318" y="597"/>
                    <a:pt x="449" y="463"/>
                  </a:cubicBezTo>
                  <a:close/>
                </a:path>
              </a:pathLst>
            </a:custGeom>
            <a:solidFill>
              <a:srgbClr val="C4C4C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17" name="Freeform 7"/>
            <p:cNvSpPr>
              <a:spLocks/>
            </p:cNvSpPr>
            <p:nvPr/>
          </p:nvSpPr>
          <p:spPr bwMode="auto">
            <a:xfrm>
              <a:off x="1059657" y="2942431"/>
              <a:ext cx="690563" cy="808038"/>
            </a:xfrm>
            <a:custGeom>
              <a:avLst/>
              <a:gdLst>
                <a:gd name="T0" fmla="*/ 395288 w 435"/>
                <a:gd name="T1" fmla="*/ 0 h 509"/>
                <a:gd name="T2" fmla="*/ 0 w 435"/>
                <a:gd name="T3" fmla="*/ 465138 h 509"/>
                <a:gd name="T4" fmla="*/ 0 w 435"/>
                <a:gd name="T5" fmla="*/ 808038 h 509"/>
                <a:gd name="T6" fmla="*/ 233363 w 435"/>
                <a:gd name="T7" fmla="*/ 808038 h 509"/>
                <a:gd name="T8" fmla="*/ 690563 w 435"/>
                <a:gd name="T9" fmla="*/ 338138 h 509"/>
                <a:gd name="T10" fmla="*/ 395288 w 435"/>
                <a:gd name="T11" fmla="*/ 0 h 5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5" h="509">
                  <a:moveTo>
                    <a:pt x="249" y="0"/>
                  </a:moveTo>
                  <a:lnTo>
                    <a:pt x="0" y="293"/>
                  </a:lnTo>
                  <a:lnTo>
                    <a:pt x="0" y="509"/>
                  </a:lnTo>
                  <a:lnTo>
                    <a:pt x="147" y="509"/>
                  </a:lnTo>
                  <a:lnTo>
                    <a:pt x="435" y="213"/>
                  </a:lnTo>
                  <a:lnTo>
                    <a:pt x="249" y="0"/>
                  </a:ln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18" name="Freeform 8"/>
            <p:cNvSpPr>
              <a:spLocks/>
            </p:cNvSpPr>
            <p:nvPr/>
          </p:nvSpPr>
          <p:spPr bwMode="auto">
            <a:xfrm>
              <a:off x="1005786" y="2994025"/>
              <a:ext cx="700088" cy="525463"/>
            </a:xfrm>
            <a:custGeom>
              <a:avLst/>
              <a:gdLst>
                <a:gd name="T0" fmla="*/ 303120 w 649"/>
                <a:gd name="T1" fmla="*/ 96227 h 486"/>
                <a:gd name="T2" fmla="*/ 0 w 649"/>
                <a:gd name="T3" fmla="*/ 418424 h 486"/>
                <a:gd name="T4" fmla="*/ 0 w 649"/>
                <a:gd name="T5" fmla="*/ 507083 h 486"/>
                <a:gd name="T6" fmla="*/ 220058 w 649"/>
                <a:gd name="T7" fmla="*/ 270300 h 486"/>
                <a:gd name="T8" fmla="*/ 509155 w 649"/>
                <a:gd name="T9" fmla="*/ 525463 h 486"/>
                <a:gd name="T10" fmla="*/ 563091 w 649"/>
                <a:gd name="T11" fmla="*/ 470322 h 486"/>
                <a:gd name="T12" fmla="*/ 322537 w 649"/>
                <a:gd name="T13" fmla="*/ 243270 h 486"/>
                <a:gd name="T14" fmla="*/ 373236 w 649"/>
                <a:gd name="T15" fmla="*/ 207590 h 486"/>
                <a:gd name="T16" fmla="*/ 666648 w 649"/>
                <a:gd name="T17" fmla="*/ 363283 h 486"/>
                <a:gd name="T18" fmla="*/ 700088 w 649"/>
                <a:gd name="T19" fmla="*/ 329766 h 486"/>
                <a:gd name="T20" fmla="*/ 395890 w 649"/>
                <a:gd name="T21" fmla="*/ 0 h 486"/>
                <a:gd name="T22" fmla="*/ 303120 w 649"/>
                <a:gd name="T23" fmla="*/ 96227 h 48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49" h="486">
                  <a:moveTo>
                    <a:pt x="281" y="89"/>
                  </a:moveTo>
                  <a:cubicBezTo>
                    <a:pt x="0" y="387"/>
                    <a:pt x="0" y="387"/>
                    <a:pt x="0" y="387"/>
                  </a:cubicBezTo>
                  <a:cubicBezTo>
                    <a:pt x="0" y="469"/>
                    <a:pt x="0" y="469"/>
                    <a:pt x="0" y="469"/>
                  </a:cubicBezTo>
                  <a:cubicBezTo>
                    <a:pt x="204" y="250"/>
                    <a:pt x="204" y="250"/>
                    <a:pt x="204" y="250"/>
                  </a:cubicBezTo>
                  <a:cubicBezTo>
                    <a:pt x="472" y="486"/>
                    <a:pt x="472" y="486"/>
                    <a:pt x="472" y="486"/>
                  </a:cubicBezTo>
                  <a:cubicBezTo>
                    <a:pt x="522" y="435"/>
                    <a:pt x="522" y="435"/>
                    <a:pt x="522" y="435"/>
                  </a:cubicBezTo>
                  <a:cubicBezTo>
                    <a:pt x="425" y="396"/>
                    <a:pt x="328" y="304"/>
                    <a:pt x="299" y="225"/>
                  </a:cubicBezTo>
                  <a:cubicBezTo>
                    <a:pt x="281" y="172"/>
                    <a:pt x="311" y="151"/>
                    <a:pt x="346" y="192"/>
                  </a:cubicBezTo>
                  <a:cubicBezTo>
                    <a:pt x="424" y="282"/>
                    <a:pt x="496" y="325"/>
                    <a:pt x="618" y="336"/>
                  </a:cubicBezTo>
                  <a:cubicBezTo>
                    <a:pt x="649" y="305"/>
                    <a:pt x="649" y="305"/>
                    <a:pt x="649" y="305"/>
                  </a:cubicBezTo>
                  <a:cubicBezTo>
                    <a:pt x="367" y="0"/>
                    <a:pt x="367" y="0"/>
                    <a:pt x="367" y="0"/>
                  </a:cubicBezTo>
                  <a:lnTo>
                    <a:pt x="281" y="89"/>
                  </a:ln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19" name="Freeform 9"/>
            <p:cNvSpPr>
              <a:spLocks/>
            </p:cNvSpPr>
            <p:nvPr/>
          </p:nvSpPr>
          <p:spPr bwMode="auto">
            <a:xfrm>
              <a:off x="990600" y="3105150"/>
              <a:ext cx="588963" cy="712788"/>
            </a:xfrm>
            <a:custGeom>
              <a:avLst/>
              <a:gdLst>
                <a:gd name="T0" fmla="*/ 249177 w 546"/>
                <a:gd name="T1" fmla="*/ 0 h 660"/>
                <a:gd name="T2" fmla="*/ 0 w 546"/>
                <a:gd name="T3" fmla="*/ 282955 h 660"/>
                <a:gd name="T4" fmla="*/ 0 w 546"/>
                <a:gd name="T5" fmla="*/ 712788 h 660"/>
                <a:gd name="T6" fmla="*/ 275065 w 546"/>
                <a:gd name="T7" fmla="*/ 712788 h 660"/>
                <a:gd name="T8" fmla="*/ 588963 w 546"/>
                <a:gd name="T9" fmla="*/ 389873 h 660"/>
                <a:gd name="T10" fmla="*/ 351652 w 546"/>
                <a:gd name="T11" fmla="*/ 238676 h 660"/>
                <a:gd name="T12" fmla="*/ 249177 w 546"/>
                <a:gd name="T13" fmla="*/ 0 h 66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6" h="660">
                  <a:moveTo>
                    <a:pt x="231" y="0"/>
                  </a:moveTo>
                  <a:cubicBezTo>
                    <a:pt x="0" y="262"/>
                    <a:pt x="0" y="262"/>
                    <a:pt x="0" y="262"/>
                  </a:cubicBezTo>
                  <a:cubicBezTo>
                    <a:pt x="0" y="660"/>
                    <a:pt x="0" y="660"/>
                    <a:pt x="0" y="660"/>
                  </a:cubicBezTo>
                  <a:cubicBezTo>
                    <a:pt x="255" y="660"/>
                    <a:pt x="255" y="660"/>
                    <a:pt x="255" y="660"/>
                  </a:cubicBezTo>
                  <a:cubicBezTo>
                    <a:pt x="546" y="361"/>
                    <a:pt x="546" y="361"/>
                    <a:pt x="546" y="361"/>
                  </a:cubicBezTo>
                  <a:cubicBezTo>
                    <a:pt x="451" y="329"/>
                    <a:pt x="378" y="282"/>
                    <a:pt x="326" y="221"/>
                  </a:cubicBezTo>
                  <a:cubicBezTo>
                    <a:pt x="275" y="160"/>
                    <a:pt x="243" y="86"/>
                    <a:pt x="231" y="0"/>
                  </a:cubicBezTo>
                  <a:close/>
                </a:path>
              </a:pathLst>
            </a:custGeom>
            <a:solidFill>
              <a:srgbClr val="CFD0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1" name="Freeform 10"/>
            <p:cNvSpPr>
              <a:spLocks/>
            </p:cNvSpPr>
            <p:nvPr/>
          </p:nvSpPr>
          <p:spPr bwMode="auto">
            <a:xfrm>
              <a:off x="369691" y="3146375"/>
              <a:ext cx="1165544" cy="887463"/>
            </a:xfrm>
            <a:custGeom>
              <a:avLst/>
              <a:gdLst>
                <a:gd name="T0" fmla="*/ 164 w 504"/>
                <a:gd name="T1" fmla="*/ 0 h 821"/>
                <a:gd name="T2" fmla="*/ 0 w 504"/>
                <a:gd name="T3" fmla="*/ 169 h 821"/>
                <a:gd name="T4" fmla="*/ 0 w 504"/>
                <a:gd name="T5" fmla="*/ 821 h 821"/>
                <a:gd name="T6" fmla="*/ 86 w 504"/>
                <a:gd name="T7" fmla="*/ 821 h 821"/>
                <a:gd name="T8" fmla="*/ 504 w 504"/>
                <a:gd name="T9" fmla="*/ 390 h 821"/>
                <a:gd name="T10" fmla="*/ 267 w 504"/>
                <a:gd name="T11" fmla="*/ 238 h 821"/>
                <a:gd name="T12" fmla="*/ 164 w 504"/>
                <a:gd name="T13" fmla="*/ 0 h 821"/>
                <a:gd name="connsiteX0" fmla="*/ 14229 w 20975"/>
                <a:gd name="connsiteY0" fmla="*/ 0 h 13186"/>
                <a:gd name="connsiteX1" fmla="*/ 0 w 20975"/>
                <a:gd name="connsiteY1" fmla="*/ 9555 h 13186"/>
                <a:gd name="connsiteX2" fmla="*/ 10975 w 20975"/>
                <a:gd name="connsiteY2" fmla="*/ 10000 h 13186"/>
                <a:gd name="connsiteX3" fmla="*/ 12681 w 20975"/>
                <a:gd name="connsiteY3" fmla="*/ 10000 h 13186"/>
                <a:gd name="connsiteX4" fmla="*/ 20975 w 20975"/>
                <a:gd name="connsiteY4" fmla="*/ 4750 h 13186"/>
                <a:gd name="connsiteX5" fmla="*/ 16273 w 20975"/>
                <a:gd name="connsiteY5" fmla="*/ 2899 h 13186"/>
                <a:gd name="connsiteX6" fmla="*/ 14229 w 20975"/>
                <a:gd name="connsiteY6" fmla="*/ 0 h 13186"/>
                <a:gd name="connsiteX0" fmla="*/ 14229 w 20975"/>
                <a:gd name="connsiteY0" fmla="*/ 0 h 10032"/>
                <a:gd name="connsiteX1" fmla="*/ 0 w 20975"/>
                <a:gd name="connsiteY1" fmla="*/ 9555 h 10032"/>
                <a:gd name="connsiteX2" fmla="*/ 10975 w 20975"/>
                <a:gd name="connsiteY2" fmla="*/ 10000 h 10032"/>
                <a:gd name="connsiteX3" fmla="*/ 12681 w 20975"/>
                <a:gd name="connsiteY3" fmla="*/ 10000 h 10032"/>
                <a:gd name="connsiteX4" fmla="*/ 20975 w 20975"/>
                <a:gd name="connsiteY4" fmla="*/ 4750 h 10032"/>
                <a:gd name="connsiteX5" fmla="*/ 16273 w 20975"/>
                <a:gd name="connsiteY5" fmla="*/ 2899 h 10032"/>
                <a:gd name="connsiteX6" fmla="*/ 14229 w 20975"/>
                <a:gd name="connsiteY6" fmla="*/ 0 h 10032"/>
                <a:gd name="connsiteX0" fmla="*/ 14486 w 21232"/>
                <a:gd name="connsiteY0" fmla="*/ 0 h 10017"/>
                <a:gd name="connsiteX1" fmla="*/ 0 w 21232"/>
                <a:gd name="connsiteY1" fmla="*/ 9765 h 10017"/>
                <a:gd name="connsiteX2" fmla="*/ 11232 w 21232"/>
                <a:gd name="connsiteY2" fmla="*/ 10000 h 10017"/>
                <a:gd name="connsiteX3" fmla="*/ 12938 w 21232"/>
                <a:gd name="connsiteY3" fmla="*/ 10000 h 10017"/>
                <a:gd name="connsiteX4" fmla="*/ 21232 w 21232"/>
                <a:gd name="connsiteY4" fmla="*/ 4750 h 10017"/>
                <a:gd name="connsiteX5" fmla="*/ 16530 w 21232"/>
                <a:gd name="connsiteY5" fmla="*/ 2899 h 10017"/>
                <a:gd name="connsiteX6" fmla="*/ 14486 w 21232"/>
                <a:gd name="connsiteY6" fmla="*/ 0 h 10017"/>
                <a:gd name="connsiteX0" fmla="*/ 14486 w 21232"/>
                <a:gd name="connsiteY0" fmla="*/ 0 h 10017"/>
                <a:gd name="connsiteX1" fmla="*/ 0 w 21232"/>
                <a:gd name="connsiteY1" fmla="*/ 9765 h 10017"/>
                <a:gd name="connsiteX2" fmla="*/ 11232 w 21232"/>
                <a:gd name="connsiteY2" fmla="*/ 10000 h 10017"/>
                <a:gd name="connsiteX3" fmla="*/ 12938 w 21232"/>
                <a:gd name="connsiteY3" fmla="*/ 10000 h 10017"/>
                <a:gd name="connsiteX4" fmla="*/ 21232 w 21232"/>
                <a:gd name="connsiteY4" fmla="*/ 4750 h 10017"/>
                <a:gd name="connsiteX5" fmla="*/ 16530 w 21232"/>
                <a:gd name="connsiteY5" fmla="*/ 2899 h 10017"/>
                <a:gd name="connsiteX6" fmla="*/ 14486 w 21232"/>
                <a:gd name="connsiteY6" fmla="*/ 0 h 10017"/>
                <a:gd name="connsiteX0" fmla="*/ 14657 w 21403"/>
                <a:gd name="connsiteY0" fmla="*/ 0 h 10000"/>
                <a:gd name="connsiteX1" fmla="*/ 0 w 21403"/>
                <a:gd name="connsiteY1" fmla="*/ 9923 h 10000"/>
                <a:gd name="connsiteX2" fmla="*/ 11403 w 21403"/>
                <a:gd name="connsiteY2" fmla="*/ 10000 h 10000"/>
                <a:gd name="connsiteX3" fmla="*/ 13109 w 21403"/>
                <a:gd name="connsiteY3" fmla="*/ 10000 h 10000"/>
                <a:gd name="connsiteX4" fmla="*/ 21403 w 21403"/>
                <a:gd name="connsiteY4" fmla="*/ 4750 h 10000"/>
                <a:gd name="connsiteX5" fmla="*/ 16701 w 21403"/>
                <a:gd name="connsiteY5" fmla="*/ 2899 h 10000"/>
                <a:gd name="connsiteX6" fmla="*/ 14657 w 21403"/>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403" h="10000">
                  <a:moveTo>
                    <a:pt x="14657" y="0"/>
                  </a:moveTo>
                  <a:cubicBezTo>
                    <a:pt x="11403" y="2058"/>
                    <a:pt x="0" y="9923"/>
                    <a:pt x="0" y="9923"/>
                  </a:cubicBezTo>
                  <a:lnTo>
                    <a:pt x="11403" y="10000"/>
                  </a:lnTo>
                  <a:lnTo>
                    <a:pt x="13109" y="10000"/>
                  </a:lnTo>
                  <a:lnTo>
                    <a:pt x="21403" y="4750"/>
                  </a:lnTo>
                  <a:cubicBezTo>
                    <a:pt x="19379" y="4336"/>
                    <a:pt x="17812" y="3715"/>
                    <a:pt x="16701" y="2899"/>
                  </a:cubicBezTo>
                  <a:cubicBezTo>
                    <a:pt x="15609" y="2107"/>
                    <a:pt x="14935" y="1145"/>
                    <a:pt x="14657" y="0"/>
                  </a:cubicBezTo>
                  <a:close/>
                </a:path>
              </a:pathLst>
            </a:custGeom>
            <a:solidFill>
              <a:schemeClr val="bg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en-US" dirty="0">
                <a:latin typeface="Arial" panose="020B0604020202020204" pitchFamily="34" charset="0"/>
                <a:ea typeface="+mn-ea"/>
              </a:endParaRPr>
            </a:p>
          </p:txBody>
        </p:sp>
        <p:sp>
          <p:nvSpPr>
            <p:cNvPr id="19521" name="Oval 11"/>
            <p:cNvSpPr>
              <a:spLocks noChangeArrowheads="1"/>
            </p:cNvSpPr>
            <p:nvPr/>
          </p:nvSpPr>
          <p:spPr bwMode="auto">
            <a:xfrm>
              <a:off x="1380908" y="2548732"/>
              <a:ext cx="827088" cy="827088"/>
            </a:xfrm>
            <a:prstGeom prst="ellipse">
              <a:avLst/>
            </a:pr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a:latin typeface="Arial" panose="020B0604020202020204" pitchFamily="34" charset="0"/>
              </a:endParaRPr>
            </a:p>
          </p:txBody>
        </p:sp>
        <p:sp>
          <p:nvSpPr>
            <p:cNvPr id="19522" name="Freeform 12"/>
            <p:cNvSpPr>
              <a:spLocks/>
            </p:cNvSpPr>
            <p:nvPr/>
          </p:nvSpPr>
          <p:spPr bwMode="auto">
            <a:xfrm>
              <a:off x="1724311" y="2275682"/>
              <a:ext cx="292100" cy="655638"/>
            </a:xfrm>
            <a:custGeom>
              <a:avLst/>
              <a:gdLst>
                <a:gd name="T0" fmla="*/ 233680 w 270"/>
                <a:gd name="T1" fmla="*/ 25966 h 606"/>
                <a:gd name="T2" fmla="*/ 138477 w 270"/>
                <a:gd name="T3" fmla="*/ 27048 h 606"/>
                <a:gd name="T4" fmla="*/ 14064 w 270"/>
                <a:gd name="T5" fmla="*/ 154713 h 606"/>
                <a:gd name="T6" fmla="*/ 0 w 270"/>
                <a:gd name="T7" fmla="*/ 470631 h 606"/>
                <a:gd name="T8" fmla="*/ 45438 w 270"/>
                <a:gd name="T9" fmla="*/ 510662 h 606"/>
                <a:gd name="T10" fmla="*/ 187160 w 270"/>
                <a:gd name="T11" fmla="*/ 655638 h 606"/>
                <a:gd name="T12" fmla="*/ 129822 w 270"/>
                <a:gd name="T13" fmla="*/ 427355 h 606"/>
                <a:gd name="T14" fmla="*/ 218534 w 270"/>
                <a:gd name="T15" fmla="*/ 279133 h 606"/>
                <a:gd name="T16" fmla="*/ 233680 w 270"/>
                <a:gd name="T17" fmla="*/ 25966 h 6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0" h="606">
                  <a:moveTo>
                    <a:pt x="216" y="24"/>
                  </a:moveTo>
                  <a:cubicBezTo>
                    <a:pt x="191" y="0"/>
                    <a:pt x="152" y="1"/>
                    <a:pt x="128" y="25"/>
                  </a:cubicBezTo>
                  <a:cubicBezTo>
                    <a:pt x="13" y="143"/>
                    <a:pt x="13" y="143"/>
                    <a:pt x="13" y="143"/>
                  </a:cubicBezTo>
                  <a:cubicBezTo>
                    <a:pt x="0" y="435"/>
                    <a:pt x="0" y="435"/>
                    <a:pt x="0" y="435"/>
                  </a:cubicBezTo>
                  <a:cubicBezTo>
                    <a:pt x="0" y="437"/>
                    <a:pt x="41" y="471"/>
                    <a:pt x="42" y="472"/>
                  </a:cubicBezTo>
                  <a:cubicBezTo>
                    <a:pt x="173" y="606"/>
                    <a:pt x="173" y="606"/>
                    <a:pt x="173" y="606"/>
                  </a:cubicBezTo>
                  <a:cubicBezTo>
                    <a:pt x="192" y="465"/>
                    <a:pt x="151" y="414"/>
                    <a:pt x="120" y="395"/>
                  </a:cubicBezTo>
                  <a:cubicBezTo>
                    <a:pt x="202" y="258"/>
                    <a:pt x="202" y="258"/>
                    <a:pt x="202" y="258"/>
                  </a:cubicBezTo>
                  <a:cubicBezTo>
                    <a:pt x="270" y="189"/>
                    <a:pt x="268" y="76"/>
                    <a:pt x="216" y="24"/>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23" name="Freeform 19"/>
            <p:cNvSpPr>
              <a:spLocks/>
            </p:cNvSpPr>
            <p:nvPr/>
          </p:nvSpPr>
          <p:spPr bwMode="auto">
            <a:xfrm>
              <a:off x="1544203" y="2676525"/>
              <a:ext cx="452438" cy="466725"/>
            </a:xfrm>
            <a:custGeom>
              <a:avLst/>
              <a:gdLst>
                <a:gd name="T0" fmla="*/ 142534 w 419"/>
                <a:gd name="T1" fmla="*/ 32411 h 432"/>
                <a:gd name="T2" fmla="*/ 46432 w 419"/>
                <a:gd name="T3" fmla="*/ 292784 h 432"/>
                <a:gd name="T4" fmla="*/ 309904 w 419"/>
                <a:gd name="T5" fmla="*/ 434314 h 432"/>
                <a:gd name="T6" fmla="*/ 406006 w 419"/>
                <a:gd name="T7" fmla="*/ 173941 h 432"/>
                <a:gd name="T8" fmla="*/ 142534 w 419"/>
                <a:gd name="T9" fmla="*/ 32411 h 4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9" h="432">
                  <a:moveTo>
                    <a:pt x="132" y="30"/>
                  </a:moveTo>
                  <a:cubicBezTo>
                    <a:pt x="40" y="60"/>
                    <a:pt x="0" y="168"/>
                    <a:pt x="43" y="271"/>
                  </a:cubicBezTo>
                  <a:cubicBezTo>
                    <a:pt x="85" y="373"/>
                    <a:pt x="195" y="432"/>
                    <a:pt x="287" y="402"/>
                  </a:cubicBezTo>
                  <a:cubicBezTo>
                    <a:pt x="379" y="372"/>
                    <a:pt x="419" y="264"/>
                    <a:pt x="376" y="161"/>
                  </a:cubicBezTo>
                  <a:cubicBezTo>
                    <a:pt x="333" y="59"/>
                    <a:pt x="224" y="0"/>
                    <a:pt x="132" y="30"/>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grpSp>
        <p:nvGrpSpPr>
          <p:cNvPr id="19488" name="Group 95"/>
          <p:cNvGrpSpPr>
            <a:grpSpLocks/>
          </p:cNvGrpSpPr>
          <p:nvPr/>
        </p:nvGrpSpPr>
        <p:grpSpPr bwMode="auto">
          <a:xfrm>
            <a:off x="14493875" y="6364288"/>
            <a:ext cx="6992938" cy="4721225"/>
            <a:chOff x="3041166" y="2185411"/>
            <a:chExt cx="1997075" cy="1347788"/>
          </a:xfrm>
        </p:grpSpPr>
        <p:sp>
          <p:nvSpPr>
            <p:cNvPr id="19510" name="Freeform 13"/>
            <p:cNvSpPr>
              <a:spLocks/>
            </p:cNvSpPr>
            <p:nvPr/>
          </p:nvSpPr>
          <p:spPr bwMode="auto">
            <a:xfrm>
              <a:off x="3041166" y="2185411"/>
              <a:ext cx="1997075" cy="1347788"/>
            </a:xfrm>
            <a:custGeom>
              <a:avLst/>
              <a:gdLst>
                <a:gd name="T0" fmla="*/ 1997075 w 1849"/>
                <a:gd name="T1" fmla="*/ 1159875 h 1248"/>
                <a:gd name="T2" fmla="*/ 1997075 w 1849"/>
                <a:gd name="T3" fmla="*/ 187913 h 1248"/>
                <a:gd name="T4" fmla="*/ 1809140 w 1849"/>
                <a:gd name="T5" fmla="*/ 0 h 1248"/>
                <a:gd name="T6" fmla="*/ 187935 w 1849"/>
                <a:gd name="T7" fmla="*/ 0 h 1248"/>
                <a:gd name="T8" fmla="*/ 0 w 1849"/>
                <a:gd name="T9" fmla="*/ 187913 h 1248"/>
                <a:gd name="T10" fmla="*/ 0 w 1849"/>
                <a:gd name="T11" fmla="*/ 1159875 h 1248"/>
                <a:gd name="T12" fmla="*/ 187935 w 1849"/>
                <a:gd name="T13" fmla="*/ 1347788 h 1248"/>
                <a:gd name="T14" fmla="*/ 1809140 w 1849"/>
                <a:gd name="T15" fmla="*/ 1347788 h 1248"/>
                <a:gd name="T16" fmla="*/ 1997075 w 1849"/>
                <a:gd name="T17" fmla="*/ 1159875 h 124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49" h="1248">
                  <a:moveTo>
                    <a:pt x="1849" y="1074"/>
                  </a:moveTo>
                  <a:cubicBezTo>
                    <a:pt x="1849" y="174"/>
                    <a:pt x="1849" y="174"/>
                    <a:pt x="1849" y="174"/>
                  </a:cubicBezTo>
                  <a:cubicBezTo>
                    <a:pt x="1849" y="78"/>
                    <a:pt x="1771" y="0"/>
                    <a:pt x="1675" y="0"/>
                  </a:cubicBezTo>
                  <a:cubicBezTo>
                    <a:pt x="174" y="0"/>
                    <a:pt x="174" y="0"/>
                    <a:pt x="174" y="0"/>
                  </a:cubicBezTo>
                  <a:cubicBezTo>
                    <a:pt x="79" y="0"/>
                    <a:pt x="0" y="78"/>
                    <a:pt x="0" y="174"/>
                  </a:cubicBezTo>
                  <a:cubicBezTo>
                    <a:pt x="0" y="1074"/>
                    <a:pt x="0" y="1074"/>
                    <a:pt x="0" y="1074"/>
                  </a:cubicBezTo>
                  <a:cubicBezTo>
                    <a:pt x="0" y="1170"/>
                    <a:pt x="79" y="1248"/>
                    <a:pt x="174" y="1248"/>
                  </a:cubicBezTo>
                  <a:cubicBezTo>
                    <a:pt x="1675" y="1248"/>
                    <a:pt x="1675" y="1248"/>
                    <a:pt x="1675" y="1248"/>
                  </a:cubicBezTo>
                  <a:cubicBezTo>
                    <a:pt x="1771" y="1248"/>
                    <a:pt x="1849" y="1170"/>
                    <a:pt x="1849" y="1074"/>
                  </a:cubicBezTo>
                  <a:close/>
                </a:path>
              </a:pathLst>
            </a:custGeom>
            <a:solidFill>
              <a:srgbClr val="000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11" name="Freeform 14"/>
            <p:cNvSpPr>
              <a:spLocks/>
            </p:cNvSpPr>
            <p:nvPr/>
          </p:nvSpPr>
          <p:spPr bwMode="auto">
            <a:xfrm>
              <a:off x="3388828" y="2185411"/>
              <a:ext cx="1649413" cy="915988"/>
            </a:xfrm>
            <a:custGeom>
              <a:avLst/>
              <a:gdLst>
                <a:gd name="T0" fmla="*/ 1649413 w 1527"/>
                <a:gd name="T1" fmla="*/ 915988 h 848"/>
                <a:gd name="T2" fmla="*/ 0 w 1527"/>
                <a:gd name="T3" fmla="*/ 0 h 848"/>
                <a:gd name="T4" fmla="*/ 1460384 w 1527"/>
                <a:gd name="T5" fmla="*/ 0 h 848"/>
                <a:gd name="T6" fmla="*/ 1649413 w 1527"/>
                <a:gd name="T7" fmla="*/ 187950 h 848"/>
                <a:gd name="T8" fmla="*/ 1649413 w 1527"/>
                <a:gd name="T9" fmla="*/ 915988 h 8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27" h="848">
                  <a:moveTo>
                    <a:pt x="1527" y="848"/>
                  </a:moveTo>
                  <a:cubicBezTo>
                    <a:pt x="0" y="0"/>
                    <a:pt x="0" y="0"/>
                    <a:pt x="0" y="0"/>
                  </a:cubicBezTo>
                  <a:cubicBezTo>
                    <a:pt x="1352" y="0"/>
                    <a:pt x="1352" y="0"/>
                    <a:pt x="1352" y="0"/>
                  </a:cubicBezTo>
                  <a:cubicBezTo>
                    <a:pt x="1448" y="0"/>
                    <a:pt x="1527" y="78"/>
                    <a:pt x="1527" y="174"/>
                  </a:cubicBezTo>
                  <a:lnTo>
                    <a:pt x="1527" y="848"/>
                  </a:lnTo>
                  <a:close/>
                </a:path>
              </a:pathLst>
            </a:custGeom>
            <a:solidFill>
              <a:srgbClr val="5E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12" name="Freeform 15"/>
            <p:cNvSpPr>
              <a:spLocks/>
            </p:cNvSpPr>
            <p:nvPr/>
          </p:nvSpPr>
          <p:spPr bwMode="auto">
            <a:xfrm>
              <a:off x="3352800" y="2192487"/>
              <a:ext cx="1457325" cy="1236663"/>
            </a:xfrm>
            <a:custGeom>
              <a:avLst/>
              <a:gdLst>
                <a:gd name="T0" fmla="*/ 1457325 w 918"/>
                <a:gd name="T1" fmla="*/ 0 h 779"/>
                <a:gd name="T2" fmla="*/ 1130300 w 918"/>
                <a:gd name="T3" fmla="*/ 550863 h 779"/>
                <a:gd name="T4" fmla="*/ 633413 w 918"/>
                <a:gd name="T5" fmla="*/ 617538 h 779"/>
                <a:gd name="T6" fmla="*/ 306388 w 918"/>
                <a:gd name="T7" fmla="*/ 1236663 h 779"/>
                <a:gd name="T8" fmla="*/ 0 w 918"/>
                <a:gd name="T9" fmla="*/ 1236663 h 779"/>
                <a:gd name="T10" fmla="*/ 0 w 918"/>
                <a:gd name="T11" fmla="*/ 1150938 h 779"/>
                <a:gd name="T12" fmla="*/ 457200 w 918"/>
                <a:gd name="T13" fmla="*/ 481013 h 779"/>
                <a:gd name="T14" fmla="*/ 1012825 w 918"/>
                <a:gd name="T15" fmla="*/ 419100 h 779"/>
                <a:gd name="T16" fmla="*/ 1290638 w 918"/>
                <a:gd name="T17" fmla="*/ 0 h 779"/>
                <a:gd name="T18" fmla="*/ 1457325 w 918"/>
                <a:gd name="T19" fmla="*/ 0 h 7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8" h="779">
                  <a:moveTo>
                    <a:pt x="918" y="0"/>
                  </a:moveTo>
                  <a:lnTo>
                    <a:pt x="712" y="347"/>
                  </a:lnTo>
                  <a:lnTo>
                    <a:pt x="399" y="389"/>
                  </a:lnTo>
                  <a:lnTo>
                    <a:pt x="193" y="779"/>
                  </a:lnTo>
                  <a:lnTo>
                    <a:pt x="0" y="779"/>
                  </a:lnTo>
                  <a:lnTo>
                    <a:pt x="0" y="725"/>
                  </a:lnTo>
                  <a:lnTo>
                    <a:pt x="288" y="303"/>
                  </a:lnTo>
                  <a:lnTo>
                    <a:pt x="638" y="264"/>
                  </a:lnTo>
                  <a:lnTo>
                    <a:pt x="813" y="0"/>
                  </a:lnTo>
                  <a:lnTo>
                    <a:pt x="918" y="0"/>
                  </a:lnTo>
                  <a:close/>
                </a:path>
              </a:pathLst>
            </a:custGeom>
            <a:solidFill>
              <a:srgbClr val="000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13" name="Freeform 16"/>
            <p:cNvSpPr>
              <a:spLocks/>
            </p:cNvSpPr>
            <p:nvPr/>
          </p:nvSpPr>
          <p:spPr bwMode="auto">
            <a:xfrm>
              <a:off x="3371431" y="2289460"/>
              <a:ext cx="1547813" cy="1139690"/>
            </a:xfrm>
            <a:custGeom>
              <a:avLst/>
              <a:gdLst>
                <a:gd name="T0" fmla="*/ 1547813 w 1432"/>
                <a:gd name="T1" fmla="*/ 1135315 h 1042"/>
                <a:gd name="T2" fmla="*/ 1547813 w 1432"/>
                <a:gd name="T3" fmla="*/ 4375 h 1042"/>
                <a:gd name="T4" fmla="*/ 1544570 w 1432"/>
                <a:gd name="T5" fmla="*/ 0 h 1042"/>
                <a:gd name="T6" fmla="*/ 4324 w 1432"/>
                <a:gd name="T7" fmla="*/ 0 h 1042"/>
                <a:gd name="T8" fmla="*/ 0 w 1432"/>
                <a:gd name="T9" fmla="*/ 4375 h 1042"/>
                <a:gd name="T10" fmla="*/ 0 w 1432"/>
                <a:gd name="T11" fmla="*/ 1135315 h 1042"/>
                <a:gd name="T12" fmla="*/ 4324 w 1432"/>
                <a:gd name="T13" fmla="*/ 1139690 h 1042"/>
                <a:gd name="T14" fmla="*/ 1544570 w 1432"/>
                <a:gd name="T15" fmla="*/ 1139690 h 1042"/>
                <a:gd name="T16" fmla="*/ 1547813 w 1432"/>
                <a:gd name="T17" fmla="*/ 1135315 h 104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32" h="1042">
                  <a:moveTo>
                    <a:pt x="1432" y="1038"/>
                  </a:moveTo>
                  <a:cubicBezTo>
                    <a:pt x="1432" y="4"/>
                    <a:pt x="1432" y="4"/>
                    <a:pt x="1432" y="4"/>
                  </a:cubicBezTo>
                  <a:cubicBezTo>
                    <a:pt x="1432" y="2"/>
                    <a:pt x="1431" y="0"/>
                    <a:pt x="1429" y="0"/>
                  </a:cubicBezTo>
                  <a:cubicBezTo>
                    <a:pt x="4" y="0"/>
                    <a:pt x="4" y="0"/>
                    <a:pt x="4" y="0"/>
                  </a:cubicBezTo>
                  <a:cubicBezTo>
                    <a:pt x="2" y="0"/>
                    <a:pt x="0" y="2"/>
                    <a:pt x="0" y="4"/>
                  </a:cubicBezTo>
                  <a:cubicBezTo>
                    <a:pt x="0" y="1038"/>
                    <a:pt x="0" y="1038"/>
                    <a:pt x="0" y="1038"/>
                  </a:cubicBezTo>
                  <a:cubicBezTo>
                    <a:pt x="0" y="1040"/>
                    <a:pt x="2" y="1042"/>
                    <a:pt x="4" y="1042"/>
                  </a:cubicBezTo>
                  <a:cubicBezTo>
                    <a:pt x="1429" y="1042"/>
                    <a:pt x="1429" y="1042"/>
                    <a:pt x="1429" y="1042"/>
                  </a:cubicBezTo>
                  <a:cubicBezTo>
                    <a:pt x="1431" y="1042"/>
                    <a:pt x="1432" y="1040"/>
                    <a:pt x="1432" y="10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14" name="Oval 18"/>
            <p:cNvSpPr>
              <a:spLocks noChangeArrowheads="1"/>
            </p:cNvSpPr>
            <p:nvPr/>
          </p:nvSpPr>
          <p:spPr bwMode="auto">
            <a:xfrm>
              <a:off x="3124200" y="2810093"/>
              <a:ext cx="96838" cy="98425"/>
            </a:xfrm>
            <a:prstGeom prst="ellipse">
              <a:avLst/>
            </a:prstGeom>
            <a:solidFill>
              <a:srgbClr val="5E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a:latin typeface="Arial" panose="020B0604020202020204" pitchFamily="34" charset="0"/>
              </a:endParaRPr>
            </a:p>
          </p:txBody>
        </p:sp>
      </p:grpSp>
      <p:grpSp>
        <p:nvGrpSpPr>
          <p:cNvPr id="19489" name="Group 96"/>
          <p:cNvGrpSpPr>
            <a:grpSpLocks/>
          </p:cNvGrpSpPr>
          <p:nvPr/>
        </p:nvGrpSpPr>
        <p:grpSpPr bwMode="auto">
          <a:xfrm>
            <a:off x="12896850" y="7564438"/>
            <a:ext cx="1924050" cy="3114675"/>
            <a:chOff x="1463764" y="2275682"/>
            <a:chExt cx="549472" cy="889000"/>
          </a:xfrm>
        </p:grpSpPr>
        <p:sp>
          <p:nvSpPr>
            <p:cNvPr id="19507" name="Freeform 97"/>
            <p:cNvSpPr>
              <a:spLocks/>
            </p:cNvSpPr>
            <p:nvPr/>
          </p:nvSpPr>
          <p:spPr bwMode="auto">
            <a:xfrm>
              <a:off x="1470311" y="2275682"/>
              <a:ext cx="542925" cy="592138"/>
            </a:xfrm>
            <a:custGeom>
              <a:avLst/>
              <a:gdLst>
                <a:gd name="T0" fmla="*/ 484639 w 503"/>
                <a:gd name="T1" fmla="*/ 25933 h 548"/>
                <a:gd name="T2" fmla="*/ 389654 w 503"/>
                <a:gd name="T3" fmla="*/ 27014 h 548"/>
                <a:gd name="T4" fmla="*/ 74477 w 503"/>
                <a:gd name="T5" fmla="*/ 350096 h 548"/>
                <a:gd name="T6" fmla="*/ 46413 w 503"/>
                <a:gd name="T7" fmla="*/ 546755 h 548"/>
                <a:gd name="T8" fmla="*/ 46413 w 503"/>
                <a:gd name="T9" fmla="*/ 546755 h 548"/>
                <a:gd name="T10" fmla="*/ 211557 w 503"/>
                <a:gd name="T11" fmla="*/ 545675 h 548"/>
                <a:gd name="T12" fmla="*/ 470607 w 503"/>
                <a:gd name="T13" fmla="*/ 278780 h 548"/>
                <a:gd name="T14" fmla="*/ 484639 w 503"/>
                <a:gd name="T15" fmla="*/ 25933 h 54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03" h="548">
                  <a:moveTo>
                    <a:pt x="449" y="24"/>
                  </a:moveTo>
                  <a:cubicBezTo>
                    <a:pt x="425" y="0"/>
                    <a:pt x="385" y="0"/>
                    <a:pt x="361" y="25"/>
                  </a:cubicBezTo>
                  <a:cubicBezTo>
                    <a:pt x="69" y="324"/>
                    <a:pt x="69" y="324"/>
                    <a:pt x="69" y="324"/>
                  </a:cubicBezTo>
                  <a:cubicBezTo>
                    <a:pt x="28" y="367"/>
                    <a:pt x="0" y="464"/>
                    <a:pt x="43" y="506"/>
                  </a:cubicBezTo>
                  <a:cubicBezTo>
                    <a:pt x="43" y="506"/>
                    <a:pt x="43" y="506"/>
                    <a:pt x="43" y="506"/>
                  </a:cubicBezTo>
                  <a:cubicBezTo>
                    <a:pt x="85" y="548"/>
                    <a:pt x="154" y="547"/>
                    <a:pt x="196" y="505"/>
                  </a:cubicBezTo>
                  <a:cubicBezTo>
                    <a:pt x="436" y="258"/>
                    <a:pt x="436" y="258"/>
                    <a:pt x="436" y="258"/>
                  </a:cubicBezTo>
                  <a:cubicBezTo>
                    <a:pt x="503" y="189"/>
                    <a:pt x="502" y="75"/>
                    <a:pt x="449" y="24"/>
                  </a:cubicBez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08" name="Freeform 98"/>
            <p:cNvSpPr>
              <a:spLocks/>
            </p:cNvSpPr>
            <p:nvPr/>
          </p:nvSpPr>
          <p:spPr bwMode="auto">
            <a:xfrm>
              <a:off x="1463764" y="2655094"/>
              <a:ext cx="460375" cy="509588"/>
            </a:xfrm>
            <a:custGeom>
              <a:avLst/>
              <a:gdLst>
                <a:gd name="T0" fmla="*/ 131844 w 426"/>
                <a:gd name="T1" fmla="*/ 35628 h 472"/>
                <a:gd name="T2" fmla="*/ 54035 w 426"/>
                <a:gd name="T3" fmla="*/ 318493 h 472"/>
                <a:gd name="T4" fmla="*/ 327450 w 426"/>
                <a:gd name="T5" fmla="*/ 473960 h 472"/>
                <a:gd name="T6" fmla="*/ 406340 w 426"/>
                <a:gd name="T7" fmla="*/ 190016 h 472"/>
                <a:gd name="T8" fmla="*/ 131844 w 426"/>
                <a:gd name="T9" fmla="*/ 35628 h 4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6" h="472">
                  <a:moveTo>
                    <a:pt x="122" y="33"/>
                  </a:moveTo>
                  <a:cubicBezTo>
                    <a:pt x="32" y="66"/>
                    <a:pt x="0" y="183"/>
                    <a:pt x="50" y="295"/>
                  </a:cubicBezTo>
                  <a:cubicBezTo>
                    <a:pt x="100" y="407"/>
                    <a:pt x="213" y="472"/>
                    <a:pt x="303" y="439"/>
                  </a:cubicBezTo>
                  <a:cubicBezTo>
                    <a:pt x="393" y="406"/>
                    <a:pt x="426" y="288"/>
                    <a:pt x="376" y="176"/>
                  </a:cubicBezTo>
                  <a:cubicBezTo>
                    <a:pt x="326" y="64"/>
                    <a:pt x="212" y="0"/>
                    <a:pt x="122" y="33"/>
                  </a:cubicBez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09" name="Freeform 99"/>
            <p:cNvSpPr>
              <a:spLocks/>
            </p:cNvSpPr>
            <p:nvPr/>
          </p:nvSpPr>
          <p:spPr bwMode="auto">
            <a:xfrm>
              <a:off x="1792573" y="2279651"/>
              <a:ext cx="144463" cy="146050"/>
            </a:xfrm>
            <a:custGeom>
              <a:avLst/>
              <a:gdLst>
                <a:gd name="T0" fmla="*/ 0 w 134"/>
                <a:gd name="T1" fmla="*/ 101363 h 134"/>
                <a:gd name="T2" fmla="*/ 102418 w 134"/>
                <a:gd name="T3" fmla="*/ 146050 h 134"/>
                <a:gd name="T4" fmla="*/ 99184 w 134"/>
                <a:gd name="T5" fmla="*/ 0 h 134"/>
                <a:gd name="T6" fmla="*/ 0 w 134"/>
                <a:gd name="T7" fmla="*/ 101363 h 13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4" h="134">
                  <a:moveTo>
                    <a:pt x="0" y="93"/>
                  </a:moveTo>
                  <a:cubicBezTo>
                    <a:pt x="41" y="117"/>
                    <a:pt x="60" y="126"/>
                    <a:pt x="95" y="134"/>
                  </a:cubicBezTo>
                  <a:cubicBezTo>
                    <a:pt x="134" y="94"/>
                    <a:pt x="129" y="18"/>
                    <a:pt x="92" y="0"/>
                  </a:cubicBezTo>
                  <a:cubicBezTo>
                    <a:pt x="70" y="8"/>
                    <a:pt x="18" y="72"/>
                    <a:pt x="0" y="93"/>
                  </a:cubicBezTo>
                  <a:close/>
                </a:path>
              </a:pathLst>
            </a:custGeom>
            <a:solidFill>
              <a:srgbClr val="F7E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grpSp>
        <p:nvGrpSpPr>
          <p:cNvPr id="19490" name="Group 114"/>
          <p:cNvGrpSpPr>
            <a:grpSpLocks/>
          </p:cNvGrpSpPr>
          <p:nvPr/>
        </p:nvGrpSpPr>
        <p:grpSpPr bwMode="auto">
          <a:xfrm>
            <a:off x="15633700" y="3252788"/>
            <a:ext cx="6310313" cy="7467600"/>
            <a:chOff x="4975756" y="1890224"/>
            <a:chExt cx="3026290" cy="3580889"/>
          </a:xfrm>
        </p:grpSpPr>
        <p:sp>
          <p:nvSpPr>
            <p:cNvPr id="19505" name="Freeform 17"/>
            <p:cNvSpPr>
              <a:spLocks/>
            </p:cNvSpPr>
            <p:nvPr/>
          </p:nvSpPr>
          <p:spPr bwMode="auto">
            <a:xfrm>
              <a:off x="4975756" y="3556912"/>
              <a:ext cx="2333043" cy="1914201"/>
            </a:xfrm>
            <a:custGeom>
              <a:avLst/>
              <a:gdLst>
                <a:gd name="T0" fmla="*/ 2333043 w 1287"/>
                <a:gd name="T1" fmla="*/ 0 h 1042"/>
                <a:gd name="T2" fmla="*/ 2041186 w 1287"/>
                <a:gd name="T3" fmla="*/ 0 h 1042"/>
                <a:gd name="T4" fmla="*/ 1698571 w 1287"/>
                <a:gd name="T5" fmla="*/ 525395 h 1042"/>
                <a:gd name="T6" fmla="*/ 766804 w 1287"/>
                <a:gd name="T7" fmla="*/ 630106 h 1042"/>
                <a:gd name="T8" fmla="*/ 0 w 1287"/>
                <a:gd name="T9" fmla="*/ 1769074 h 1042"/>
                <a:gd name="T10" fmla="*/ 0 w 1287"/>
                <a:gd name="T11" fmla="*/ 1906853 h 1042"/>
                <a:gd name="T12" fmla="*/ 5438 w 1287"/>
                <a:gd name="T13" fmla="*/ 1914201 h 1042"/>
                <a:gd name="T14" fmla="*/ 513016 w 1287"/>
                <a:gd name="T15" fmla="*/ 1914201 h 1042"/>
                <a:gd name="T16" fmla="*/ 1062287 w 1287"/>
                <a:gd name="T17" fmla="*/ 861574 h 1042"/>
                <a:gd name="T18" fmla="*/ 1896164 w 1287"/>
                <a:gd name="T19" fmla="*/ 749514 h 1042"/>
                <a:gd name="T20" fmla="*/ 2333043 w 1287"/>
                <a:gd name="T21" fmla="*/ 0 h 104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87" h="1042">
                  <a:moveTo>
                    <a:pt x="1287" y="0"/>
                  </a:moveTo>
                  <a:cubicBezTo>
                    <a:pt x="1126" y="0"/>
                    <a:pt x="1126" y="0"/>
                    <a:pt x="1126" y="0"/>
                  </a:cubicBezTo>
                  <a:cubicBezTo>
                    <a:pt x="937" y="286"/>
                    <a:pt x="937" y="286"/>
                    <a:pt x="937" y="286"/>
                  </a:cubicBezTo>
                  <a:cubicBezTo>
                    <a:pt x="423" y="343"/>
                    <a:pt x="423" y="343"/>
                    <a:pt x="423" y="343"/>
                  </a:cubicBezTo>
                  <a:cubicBezTo>
                    <a:pt x="0" y="963"/>
                    <a:pt x="0" y="963"/>
                    <a:pt x="0" y="963"/>
                  </a:cubicBezTo>
                  <a:cubicBezTo>
                    <a:pt x="0" y="1038"/>
                    <a:pt x="0" y="1038"/>
                    <a:pt x="0" y="1038"/>
                  </a:cubicBezTo>
                  <a:cubicBezTo>
                    <a:pt x="0" y="1040"/>
                    <a:pt x="1" y="1042"/>
                    <a:pt x="3" y="1042"/>
                  </a:cubicBezTo>
                  <a:cubicBezTo>
                    <a:pt x="283" y="1042"/>
                    <a:pt x="283" y="1042"/>
                    <a:pt x="283" y="1042"/>
                  </a:cubicBezTo>
                  <a:cubicBezTo>
                    <a:pt x="586" y="469"/>
                    <a:pt x="586" y="469"/>
                    <a:pt x="586" y="469"/>
                  </a:cubicBezTo>
                  <a:cubicBezTo>
                    <a:pt x="1046" y="408"/>
                    <a:pt x="1046" y="408"/>
                    <a:pt x="1046" y="408"/>
                  </a:cubicBezTo>
                  <a:lnTo>
                    <a:pt x="1287"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7" name="Freeform 23"/>
            <p:cNvSpPr>
              <a:spLocks/>
            </p:cNvSpPr>
            <p:nvPr/>
          </p:nvSpPr>
          <p:spPr bwMode="auto">
            <a:xfrm>
              <a:off x="4975756" y="1890224"/>
              <a:ext cx="3026290" cy="3580889"/>
            </a:xfrm>
            <a:custGeom>
              <a:avLst/>
              <a:gdLst>
                <a:gd name="T0" fmla="*/ 1135 w 1135"/>
                <a:gd name="T1" fmla="*/ 185 h 1343"/>
                <a:gd name="T2" fmla="*/ 1133 w 1135"/>
                <a:gd name="T3" fmla="*/ 296 h 1343"/>
                <a:gd name="T4" fmla="*/ 1034 w 1135"/>
                <a:gd name="T5" fmla="*/ 242 h 1343"/>
                <a:gd name="T6" fmla="*/ 712 w 1135"/>
                <a:gd name="T7" fmla="*/ 857 h 1343"/>
                <a:gd name="T8" fmla="*/ 399 w 1135"/>
                <a:gd name="T9" fmla="*/ 903 h 1343"/>
                <a:gd name="T10" fmla="*/ 192 w 1135"/>
                <a:gd name="T11" fmla="*/ 1343 h 1343"/>
                <a:gd name="T12" fmla="*/ 0 w 1135"/>
                <a:gd name="T13" fmla="*/ 1343 h 1343"/>
                <a:gd name="T14" fmla="*/ 0 w 1135"/>
                <a:gd name="T15" fmla="*/ 1283 h 1343"/>
                <a:gd name="T16" fmla="*/ 287 w 1135"/>
                <a:gd name="T17" fmla="*/ 807 h 1343"/>
                <a:gd name="T18" fmla="*/ 637 w 1135"/>
                <a:gd name="T19" fmla="*/ 763 h 1343"/>
                <a:gd name="T20" fmla="*/ 965 w 1135"/>
                <a:gd name="T21" fmla="*/ 205 h 1343"/>
                <a:gd name="T22" fmla="*/ 867 w 1135"/>
                <a:gd name="T23" fmla="*/ 152 h 1343"/>
                <a:gd name="T24" fmla="*/ 1135 w 1135"/>
                <a:gd name="T25" fmla="*/ 0 h 1343"/>
                <a:gd name="T26" fmla="*/ 1135 w 1135"/>
                <a:gd name="T27" fmla="*/ 117 h 1343"/>
                <a:gd name="T28" fmla="*/ 1135 w 1135"/>
                <a:gd name="T29" fmla="*/ 185 h 1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35" h="1343">
                  <a:moveTo>
                    <a:pt x="1135" y="185"/>
                  </a:moveTo>
                  <a:lnTo>
                    <a:pt x="1133" y="296"/>
                  </a:lnTo>
                  <a:lnTo>
                    <a:pt x="1034" y="242"/>
                  </a:lnTo>
                  <a:lnTo>
                    <a:pt x="712" y="857"/>
                  </a:lnTo>
                  <a:lnTo>
                    <a:pt x="399" y="903"/>
                  </a:lnTo>
                  <a:lnTo>
                    <a:pt x="192" y="1343"/>
                  </a:lnTo>
                  <a:lnTo>
                    <a:pt x="0" y="1343"/>
                  </a:lnTo>
                  <a:lnTo>
                    <a:pt x="0" y="1283"/>
                  </a:lnTo>
                  <a:lnTo>
                    <a:pt x="287" y="807"/>
                  </a:lnTo>
                  <a:lnTo>
                    <a:pt x="637" y="763"/>
                  </a:lnTo>
                  <a:lnTo>
                    <a:pt x="965" y="205"/>
                  </a:lnTo>
                  <a:lnTo>
                    <a:pt x="867" y="152"/>
                  </a:lnTo>
                  <a:lnTo>
                    <a:pt x="1135" y="0"/>
                  </a:lnTo>
                  <a:lnTo>
                    <a:pt x="1135" y="117"/>
                  </a:lnTo>
                  <a:lnTo>
                    <a:pt x="1135" y="185"/>
                  </a:lnTo>
                  <a:close/>
                </a:path>
              </a:pathLst>
            </a:custGeom>
            <a:solidFill>
              <a:schemeClr val="accent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en-US" dirty="0">
                <a:latin typeface="Arial" panose="020B0604020202020204" pitchFamily="34" charset="0"/>
                <a:ea typeface="+mn-ea"/>
              </a:endParaRPr>
            </a:p>
          </p:txBody>
        </p:sp>
      </p:grpSp>
      <p:grpSp>
        <p:nvGrpSpPr>
          <p:cNvPr id="19491" name="Group 117"/>
          <p:cNvGrpSpPr>
            <a:grpSpLocks/>
          </p:cNvGrpSpPr>
          <p:nvPr/>
        </p:nvGrpSpPr>
        <p:grpSpPr bwMode="auto">
          <a:xfrm>
            <a:off x="18678525" y="7383463"/>
            <a:ext cx="6010275" cy="7478712"/>
            <a:chOff x="6861248" y="2767807"/>
            <a:chExt cx="1716456" cy="2135123"/>
          </a:xfrm>
        </p:grpSpPr>
        <p:sp>
          <p:nvSpPr>
            <p:cNvPr id="19492" name="Freeform 25"/>
            <p:cNvSpPr>
              <a:spLocks/>
            </p:cNvSpPr>
            <p:nvPr/>
          </p:nvSpPr>
          <p:spPr bwMode="auto">
            <a:xfrm>
              <a:off x="7571506" y="3771292"/>
              <a:ext cx="576902" cy="489668"/>
            </a:xfrm>
            <a:custGeom>
              <a:avLst/>
              <a:gdLst>
                <a:gd name="T0" fmla="*/ 19262 w 6709"/>
                <a:gd name="T1" fmla="*/ 423205 h 6535"/>
                <a:gd name="T2" fmla="*/ 553255 w 6709"/>
                <a:gd name="T3" fmla="*/ 43984 h 6535"/>
                <a:gd name="T4" fmla="*/ 19262 w 6709"/>
                <a:gd name="T5" fmla="*/ 423205 h 6535"/>
                <a:gd name="T6" fmla="*/ 0 60000 65536"/>
                <a:gd name="T7" fmla="*/ 0 60000 65536"/>
                <a:gd name="T8" fmla="*/ 0 60000 65536"/>
              </a:gdLst>
              <a:ahLst/>
              <a:cxnLst>
                <a:cxn ang="T6">
                  <a:pos x="T0" y="T1"/>
                </a:cxn>
                <a:cxn ang="T7">
                  <a:pos x="T2" y="T3"/>
                </a:cxn>
                <a:cxn ang="T8">
                  <a:pos x="T4" y="T5"/>
                </a:cxn>
              </a:cxnLst>
              <a:rect l="0" t="0" r="r" b="b"/>
              <a:pathLst>
                <a:path w="6709" h="6535">
                  <a:moveTo>
                    <a:pt x="224" y="5648"/>
                  </a:moveTo>
                  <a:cubicBezTo>
                    <a:pt x="-1276" y="2910"/>
                    <a:pt x="5226" y="-1618"/>
                    <a:pt x="6434" y="587"/>
                  </a:cubicBezTo>
                  <a:cubicBezTo>
                    <a:pt x="8087" y="3584"/>
                    <a:pt x="1835" y="8573"/>
                    <a:pt x="224" y="5648"/>
                  </a:cubicBezTo>
                  <a:close/>
                </a:path>
              </a:pathLst>
            </a:custGeom>
            <a:solidFill>
              <a:srgbClr val="44444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493" name="Freeform 26"/>
            <p:cNvSpPr>
              <a:spLocks/>
            </p:cNvSpPr>
            <p:nvPr/>
          </p:nvSpPr>
          <p:spPr bwMode="auto">
            <a:xfrm>
              <a:off x="7572194" y="3747066"/>
              <a:ext cx="539522" cy="433666"/>
            </a:xfrm>
            <a:custGeom>
              <a:avLst/>
              <a:gdLst>
                <a:gd name="T0" fmla="*/ 14529 w 10435"/>
                <a:gd name="T1" fmla="*/ 368593 h 9430"/>
                <a:gd name="T2" fmla="*/ 521684 w 10435"/>
                <a:gd name="T3" fmla="*/ 42815 h 9430"/>
                <a:gd name="T4" fmla="*/ 14529 w 10435"/>
                <a:gd name="T5" fmla="*/ 368593 h 9430"/>
                <a:gd name="T6" fmla="*/ 0 60000 65536"/>
                <a:gd name="T7" fmla="*/ 0 60000 65536"/>
                <a:gd name="T8" fmla="*/ 0 60000 65536"/>
                <a:gd name="T9" fmla="*/ 0 w 10435"/>
                <a:gd name="T10" fmla="*/ 0 h 9430"/>
                <a:gd name="T11" fmla="*/ 10435 w 10435"/>
                <a:gd name="T12" fmla="*/ 9430 h 9430"/>
              </a:gdLst>
              <a:ahLst/>
              <a:cxnLst>
                <a:cxn ang="T6">
                  <a:pos x="T0" y="T1"/>
                </a:cxn>
                <a:cxn ang="T7">
                  <a:pos x="T2" y="T3"/>
                </a:cxn>
                <a:cxn ang="T8">
                  <a:pos x="T4" y="T5"/>
                </a:cxn>
              </a:cxnLst>
              <a:rect l="T9" t="T10" r="T11" b="T12"/>
              <a:pathLst>
                <a:path w="10435" h="9430">
                  <a:moveTo>
                    <a:pt x="281" y="8015"/>
                  </a:moveTo>
                  <a:cubicBezTo>
                    <a:pt x="-1810" y="3885"/>
                    <a:pt x="8418" y="-2377"/>
                    <a:pt x="10090" y="931"/>
                  </a:cubicBezTo>
                  <a:cubicBezTo>
                    <a:pt x="12391" y="5458"/>
                    <a:pt x="2540" y="12449"/>
                    <a:pt x="281" y="8015"/>
                  </a:cubicBezTo>
                  <a:close/>
                </a:path>
              </a:pathLst>
            </a:custGeom>
            <a:solidFill>
              <a:srgbClr val="C4C4C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a:latin typeface="Arial" panose="020B0604020202020204" pitchFamily="34" charset="0"/>
                </a:rPr>
                <a:t>z</a:t>
              </a:r>
            </a:p>
          </p:txBody>
        </p:sp>
        <p:sp>
          <p:nvSpPr>
            <p:cNvPr id="19494" name="Freeform 27"/>
            <p:cNvSpPr>
              <a:spLocks/>
            </p:cNvSpPr>
            <p:nvPr/>
          </p:nvSpPr>
          <p:spPr bwMode="auto">
            <a:xfrm>
              <a:off x="7501732" y="3550959"/>
              <a:ext cx="800100" cy="804863"/>
            </a:xfrm>
            <a:custGeom>
              <a:avLst/>
              <a:gdLst>
                <a:gd name="T0" fmla="*/ 428625 w 504"/>
                <a:gd name="T1" fmla="*/ 0 h 507"/>
                <a:gd name="T2" fmla="*/ 800100 w 504"/>
                <a:gd name="T3" fmla="*/ 652463 h 507"/>
                <a:gd name="T4" fmla="*/ 760413 w 504"/>
                <a:gd name="T5" fmla="*/ 804863 h 507"/>
                <a:gd name="T6" fmla="*/ 215900 w 504"/>
                <a:gd name="T7" fmla="*/ 673100 h 507"/>
                <a:gd name="T8" fmla="*/ 0 w 504"/>
                <a:gd name="T9" fmla="*/ 292100 h 507"/>
                <a:gd name="T10" fmla="*/ 428625 w 504"/>
                <a:gd name="T11" fmla="*/ 0 h 5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04" h="507">
                  <a:moveTo>
                    <a:pt x="270" y="0"/>
                  </a:moveTo>
                  <a:lnTo>
                    <a:pt x="504" y="411"/>
                  </a:lnTo>
                  <a:lnTo>
                    <a:pt x="479" y="507"/>
                  </a:lnTo>
                  <a:lnTo>
                    <a:pt x="136" y="424"/>
                  </a:lnTo>
                  <a:lnTo>
                    <a:pt x="0" y="184"/>
                  </a:lnTo>
                  <a:lnTo>
                    <a:pt x="270" y="0"/>
                  </a:ln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495" name="Freeform 28"/>
            <p:cNvSpPr>
              <a:spLocks/>
            </p:cNvSpPr>
            <p:nvPr/>
          </p:nvSpPr>
          <p:spPr bwMode="auto">
            <a:xfrm>
              <a:off x="7604126" y="3687763"/>
              <a:ext cx="717550" cy="655638"/>
            </a:xfrm>
            <a:custGeom>
              <a:avLst/>
              <a:gdLst>
                <a:gd name="T0" fmla="*/ 403082 w 664"/>
                <a:gd name="T1" fmla="*/ 0 h 607"/>
                <a:gd name="T2" fmla="*/ 717550 w 664"/>
                <a:gd name="T3" fmla="*/ 556266 h 607"/>
                <a:gd name="T4" fmla="*/ 691614 w 664"/>
                <a:gd name="T5" fmla="*/ 655638 h 607"/>
                <a:gd name="T6" fmla="*/ 464678 w 664"/>
                <a:gd name="T7" fmla="*/ 257071 h 607"/>
                <a:gd name="T8" fmla="*/ 67000 w 664"/>
                <a:gd name="T9" fmla="*/ 457974 h 607"/>
                <a:gd name="T10" fmla="*/ 0 w 664"/>
                <a:gd name="T11" fmla="*/ 348882 h 607"/>
                <a:gd name="T12" fmla="*/ 358775 w 664"/>
                <a:gd name="T13" fmla="*/ 170660 h 607"/>
                <a:gd name="T14" fmla="*/ 403082 w 664"/>
                <a:gd name="T15" fmla="*/ 0 h 6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64" h="607">
                  <a:moveTo>
                    <a:pt x="373" y="0"/>
                  </a:moveTo>
                  <a:cubicBezTo>
                    <a:pt x="664" y="515"/>
                    <a:pt x="664" y="515"/>
                    <a:pt x="664" y="515"/>
                  </a:cubicBezTo>
                  <a:cubicBezTo>
                    <a:pt x="640" y="607"/>
                    <a:pt x="640" y="607"/>
                    <a:pt x="640" y="607"/>
                  </a:cubicBezTo>
                  <a:cubicBezTo>
                    <a:pt x="430" y="238"/>
                    <a:pt x="430" y="238"/>
                    <a:pt x="430" y="238"/>
                  </a:cubicBezTo>
                  <a:cubicBezTo>
                    <a:pt x="62" y="424"/>
                    <a:pt x="62" y="424"/>
                    <a:pt x="62" y="424"/>
                  </a:cubicBezTo>
                  <a:cubicBezTo>
                    <a:pt x="0" y="323"/>
                    <a:pt x="0" y="323"/>
                    <a:pt x="0" y="323"/>
                  </a:cubicBezTo>
                  <a:cubicBezTo>
                    <a:pt x="128" y="320"/>
                    <a:pt x="244" y="290"/>
                    <a:pt x="332" y="158"/>
                  </a:cubicBezTo>
                  <a:cubicBezTo>
                    <a:pt x="368" y="105"/>
                    <a:pt x="375" y="55"/>
                    <a:pt x="373" y="0"/>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496" name="Freeform 29"/>
            <p:cNvSpPr>
              <a:spLocks/>
            </p:cNvSpPr>
            <p:nvPr/>
          </p:nvSpPr>
          <p:spPr bwMode="auto">
            <a:xfrm>
              <a:off x="7594600" y="3787775"/>
              <a:ext cx="746125" cy="677863"/>
            </a:xfrm>
            <a:custGeom>
              <a:avLst/>
              <a:gdLst>
                <a:gd name="T0" fmla="*/ 495254 w 690"/>
                <a:gd name="T1" fmla="*/ 0 h 628"/>
                <a:gd name="T2" fmla="*/ 746125 w 690"/>
                <a:gd name="T3" fmla="*/ 440395 h 628"/>
                <a:gd name="T4" fmla="*/ 684489 w 690"/>
                <a:gd name="T5" fmla="*/ 677863 h 628"/>
                <a:gd name="T6" fmla="*/ 115703 w 690"/>
                <a:gd name="T7" fmla="*/ 540779 h 628"/>
                <a:gd name="T8" fmla="*/ 0 w 690"/>
                <a:gd name="T9" fmla="*/ 337852 h 628"/>
                <a:gd name="T10" fmla="*/ 310345 w 690"/>
                <a:gd name="T11" fmla="*/ 236389 h 628"/>
                <a:gd name="T12" fmla="*/ 495254 w 690"/>
                <a:gd name="T13" fmla="*/ 0 h 6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90" h="628">
                  <a:moveTo>
                    <a:pt x="458" y="0"/>
                  </a:moveTo>
                  <a:cubicBezTo>
                    <a:pt x="690" y="408"/>
                    <a:pt x="690" y="408"/>
                    <a:pt x="690" y="408"/>
                  </a:cubicBezTo>
                  <a:cubicBezTo>
                    <a:pt x="633" y="628"/>
                    <a:pt x="633" y="628"/>
                    <a:pt x="633" y="628"/>
                  </a:cubicBezTo>
                  <a:cubicBezTo>
                    <a:pt x="107" y="501"/>
                    <a:pt x="107" y="501"/>
                    <a:pt x="107" y="501"/>
                  </a:cubicBezTo>
                  <a:cubicBezTo>
                    <a:pt x="0" y="313"/>
                    <a:pt x="0" y="313"/>
                    <a:pt x="0" y="313"/>
                  </a:cubicBezTo>
                  <a:cubicBezTo>
                    <a:pt x="115" y="305"/>
                    <a:pt x="211" y="273"/>
                    <a:pt x="287" y="219"/>
                  </a:cubicBezTo>
                  <a:cubicBezTo>
                    <a:pt x="362" y="167"/>
                    <a:pt x="418" y="93"/>
                    <a:pt x="458" y="0"/>
                  </a:cubicBezTo>
                  <a:close/>
                </a:path>
              </a:pathLst>
            </a:custGeom>
            <a:solidFill>
              <a:srgbClr val="CFD0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24" name="Freeform 30"/>
            <p:cNvSpPr>
              <a:spLocks/>
            </p:cNvSpPr>
            <p:nvPr/>
          </p:nvSpPr>
          <p:spPr bwMode="auto">
            <a:xfrm>
              <a:off x="7594799" y="3829250"/>
              <a:ext cx="982905" cy="1073680"/>
            </a:xfrm>
            <a:custGeom>
              <a:avLst/>
              <a:gdLst>
                <a:gd name="T0" fmla="*/ 494 w 711"/>
                <a:gd name="T1" fmla="*/ 0 h 975"/>
                <a:gd name="T2" fmla="*/ 711 w 711"/>
                <a:gd name="T3" fmla="*/ 377 h 975"/>
                <a:gd name="T4" fmla="*/ 711 w 711"/>
                <a:gd name="T5" fmla="*/ 975 h 975"/>
                <a:gd name="T6" fmla="*/ 458 w 711"/>
                <a:gd name="T7" fmla="*/ 975 h 975"/>
                <a:gd name="T8" fmla="*/ 0 w 711"/>
                <a:gd name="T9" fmla="*/ 338 h 975"/>
                <a:gd name="T10" fmla="*/ 310 w 711"/>
                <a:gd name="T11" fmla="*/ 237 h 975"/>
                <a:gd name="T12" fmla="*/ 494 w 711"/>
                <a:gd name="T13" fmla="*/ 0 h 975"/>
                <a:gd name="connsiteX0" fmla="*/ 6948 w 12795"/>
                <a:gd name="connsiteY0" fmla="*/ 0 h 10777"/>
                <a:gd name="connsiteX1" fmla="*/ 12795 w 12795"/>
                <a:gd name="connsiteY1" fmla="*/ 7260 h 10777"/>
                <a:gd name="connsiteX2" fmla="*/ 10000 w 12795"/>
                <a:gd name="connsiteY2" fmla="*/ 10000 h 10777"/>
                <a:gd name="connsiteX3" fmla="*/ 6442 w 12795"/>
                <a:gd name="connsiteY3" fmla="*/ 10000 h 10777"/>
                <a:gd name="connsiteX4" fmla="*/ 0 w 12795"/>
                <a:gd name="connsiteY4" fmla="*/ 3467 h 10777"/>
                <a:gd name="connsiteX5" fmla="*/ 4360 w 12795"/>
                <a:gd name="connsiteY5" fmla="*/ 2431 h 10777"/>
                <a:gd name="connsiteX6" fmla="*/ 6948 w 12795"/>
                <a:gd name="connsiteY6" fmla="*/ 0 h 10777"/>
                <a:gd name="connsiteX0" fmla="*/ 6948 w 12795"/>
                <a:gd name="connsiteY0" fmla="*/ 0 h 10203"/>
                <a:gd name="connsiteX1" fmla="*/ 12795 w 12795"/>
                <a:gd name="connsiteY1" fmla="*/ 7260 h 10203"/>
                <a:gd name="connsiteX2" fmla="*/ 10000 w 12795"/>
                <a:gd name="connsiteY2" fmla="*/ 10000 h 10203"/>
                <a:gd name="connsiteX3" fmla="*/ 6442 w 12795"/>
                <a:gd name="connsiteY3" fmla="*/ 10000 h 10203"/>
                <a:gd name="connsiteX4" fmla="*/ 0 w 12795"/>
                <a:gd name="connsiteY4" fmla="*/ 3467 h 10203"/>
                <a:gd name="connsiteX5" fmla="*/ 4360 w 12795"/>
                <a:gd name="connsiteY5" fmla="*/ 2431 h 10203"/>
                <a:gd name="connsiteX6" fmla="*/ 6948 w 12795"/>
                <a:gd name="connsiteY6" fmla="*/ 0 h 1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95" h="10203">
                  <a:moveTo>
                    <a:pt x="6948" y="0"/>
                  </a:moveTo>
                  <a:cubicBezTo>
                    <a:pt x="10000" y="3867"/>
                    <a:pt x="12795" y="7260"/>
                    <a:pt x="12795" y="7260"/>
                  </a:cubicBezTo>
                  <a:cubicBezTo>
                    <a:pt x="12339" y="8979"/>
                    <a:pt x="11059" y="9543"/>
                    <a:pt x="10000" y="10000"/>
                  </a:cubicBezTo>
                  <a:cubicBezTo>
                    <a:pt x="8941" y="10457"/>
                    <a:pt x="6442" y="10000"/>
                    <a:pt x="6442" y="10000"/>
                  </a:cubicBezTo>
                  <a:lnTo>
                    <a:pt x="0" y="3467"/>
                  </a:lnTo>
                  <a:cubicBezTo>
                    <a:pt x="1758" y="3374"/>
                    <a:pt x="3207" y="3026"/>
                    <a:pt x="4360" y="2431"/>
                  </a:cubicBezTo>
                  <a:cubicBezTo>
                    <a:pt x="5485" y="1846"/>
                    <a:pt x="6343" y="1036"/>
                    <a:pt x="6948" y="0"/>
                  </a:cubicBezTo>
                  <a:close/>
                </a:path>
              </a:pathLst>
            </a:custGeom>
            <a:solidFill>
              <a:schemeClr val="bg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1828434" fontAlgn="auto">
                <a:spcBef>
                  <a:spcPts val="0"/>
                </a:spcBef>
                <a:spcAft>
                  <a:spcPts val="0"/>
                </a:spcAft>
                <a:defRPr/>
              </a:pPr>
              <a:endParaRPr lang="en-US" dirty="0">
                <a:latin typeface="Arial" panose="020B0604020202020204" pitchFamily="34" charset="0"/>
                <a:ea typeface="+mn-ea"/>
              </a:endParaRPr>
            </a:p>
          </p:txBody>
        </p:sp>
        <p:sp>
          <p:nvSpPr>
            <p:cNvPr id="19498" name="Freeform 31"/>
            <p:cNvSpPr>
              <a:spLocks/>
            </p:cNvSpPr>
            <p:nvPr/>
          </p:nvSpPr>
          <p:spPr bwMode="auto">
            <a:xfrm>
              <a:off x="6951735" y="3330068"/>
              <a:ext cx="530225" cy="563563"/>
            </a:xfrm>
            <a:custGeom>
              <a:avLst/>
              <a:gdLst>
                <a:gd name="T0" fmla="*/ 35636 w 491"/>
                <a:gd name="T1" fmla="*/ 37787 h 522"/>
                <a:gd name="T2" fmla="*/ 19438 w 491"/>
                <a:gd name="T3" fmla="*/ 118758 h 522"/>
                <a:gd name="T4" fmla="*/ 230016 w 491"/>
                <a:gd name="T5" fmla="*/ 386505 h 522"/>
                <a:gd name="T6" fmla="*/ 483790 w 491"/>
                <a:gd name="T7" fmla="*/ 532254 h 522"/>
                <a:gd name="T8" fmla="*/ 420076 w 491"/>
                <a:gd name="T9" fmla="*/ 306613 h 522"/>
                <a:gd name="T10" fmla="*/ 247294 w 491"/>
                <a:gd name="T11" fmla="*/ 97166 h 522"/>
                <a:gd name="T12" fmla="*/ 35636 w 491"/>
                <a:gd name="T13" fmla="*/ 37787 h 5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91" h="522">
                  <a:moveTo>
                    <a:pt x="33" y="35"/>
                  </a:moveTo>
                  <a:cubicBezTo>
                    <a:pt x="8" y="52"/>
                    <a:pt x="0" y="87"/>
                    <a:pt x="18" y="110"/>
                  </a:cubicBezTo>
                  <a:cubicBezTo>
                    <a:pt x="213" y="358"/>
                    <a:pt x="213" y="358"/>
                    <a:pt x="213" y="358"/>
                  </a:cubicBezTo>
                  <a:cubicBezTo>
                    <a:pt x="245" y="399"/>
                    <a:pt x="405" y="522"/>
                    <a:pt x="448" y="493"/>
                  </a:cubicBezTo>
                  <a:cubicBezTo>
                    <a:pt x="491" y="465"/>
                    <a:pt x="421" y="324"/>
                    <a:pt x="389" y="284"/>
                  </a:cubicBezTo>
                  <a:cubicBezTo>
                    <a:pt x="229" y="90"/>
                    <a:pt x="229" y="90"/>
                    <a:pt x="229" y="90"/>
                  </a:cubicBezTo>
                  <a:cubicBezTo>
                    <a:pt x="175" y="25"/>
                    <a:pt x="86" y="0"/>
                    <a:pt x="33" y="35"/>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499" name="Freeform 32"/>
            <p:cNvSpPr>
              <a:spLocks/>
            </p:cNvSpPr>
            <p:nvPr/>
          </p:nvSpPr>
          <p:spPr bwMode="auto">
            <a:xfrm>
              <a:off x="6955711" y="3391694"/>
              <a:ext cx="123825" cy="127000"/>
            </a:xfrm>
            <a:custGeom>
              <a:avLst/>
              <a:gdLst>
                <a:gd name="T0" fmla="*/ 74947 w 114"/>
                <a:gd name="T1" fmla="*/ 127000 h 117"/>
                <a:gd name="T2" fmla="*/ 123825 w 114"/>
                <a:gd name="T3" fmla="*/ 53188 h 117"/>
                <a:gd name="T4" fmla="*/ 0 w 114"/>
                <a:gd name="T5" fmla="*/ 29308 h 117"/>
                <a:gd name="T6" fmla="*/ 74947 w 114"/>
                <a:gd name="T7" fmla="*/ 127000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4" h="117">
                  <a:moveTo>
                    <a:pt x="69" y="117"/>
                  </a:moveTo>
                  <a:cubicBezTo>
                    <a:pt x="97" y="87"/>
                    <a:pt x="101" y="77"/>
                    <a:pt x="114" y="49"/>
                  </a:cubicBezTo>
                  <a:cubicBezTo>
                    <a:pt x="87" y="9"/>
                    <a:pt x="22" y="0"/>
                    <a:pt x="0" y="27"/>
                  </a:cubicBezTo>
                  <a:cubicBezTo>
                    <a:pt x="5" y="48"/>
                    <a:pt x="54" y="104"/>
                    <a:pt x="69" y="117"/>
                  </a:cubicBezTo>
                  <a:close/>
                </a:path>
              </a:pathLst>
            </a:custGeom>
            <a:solidFill>
              <a:srgbClr val="E0BF8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00" name="Freeform 33"/>
            <p:cNvSpPr>
              <a:spLocks/>
            </p:cNvSpPr>
            <p:nvPr/>
          </p:nvSpPr>
          <p:spPr bwMode="auto">
            <a:xfrm>
              <a:off x="6861248" y="2767807"/>
              <a:ext cx="1160463" cy="1247775"/>
            </a:xfrm>
            <a:custGeom>
              <a:avLst/>
              <a:gdLst>
                <a:gd name="T0" fmla="*/ 248285 w 1075"/>
                <a:gd name="T1" fmla="*/ 110193 h 1155"/>
                <a:gd name="T2" fmla="*/ 368110 w 1075"/>
                <a:gd name="T3" fmla="*/ 356507 h 1155"/>
                <a:gd name="T4" fmla="*/ 554863 w 1075"/>
                <a:gd name="T5" fmla="*/ 330579 h 1155"/>
                <a:gd name="T6" fmla="*/ 730822 w 1075"/>
                <a:gd name="T7" fmla="*/ 275483 h 1155"/>
                <a:gd name="T8" fmla="*/ 912178 w 1075"/>
                <a:gd name="T9" fmla="*/ 263599 h 1155"/>
                <a:gd name="T10" fmla="*/ 1102170 w 1075"/>
                <a:gd name="T11" fmla="*/ 643874 h 1155"/>
                <a:gd name="T12" fmla="*/ 1110806 w 1075"/>
                <a:gd name="T13" fmla="*/ 1071682 h 1155"/>
                <a:gd name="T14" fmla="*/ 927291 w 1075"/>
                <a:gd name="T15" fmla="*/ 1109493 h 1155"/>
                <a:gd name="T16" fmla="*/ 688721 w 1075"/>
                <a:gd name="T17" fmla="*/ 1179715 h 1155"/>
                <a:gd name="T18" fmla="*/ 509524 w 1075"/>
                <a:gd name="T19" fmla="*/ 1046835 h 1155"/>
                <a:gd name="T20" fmla="*/ 69088 w 1075"/>
                <a:gd name="T21" fmla="*/ 197699 h 1155"/>
                <a:gd name="T22" fmla="*/ 248285 w 1075"/>
                <a:gd name="T23" fmla="*/ 110193 h 11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75" h="1155">
                  <a:moveTo>
                    <a:pt x="230" y="102"/>
                  </a:moveTo>
                  <a:cubicBezTo>
                    <a:pt x="341" y="330"/>
                    <a:pt x="341" y="330"/>
                    <a:pt x="341" y="330"/>
                  </a:cubicBezTo>
                  <a:cubicBezTo>
                    <a:pt x="352" y="253"/>
                    <a:pt x="468" y="235"/>
                    <a:pt x="514" y="306"/>
                  </a:cubicBezTo>
                  <a:cubicBezTo>
                    <a:pt x="514" y="225"/>
                    <a:pt x="623" y="199"/>
                    <a:pt x="677" y="255"/>
                  </a:cubicBezTo>
                  <a:cubicBezTo>
                    <a:pt x="689" y="180"/>
                    <a:pt x="806" y="168"/>
                    <a:pt x="845" y="244"/>
                  </a:cubicBezTo>
                  <a:cubicBezTo>
                    <a:pt x="1021" y="596"/>
                    <a:pt x="1021" y="596"/>
                    <a:pt x="1021" y="596"/>
                  </a:cubicBezTo>
                  <a:cubicBezTo>
                    <a:pt x="1075" y="704"/>
                    <a:pt x="1058" y="918"/>
                    <a:pt x="1029" y="992"/>
                  </a:cubicBezTo>
                  <a:cubicBezTo>
                    <a:pt x="1001" y="1061"/>
                    <a:pt x="904" y="994"/>
                    <a:pt x="859" y="1027"/>
                  </a:cubicBezTo>
                  <a:cubicBezTo>
                    <a:pt x="783" y="1081"/>
                    <a:pt x="745" y="1155"/>
                    <a:pt x="638" y="1092"/>
                  </a:cubicBezTo>
                  <a:cubicBezTo>
                    <a:pt x="560" y="1046"/>
                    <a:pt x="499" y="1021"/>
                    <a:pt x="472" y="969"/>
                  </a:cubicBezTo>
                  <a:cubicBezTo>
                    <a:pt x="64" y="183"/>
                    <a:pt x="64" y="183"/>
                    <a:pt x="64" y="183"/>
                  </a:cubicBezTo>
                  <a:cubicBezTo>
                    <a:pt x="0" y="60"/>
                    <a:pt x="180" y="0"/>
                    <a:pt x="230" y="102"/>
                  </a:cubicBez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01" name="Freeform 34"/>
            <p:cNvSpPr>
              <a:spLocks/>
            </p:cNvSpPr>
            <p:nvPr/>
          </p:nvSpPr>
          <p:spPr bwMode="auto">
            <a:xfrm>
              <a:off x="6902523" y="2804097"/>
              <a:ext cx="204788" cy="190500"/>
            </a:xfrm>
            <a:custGeom>
              <a:avLst/>
              <a:gdLst>
                <a:gd name="T0" fmla="*/ 184309 w 190"/>
                <a:gd name="T1" fmla="*/ 80720 h 177"/>
                <a:gd name="T2" fmla="*/ 204788 w 190"/>
                <a:gd name="T3" fmla="*/ 123771 h 177"/>
                <a:gd name="T4" fmla="*/ 67903 w 190"/>
                <a:gd name="T5" fmla="*/ 190500 h 177"/>
                <a:gd name="T6" fmla="*/ 48502 w 190"/>
                <a:gd name="T7" fmla="*/ 150678 h 177"/>
                <a:gd name="T8" fmla="*/ 184309 w 190"/>
                <a:gd name="T9" fmla="*/ 80720 h 1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0" h="177">
                  <a:moveTo>
                    <a:pt x="171" y="75"/>
                  </a:moveTo>
                  <a:cubicBezTo>
                    <a:pt x="190" y="115"/>
                    <a:pt x="190" y="115"/>
                    <a:pt x="190" y="115"/>
                  </a:cubicBezTo>
                  <a:cubicBezTo>
                    <a:pt x="161" y="144"/>
                    <a:pt x="115" y="169"/>
                    <a:pt x="63" y="177"/>
                  </a:cubicBezTo>
                  <a:cubicBezTo>
                    <a:pt x="45" y="140"/>
                    <a:pt x="45" y="140"/>
                    <a:pt x="45" y="140"/>
                  </a:cubicBezTo>
                  <a:cubicBezTo>
                    <a:pt x="0" y="49"/>
                    <a:pt x="133" y="0"/>
                    <a:pt x="171" y="75"/>
                  </a:cubicBezTo>
                  <a:close/>
                </a:path>
              </a:pathLst>
            </a:custGeom>
            <a:solidFill>
              <a:srgbClr val="F7E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02" name="Freeform 35"/>
            <p:cNvSpPr>
              <a:spLocks/>
            </p:cNvSpPr>
            <p:nvPr/>
          </p:nvSpPr>
          <p:spPr bwMode="auto">
            <a:xfrm>
              <a:off x="7574493" y="3028173"/>
              <a:ext cx="88900" cy="144463"/>
            </a:xfrm>
            <a:custGeom>
              <a:avLst/>
              <a:gdLst>
                <a:gd name="T0" fmla="*/ 88900 w 83"/>
                <a:gd name="T1" fmla="*/ 144463 h 133"/>
                <a:gd name="T2" fmla="*/ 20351 w 83"/>
                <a:gd name="T3" fmla="*/ 0 h 133"/>
                <a:gd name="T4" fmla="*/ 17137 w 83"/>
                <a:gd name="T5" fmla="*/ 13034 h 133"/>
                <a:gd name="T6" fmla="*/ 0 w 83"/>
                <a:gd name="T7" fmla="*/ 0 h 133"/>
                <a:gd name="T8" fmla="*/ 88900 w 83"/>
                <a:gd name="T9" fmla="*/ 144463 h 1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 h="133">
                  <a:moveTo>
                    <a:pt x="83" y="133"/>
                  </a:moveTo>
                  <a:cubicBezTo>
                    <a:pt x="83" y="133"/>
                    <a:pt x="49" y="62"/>
                    <a:pt x="19" y="0"/>
                  </a:cubicBezTo>
                  <a:cubicBezTo>
                    <a:pt x="17" y="4"/>
                    <a:pt x="16" y="8"/>
                    <a:pt x="16" y="12"/>
                  </a:cubicBezTo>
                  <a:cubicBezTo>
                    <a:pt x="11" y="8"/>
                    <a:pt x="6" y="3"/>
                    <a:pt x="0" y="0"/>
                  </a:cubicBezTo>
                  <a:cubicBezTo>
                    <a:pt x="37" y="60"/>
                    <a:pt x="83" y="133"/>
                    <a:pt x="83" y="133"/>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03" name="Freeform 36"/>
            <p:cNvSpPr>
              <a:spLocks/>
            </p:cNvSpPr>
            <p:nvPr/>
          </p:nvSpPr>
          <p:spPr bwMode="auto">
            <a:xfrm>
              <a:off x="7224353" y="3111285"/>
              <a:ext cx="101600" cy="206375"/>
            </a:xfrm>
            <a:custGeom>
              <a:avLst/>
              <a:gdLst>
                <a:gd name="T0" fmla="*/ 0 w 94"/>
                <a:gd name="T1" fmla="*/ 21610 h 191"/>
                <a:gd name="T2" fmla="*/ 6485 w 94"/>
                <a:gd name="T3" fmla="*/ 0 h 191"/>
                <a:gd name="T4" fmla="*/ 101600 w 94"/>
                <a:gd name="T5" fmla="*/ 206375 h 191"/>
                <a:gd name="T6" fmla="*/ 0 w 94"/>
                <a:gd name="T7" fmla="*/ 23771 h 191"/>
                <a:gd name="T8" fmla="*/ 0 w 94"/>
                <a:gd name="T9" fmla="*/ 21610 h 1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 h="191">
                  <a:moveTo>
                    <a:pt x="0" y="20"/>
                  </a:moveTo>
                  <a:cubicBezTo>
                    <a:pt x="1" y="13"/>
                    <a:pt x="3" y="6"/>
                    <a:pt x="6" y="0"/>
                  </a:cubicBezTo>
                  <a:cubicBezTo>
                    <a:pt x="39" y="71"/>
                    <a:pt x="94" y="191"/>
                    <a:pt x="94" y="191"/>
                  </a:cubicBezTo>
                  <a:cubicBezTo>
                    <a:pt x="94" y="191"/>
                    <a:pt x="26" y="73"/>
                    <a:pt x="0" y="22"/>
                  </a:cubicBezTo>
                  <a:cubicBezTo>
                    <a:pt x="0" y="23"/>
                    <a:pt x="0" y="22"/>
                    <a:pt x="0" y="20"/>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04" name="Freeform 37"/>
            <p:cNvSpPr>
              <a:spLocks/>
            </p:cNvSpPr>
            <p:nvPr/>
          </p:nvSpPr>
          <p:spPr bwMode="auto">
            <a:xfrm>
              <a:off x="7391139" y="3074194"/>
              <a:ext cx="109538" cy="177800"/>
            </a:xfrm>
            <a:custGeom>
              <a:avLst/>
              <a:gdLst>
                <a:gd name="T0" fmla="*/ 0 w 101"/>
                <a:gd name="T1" fmla="*/ 0 h 164"/>
                <a:gd name="T2" fmla="*/ 26029 w 101"/>
                <a:gd name="T3" fmla="*/ 27104 h 164"/>
                <a:gd name="T4" fmla="*/ 27113 w 101"/>
                <a:gd name="T5" fmla="*/ 10841 h 164"/>
                <a:gd name="T6" fmla="*/ 109538 w 101"/>
                <a:gd name="T7" fmla="*/ 177800 h 164"/>
                <a:gd name="T8" fmla="*/ 0 w 101"/>
                <a:gd name="T9" fmla="*/ 0 h 16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1" h="164">
                  <a:moveTo>
                    <a:pt x="0" y="0"/>
                  </a:moveTo>
                  <a:cubicBezTo>
                    <a:pt x="9" y="7"/>
                    <a:pt x="17" y="15"/>
                    <a:pt x="24" y="25"/>
                  </a:cubicBezTo>
                  <a:cubicBezTo>
                    <a:pt x="24" y="20"/>
                    <a:pt x="25" y="15"/>
                    <a:pt x="25" y="10"/>
                  </a:cubicBezTo>
                  <a:cubicBezTo>
                    <a:pt x="59" y="79"/>
                    <a:pt x="101" y="164"/>
                    <a:pt x="101" y="164"/>
                  </a:cubicBezTo>
                  <a:cubicBezTo>
                    <a:pt x="101" y="164"/>
                    <a:pt x="38" y="63"/>
                    <a:pt x="0" y="0"/>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Box 199"/>
          <p:cNvSpPr txBox="1">
            <a:spLocks noChangeArrowheads="1"/>
          </p:cNvSpPr>
          <p:nvPr/>
        </p:nvSpPr>
        <p:spPr bwMode="auto">
          <a:xfrm>
            <a:off x="1614488" y="955675"/>
            <a:ext cx="69437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600" b="1">
                <a:solidFill>
                  <a:schemeClr val="tx2"/>
                </a:solidFill>
                <a:latin typeface="Source Sans Pro" panose="020B0503030403020204" pitchFamily="34" charset="0"/>
              </a:rPr>
              <a:t>Why Work With Us</a:t>
            </a:r>
          </a:p>
        </p:txBody>
      </p:sp>
      <p:sp>
        <p:nvSpPr>
          <p:cNvPr id="201" name="TextBox 200"/>
          <p:cNvSpPr txBox="1"/>
          <p:nvPr/>
        </p:nvSpPr>
        <p:spPr>
          <a:xfrm>
            <a:off x="1677988" y="671513"/>
            <a:ext cx="4051622" cy="461665"/>
          </a:xfrm>
          <a:prstGeom prst="rect">
            <a:avLst/>
          </a:prstGeom>
          <a:noFill/>
        </p:spPr>
        <p:txBody>
          <a:bodyPr wrap="none">
            <a:spAutoFit/>
          </a:bodyPr>
          <a:lstStyle/>
          <a:p>
            <a:pPr defTabSz="1828434" fontAlgn="auto">
              <a:spcBef>
                <a:spcPts val="0"/>
              </a:spcBef>
              <a:spcAft>
                <a:spcPts val="0"/>
              </a:spcAft>
              <a:defRPr/>
            </a:pPr>
            <a:r>
              <a:rPr lang="en-US" sz="2400" b="1" spc="600" dirty="0">
                <a:latin typeface="Calibri"/>
                <a:ea typeface="+mn-ea"/>
                <a:cs typeface="Calibri"/>
              </a:rPr>
              <a:t>consumption Slides</a:t>
            </a:r>
          </a:p>
        </p:txBody>
      </p:sp>
      <p:grpSp>
        <p:nvGrpSpPr>
          <p:cNvPr id="20483" name="Group 59"/>
          <p:cNvGrpSpPr>
            <a:grpSpLocks/>
          </p:cNvGrpSpPr>
          <p:nvPr/>
        </p:nvGrpSpPr>
        <p:grpSpPr bwMode="auto">
          <a:xfrm>
            <a:off x="1744663" y="2152650"/>
            <a:ext cx="1477962" cy="258763"/>
            <a:chOff x="1703388" y="2006913"/>
            <a:chExt cx="1478230" cy="258682"/>
          </a:xfrm>
        </p:grpSpPr>
        <p:sp>
          <p:nvSpPr>
            <p:cNvPr id="203" name="Oval 202"/>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4" name="Oval 203"/>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5" name="Oval 204"/>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6" name="Oval 205"/>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sp>
          <p:nvSpPr>
            <p:cNvPr id="208" name="Oval 207"/>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Calibri Light"/>
              </a:endParaRPr>
            </a:p>
          </p:txBody>
        </p:sp>
      </p:grpSp>
      <p:sp>
        <p:nvSpPr>
          <p:cNvPr id="94" name="Rectangle 93"/>
          <p:cNvSpPr/>
          <p:nvPr/>
        </p:nvSpPr>
        <p:spPr>
          <a:xfrm>
            <a:off x="0" y="3200400"/>
            <a:ext cx="24377650" cy="3657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43" tIns="91422" rIns="182843" bIns="91422" anchor="ctr"/>
          <a:lstStyle/>
          <a:p>
            <a:pPr algn="ctr" defTabSz="1828434" fontAlgn="auto">
              <a:spcBef>
                <a:spcPts val="0"/>
              </a:spcBef>
              <a:spcAft>
                <a:spcPts val="0"/>
              </a:spcAft>
              <a:defRPr/>
            </a:pPr>
            <a:endParaRPr lang="en-US"/>
          </a:p>
        </p:txBody>
      </p:sp>
      <p:sp>
        <p:nvSpPr>
          <p:cNvPr id="20485" name="TextBox 154"/>
          <p:cNvSpPr txBox="1">
            <a:spLocks noChangeArrowheads="1"/>
          </p:cNvSpPr>
          <p:nvPr/>
        </p:nvSpPr>
        <p:spPr bwMode="auto">
          <a:xfrm>
            <a:off x="1690688" y="3605213"/>
            <a:ext cx="3316287"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a:solidFill>
                  <a:schemeClr val="bg1"/>
                </a:solidFill>
                <a:latin typeface="Source Sans Pro" panose="020B0503030403020204" pitchFamily="34" charset="0"/>
              </a:rPr>
              <a:t>Jobs Finished</a:t>
            </a:r>
          </a:p>
        </p:txBody>
      </p:sp>
      <p:sp>
        <p:nvSpPr>
          <p:cNvPr id="20486" name="TextBox 155"/>
          <p:cNvSpPr txBox="1">
            <a:spLocks noChangeArrowheads="1"/>
          </p:cNvSpPr>
          <p:nvPr/>
        </p:nvSpPr>
        <p:spPr bwMode="auto">
          <a:xfrm>
            <a:off x="1712913" y="4287838"/>
            <a:ext cx="6910387"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solidFill>
                  <a:schemeClr val="bg1"/>
                </a:solidFill>
                <a:latin typeface="Calibri Light" panose="020F0302020204030204" pitchFamily="34" charset="0"/>
                <a:cs typeface="Calibri Light" panose="020F0302020204030204" pitchFamily="34" charset="0"/>
              </a:rPr>
              <a:t>Creativity is the key to success in the future, and primary education where our teachers can bring creativity in children at that level keep growing</a:t>
            </a:r>
            <a:endParaRPr lang="en-US" altLang="es-MX" sz="2400" b="1">
              <a:solidFill>
                <a:schemeClr val="bg1"/>
              </a:solidFill>
              <a:latin typeface="Source Sans Pro" panose="020B0503030403020204" pitchFamily="34" charset="0"/>
            </a:endParaRPr>
          </a:p>
          <a:p>
            <a:pPr>
              <a:lnSpc>
                <a:spcPct val="110000"/>
              </a:lnSpc>
            </a:pPr>
            <a:r>
              <a:rPr lang="pt-BR" altLang="es-MX" sz="2400" b="1">
                <a:solidFill>
                  <a:schemeClr val="bg1"/>
                </a:solidFill>
                <a:latin typeface="Source Sans Pro" panose="020B0503030403020204" pitchFamily="34" charset="0"/>
              </a:rPr>
              <a:t>Lorem ipsum dolor </a:t>
            </a:r>
            <a:r>
              <a:rPr lang="pt-BR" altLang="es-MX" sz="2400">
                <a:solidFill>
                  <a:schemeClr val="bg1"/>
                </a:solidFill>
                <a:latin typeface="Calibri Light" panose="020F0302020204030204" pitchFamily="34" charset="0"/>
                <a:cs typeface="Calibri Light" panose="020F0302020204030204" pitchFamily="34" charset="0"/>
              </a:rPr>
              <a:t>sit amet, consectetur elit. Aliquam tincidunt ante nec sem</a:t>
            </a:r>
            <a:endParaRPr lang="en-US" altLang="es-MX" sz="2400">
              <a:solidFill>
                <a:schemeClr val="bg1"/>
              </a:solidFill>
              <a:latin typeface="Calibri Light" panose="020F0302020204030204" pitchFamily="34" charset="0"/>
              <a:cs typeface="Calibri Light" panose="020F0302020204030204" pitchFamily="34" charset="0"/>
            </a:endParaRPr>
          </a:p>
        </p:txBody>
      </p:sp>
      <p:sp>
        <p:nvSpPr>
          <p:cNvPr id="20487" name="TextBox 156"/>
          <p:cNvSpPr txBox="1">
            <a:spLocks noChangeArrowheads="1"/>
          </p:cNvSpPr>
          <p:nvPr/>
        </p:nvSpPr>
        <p:spPr bwMode="auto">
          <a:xfrm>
            <a:off x="1857375" y="7631113"/>
            <a:ext cx="2833688"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a:latin typeface="Source Sans Pro" panose="020B0503030403020204" pitchFamily="34" charset="0"/>
              </a:rPr>
              <a:t>Description</a:t>
            </a:r>
          </a:p>
        </p:txBody>
      </p:sp>
      <p:sp>
        <p:nvSpPr>
          <p:cNvPr id="20488" name="TextBox 157"/>
          <p:cNvSpPr txBox="1">
            <a:spLocks noChangeArrowheads="1"/>
          </p:cNvSpPr>
          <p:nvPr/>
        </p:nvSpPr>
        <p:spPr bwMode="auto">
          <a:xfrm>
            <a:off x="1857375" y="8402638"/>
            <a:ext cx="10518775" cy="302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2400" b="1">
              <a:latin typeface="Source Sans Pro" panose="020B0503030403020204" pitchFamily="34" charset="0"/>
            </a:endParaRPr>
          </a:p>
          <a:p>
            <a:pPr>
              <a:lnSpc>
                <a:spcPct val="110000"/>
              </a:lnSpc>
            </a:pPr>
            <a:r>
              <a:rPr lang="pt-BR" altLang="es-MX" sz="2400" b="1">
                <a:latin typeface="Source Sans Pro" panose="020B0503030403020204" pitchFamily="34" charset="0"/>
              </a:rPr>
              <a:t>Lorem ipsum dolor </a:t>
            </a:r>
            <a:r>
              <a:rPr lang="pt-BR" altLang="es-MX" sz="240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400">
              <a:latin typeface="Calibri Light" panose="020F0302020204030204" pitchFamily="34" charset="0"/>
              <a:cs typeface="Calibri Light" panose="020F0302020204030204" pitchFamily="34" charset="0"/>
            </a:endParaRPr>
          </a:p>
        </p:txBody>
      </p:sp>
      <p:sp>
        <p:nvSpPr>
          <p:cNvPr id="176" name="Rounded Rectangle 175"/>
          <p:cNvSpPr/>
          <p:nvPr/>
        </p:nvSpPr>
        <p:spPr>
          <a:xfrm flipV="1">
            <a:off x="13868400" y="11412538"/>
            <a:ext cx="6786563" cy="130175"/>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177" name="Oval 176"/>
          <p:cNvSpPr/>
          <p:nvPr/>
        </p:nvSpPr>
        <p:spPr>
          <a:xfrm>
            <a:off x="13868400" y="11391900"/>
            <a:ext cx="188913" cy="1873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178" name="Oval 177"/>
          <p:cNvSpPr/>
          <p:nvPr/>
        </p:nvSpPr>
        <p:spPr>
          <a:xfrm>
            <a:off x="20539075" y="11391900"/>
            <a:ext cx="187325" cy="1873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179" name="Oval 178"/>
          <p:cNvSpPr/>
          <p:nvPr/>
        </p:nvSpPr>
        <p:spPr>
          <a:xfrm>
            <a:off x="19584988" y="11391900"/>
            <a:ext cx="188912" cy="1873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180" name="Oval 179"/>
          <p:cNvSpPr/>
          <p:nvPr/>
        </p:nvSpPr>
        <p:spPr>
          <a:xfrm>
            <a:off x="18632488" y="11391900"/>
            <a:ext cx="188912" cy="1873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181" name="Oval 180"/>
          <p:cNvSpPr/>
          <p:nvPr/>
        </p:nvSpPr>
        <p:spPr>
          <a:xfrm>
            <a:off x="17679988" y="11391900"/>
            <a:ext cx="188912" cy="1873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182" name="Oval 181"/>
          <p:cNvSpPr/>
          <p:nvPr/>
        </p:nvSpPr>
        <p:spPr>
          <a:xfrm>
            <a:off x="16727488" y="11391900"/>
            <a:ext cx="188912" cy="1873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183" name="Oval 182"/>
          <p:cNvSpPr/>
          <p:nvPr/>
        </p:nvSpPr>
        <p:spPr>
          <a:xfrm>
            <a:off x="15774988" y="11391900"/>
            <a:ext cx="187325" cy="1873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184" name="Oval 183"/>
          <p:cNvSpPr/>
          <p:nvPr/>
        </p:nvSpPr>
        <p:spPr>
          <a:xfrm>
            <a:off x="14822488" y="11391900"/>
            <a:ext cx="187325" cy="1873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a:p>
        </p:txBody>
      </p:sp>
      <p:sp>
        <p:nvSpPr>
          <p:cNvPr id="20498" name="Rectangle 184"/>
          <p:cNvSpPr>
            <a:spLocks noChangeArrowheads="1"/>
          </p:cNvSpPr>
          <p:nvPr/>
        </p:nvSpPr>
        <p:spPr bwMode="auto">
          <a:xfrm>
            <a:off x="20012025" y="11595100"/>
            <a:ext cx="120015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2001</a:t>
            </a:r>
            <a:endParaRPr lang="bg-BG" altLang="es-MX" sz="1900">
              <a:latin typeface="Lato Regular" panose="020F0502020204030203" pitchFamily="34" charset="0"/>
              <a:ea typeface="Open Sans Light" panose="020B0306030504020204" pitchFamily="34" charset="0"/>
            </a:endParaRPr>
          </a:p>
        </p:txBody>
      </p:sp>
      <p:sp>
        <p:nvSpPr>
          <p:cNvPr id="20499" name="Rectangle 185"/>
          <p:cNvSpPr>
            <a:spLocks noChangeArrowheads="1"/>
          </p:cNvSpPr>
          <p:nvPr/>
        </p:nvSpPr>
        <p:spPr bwMode="auto">
          <a:xfrm>
            <a:off x="19065875" y="11595100"/>
            <a:ext cx="1201738"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2000</a:t>
            </a:r>
            <a:endParaRPr lang="bg-BG" altLang="es-MX" sz="1900">
              <a:latin typeface="Lato Regular" panose="020F0502020204030203" pitchFamily="34" charset="0"/>
              <a:ea typeface="Open Sans Light" panose="020B0306030504020204" pitchFamily="34" charset="0"/>
            </a:endParaRPr>
          </a:p>
        </p:txBody>
      </p:sp>
      <p:sp>
        <p:nvSpPr>
          <p:cNvPr id="20500" name="Rectangle 186"/>
          <p:cNvSpPr>
            <a:spLocks noChangeArrowheads="1"/>
          </p:cNvSpPr>
          <p:nvPr/>
        </p:nvSpPr>
        <p:spPr bwMode="auto">
          <a:xfrm>
            <a:off x="18121313" y="11595100"/>
            <a:ext cx="120015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1995</a:t>
            </a:r>
            <a:endParaRPr lang="bg-BG" altLang="es-MX" sz="1900">
              <a:latin typeface="Lato Regular" panose="020F0502020204030203" pitchFamily="34" charset="0"/>
              <a:ea typeface="Open Sans Light" panose="020B0306030504020204" pitchFamily="34" charset="0"/>
            </a:endParaRPr>
          </a:p>
        </p:txBody>
      </p:sp>
      <p:sp>
        <p:nvSpPr>
          <p:cNvPr id="20501" name="Rectangle 187"/>
          <p:cNvSpPr>
            <a:spLocks noChangeArrowheads="1"/>
          </p:cNvSpPr>
          <p:nvPr/>
        </p:nvSpPr>
        <p:spPr bwMode="auto">
          <a:xfrm>
            <a:off x="17175163" y="11595100"/>
            <a:ext cx="120015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1994</a:t>
            </a:r>
            <a:endParaRPr lang="bg-BG" altLang="es-MX" sz="1900">
              <a:latin typeface="Lato Regular" panose="020F0502020204030203" pitchFamily="34" charset="0"/>
              <a:ea typeface="Open Sans Light" panose="020B0306030504020204" pitchFamily="34" charset="0"/>
            </a:endParaRPr>
          </a:p>
        </p:txBody>
      </p:sp>
      <p:sp>
        <p:nvSpPr>
          <p:cNvPr id="20502" name="Rectangle 188"/>
          <p:cNvSpPr>
            <a:spLocks noChangeArrowheads="1"/>
          </p:cNvSpPr>
          <p:nvPr/>
        </p:nvSpPr>
        <p:spPr bwMode="auto">
          <a:xfrm>
            <a:off x="16229013" y="11595100"/>
            <a:ext cx="1201737"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1993</a:t>
            </a:r>
            <a:endParaRPr lang="bg-BG" altLang="es-MX" sz="1900">
              <a:latin typeface="Lato Regular" panose="020F0502020204030203" pitchFamily="34" charset="0"/>
              <a:ea typeface="Open Sans Light" panose="020B0306030504020204" pitchFamily="34" charset="0"/>
            </a:endParaRPr>
          </a:p>
        </p:txBody>
      </p:sp>
      <p:sp>
        <p:nvSpPr>
          <p:cNvPr id="20503" name="Rectangle 189"/>
          <p:cNvSpPr>
            <a:spLocks noChangeArrowheads="1"/>
          </p:cNvSpPr>
          <p:nvPr/>
        </p:nvSpPr>
        <p:spPr bwMode="auto">
          <a:xfrm>
            <a:off x="15284450" y="11595100"/>
            <a:ext cx="120015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1992</a:t>
            </a:r>
            <a:endParaRPr lang="bg-BG" altLang="es-MX" sz="1900">
              <a:latin typeface="Lato Regular" panose="020F0502020204030203" pitchFamily="34" charset="0"/>
              <a:ea typeface="Open Sans Light" panose="020B0306030504020204" pitchFamily="34" charset="0"/>
            </a:endParaRPr>
          </a:p>
        </p:txBody>
      </p:sp>
      <p:sp>
        <p:nvSpPr>
          <p:cNvPr id="20504" name="Rectangle 190"/>
          <p:cNvSpPr>
            <a:spLocks noChangeArrowheads="1"/>
          </p:cNvSpPr>
          <p:nvPr/>
        </p:nvSpPr>
        <p:spPr bwMode="auto">
          <a:xfrm>
            <a:off x="14338300" y="11595100"/>
            <a:ext cx="120015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1991</a:t>
            </a:r>
            <a:endParaRPr lang="bg-BG" altLang="es-MX" sz="1900">
              <a:latin typeface="Lato Regular" panose="020F0502020204030203" pitchFamily="34" charset="0"/>
              <a:ea typeface="Open Sans Light" panose="020B0306030504020204" pitchFamily="34" charset="0"/>
            </a:endParaRPr>
          </a:p>
        </p:txBody>
      </p:sp>
      <p:sp>
        <p:nvSpPr>
          <p:cNvPr id="20505" name="Rectangle 191"/>
          <p:cNvSpPr>
            <a:spLocks noChangeArrowheads="1"/>
          </p:cNvSpPr>
          <p:nvPr/>
        </p:nvSpPr>
        <p:spPr bwMode="auto">
          <a:xfrm>
            <a:off x="13392150" y="11595100"/>
            <a:ext cx="120015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900">
                <a:solidFill>
                  <a:schemeClr val="tx2"/>
                </a:solidFill>
                <a:latin typeface="Lato Regular" panose="020F0502020204030203" pitchFamily="34" charset="0"/>
                <a:ea typeface="Open Sans Light" panose="020B0306030504020204" pitchFamily="34" charset="0"/>
              </a:rPr>
              <a:t>1990</a:t>
            </a:r>
            <a:endParaRPr lang="bg-BG" altLang="es-MX" sz="1900">
              <a:latin typeface="Lato Regular" panose="020F0502020204030203" pitchFamily="34" charset="0"/>
              <a:ea typeface="Open Sans Light" panose="020B0306030504020204" pitchFamily="34" charset="0"/>
            </a:endParaRPr>
          </a:p>
        </p:txBody>
      </p:sp>
      <p:sp>
        <p:nvSpPr>
          <p:cNvPr id="193" name="Freeform 118"/>
          <p:cNvSpPr>
            <a:spLocks noChangeArrowheads="1"/>
          </p:cNvSpPr>
          <p:nvPr/>
        </p:nvSpPr>
        <p:spPr bwMode="auto">
          <a:xfrm rot="-5400000">
            <a:off x="13483432" y="10449719"/>
            <a:ext cx="941387" cy="561975"/>
          </a:xfrm>
          <a:custGeom>
            <a:avLst/>
            <a:gdLst>
              <a:gd name="T0" fmla="*/ 0 w 1615"/>
              <a:gd name="T1" fmla="*/ 0 h 311"/>
              <a:gd name="T2" fmla="*/ 940482 w 1615"/>
              <a:gd name="T3" fmla="*/ 0 h 311"/>
              <a:gd name="T4" fmla="*/ 940482 w 1615"/>
              <a:gd name="T5" fmla="*/ 560329 h 311"/>
              <a:gd name="T6" fmla="*/ 0 w 1615"/>
              <a:gd name="T7" fmla="*/ 560329 h 311"/>
              <a:gd name="T8" fmla="*/ 0 w 1615"/>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15" h="311">
                <a:moveTo>
                  <a:pt x="0" y="0"/>
                </a:moveTo>
                <a:lnTo>
                  <a:pt x="1614" y="0"/>
                </a:lnTo>
                <a:lnTo>
                  <a:pt x="1614" y="310"/>
                </a:lnTo>
                <a:lnTo>
                  <a:pt x="0" y="310"/>
                </a:lnTo>
                <a:lnTo>
                  <a:pt x="0" y="0"/>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194" name="Freeform 119"/>
          <p:cNvSpPr>
            <a:spLocks noChangeArrowheads="1"/>
          </p:cNvSpPr>
          <p:nvPr/>
        </p:nvSpPr>
        <p:spPr bwMode="auto">
          <a:xfrm rot="-5400000">
            <a:off x="14322425" y="10337800"/>
            <a:ext cx="1165225" cy="561975"/>
          </a:xfrm>
          <a:custGeom>
            <a:avLst/>
            <a:gdLst>
              <a:gd name="T0" fmla="*/ 0 w 2218"/>
              <a:gd name="T1" fmla="*/ 0 h 311"/>
              <a:gd name="T2" fmla="*/ 1164533 w 2218"/>
              <a:gd name="T3" fmla="*/ 0 h 311"/>
              <a:gd name="T4" fmla="*/ 1164533 w 2218"/>
              <a:gd name="T5" fmla="*/ 560327 h 311"/>
              <a:gd name="T6" fmla="*/ 0 w 2218"/>
              <a:gd name="T7" fmla="*/ 560327 h 311"/>
              <a:gd name="T8" fmla="*/ 0 w 2218"/>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18" h="311">
                <a:moveTo>
                  <a:pt x="0" y="0"/>
                </a:moveTo>
                <a:lnTo>
                  <a:pt x="2217" y="0"/>
                </a:lnTo>
                <a:lnTo>
                  <a:pt x="2217" y="310"/>
                </a:lnTo>
                <a:lnTo>
                  <a:pt x="0" y="310"/>
                </a:lnTo>
                <a:lnTo>
                  <a:pt x="0" y="0"/>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195" name="Freeform 120"/>
          <p:cNvSpPr>
            <a:spLocks noChangeArrowheads="1"/>
          </p:cNvSpPr>
          <p:nvPr/>
        </p:nvSpPr>
        <p:spPr bwMode="auto">
          <a:xfrm rot="-5400000">
            <a:off x="15103475" y="10137775"/>
            <a:ext cx="1562100" cy="565150"/>
          </a:xfrm>
          <a:custGeom>
            <a:avLst/>
            <a:gdLst>
              <a:gd name="T0" fmla="*/ 0 w 1148"/>
              <a:gd name="T1" fmla="*/ 0 h 310"/>
              <a:gd name="T2" fmla="*/ 1560284 w 1148"/>
              <a:gd name="T3" fmla="*/ 0 h 310"/>
              <a:gd name="T4" fmla="*/ 1560284 w 1148"/>
              <a:gd name="T5" fmla="*/ 563281 h 310"/>
              <a:gd name="T6" fmla="*/ 0 w 1148"/>
              <a:gd name="T7" fmla="*/ 563281 h 310"/>
              <a:gd name="T8" fmla="*/ 0 w 1148"/>
              <a:gd name="T9" fmla="*/ 0 h 3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8" h="310">
                <a:moveTo>
                  <a:pt x="0" y="0"/>
                </a:moveTo>
                <a:lnTo>
                  <a:pt x="1147" y="0"/>
                </a:lnTo>
                <a:lnTo>
                  <a:pt x="1147" y="309"/>
                </a:lnTo>
                <a:lnTo>
                  <a:pt x="0" y="309"/>
                </a:lnTo>
                <a:lnTo>
                  <a:pt x="0" y="0"/>
                </a:lnTo>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196" name="Freeform 124"/>
          <p:cNvSpPr>
            <a:spLocks noChangeArrowheads="1"/>
          </p:cNvSpPr>
          <p:nvPr/>
        </p:nvSpPr>
        <p:spPr bwMode="auto">
          <a:xfrm rot="-5400000">
            <a:off x="15923419" y="10009981"/>
            <a:ext cx="1819275" cy="563563"/>
          </a:xfrm>
          <a:custGeom>
            <a:avLst/>
            <a:gdLst>
              <a:gd name="T0" fmla="*/ 0 w 1773"/>
              <a:gd name="T1" fmla="*/ 0 h 311"/>
              <a:gd name="T2" fmla="*/ 1817954 w 1773"/>
              <a:gd name="T3" fmla="*/ 0 h 311"/>
              <a:gd name="T4" fmla="*/ 1817954 w 1773"/>
              <a:gd name="T5" fmla="*/ 560323 h 311"/>
              <a:gd name="T6" fmla="*/ 0 w 1773"/>
              <a:gd name="T7" fmla="*/ 560323 h 311"/>
              <a:gd name="T8" fmla="*/ 0 w 1773"/>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3" h="311">
                <a:moveTo>
                  <a:pt x="0" y="0"/>
                </a:moveTo>
                <a:lnTo>
                  <a:pt x="1772" y="0"/>
                </a:lnTo>
                <a:lnTo>
                  <a:pt x="1772" y="310"/>
                </a:lnTo>
                <a:lnTo>
                  <a:pt x="0" y="310"/>
                </a:lnTo>
                <a:lnTo>
                  <a:pt x="0" y="0"/>
                </a:lnTo>
              </a:path>
            </a:pathLst>
          </a:custGeom>
          <a:solidFill>
            <a:srgbClr val="EC89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53" tIns="60926" rIns="121853" bIns="60926" anchor="ctr"/>
          <a:lstStyle/>
          <a:p>
            <a:endParaRPr lang="es-MX"/>
          </a:p>
        </p:txBody>
      </p:sp>
      <p:sp>
        <p:nvSpPr>
          <p:cNvPr id="197" name="Freeform 118"/>
          <p:cNvSpPr>
            <a:spLocks noChangeArrowheads="1"/>
          </p:cNvSpPr>
          <p:nvPr/>
        </p:nvSpPr>
        <p:spPr bwMode="auto">
          <a:xfrm rot="16200000">
            <a:off x="16688594" y="9840119"/>
            <a:ext cx="2160587" cy="561975"/>
          </a:xfrm>
          <a:custGeom>
            <a:avLst/>
            <a:gdLst>
              <a:gd name="T0" fmla="*/ 0 w 1615"/>
              <a:gd name="T1" fmla="*/ 0 h 311"/>
              <a:gd name="T2" fmla="*/ 1614 w 1615"/>
              <a:gd name="T3" fmla="*/ 0 h 311"/>
              <a:gd name="T4" fmla="*/ 1614 w 1615"/>
              <a:gd name="T5" fmla="*/ 310 h 311"/>
              <a:gd name="T6" fmla="*/ 0 w 1615"/>
              <a:gd name="T7" fmla="*/ 310 h 311"/>
              <a:gd name="T8" fmla="*/ 0 w 1615"/>
              <a:gd name="T9" fmla="*/ 0 h 311"/>
            </a:gdLst>
            <a:ahLst/>
            <a:cxnLst>
              <a:cxn ang="0">
                <a:pos x="T0" y="T1"/>
              </a:cxn>
              <a:cxn ang="0">
                <a:pos x="T2" y="T3"/>
              </a:cxn>
              <a:cxn ang="0">
                <a:pos x="T4" y="T5"/>
              </a:cxn>
              <a:cxn ang="0">
                <a:pos x="T6" y="T7"/>
              </a:cxn>
              <a:cxn ang="0">
                <a:pos x="T8" y="T9"/>
              </a:cxn>
            </a:cxnLst>
            <a:rect l="0" t="0" r="r" b="b"/>
            <a:pathLst>
              <a:path w="1615" h="311">
                <a:moveTo>
                  <a:pt x="0" y="0"/>
                </a:moveTo>
                <a:lnTo>
                  <a:pt x="1614" y="0"/>
                </a:lnTo>
                <a:lnTo>
                  <a:pt x="1614" y="310"/>
                </a:lnTo>
                <a:lnTo>
                  <a:pt x="0" y="310"/>
                </a:lnTo>
                <a:lnTo>
                  <a:pt x="0" y="0"/>
                </a:lnTo>
              </a:path>
            </a:pathLst>
          </a:custGeom>
          <a:solidFill>
            <a:schemeClr val="accent5"/>
          </a:solidFill>
          <a:ln>
            <a:noFill/>
          </a:ln>
          <a:effectLst/>
        </p:spPr>
        <p:txBody>
          <a:bodyPr wrap="none" lIns="121853" tIns="60926" rIns="121853" bIns="60926" anchor="ctr"/>
          <a:lstStyle/>
          <a:p>
            <a:pPr defTabSz="1828434" fontAlgn="auto">
              <a:spcBef>
                <a:spcPts val="0"/>
              </a:spcBef>
              <a:spcAft>
                <a:spcPts val="0"/>
              </a:spcAft>
              <a:defRPr/>
            </a:pPr>
            <a:endParaRPr lang="en-US" dirty="0">
              <a:latin typeface="Lato Light"/>
              <a:ea typeface="+mn-ea"/>
            </a:endParaRPr>
          </a:p>
        </p:txBody>
      </p:sp>
      <p:sp>
        <p:nvSpPr>
          <p:cNvPr id="198" name="Freeform 119"/>
          <p:cNvSpPr>
            <a:spLocks noChangeArrowheads="1"/>
          </p:cNvSpPr>
          <p:nvPr/>
        </p:nvSpPr>
        <p:spPr bwMode="auto">
          <a:xfrm rot="16200000">
            <a:off x="17471232" y="9673431"/>
            <a:ext cx="2493962" cy="561975"/>
          </a:xfrm>
          <a:custGeom>
            <a:avLst/>
            <a:gdLst>
              <a:gd name="T0" fmla="*/ 0 w 2218"/>
              <a:gd name="T1" fmla="*/ 0 h 311"/>
              <a:gd name="T2" fmla="*/ 2217 w 2218"/>
              <a:gd name="T3" fmla="*/ 0 h 311"/>
              <a:gd name="T4" fmla="*/ 2217 w 2218"/>
              <a:gd name="T5" fmla="*/ 310 h 311"/>
              <a:gd name="T6" fmla="*/ 0 w 2218"/>
              <a:gd name="T7" fmla="*/ 310 h 311"/>
              <a:gd name="T8" fmla="*/ 0 w 2218"/>
              <a:gd name="T9" fmla="*/ 0 h 311"/>
            </a:gdLst>
            <a:ahLst/>
            <a:cxnLst>
              <a:cxn ang="0">
                <a:pos x="T0" y="T1"/>
              </a:cxn>
              <a:cxn ang="0">
                <a:pos x="T2" y="T3"/>
              </a:cxn>
              <a:cxn ang="0">
                <a:pos x="T4" y="T5"/>
              </a:cxn>
              <a:cxn ang="0">
                <a:pos x="T6" y="T7"/>
              </a:cxn>
              <a:cxn ang="0">
                <a:pos x="T8" y="T9"/>
              </a:cxn>
            </a:cxnLst>
            <a:rect l="0" t="0" r="r" b="b"/>
            <a:pathLst>
              <a:path w="2218" h="311">
                <a:moveTo>
                  <a:pt x="0" y="0"/>
                </a:moveTo>
                <a:lnTo>
                  <a:pt x="2217" y="0"/>
                </a:lnTo>
                <a:lnTo>
                  <a:pt x="2217" y="310"/>
                </a:lnTo>
                <a:lnTo>
                  <a:pt x="0" y="310"/>
                </a:lnTo>
                <a:lnTo>
                  <a:pt x="0" y="0"/>
                </a:lnTo>
              </a:path>
            </a:pathLst>
          </a:custGeom>
          <a:solidFill>
            <a:schemeClr val="accent6"/>
          </a:solidFill>
          <a:ln>
            <a:noFill/>
          </a:ln>
          <a:effectLst/>
        </p:spPr>
        <p:txBody>
          <a:bodyPr wrap="none" lIns="121853" tIns="60926" rIns="121853" bIns="60926" anchor="ctr"/>
          <a:lstStyle/>
          <a:p>
            <a:pPr defTabSz="1828434" fontAlgn="auto">
              <a:spcBef>
                <a:spcPts val="0"/>
              </a:spcBef>
              <a:spcAft>
                <a:spcPts val="0"/>
              </a:spcAft>
              <a:defRPr/>
            </a:pPr>
            <a:endParaRPr lang="en-US" dirty="0">
              <a:latin typeface="Lato Light"/>
              <a:ea typeface="+mn-ea"/>
            </a:endParaRPr>
          </a:p>
        </p:txBody>
      </p:sp>
      <p:sp>
        <p:nvSpPr>
          <p:cNvPr id="20512" name="Freeform 120"/>
          <p:cNvSpPr>
            <a:spLocks noChangeArrowheads="1"/>
          </p:cNvSpPr>
          <p:nvPr/>
        </p:nvSpPr>
        <p:spPr bwMode="auto">
          <a:xfrm rot="-5400000">
            <a:off x="18128457" y="9347994"/>
            <a:ext cx="3141662" cy="565150"/>
          </a:xfrm>
          <a:custGeom>
            <a:avLst/>
            <a:gdLst>
              <a:gd name="T0" fmla="*/ 0 w 1148"/>
              <a:gd name="T1" fmla="*/ 0 h 310"/>
              <a:gd name="T2" fmla="*/ 3138660 w 1148"/>
              <a:gd name="T3" fmla="*/ 0 h 310"/>
              <a:gd name="T4" fmla="*/ 3138660 w 1148"/>
              <a:gd name="T5" fmla="*/ 563281 h 310"/>
              <a:gd name="T6" fmla="*/ 0 w 1148"/>
              <a:gd name="T7" fmla="*/ 563281 h 310"/>
              <a:gd name="T8" fmla="*/ 0 w 1148"/>
              <a:gd name="T9" fmla="*/ 0 h 3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8" h="310">
                <a:moveTo>
                  <a:pt x="0" y="0"/>
                </a:moveTo>
                <a:lnTo>
                  <a:pt x="1147" y="0"/>
                </a:lnTo>
                <a:lnTo>
                  <a:pt x="1147" y="309"/>
                </a:lnTo>
                <a:lnTo>
                  <a:pt x="0" y="309"/>
                </a:lnTo>
                <a:lnTo>
                  <a:pt x="0" y="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53" tIns="60926" rIns="121853" bIns="60926" anchor="ctr"/>
          <a:lstStyle/>
          <a:p>
            <a:endParaRPr lang="es-MX"/>
          </a:p>
        </p:txBody>
      </p:sp>
      <p:sp>
        <p:nvSpPr>
          <p:cNvPr id="20513" name="Freeform 124"/>
          <p:cNvSpPr>
            <a:spLocks noChangeArrowheads="1"/>
          </p:cNvSpPr>
          <p:nvPr/>
        </p:nvSpPr>
        <p:spPr bwMode="auto">
          <a:xfrm rot="-5400000">
            <a:off x="18803938" y="9077325"/>
            <a:ext cx="3686175" cy="561975"/>
          </a:xfrm>
          <a:custGeom>
            <a:avLst/>
            <a:gdLst>
              <a:gd name="T0" fmla="*/ 0 w 1773"/>
              <a:gd name="T1" fmla="*/ 0 h 311"/>
              <a:gd name="T2" fmla="*/ 3683589 w 1773"/>
              <a:gd name="T3" fmla="*/ 0 h 311"/>
              <a:gd name="T4" fmla="*/ 3683589 w 1773"/>
              <a:gd name="T5" fmla="*/ 560323 h 311"/>
              <a:gd name="T6" fmla="*/ 0 w 1773"/>
              <a:gd name="T7" fmla="*/ 560323 h 311"/>
              <a:gd name="T8" fmla="*/ 0 w 1773"/>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3" h="311">
                <a:moveTo>
                  <a:pt x="0" y="0"/>
                </a:moveTo>
                <a:lnTo>
                  <a:pt x="1772" y="0"/>
                </a:lnTo>
                <a:lnTo>
                  <a:pt x="1772" y="310"/>
                </a:lnTo>
                <a:lnTo>
                  <a:pt x="0" y="310"/>
                </a:lnTo>
                <a:lnTo>
                  <a:pt x="0" y="0"/>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53" tIns="60926" rIns="121853" bIns="60926" anchor="ctr"/>
          <a:lstStyle/>
          <a:p>
            <a:endParaRPr lang="es-MX"/>
          </a:p>
        </p:txBody>
      </p:sp>
      <p:sp>
        <p:nvSpPr>
          <p:cNvPr id="20514" name="Freeform 29"/>
          <p:cNvSpPr>
            <a:spLocks noChangeArrowheads="1"/>
          </p:cNvSpPr>
          <p:nvPr/>
        </p:nvSpPr>
        <p:spPr bwMode="auto">
          <a:xfrm>
            <a:off x="10215563" y="3578225"/>
            <a:ext cx="1227137" cy="1274763"/>
          </a:xfrm>
          <a:custGeom>
            <a:avLst/>
            <a:gdLst>
              <a:gd name="T0" fmla="*/ 685115 w 444"/>
              <a:gd name="T1" fmla="*/ 930143 h 462"/>
              <a:gd name="T2" fmla="*/ 685115 w 444"/>
              <a:gd name="T3" fmla="*/ 930143 h 462"/>
              <a:gd name="T4" fmla="*/ 884019 w 444"/>
              <a:gd name="T5" fmla="*/ 709338 h 462"/>
              <a:gd name="T6" fmla="*/ 1223813 w 444"/>
              <a:gd name="T7" fmla="*/ 195965 h 462"/>
              <a:gd name="T8" fmla="*/ 1176850 w 444"/>
              <a:gd name="T9" fmla="*/ 146284 h 462"/>
              <a:gd name="T10" fmla="*/ 955845 w 444"/>
              <a:gd name="T11" fmla="*/ 146284 h 462"/>
              <a:gd name="T12" fmla="*/ 613288 w 444"/>
              <a:gd name="T13" fmla="*/ 0 h 462"/>
              <a:gd name="T14" fmla="*/ 270731 w 444"/>
              <a:gd name="T15" fmla="*/ 146284 h 462"/>
              <a:gd name="T16" fmla="*/ 49726 w 444"/>
              <a:gd name="T17" fmla="*/ 146284 h 462"/>
              <a:gd name="T18" fmla="*/ 0 w 444"/>
              <a:gd name="T19" fmla="*/ 195965 h 462"/>
              <a:gd name="T20" fmla="*/ 342557 w 444"/>
              <a:gd name="T21" fmla="*/ 709338 h 462"/>
              <a:gd name="T22" fmla="*/ 538699 w 444"/>
              <a:gd name="T23" fmla="*/ 930143 h 462"/>
              <a:gd name="T24" fmla="*/ 538699 w 444"/>
              <a:gd name="T25" fmla="*/ 1026746 h 462"/>
              <a:gd name="T26" fmla="*/ 295594 w 444"/>
              <a:gd name="T27" fmla="*/ 1148189 h 462"/>
              <a:gd name="T28" fmla="*/ 613288 w 444"/>
              <a:gd name="T29" fmla="*/ 1272392 h 462"/>
              <a:gd name="T30" fmla="*/ 906119 w 444"/>
              <a:gd name="T31" fmla="*/ 1148189 h 462"/>
              <a:gd name="T32" fmla="*/ 685115 w 444"/>
              <a:gd name="T33" fmla="*/ 1026746 h 462"/>
              <a:gd name="T34" fmla="*/ 685115 w 444"/>
              <a:gd name="T35" fmla="*/ 930143 h 462"/>
              <a:gd name="T36" fmla="*/ 884019 w 444"/>
              <a:gd name="T37" fmla="*/ 585135 h 462"/>
              <a:gd name="T38" fmla="*/ 884019 w 444"/>
              <a:gd name="T39" fmla="*/ 585135 h 462"/>
              <a:gd name="T40" fmla="*/ 955845 w 444"/>
              <a:gd name="T41" fmla="*/ 245646 h 462"/>
              <a:gd name="T42" fmla="*/ 1127124 w 444"/>
              <a:gd name="T43" fmla="*/ 245646 h 462"/>
              <a:gd name="T44" fmla="*/ 884019 w 444"/>
              <a:gd name="T45" fmla="*/ 585135 h 462"/>
              <a:gd name="T46" fmla="*/ 613288 w 444"/>
              <a:gd name="T47" fmla="*/ 99362 h 462"/>
              <a:gd name="T48" fmla="*/ 613288 w 444"/>
              <a:gd name="T49" fmla="*/ 99362 h 462"/>
              <a:gd name="T50" fmla="*/ 884019 w 444"/>
              <a:gd name="T51" fmla="*/ 195965 h 462"/>
              <a:gd name="T52" fmla="*/ 613288 w 444"/>
              <a:gd name="T53" fmla="*/ 317408 h 462"/>
              <a:gd name="T54" fmla="*/ 342557 w 444"/>
              <a:gd name="T55" fmla="*/ 195965 h 462"/>
              <a:gd name="T56" fmla="*/ 613288 w 444"/>
              <a:gd name="T57" fmla="*/ 99362 h 462"/>
              <a:gd name="T58" fmla="*/ 99452 w 444"/>
              <a:gd name="T59" fmla="*/ 245646 h 462"/>
              <a:gd name="T60" fmla="*/ 99452 w 444"/>
              <a:gd name="T61" fmla="*/ 245646 h 462"/>
              <a:gd name="T62" fmla="*/ 270731 w 444"/>
              <a:gd name="T63" fmla="*/ 245646 h 462"/>
              <a:gd name="T64" fmla="*/ 342557 w 444"/>
              <a:gd name="T65" fmla="*/ 585135 h 462"/>
              <a:gd name="T66" fmla="*/ 99452 w 444"/>
              <a:gd name="T67" fmla="*/ 245646 h 46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44" h="462">
                <a:moveTo>
                  <a:pt x="248" y="337"/>
                </a:moveTo>
                <a:lnTo>
                  <a:pt x="248" y="337"/>
                </a:lnTo>
                <a:cubicBezTo>
                  <a:pt x="248" y="302"/>
                  <a:pt x="275" y="283"/>
                  <a:pt x="320" y="257"/>
                </a:cubicBezTo>
                <a:cubicBezTo>
                  <a:pt x="373" y="221"/>
                  <a:pt x="443" y="177"/>
                  <a:pt x="443" y="71"/>
                </a:cubicBezTo>
                <a:cubicBezTo>
                  <a:pt x="443" y="62"/>
                  <a:pt x="434" y="53"/>
                  <a:pt x="426" y="53"/>
                </a:cubicBezTo>
                <a:cubicBezTo>
                  <a:pt x="346" y="53"/>
                  <a:pt x="346" y="53"/>
                  <a:pt x="346" y="53"/>
                </a:cubicBezTo>
                <a:cubicBezTo>
                  <a:pt x="328" y="27"/>
                  <a:pt x="293" y="0"/>
                  <a:pt x="222" y="0"/>
                </a:cubicBezTo>
                <a:cubicBezTo>
                  <a:pt x="151" y="0"/>
                  <a:pt x="116" y="27"/>
                  <a:pt x="98" y="53"/>
                </a:cubicBezTo>
                <a:cubicBezTo>
                  <a:pt x="18" y="53"/>
                  <a:pt x="18" y="53"/>
                  <a:pt x="18" y="53"/>
                </a:cubicBezTo>
                <a:cubicBezTo>
                  <a:pt x="9" y="53"/>
                  <a:pt x="0" y="62"/>
                  <a:pt x="0" y="71"/>
                </a:cubicBezTo>
                <a:cubicBezTo>
                  <a:pt x="0" y="177"/>
                  <a:pt x="62" y="221"/>
                  <a:pt x="124" y="257"/>
                </a:cubicBezTo>
                <a:cubicBezTo>
                  <a:pt x="169" y="283"/>
                  <a:pt x="195" y="302"/>
                  <a:pt x="195" y="337"/>
                </a:cubicBezTo>
                <a:cubicBezTo>
                  <a:pt x="195" y="372"/>
                  <a:pt x="195" y="372"/>
                  <a:pt x="195" y="372"/>
                </a:cubicBezTo>
                <a:cubicBezTo>
                  <a:pt x="142" y="381"/>
                  <a:pt x="107" y="399"/>
                  <a:pt x="107" y="416"/>
                </a:cubicBezTo>
                <a:cubicBezTo>
                  <a:pt x="107" y="443"/>
                  <a:pt x="160" y="461"/>
                  <a:pt x="222" y="461"/>
                </a:cubicBezTo>
                <a:cubicBezTo>
                  <a:pt x="283" y="461"/>
                  <a:pt x="328" y="443"/>
                  <a:pt x="328" y="416"/>
                </a:cubicBezTo>
                <a:cubicBezTo>
                  <a:pt x="328" y="399"/>
                  <a:pt x="302" y="381"/>
                  <a:pt x="248" y="372"/>
                </a:cubicBezTo>
                <a:lnTo>
                  <a:pt x="248" y="337"/>
                </a:lnTo>
                <a:close/>
                <a:moveTo>
                  <a:pt x="320" y="212"/>
                </a:moveTo>
                <a:lnTo>
                  <a:pt x="320" y="212"/>
                </a:lnTo>
                <a:cubicBezTo>
                  <a:pt x="337" y="186"/>
                  <a:pt x="346" y="142"/>
                  <a:pt x="346" y="89"/>
                </a:cubicBezTo>
                <a:cubicBezTo>
                  <a:pt x="408" y="89"/>
                  <a:pt x="408" y="89"/>
                  <a:pt x="408" y="89"/>
                </a:cubicBezTo>
                <a:cubicBezTo>
                  <a:pt x="399" y="151"/>
                  <a:pt x="364" y="186"/>
                  <a:pt x="320" y="212"/>
                </a:cubicBezTo>
                <a:close/>
                <a:moveTo>
                  <a:pt x="222" y="36"/>
                </a:moveTo>
                <a:lnTo>
                  <a:pt x="222" y="36"/>
                </a:lnTo>
                <a:cubicBezTo>
                  <a:pt x="293" y="36"/>
                  <a:pt x="320" y="62"/>
                  <a:pt x="320" y="71"/>
                </a:cubicBezTo>
                <a:cubicBezTo>
                  <a:pt x="320" y="80"/>
                  <a:pt x="293" y="106"/>
                  <a:pt x="222" y="115"/>
                </a:cubicBezTo>
                <a:cubicBezTo>
                  <a:pt x="151" y="106"/>
                  <a:pt x="124" y="80"/>
                  <a:pt x="124" y="71"/>
                </a:cubicBezTo>
                <a:cubicBezTo>
                  <a:pt x="124" y="62"/>
                  <a:pt x="151" y="36"/>
                  <a:pt x="222" y="36"/>
                </a:cubicBezTo>
                <a:close/>
                <a:moveTo>
                  <a:pt x="36" y="89"/>
                </a:moveTo>
                <a:lnTo>
                  <a:pt x="36" y="89"/>
                </a:lnTo>
                <a:cubicBezTo>
                  <a:pt x="98" y="89"/>
                  <a:pt x="98" y="89"/>
                  <a:pt x="98" y="89"/>
                </a:cubicBezTo>
                <a:cubicBezTo>
                  <a:pt x="98" y="142"/>
                  <a:pt x="107" y="186"/>
                  <a:pt x="124" y="212"/>
                </a:cubicBezTo>
                <a:cubicBezTo>
                  <a:pt x="80" y="186"/>
                  <a:pt x="36" y="151"/>
                  <a:pt x="36" y="89"/>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20515" name="TextBox 210"/>
          <p:cNvSpPr txBox="1">
            <a:spLocks noChangeArrowheads="1"/>
          </p:cNvSpPr>
          <p:nvPr/>
        </p:nvSpPr>
        <p:spPr bwMode="auto">
          <a:xfrm>
            <a:off x="9620250" y="5999163"/>
            <a:ext cx="2474913"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800" b="1">
                <a:solidFill>
                  <a:schemeClr val="bg1"/>
                </a:solidFill>
                <a:latin typeface="Lato Regular" panose="020F0502020204030203" pitchFamily="34" charset="0"/>
              </a:rPr>
              <a:t>Awards Wining</a:t>
            </a:r>
          </a:p>
        </p:txBody>
      </p:sp>
      <p:sp>
        <p:nvSpPr>
          <p:cNvPr id="20516" name="TextBox 211"/>
          <p:cNvSpPr txBox="1">
            <a:spLocks noChangeArrowheads="1"/>
          </p:cNvSpPr>
          <p:nvPr/>
        </p:nvSpPr>
        <p:spPr bwMode="auto">
          <a:xfrm>
            <a:off x="10233025" y="4818063"/>
            <a:ext cx="1160463"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7800" b="1">
                <a:solidFill>
                  <a:schemeClr val="bg1"/>
                </a:solidFill>
                <a:latin typeface="Lato Regular" panose="020F0502020204030203" pitchFamily="34" charset="0"/>
              </a:rPr>
              <a:t>34</a:t>
            </a:r>
          </a:p>
        </p:txBody>
      </p:sp>
      <p:sp>
        <p:nvSpPr>
          <p:cNvPr id="20517" name="Freeform 67"/>
          <p:cNvSpPr>
            <a:spLocks noChangeArrowheads="1"/>
          </p:cNvSpPr>
          <p:nvPr/>
        </p:nvSpPr>
        <p:spPr bwMode="auto">
          <a:xfrm>
            <a:off x="14047788" y="3394075"/>
            <a:ext cx="1250950" cy="1468438"/>
          </a:xfrm>
          <a:custGeom>
            <a:avLst/>
            <a:gdLst>
              <a:gd name="T0" fmla="*/ 1198408 w 453"/>
              <a:gd name="T1" fmla="*/ 512796 h 533"/>
              <a:gd name="T2" fmla="*/ 1198408 w 453"/>
              <a:gd name="T3" fmla="*/ 512796 h 533"/>
              <a:gd name="T4" fmla="*/ 121498 w 453"/>
              <a:gd name="T5" fmla="*/ 441115 h 533"/>
              <a:gd name="T6" fmla="*/ 0 w 453"/>
              <a:gd name="T7" fmla="*/ 490740 h 533"/>
              <a:gd name="T8" fmla="*/ 242995 w 453"/>
              <a:gd name="T9" fmla="*/ 1466706 h 533"/>
              <a:gd name="T10" fmla="*/ 389345 w 453"/>
              <a:gd name="T11" fmla="*/ 1466706 h 533"/>
              <a:gd name="T12" fmla="*/ 267847 w 453"/>
              <a:gd name="T13" fmla="*/ 978723 h 533"/>
              <a:gd name="T14" fmla="*/ 1223260 w 453"/>
              <a:gd name="T15" fmla="*/ 537608 h 533"/>
              <a:gd name="T16" fmla="*/ 1198408 w 453"/>
              <a:gd name="T17" fmla="*/ 512796 h 5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3" h="533">
                <a:moveTo>
                  <a:pt x="434" y="186"/>
                </a:moveTo>
                <a:lnTo>
                  <a:pt x="434" y="186"/>
                </a:lnTo>
                <a:cubicBezTo>
                  <a:pt x="151" y="301"/>
                  <a:pt x="266" y="0"/>
                  <a:pt x="44" y="160"/>
                </a:cubicBezTo>
                <a:cubicBezTo>
                  <a:pt x="0" y="178"/>
                  <a:pt x="0" y="178"/>
                  <a:pt x="0" y="178"/>
                </a:cubicBezTo>
                <a:cubicBezTo>
                  <a:pt x="88" y="532"/>
                  <a:pt x="88" y="532"/>
                  <a:pt x="88" y="532"/>
                </a:cubicBezTo>
                <a:cubicBezTo>
                  <a:pt x="141" y="532"/>
                  <a:pt x="141" y="532"/>
                  <a:pt x="141" y="532"/>
                </a:cubicBezTo>
                <a:cubicBezTo>
                  <a:pt x="97" y="355"/>
                  <a:pt x="97" y="355"/>
                  <a:pt x="97" y="355"/>
                </a:cubicBezTo>
                <a:cubicBezTo>
                  <a:pt x="293" y="195"/>
                  <a:pt x="213" y="532"/>
                  <a:pt x="443" y="195"/>
                </a:cubicBezTo>
                <a:cubicBezTo>
                  <a:pt x="452" y="195"/>
                  <a:pt x="443" y="186"/>
                  <a:pt x="434" y="186"/>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sp>
        <p:nvSpPr>
          <p:cNvPr id="20518" name="TextBox 214"/>
          <p:cNvSpPr txBox="1">
            <a:spLocks noChangeArrowheads="1"/>
          </p:cNvSpPr>
          <p:nvPr/>
        </p:nvSpPr>
        <p:spPr bwMode="auto">
          <a:xfrm>
            <a:off x="13125450" y="5999163"/>
            <a:ext cx="2757488"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800" b="1">
                <a:solidFill>
                  <a:schemeClr val="bg1"/>
                </a:solidFill>
                <a:latin typeface="Lato Regular" panose="020F0502020204030203" pitchFamily="34" charset="0"/>
              </a:rPr>
              <a:t>Projects Finished</a:t>
            </a:r>
          </a:p>
        </p:txBody>
      </p:sp>
      <p:sp>
        <p:nvSpPr>
          <p:cNvPr id="20519" name="TextBox 215"/>
          <p:cNvSpPr txBox="1">
            <a:spLocks noChangeArrowheads="1"/>
          </p:cNvSpPr>
          <p:nvPr/>
        </p:nvSpPr>
        <p:spPr bwMode="auto">
          <a:xfrm>
            <a:off x="13835063" y="4818063"/>
            <a:ext cx="1160462"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7800" b="1">
                <a:solidFill>
                  <a:schemeClr val="bg1"/>
                </a:solidFill>
                <a:latin typeface="Lato Regular" panose="020F0502020204030203" pitchFamily="34" charset="0"/>
              </a:rPr>
              <a:t>84</a:t>
            </a:r>
          </a:p>
        </p:txBody>
      </p:sp>
      <p:sp>
        <p:nvSpPr>
          <p:cNvPr id="218" name="Freeform 22"/>
          <p:cNvSpPr>
            <a:spLocks noChangeArrowheads="1"/>
          </p:cNvSpPr>
          <p:nvPr/>
        </p:nvSpPr>
        <p:spPr bwMode="auto">
          <a:xfrm>
            <a:off x="17499013" y="3600450"/>
            <a:ext cx="1274762" cy="1274763"/>
          </a:xfrm>
          <a:custGeom>
            <a:avLst/>
            <a:gdLst>
              <a:gd name="T0" fmla="*/ 230 w 461"/>
              <a:gd name="T1" fmla="*/ 8 h 461"/>
              <a:gd name="T2" fmla="*/ 230 w 461"/>
              <a:gd name="T3" fmla="*/ 8 h 461"/>
              <a:gd name="T4" fmla="*/ 0 w 461"/>
              <a:gd name="T5" fmla="*/ 239 h 461"/>
              <a:gd name="T6" fmla="*/ 230 w 461"/>
              <a:gd name="T7" fmla="*/ 460 h 461"/>
              <a:gd name="T8" fmla="*/ 460 w 461"/>
              <a:gd name="T9" fmla="*/ 230 h 461"/>
              <a:gd name="T10" fmla="*/ 230 w 461"/>
              <a:gd name="T11" fmla="*/ 8 h 461"/>
              <a:gd name="T12" fmla="*/ 230 w 461"/>
              <a:gd name="T13" fmla="*/ 35 h 461"/>
              <a:gd name="T14" fmla="*/ 230 w 461"/>
              <a:gd name="T15" fmla="*/ 35 h 461"/>
              <a:gd name="T16" fmla="*/ 319 w 461"/>
              <a:gd name="T17" fmla="*/ 53 h 461"/>
              <a:gd name="T18" fmla="*/ 291 w 461"/>
              <a:gd name="T19" fmla="*/ 106 h 461"/>
              <a:gd name="T20" fmla="*/ 230 w 461"/>
              <a:gd name="T21" fmla="*/ 97 h 461"/>
              <a:gd name="T22" fmla="*/ 168 w 461"/>
              <a:gd name="T23" fmla="*/ 106 h 461"/>
              <a:gd name="T24" fmla="*/ 141 w 461"/>
              <a:gd name="T25" fmla="*/ 53 h 461"/>
              <a:gd name="T26" fmla="*/ 230 w 461"/>
              <a:gd name="T27" fmla="*/ 35 h 461"/>
              <a:gd name="T28" fmla="*/ 106 w 461"/>
              <a:gd name="T29" fmla="*/ 292 h 461"/>
              <a:gd name="T30" fmla="*/ 106 w 461"/>
              <a:gd name="T31" fmla="*/ 292 h 461"/>
              <a:gd name="T32" fmla="*/ 53 w 461"/>
              <a:gd name="T33" fmla="*/ 327 h 461"/>
              <a:gd name="T34" fmla="*/ 35 w 461"/>
              <a:gd name="T35" fmla="*/ 239 h 461"/>
              <a:gd name="T36" fmla="*/ 53 w 461"/>
              <a:gd name="T37" fmla="*/ 141 h 461"/>
              <a:gd name="T38" fmla="*/ 106 w 461"/>
              <a:gd name="T39" fmla="*/ 167 h 461"/>
              <a:gd name="T40" fmla="*/ 88 w 461"/>
              <a:gd name="T41" fmla="*/ 230 h 461"/>
              <a:gd name="T42" fmla="*/ 106 w 461"/>
              <a:gd name="T43" fmla="*/ 292 h 461"/>
              <a:gd name="T44" fmla="*/ 230 w 461"/>
              <a:gd name="T45" fmla="*/ 433 h 461"/>
              <a:gd name="T46" fmla="*/ 230 w 461"/>
              <a:gd name="T47" fmla="*/ 433 h 461"/>
              <a:gd name="T48" fmla="*/ 141 w 461"/>
              <a:gd name="T49" fmla="*/ 407 h 461"/>
              <a:gd name="T50" fmla="*/ 168 w 461"/>
              <a:gd name="T51" fmla="*/ 354 h 461"/>
              <a:gd name="T52" fmla="*/ 230 w 461"/>
              <a:gd name="T53" fmla="*/ 372 h 461"/>
              <a:gd name="T54" fmla="*/ 291 w 461"/>
              <a:gd name="T55" fmla="*/ 354 h 461"/>
              <a:gd name="T56" fmla="*/ 319 w 461"/>
              <a:gd name="T57" fmla="*/ 407 h 461"/>
              <a:gd name="T58" fmla="*/ 230 w 461"/>
              <a:gd name="T59" fmla="*/ 433 h 461"/>
              <a:gd name="T60" fmla="*/ 230 w 461"/>
              <a:gd name="T61" fmla="*/ 345 h 461"/>
              <a:gd name="T62" fmla="*/ 230 w 461"/>
              <a:gd name="T63" fmla="*/ 345 h 461"/>
              <a:gd name="T64" fmla="*/ 124 w 461"/>
              <a:gd name="T65" fmla="*/ 230 h 461"/>
              <a:gd name="T66" fmla="*/ 230 w 461"/>
              <a:gd name="T67" fmla="*/ 123 h 461"/>
              <a:gd name="T68" fmla="*/ 336 w 461"/>
              <a:gd name="T69" fmla="*/ 230 h 461"/>
              <a:gd name="T70" fmla="*/ 230 w 461"/>
              <a:gd name="T71" fmla="*/ 345 h 461"/>
              <a:gd name="T72" fmla="*/ 354 w 461"/>
              <a:gd name="T73" fmla="*/ 292 h 461"/>
              <a:gd name="T74" fmla="*/ 354 w 461"/>
              <a:gd name="T75" fmla="*/ 292 h 461"/>
              <a:gd name="T76" fmla="*/ 372 w 461"/>
              <a:gd name="T77" fmla="*/ 230 h 461"/>
              <a:gd name="T78" fmla="*/ 354 w 461"/>
              <a:gd name="T79" fmla="*/ 167 h 461"/>
              <a:gd name="T80" fmla="*/ 407 w 461"/>
              <a:gd name="T81" fmla="*/ 141 h 461"/>
              <a:gd name="T82" fmla="*/ 425 w 461"/>
              <a:gd name="T83" fmla="*/ 230 h 461"/>
              <a:gd name="T84" fmla="*/ 407 w 461"/>
              <a:gd name="T85" fmla="*/ 327 h 461"/>
              <a:gd name="T86" fmla="*/ 354 w 461"/>
              <a:gd name="T87" fmla="*/ 292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61" h="461">
                <a:moveTo>
                  <a:pt x="230" y="8"/>
                </a:moveTo>
                <a:lnTo>
                  <a:pt x="230" y="8"/>
                </a:lnTo>
                <a:cubicBezTo>
                  <a:pt x="97" y="8"/>
                  <a:pt x="0" y="106"/>
                  <a:pt x="0" y="239"/>
                </a:cubicBezTo>
                <a:cubicBezTo>
                  <a:pt x="0" y="363"/>
                  <a:pt x="106" y="460"/>
                  <a:pt x="230" y="460"/>
                </a:cubicBezTo>
                <a:cubicBezTo>
                  <a:pt x="363" y="460"/>
                  <a:pt x="460" y="354"/>
                  <a:pt x="460" y="230"/>
                </a:cubicBezTo>
                <a:cubicBezTo>
                  <a:pt x="460" y="106"/>
                  <a:pt x="354" y="0"/>
                  <a:pt x="230" y="8"/>
                </a:cubicBezTo>
                <a:close/>
                <a:moveTo>
                  <a:pt x="230" y="35"/>
                </a:moveTo>
                <a:lnTo>
                  <a:pt x="230" y="35"/>
                </a:lnTo>
                <a:cubicBezTo>
                  <a:pt x="256" y="35"/>
                  <a:pt x="291" y="44"/>
                  <a:pt x="319" y="53"/>
                </a:cubicBezTo>
                <a:cubicBezTo>
                  <a:pt x="291" y="106"/>
                  <a:pt x="291" y="106"/>
                  <a:pt x="291" y="106"/>
                </a:cubicBezTo>
                <a:cubicBezTo>
                  <a:pt x="275" y="97"/>
                  <a:pt x="247" y="97"/>
                  <a:pt x="230" y="97"/>
                </a:cubicBezTo>
                <a:cubicBezTo>
                  <a:pt x="203" y="97"/>
                  <a:pt x="185" y="97"/>
                  <a:pt x="168" y="106"/>
                </a:cubicBezTo>
                <a:cubicBezTo>
                  <a:pt x="141" y="53"/>
                  <a:pt x="141" y="53"/>
                  <a:pt x="141" y="53"/>
                </a:cubicBezTo>
                <a:cubicBezTo>
                  <a:pt x="168" y="44"/>
                  <a:pt x="194" y="35"/>
                  <a:pt x="230" y="35"/>
                </a:cubicBezTo>
                <a:close/>
                <a:moveTo>
                  <a:pt x="106" y="292"/>
                </a:moveTo>
                <a:lnTo>
                  <a:pt x="106" y="292"/>
                </a:lnTo>
                <a:cubicBezTo>
                  <a:pt x="53" y="327"/>
                  <a:pt x="53" y="327"/>
                  <a:pt x="53" y="327"/>
                </a:cubicBezTo>
                <a:cubicBezTo>
                  <a:pt x="35" y="301"/>
                  <a:pt x="35" y="265"/>
                  <a:pt x="35" y="239"/>
                </a:cubicBezTo>
                <a:cubicBezTo>
                  <a:pt x="26" y="204"/>
                  <a:pt x="35" y="167"/>
                  <a:pt x="53" y="141"/>
                </a:cubicBezTo>
                <a:cubicBezTo>
                  <a:pt x="106" y="167"/>
                  <a:pt x="106" y="167"/>
                  <a:pt x="106" y="167"/>
                </a:cubicBezTo>
                <a:cubicBezTo>
                  <a:pt x="97" y="185"/>
                  <a:pt x="88" y="212"/>
                  <a:pt x="88" y="230"/>
                </a:cubicBezTo>
                <a:cubicBezTo>
                  <a:pt x="88" y="257"/>
                  <a:pt x="97" y="274"/>
                  <a:pt x="106" y="292"/>
                </a:cubicBezTo>
                <a:close/>
                <a:moveTo>
                  <a:pt x="230" y="433"/>
                </a:moveTo>
                <a:lnTo>
                  <a:pt x="230" y="433"/>
                </a:lnTo>
                <a:cubicBezTo>
                  <a:pt x="194" y="433"/>
                  <a:pt x="168" y="425"/>
                  <a:pt x="141" y="407"/>
                </a:cubicBezTo>
                <a:cubicBezTo>
                  <a:pt x="168" y="354"/>
                  <a:pt x="168" y="354"/>
                  <a:pt x="168" y="354"/>
                </a:cubicBezTo>
                <a:cubicBezTo>
                  <a:pt x="185" y="363"/>
                  <a:pt x="203" y="372"/>
                  <a:pt x="230" y="372"/>
                </a:cubicBezTo>
                <a:cubicBezTo>
                  <a:pt x="247" y="372"/>
                  <a:pt x="275" y="363"/>
                  <a:pt x="291" y="354"/>
                </a:cubicBezTo>
                <a:cubicBezTo>
                  <a:pt x="319" y="407"/>
                  <a:pt x="319" y="407"/>
                  <a:pt x="319" y="407"/>
                </a:cubicBezTo>
                <a:cubicBezTo>
                  <a:pt x="291" y="425"/>
                  <a:pt x="266" y="433"/>
                  <a:pt x="230" y="433"/>
                </a:cubicBezTo>
                <a:close/>
                <a:moveTo>
                  <a:pt x="230" y="345"/>
                </a:moveTo>
                <a:lnTo>
                  <a:pt x="230" y="345"/>
                </a:lnTo>
                <a:cubicBezTo>
                  <a:pt x="168" y="345"/>
                  <a:pt x="124" y="292"/>
                  <a:pt x="124" y="230"/>
                </a:cubicBezTo>
                <a:cubicBezTo>
                  <a:pt x="124" y="167"/>
                  <a:pt x="168" y="123"/>
                  <a:pt x="230" y="123"/>
                </a:cubicBezTo>
                <a:cubicBezTo>
                  <a:pt x="291" y="123"/>
                  <a:pt x="336" y="167"/>
                  <a:pt x="336" y="230"/>
                </a:cubicBezTo>
                <a:cubicBezTo>
                  <a:pt x="336" y="292"/>
                  <a:pt x="291" y="345"/>
                  <a:pt x="230" y="345"/>
                </a:cubicBezTo>
                <a:close/>
                <a:moveTo>
                  <a:pt x="354" y="292"/>
                </a:moveTo>
                <a:lnTo>
                  <a:pt x="354" y="292"/>
                </a:lnTo>
                <a:cubicBezTo>
                  <a:pt x="363" y="274"/>
                  <a:pt x="372" y="257"/>
                  <a:pt x="372" y="230"/>
                </a:cubicBezTo>
                <a:cubicBezTo>
                  <a:pt x="372" y="212"/>
                  <a:pt x="363" y="185"/>
                  <a:pt x="354" y="167"/>
                </a:cubicBezTo>
                <a:cubicBezTo>
                  <a:pt x="407" y="141"/>
                  <a:pt x="407" y="141"/>
                  <a:pt x="407" y="141"/>
                </a:cubicBezTo>
                <a:cubicBezTo>
                  <a:pt x="416" y="167"/>
                  <a:pt x="425" y="195"/>
                  <a:pt x="425" y="230"/>
                </a:cubicBezTo>
                <a:cubicBezTo>
                  <a:pt x="425" y="265"/>
                  <a:pt x="416" y="292"/>
                  <a:pt x="407" y="327"/>
                </a:cubicBezTo>
                <a:lnTo>
                  <a:pt x="354" y="292"/>
                </a:lnTo>
                <a:close/>
              </a:path>
            </a:pathLst>
          </a:custGeom>
          <a:solidFill>
            <a:schemeClr val="accent4"/>
          </a:solidFill>
          <a:ln>
            <a:noFill/>
          </a:ln>
          <a:effectLst/>
        </p:spPr>
        <p:txBody>
          <a:bodyPr wrap="none" anchor="ctr"/>
          <a:lstStyle/>
          <a:p>
            <a:pPr defTabSz="1828434" fontAlgn="auto">
              <a:spcBef>
                <a:spcPts val="0"/>
              </a:spcBef>
              <a:spcAft>
                <a:spcPts val="0"/>
              </a:spcAft>
              <a:defRPr/>
            </a:pPr>
            <a:endParaRPr lang="en-US" dirty="0">
              <a:solidFill>
                <a:schemeClr val="bg1"/>
              </a:solidFill>
              <a:latin typeface="Calibri Light"/>
              <a:ea typeface="+mn-ea"/>
            </a:endParaRPr>
          </a:p>
        </p:txBody>
      </p:sp>
      <p:sp>
        <p:nvSpPr>
          <p:cNvPr id="20521" name="TextBox 218"/>
          <p:cNvSpPr txBox="1">
            <a:spLocks noChangeArrowheads="1"/>
          </p:cNvSpPr>
          <p:nvPr/>
        </p:nvSpPr>
        <p:spPr bwMode="auto">
          <a:xfrm>
            <a:off x="17418050" y="5989638"/>
            <a:ext cx="1568450"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800" b="1">
                <a:solidFill>
                  <a:schemeClr val="bg1"/>
                </a:solidFill>
                <a:latin typeface="Lato Regular" panose="020F0502020204030203" pitchFamily="34" charset="0"/>
              </a:rPr>
              <a:t>Life Ward</a:t>
            </a:r>
          </a:p>
        </p:txBody>
      </p:sp>
      <p:sp>
        <p:nvSpPr>
          <p:cNvPr id="20522" name="TextBox 219"/>
          <p:cNvSpPr txBox="1">
            <a:spLocks noChangeArrowheads="1"/>
          </p:cNvSpPr>
          <p:nvPr/>
        </p:nvSpPr>
        <p:spPr bwMode="auto">
          <a:xfrm>
            <a:off x="17532350" y="4808538"/>
            <a:ext cx="1160463" cy="124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7800" b="1">
                <a:solidFill>
                  <a:schemeClr val="bg1"/>
                </a:solidFill>
                <a:latin typeface="Lato Regular" panose="020F0502020204030203" pitchFamily="34" charset="0"/>
              </a:rPr>
              <a:t>78</a:t>
            </a:r>
          </a:p>
        </p:txBody>
      </p:sp>
      <p:sp>
        <p:nvSpPr>
          <p:cNvPr id="20523" name="TextBox 221"/>
          <p:cNvSpPr txBox="1">
            <a:spLocks noChangeArrowheads="1"/>
          </p:cNvSpPr>
          <p:nvPr/>
        </p:nvSpPr>
        <p:spPr bwMode="auto">
          <a:xfrm>
            <a:off x="20621625" y="5999163"/>
            <a:ext cx="2090738"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800" b="1">
                <a:solidFill>
                  <a:schemeClr val="bg1"/>
                </a:solidFill>
                <a:latin typeface="Lato Regular" panose="020F0502020204030203" pitchFamily="34" charset="0"/>
              </a:rPr>
              <a:t>Photography</a:t>
            </a:r>
          </a:p>
        </p:txBody>
      </p:sp>
      <p:sp>
        <p:nvSpPr>
          <p:cNvPr id="20524" name="TextBox 222"/>
          <p:cNvSpPr txBox="1">
            <a:spLocks noChangeArrowheads="1"/>
          </p:cNvSpPr>
          <p:nvPr/>
        </p:nvSpPr>
        <p:spPr bwMode="auto">
          <a:xfrm>
            <a:off x="21042313" y="4818063"/>
            <a:ext cx="1160462"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7800" b="1">
                <a:solidFill>
                  <a:schemeClr val="bg1"/>
                </a:solidFill>
                <a:latin typeface="Lato Regular" panose="020F0502020204030203" pitchFamily="34" charset="0"/>
              </a:rPr>
              <a:t>57</a:t>
            </a:r>
          </a:p>
        </p:txBody>
      </p:sp>
      <p:sp>
        <p:nvSpPr>
          <p:cNvPr id="224" name="Freeform 24"/>
          <p:cNvSpPr>
            <a:spLocks noChangeAspect="1" noChangeArrowheads="1"/>
          </p:cNvSpPr>
          <p:nvPr/>
        </p:nvSpPr>
        <p:spPr bwMode="auto">
          <a:xfrm>
            <a:off x="21001038" y="3740150"/>
            <a:ext cx="1365250" cy="1087438"/>
          </a:xfrm>
          <a:custGeom>
            <a:avLst/>
            <a:gdLst>
              <a:gd name="T0" fmla="*/ 248 w 497"/>
              <a:gd name="T1" fmla="*/ 150 h 399"/>
              <a:gd name="T2" fmla="*/ 248 w 497"/>
              <a:gd name="T3" fmla="*/ 150 h 399"/>
              <a:gd name="T4" fmla="*/ 177 w 497"/>
              <a:gd name="T5" fmla="*/ 221 h 399"/>
              <a:gd name="T6" fmla="*/ 248 w 497"/>
              <a:gd name="T7" fmla="*/ 292 h 399"/>
              <a:gd name="T8" fmla="*/ 319 w 497"/>
              <a:gd name="T9" fmla="*/ 221 h 399"/>
              <a:gd name="T10" fmla="*/ 248 w 497"/>
              <a:gd name="T11" fmla="*/ 150 h 399"/>
              <a:gd name="T12" fmla="*/ 442 w 497"/>
              <a:gd name="T13" fmla="*/ 70 h 399"/>
              <a:gd name="T14" fmla="*/ 442 w 497"/>
              <a:gd name="T15" fmla="*/ 70 h 399"/>
              <a:gd name="T16" fmla="*/ 389 w 497"/>
              <a:gd name="T17" fmla="*/ 70 h 399"/>
              <a:gd name="T18" fmla="*/ 363 w 497"/>
              <a:gd name="T19" fmla="*/ 61 h 399"/>
              <a:gd name="T20" fmla="*/ 354 w 497"/>
              <a:gd name="T21" fmla="*/ 8 h 399"/>
              <a:gd name="T22" fmla="*/ 327 w 497"/>
              <a:gd name="T23" fmla="*/ 0 h 399"/>
              <a:gd name="T24" fmla="*/ 159 w 497"/>
              <a:gd name="T25" fmla="*/ 0 h 399"/>
              <a:gd name="T26" fmla="*/ 142 w 497"/>
              <a:gd name="T27" fmla="*/ 8 h 399"/>
              <a:gd name="T28" fmla="*/ 123 w 497"/>
              <a:gd name="T29" fmla="*/ 61 h 399"/>
              <a:gd name="T30" fmla="*/ 106 w 497"/>
              <a:gd name="T31" fmla="*/ 70 h 399"/>
              <a:gd name="T32" fmla="*/ 53 w 497"/>
              <a:gd name="T33" fmla="*/ 70 h 399"/>
              <a:gd name="T34" fmla="*/ 0 w 497"/>
              <a:gd name="T35" fmla="*/ 123 h 399"/>
              <a:gd name="T36" fmla="*/ 0 w 497"/>
              <a:gd name="T37" fmla="*/ 345 h 399"/>
              <a:gd name="T38" fmla="*/ 53 w 497"/>
              <a:gd name="T39" fmla="*/ 398 h 399"/>
              <a:gd name="T40" fmla="*/ 442 w 497"/>
              <a:gd name="T41" fmla="*/ 398 h 399"/>
              <a:gd name="T42" fmla="*/ 496 w 497"/>
              <a:gd name="T43" fmla="*/ 345 h 399"/>
              <a:gd name="T44" fmla="*/ 496 w 497"/>
              <a:gd name="T45" fmla="*/ 123 h 399"/>
              <a:gd name="T46" fmla="*/ 442 w 497"/>
              <a:gd name="T47" fmla="*/ 70 h 399"/>
              <a:gd name="T48" fmla="*/ 248 w 497"/>
              <a:gd name="T49" fmla="*/ 345 h 399"/>
              <a:gd name="T50" fmla="*/ 248 w 497"/>
              <a:gd name="T51" fmla="*/ 345 h 399"/>
              <a:gd name="T52" fmla="*/ 123 w 497"/>
              <a:gd name="T53" fmla="*/ 221 h 399"/>
              <a:gd name="T54" fmla="*/ 248 w 497"/>
              <a:gd name="T55" fmla="*/ 97 h 399"/>
              <a:gd name="T56" fmla="*/ 372 w 497"/>
              <a:gd name="T57" fmla="*/ 221 h 399"/>
              <a:gd name="T58" fmla="*/ 248 w 497"/>
              <a:gd name="T59" fmla="*/ 345 h 399"/>
              <a:gd name="T60" fmla="*/ 425 w 497"/>
              <a:gd name="T61" fmla="*/ 159 h 399"/>
              <a:gd name="T62" fmla="*/ 425 w 497"/>
              <a:gd name="T63" fmla="*/ 159 h 399"/>
              <a:gd name="T64" fmla="*/ 407 w 497"/>
              <a:gd name="T65" fmla="*/ 141 h 399"/>
              <a:gd name="T66" fmla="*/ 425 w 497"/>
              <a:gd name="T67" fmla="*/ 123 h 399"/>
              <a:gd name="T68" fmla="*/ 442 w 497"/>
              <a:gd name="T69" fmla="*/ 141 h 399"/>
              <a:gd name="T70" fmla="*/ 425 w 497"/>
              <a:gd name="T71" fmla="*/ 159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97" h="399">
                <a:moveTo>
                  <a:pt x="248" y="150"/>
                </a:moveTo>
                <a:lnTo>
                  <a:pt x="248" y="150"/>
                </a:lnTo>
                <a:cubicBezTo>
                  <a:pt x="203" y="150"/>
                  <a:pt x="177" y="176"/>
                  <a:pt x="177" y="221"/>
                </a:cubicBezTo>
                <a:cubicBezTo>
                  <a:pt x="177" y="266"/>
                  <a:pt x="203" y="292"/>
                  <a:pt x="248" y="292"/>
                </a:cubicBezTo>
                <a:cubicBezTo>
                  <a:pt x="292" y="292"/>
                  <a:pt x="319" y="266"/>
                  <a:pt x="319" y="221"/>
                </a:cubicBezTo>
                <a:cubicBezTo>
                  <a:pt x="319" y="176"/>
                  <a:pt x="292" y="150"/>
                  <a:pt x="248" y="150"/>
                </a:cubicBezTo>
                <a:close/>
                <a:moveTo>
                  <a:pt x="442" y="70"/>
                </a:moveTo>
                <a:lnTo>
                  <a:pt x="442" y="70"/>
                </a:lnTo>
                <a:cubicBezTo>
                  <a:pt x="389" y="70"/>
                  <a:pt x="389" y="70"/>
                  <a:pt x="389" y="70"/>
                </a:cubicBezTo>
                <a:cubicBezTo>
                  <a:pt x="380" y="70"/>
                  <a:pt x="372" y="70"/>
                  <a:pt x="363" y="61"/>
                </a:cubicBezTo>
                <a:cubicBezTo>
                  <a:pt x="354" y="8"/>
                  <a:pt x="354" y="8"/>
                  <a:pt x="354" y="8"/>
                </a:cubicBezTo>
                <a:cubicBezTo>
                  <a:pt x="345" y="8"/>
                  <a:pt x="336" y="0"/>
                  <a:pt x="327" y="0"/>
                </a:cubicBezTo>
                <a:cubicBezTo>
                  <a:pt x="159" y="0"/>
                  <a:pt x="159" y="0"/>
                  <a:pt x="159" y="0"/>
                </a:cubicBezTo>
                <a:cubicBezTo>
                  <a:pt x="159" y="0"/>
                  <a:pt x="150" y="8"/>
                  <a:pt x="142" y="8"/>
                </a:cubicBezTo>
                <a:cubicBezTo>
                  <a:pt x="123" y="61"/>
                  <a:pt x="123" y="61"/>
                  <a:pt x="123" y="61"/>
                </a:cubicBezTo>
                <a:cubicBezTo>
                  <a:pt x="123" y="70"/>
                  <a:pt x="115" y="70"/>
                  <a:pt x="106" y="70"/>
                </a:cubicBezTo>
                <a:cubicBezTo>
                  <a:pt x="53" y="70"/>
                  <a:pt x="53" y="70"/>
                  <a:pt x="53" y="70"/>
                </a:cubicBezTo>
                <a:cubicBezTo>
                  <a:pt x="17" y="70"/>
                  <a:pt x="0" y="97"/>
                  <a:pt x="0" y="123"/>
                </a:cubicBezTo>
                <a:cubicBezTo>
                  <a:pt x="0" y="345"/>
                  <a:pt x="0" y="345"/>
                  <a:pt x="0" y="345"/>
                </a:cubicBezTo>
                <a:cubicBezTo>
                  <a:pt x="0" y="372"/>
                  <a:pt x="17" y="398"/>
                  <a:pt x="53" y="398"/>
                </a:cubicBezTo>
                <a:cubicBezTo>
                  <a:pt x="442" y="398"/>
                  <a:pt x="442" y="398"/>
                  <a:pt x="442" y="398"/>
                </a:cubicBezTo>
                <a:cubicBezTo>
                  <a:pt x="470" y="398"/>
                  <a:pt x="496" y="372"/>
                  <a:pt x="496" y="345"/>
                </a:cubicBezTo>
                <a:cubicBezTo>
                  <a:pt x="496" y="123"/>
                  <a:pt x="496" y="123"/>
                  <a:pt x="496" y="123"/>
                </a:cubicBezTo>
                <a:cubicBezTo>
                  <a:pt x="496" y="97"/>
                  <a:pt x="470" y="70"/>
                  <a:pt x="442" y="70"/>
                </a:cubicBezTo>
                <a:close/>
                <a:moveTo>
                  <a:pt x="248" y="345"/>
                </a:moveTo>
                <a:lnTo>
                  <a:pt x="248" y="345"/>
                </a:lnTo>
                <a:cubicBezTo>
                  <a:pt x="177" y="345"/>
                  <a:pt x="123" y="292"/>
                  <a:pt x="123" y="221"/>
                </a:cubicBezTo>
                <a:cubicBezTo>
                  <a:pt x="123" y="150"/>
                  <a:pt x="177" y="97"/>
                  <a:pt x="248" y="97"/>
                </a:cubicBezTo>
                <a:cubicBezTo>
                  <a:pt x="319" y="97"/>
                  <a:pt x="372" y="150"/>
                  <a:pt x="372" y="221"/>
                </a:cubicBezTo>
                <a:cubicBezTo>
                  <a:pt x="372" y="292"/>
                  <a:pt x="319" y="345"/>
                  <a:pt x="248" y="345"/>
                </a:cubicBezTo>
                <a:close/>
                <a:moveTo>
                  <a:pt x="425" y="159"/>
                </a:moveTo>
                <a:lnTo>
                  <a:pt x="425" y="159"/>
                </a:lnTo>
                <a:cubicBezTo>
                  <a:pt x="416" y="159"/>
                  <a:pt x="407" y="150"/>
                  <a:pt x="407" y="141"/>
                </a:cubicBezTo>
                <a:cubicBezTo>
                  <a:pt x="407" y="132"/>
                  <a:pt x="416" y="123"/>
                  <a:pt x="425" y="123"/>
                </a:cubicBezTo>
                <a:cubicBezTo>
                  <a:pt x="433" y="123"/>
                  <a:pt x="442" y="132"/>
                  <a:pt x="442" y="141"/>
                </a:cubicBezTo>
                <a:cubicBezTo>
                  <a:pt x="442" y="150"/>
                  <a:pt x="433" y="159"/>
                  <a:pt x="425" y="159"/>
                </a:cubicBezTo>
                <a:close/>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solidFill>
                <a:schemeClr val="bg1"/>
              </a:solidFill>
              <a:latin typeface="Calibri Light"/>
              <a:ea typeface="+mn-ea"/>
            </a:endParaRPr>
          </a:p>
        </p:txBody>
      </p:sp>
    </p:spTree>
  </p:cSld>
  <p:clrMapOvr>
    <a:masterClrMapping/>
  </p:clrMapOvr>
  <p:transition advClick="0"/>
</p:sld>
</file>

<file path=ppt/theme/theme1.xml><?xml version="1.0" encoding="utf-8"?>
<a:theme xmlns:a="http://schemas.openxmlformats.org/drawingml/2006/main" name="Default Theme">
  <a:themeElements>
    <a:clrScheme name="Exchange - Light Version 7">
      <a:dk1>
        <a:srgbClr val="445469"/>
      </a:dk1>
      <a:lt1>
        <a:sysClr val="window" lastClr="FFFFFF"/>
      </a:lt1>
      <a:dk2>
        <a:srgbClr val="445469"/>
      </a:dk2>
      <a:lt2>
        <a:srgbClr val="FFFFFF"/>
      </a:lt2>
      <a:accent1>
        <a:srgbClr val="209072"/>
      </a:accent1>
      <a:accent2>
        <a:srgbClr val="7EB739"/>
      </a:accent2>
      <a:accent3>
        <a:srgbClr val="202D3A"/>
      </a:accent3>
      <a:accent4>
        <a:srgbClr val="EC8921"/>
      </a:accent4>
      <a:accent5>
        <a:srgbClr val="AE2724"/>
      </a:accent5>
      <a:accent6>
        <a:srgbClr val="A1A1A1"/>
      </a:accent6>
      <a:hlink>
        <a:srgbClr val="F33B48"/>
      </a:hlink>
      <a:folHlink>
        <a:srgbClr val="FFC000"/>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Foundry.thmx</Template>
  <TotalTime>21488</TotalTime>
  <Words>1776</Words>
  <Application>Microsoft Office PowerPoint</Application>
  <PresentationFormat>Custom</PresentationFormat>
  <Paragraphs>293</Paragraphs>
  <Slides>23</Slides>
  <Notes>7</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5" baseType="lpstr">
      <vt:lpstr>Arial</vt:lpstr>
      <vt:lpstr>Calibri</vt:lpstr>
      <vt:lpstr>Calibri Light</vt:lpstr>
      <vt:lpstr>Gill Sans</vt:lpstr>
      <vt:lpstr>Lato</vt:lpstr>
      <vt:lpstr>Lato Black</vt:lpstr>
      <vt:lpstr>Lato Light</vt:lpstr>
      <vt:lpstr>Lato Regular</vt:lpstr>
      <vt:lpstr>Raleway Light</vt:lpstr>
      <vt:lpstr>Source Sans Pro</vt:lpstr>
      <vt:lpstr>Default Theme</vt:lpstr>
      <vt:lpstr>Microsoft Excel 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Manuel Lopez</dc:creator>
  <cp:lastModifiedBy>Jolie Serrano Delgado</cp:lastModifiedBy>
  <cp:revision>3328</cp:revision>
  <dcterms:created xsi:type="dcterms:W3CDTF">2014-11-12T21:47:38Z</dcterms:created>
  <dcterms:modified xsi:type="dcterms:W3CDTF">2025-06-18T20:30:11Z</dcterms:modified>
</cp:coreProperties>
</file>