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handoutMasterIdLst>
    <p:handoutMasterId r:id="rId18"/>
  </p:handoutMasterIdLst>
  <p:sldIdLst>
    <p:sldId id="1482" r:id="rId2"/>
    <p:sldId id="484" r:id="rId3"/>
    <p:sldId id="1385" r:id="rId4"/>
    <p:sldId id="1386" r:id="rId5"/>
    <p:sldId id="1389" r:id="rId6"/>
    <p:sldId id="1390" r:id="rId7"/>
    <p:sldId id="1392" r:id="rId8"/>
    <p:sldId id="1393" r:id="rId9"/>
    <p:sldId id="1383" r:id="rId10"/>
    <p:sldId id="1394" r:id="rId11"/>
    <p:sldId id="1397" r:id="rId12"/>
    <p:sldId id="1398" r:id="rId13"/>
    <p:sldId id="1399" r:id="rId14"/>
    <p:sldId id="1760" r:id="rId15"/>
    <p:sldId id="1791" r:id="rId16"/>
  </p:sldIdLst>
  <p:sldSz cx="24377650" cy="13716000"/>
  <p:notesSz cx="6858000" cy="9144000"/>
  <p:defaultTextStyle>
    <a:defPPr>
      <a:defRPr lang="en-US"/>
    </a:defPPr>
    <a:lvl1pPr algn="l" defTabSz="1827213" rtl="0" fontAlgn="base">
      <a:spcBef>
        <a:spcPct val="0"/>
      </a:spcBef>
      <a:spcAft>
        <a:spcPct val="0"/>
      </a:spcAft>
      <a:defRPr sz="3600" kern="1200">
        <a:solidFill>
          <a:schemeClr val="tx1"/>
        </a:solidFill>
        <a:latin typeface="Lato Light" panose="020F0302020204030203" pitchFamily="34" charset="0"/>
        <a:ea typeface="MS PGothic" panose="020B0600070205080204" pitchFamily="34" charset="-128"/>
        <a:cs typeface="+mn-cs"/>
      </a:defRPr>
    </a:lvl1pPr>
    <a:lvl2pPr marL="912813" indent="-455613" algn="l" defTabSz="1827213" rtl="0" fontAlgn="base">
      <a:spcBef>
        <a:spcPct val="0"/>
      </a:spcBef>
      <a:spcAft>
        <a:spcPct val="0"/>
      </a:spcAft>
      <a:defRPr sz="3600" kern="1200">
        <a:solidFill>
          <a:schemeClr val="tx1"/>
        </a:solidFill>
        <a:latin typeface="Lato Light" panose="020F0302020204030203" pitchFamily="34" charset="0"/>
        <a:ea typeface="MS PGothic" panose="020B0600070205080204" pitchFamily="34" charset="-128"/>
        <a:cs typeface="+mn-cs"/>
      </a:defRPr>
    </a:lvl2pPr>
    <a:lvl3pPr marL="1827213" indent="-912813" algn="l" defTabSz="1827213" rtl="0" fontAlgn="base">
      <a:spcBef>
        <a:spcPct val="0"/>
      </a:spcBef>
      <a:spcAft>
        <a:spcPct val="0"/>
      </a:spcAft>
      <a:defRPr sz="3600" kern="1200">
        <a:solidFill>
          <a:schemeClr val="tx1"/>
        </a:solidFill>
        <a:latin typeface="Lato Light" panose="020F0302020204030203" pitchFamily="34" charset="0"/>
        <a:ea typeface="MS PGothic" panose="020B0600070205080204" pitchFamily="34" charset="-128"/>
        <a:cs typeface="+mn-cs"/>
      </a:defRPr>
    </a:lvl3pPr>
    <a:lvl4pPr marL="2741613" indent="-1370013" algn="l" defTabSz="1827213" rtl="0" fontAlgn="base">
      <a:spcBef>
        <a:spcPct val="0"/>
      </a:spcBef>
      <a:spcAft>
        <a:spcPct val="0"/>
      </a:spcAft>
      <a:defRPr sz="3600" kern="1200">
        <a:solidFill>
          <a:schemeClr val="tx1"/>
        </a:solidFill>
        <a:latin typeface="Lato Light" panose="020F0302020204030203" pitchFamily="34" charset="0"/>
        <a:ea typeface="MS PGothic" panose="020B0600070205080204" pitchFamily="34" charset="-128"/>
        <a:cs typeface="+mn-cs"/>
      </a:defRPr>
    </a:lvl4pPr>
    <a:lvl5pPr marL="3656013" indent="-1827213" algn="l" defTabSz="1827213" rtl="0" fontAlgn="base">
      <a:spcBef>
        <a:spcPct val="0"/>
      </a:spcBef>
      <a:spcAft>
        <a:spcPct val="0"/>
      </a:spcAft>
      <a:defRPr sz="3600" kern="1200">
        <a:solidFill>
          <a:schemeClr val="tx1"/>
        </a:solidFill>
        <a:latin typeface="Lato Light" panose="020F0302020204030203" pitchFamily="34" charset="0"/>
        <a:ea typeface="MS PGothic" panose="020B0600070205080204" pitchFamily="34" charset="-128"/>
        <a:cs typeface="+mn-cs"/>
      </a:defRPr>
    </a:lvl5pPr>
    <a:lvl6pPr marL="2286000" algn="l" defTabSz="914400" rtl="0" eaLnBrk="1" latinLnBrk="0" hangingPunct="1">
      <a:defRPr sz="3600" kern="1200">
        <a:solidFill>
          <a:schemeClr val="tx1"/>
        </a:solidFill>
        <a:latin typeface="Lato Light" panose="020F0302020204030203" pitchFamily="34" charset="0"/>
        <a:ea typeface="MS PGothic" panose="020B0600070205080204" pitchFamily="34" charset="-128"/>
        <a:cs typeface="+mn-cs"/>
      </a:defRPr>
    </a:lvl6pPr>
    <a:lvl7pPr marL="2743200" algn="l" defTabSz="914400" rtl="0" eaLnBrk="1" latinLnBrk="0" hangingPunct="1">
      <a:defRPr sz="3600" kern="1200">
        <a:solidFill>
          <a:schemeClr val="tx1"/>
        </a:solidFill>
        <a:latin typeface="Lato Light" panose="020F0302020204030203" pitchFamily="34" charset="0"/>
        <a:ea typeface="MS PGothic" panose="020B0600070205080204" pitchFamily="34" charset="-128"/>
        <a:cs typeface="+mn-cs"/>
      </a:defRPr>
    </a:lvl7pPr>
    <a:lvl8pPr marL="3200400" algn="l" defTabSz="914400" rtl="0" eaLnBrk="1" latinLnBrk="0" hangingPunct="1">
      <a:defRPr sz="3600" kern="1200">
        <a:solidFill>
          <a:schemeClr val="tx1"/>
        </a:solidFill>
        <a:latin typeface="Lato Light" panose="020F0302020204030203" pitchFamily="34" charset="0"/>
        <a:ea typeface="MS PGothic" panose="020B0600070205080204" pitchFamily="34" charset="-128"/>
        <a:cs typeface="+mn-cs"/>
      </a:defRPr>
    </a:lvl8pPr>
    <a:lvl9pPr marL="3657600" algn="l" defTabSz="914400" rtl="0" eaLnBrk="1" latinLnBrk="0" hangingPunct="1">
      <a:defRPr sz="3600" kern="1200">
        <a:solidFill>
          <a:schemeClr val="tx1"/>
        </a:solidFill>
        <a:latin typeface="Lato Light" panose="020F0302020204030203"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8140">
          <p15:clr>
            <a:srgbClr val="A4A3A4"/>
          </p15:clr>
        </p15:guide>
        <p15:guide id="2" orient="horz" pos="491">
          <p15:clr>
            <a:srgbClr val="A4A3A4"/>
          </p15:clr>
        </p15:guide>
        <p15:guide id="3" pos="14269">
          <p15:clr>
            <a:srgbClr val="A4A3A4"/>
          </p15:clr>
        </p15:guide>
        <p15:guide id="4" pos="1090">
          <p15:clr>
            <a:srgbClr val="A4A3A4"/>
          </p15:clr>
        </p15:guide>
        <p15:guide id="5" pos="7643">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clrMru>
    <a:srgbClr val="2F2F2F"/>
    <a:srgbClr val="19232E"/>
    <a:srgbClr val="FBC81F"/>
    <a:srgbClr val="FBB62B"/>
    <a:srgbClr val="2C4054"/>
    <a:srgbClr val="364D65"/>
    <a:srgbClr val="FADF35"/>
    <a:srgbClr val="6666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78A0512-12B9-4F3F-A48E-7756C561725E}" v="2" dt="2025-05-01T19:55:16.067"/>
  </p1510:revLst>
</p1510:revInfo>
</file>

<file path=ppt/tableStyles.xml><?xml version="1.0" encoding="utf-8"?>
<a:tblStyleLst xmlns:a="http://schemas.openxmlformats.org/drawingml/2006/main" def="{5C22544A-7EE6-4342-B048-85BDC9FD1C3A}">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6"/>
    <p:restoredTop sz="94671"/>
  </p:normalViewPr>
  <p:slideViewPr>
    <p:cSldViewPr snapToGrid="0" snapToObjects="1">
      <p:cViewPr varScale="1">
        <p:scale>
          <a:sx n="53" d="100"/>
          <a:sy n="53" d="100"/>
        </p:scale>
        <p:origin x="798" y="204"/>
      </p:cViewPr>
      <p:guideLst>
        <p:guide orient="horz" pos="8140"/>
        <p:guide orient="horz" pos="491"/>
        <p:guide pos="14269"/>
        <p:guide pos="1090"/>
        <p:guide pos="7643"/>
      </p:guideLst>
    </p:cSldViewPr>
  </p:slideViewPr>
  <p:notesTextViewPr>
    <p:cViewPr>
      <p:scale>
        <a:sx n="100" d="100"/>
        <a:sy n="100" d="100"/>
      </p:scale>
      <p:origin x="0" y="0"/>
    </p:cViewPr>
  </p:notesTextViewPr>
  <p:sorterViewPr>
    <p:cViewPr>
      <p:scale>
        <a:sx n="20" d="100"/>
        <a:sy n="2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lie Serrano Delgado" userId="d52b4219-5c60-4a0c-87ad-b1ec335c0c37" providerId="ADAL" clId="{678A0512-12B9-4F3F-A48E-7756C561725E}"/>
    <pc:docChg chg="addSld delSld modSld sldOrd">
      <pc:chgData name="Jolie Serrano Delgado" userId="d52b4219-5c60-4a0c-87ad-b1ec335c0c37" providerId="ADAL" clId="{678A0512-12B9-4F3F-A48E-7756C561725E}" dt="2025-05-01T19:55:36.162" v="7" actId="47"/>
      <pc:docMkLst>
        <pc:docMk/>
      </pc:docMkLst>
      <pc:sldChg chg="del">
        <pc:chgData name="Jolie Serrano Delgado" userId="d52b4219-5c60-4a0c-87ad-b1ec335c0c37" providerId="ADAL" clId="{678A0512-12B9-4F3F-A48E-7756C561725E}" dt="2025-05-01T19:55:36.162" v="7" actId="47"/>
        <pc:sldMkLst>
          <pc:docMk/>
          <pc:sldMk cId="4040804473" sldId="1449"/>
        </pc:sldMkLst>
      </pc:sldChg>
      <pc:sldChg chg="modSp add mod">
        <pc:chgData name="Jolie Serrano Delgado" userId="d52b4219-5c60-4a0c-87ad-b1ec335c0c37" providerId="ADAL" clId="{678A0512-12B9-4F3F-A48E-7756C561725E}" dt="2025-05-01T19:55:29.944" v="4" actId="207"/>
        <pc:sldMkLst>
          <pc:docMk/>
          <pc:sldMk cId="0" sldId="1482"/>
        </pc:sldMkLst>
        <pc:spChg chg="mod">
          <ac:chgData name="Jolie Serrano Delgado" userId="d52b4219-5c60-4a0c-87ad-b1ec335c0c37" providerId="ADAL" clId="{678A0512-12B9-4F3F-A48E-7756C561725E}" dt="2025-05-01T19:55:29.944" v="4" actId="207"/>
          <ac:spMkLst>
            <pc:docMk/>
            <pc:sldMk cId="0" sldId="1482"/>
            <ac:spMk id="18" creationId="{8F5F15BF-00E8-0146-9639-0FB07145B42A}"/>
          </ac:spMkLst>
        </pc:spChg>
      </pc:sldChg>
      <pc:sldChg chg="del">
        <pc:chgData name="Jolie Serrano Delgado" userId="d52b4219-5c60-4a0c-87ad-b1ec335c0c37" providerId="ADAL" clId="{678A0512-12B9-4F3F-A48E-7756C561725E}" dt="2025-05-01T19:55:24.613" v="3" actId="47"/>
        <pc:sldMkLst>
          <pc:docMk/>
          <pc:sldMk cId="2073690517" sldId="1761"/>
        </pc:sldMkLst>
      </pc:sldChg>
      <pc:sldChg chg="modSp add mod ord">
        <pc:chgData name="Jolie Serrano Delgado" userId="d52b4219-5c60-4a0c-87ad-b1ec335c0c37" providerId="ADAL" clId="{678A0512-12B9-4F3F-A48E-7756C561725E}" dt="2025-05-01T19:55:34.788" v="6"/>
        <pc:sldMkLst>
          <pc:docMk/>
          <pc:sldMk cId="3573392034" sldId="1791"/>
        </pc:sldMkLst>
        <pc:spChg chg="mod">
          <ac:chgData name="Jolie Serrano Delgado" userId="d52b4219-5c60-4a0c-87ad-b1ec335c0c37" providerId="ADAL" clId="{678A0512-12B9-4F3F-A48E-7756C561725E}" dt="2025-05-01T19:55:16.067" v="1" actId="255"/>
          <ac:spMkLst>
            <pc:docMk/>
            <pc:sldMk cId="3573392034" sldId="1791"/>
            <ac:spMk id="2" creationId="{63C2FFBD-9D13-BA64-9497-7955609534D6}"/>
          </ac:spMkLst>
        </pc:spChg>
        <pc:spChg chg="mod">
          <ac:chgData name="Jolie Serrano Delgado" userId="d52b4219-5c60-4a0c-87ad-b1ec335c0c37" providerId="ADAL" clId="{678A0512-12B9-4F3F-A48E-7756C561725E}" dt="2025-05-01T19:55:16.067" v="1" actId="255"/>
          <ac:spMkLst>
            <pc:docMk/>
            <pc:sldMk cId="3573392034" sldId="1791"/>
            <ac:spMk id="3" creationId="{928C2DEF-D347-BC89-AECF-1B7CBA6FF171}"/>
          </ac:spMkLst>
        </pc:spChg>
        <pc:spChg chg="mod">
          <ac:chgData name="Jolie Serrano Delgado" userId="d52b4219-5c60-4a0c-87ad-b1ec335c0c37" providerId="ADAL" clId="{678A0512-12B9-4F3F-A48E-7756C561725E}" dt="2025-05-01T19:55:16.067" v="1" actId="255"/>
          <ac:spMkLst>
            <pc:docMk/>
            <pc:sldMk cId="3573392034" sldId="1791"/>
            <ac:spMk id="4" creationId="{F3C1E99B-F7CB-459B-A348-CDF66B2291AB}"/>
          </ac:spMkLst>
        </pc:spChg>
        <pc:spChg chg="mod">
          <ac:chgData name="Jolie Serrano Delgado" userId="d52b4219-5c60-4a0c-87ad-b1ec335c0c37" providerId="ADAL" clId="{678A0512-12B9-4F3F-A48E-7756C561725E}" dt="2025-05-01T19:55:19.772" v="2" actId="207"/>
          <ac:spMkLst>
            <pc:docMk/>
            <pc:sldMk cId="3573392034" sldId="1791"/>
            <ac:spMk id="5" creationId="{7FCA87B9-E211-0E4B-A9F7-DF87D6193A8C}"/>
          </ac:spMkLst>
        </pc:spChg>
        <pc:spChg chg="mod">
          <ac:chgData name="Jolie Serrano Delgado" userId="d52b4219-5c60-4a0c-87ad-b1ec335c0c37" providerId="ADAL" clId="{678A0512-12B9-4F3F-A48E-7756C561725E}" dt="2025-05-01T19:55:16.067" v="1" actId="255"/>
          <ac:spMkLst>
            <pc:docMk/>
            <pc:sldMk cId="3573392034" sldId="1791"/>
            <ac:spMk id="11" creationId="{702ACFE8-377E-8586-7DE6-9A4DAFF3CBD0}"/>
          </ac:spMkLst>
        </pc:spChg>
        <pc:spChg chg="mod">
          <ac:chgData name="Jolie Serrano Delgado" userId="d52b4219-5c60-4a0c-87ad-b1ec335c0c37" providerId="ADAL" clId="{678A0512-12B9-4F3F-A48E-7756C561725E}" dt="2025-05-01T19:55:16.067" v="1" actId="255"/>
          <ac:spMkLst>
            <pc:docMk/>
            <pc:sldMk cId="3573392034" sldId="1791"/>
            <ac:spMk id="13" creationId="{E9BB9DB0-C4FF-EF03-D649-B60F5161FE61}"/>
          </ac:spMkLst>
        </pc:spChg>
        <pc:spChg chg="mod">
          <ac:chgData name="Jolie Serrano Delgado" userId="d52b4219-5c60-4a0c-87ad-b1ec335c0c37" providerId="ADAL" clId="{678A0512-12B9-4F3F-A48E-7756C561725E}" dt="2025-05-01T19:55:16.067" v="1" actId="255"/>
          <ac:spMkLst>
            <pc:docMk/>
            <pc:sldMk cId="3573392034" sldId="1791"/>
            <ac:spMk id="14" creationId="{71D98B8F-F8D8-6022-6A88-957212C997E8}"/>
          </ac:spMkLst>
        </pc:spChg>
        <pc:spChg chg="mod">
          <ac:chgData name="Jolie Serrano Delgado" userId="d52b4219-5c60-4a0c-87ad-b1ec335c0c37" providerId="ADAL" clId="{678A0512-12B9-4F3F-A48E-7756C561725E}" dt="2025-05-01T19:55:16.067" v="1" actId="255"/>
          <ac:spMkLst>
            <pc:docMk/>
            <pc:sldMk cId="3573392034" sldId="1791"/>
            <ac:spMk id="15" creationId="{3400C557-8F12-2346-6F15-9B0E1B4E9C53}"/>
          </ac:spMkLst>
        </pc:spChg>
        <pc:spChg chg="mod">
          <ac:chgData name="Jolie Serrano Delgado" userId="d52b4219-5c60-4a0c-87ad-b1ec335c0c37" providerId="ADAL" clId="{678A0512-12B9-4F3F-A48E-7756C561725E}" dt="2025-05-01T19:55:16.067" v="1" actId="255"/>
          <ac:spMkLst>
            <pc:docMk/>
            <pc:sldMk cId="3573392034" sldId="1791"/>
            <ac:spMk id="17" creationId="{00000000-0000-0000-0000-000000000000}"/>
          </ac:spMkLst>
        </pc:spChg>
        <pc:spChg chg="mod">
          <ac:chgData name="Jolie Serrano Delgado" userId="d52b4219-5c60-4a0c-87ad-b1ec335c0c37" providerId="ADAL" clId="{678A0512-12B9-4F3F-A48E-7756C561725E}" dt="2025-05-01T19:55:16.067" v="1" actId="255"/>
          <ac:spMkLst>
            <pc:docMk/>
            <pc:sldMk cId="3573392034" sldId="1791"/>
            <ac:spMk id="18" creationId="{BFC62D93-4B50-993E-81D5-32DC717B26EC}"/>
          </ac:spMkLst>
        </pc:spChg>
        <pc:spChg chg="mod">
          <ac:chgData name="Jolie Serrano Delgado" userId="d52b4219-5c60-4a0c-87ad-b1ec335c0c37" providerId="ADAL" clId="{678A0512-12B9-4F3F-A48E-7756C561725E}" dt="2025-05-01T19:55:16.067" v="1" actId="255"/>
          <ac:spMkLst>
            <pc:docMk/>
            <pc:sldMk cId="3573392034" sldId="1791"/>
            <ac:spMk id="20" creationId="{22E9A0E3-E4FA-6118-3809-3A68BBFDC98B}"/>
          </ac:spMkLst>
        </pc:spChg>
      </pc:sldChg>
      <pc:sldMasterChg chg="delSldLayout">
        <pc:chgData name="Jolie Serrano Delgado" userId="d52b4219-5c60-4a0c-87ad-b1ec335c0c37" providerId="ADAL" clId="{678A0512-12B9-4F3F-A48E-7756C561725E}" dt="2025-05-01T19:55:36.162" v="7" actId="47"/>
        <pc:sldMasterMkLst>
          <pc:docMk/>
          <pc:sldMasterMk cId="0" sldId="2147483648"/>
        </pc:sldMasterMkLst>
        <pc:sldLayoutChg chg="del">
          <pc:chgData name="Jolie Serrano Delgado" userId="d52b4219-5c60-4a0c-87ad-b1ec335c0c37" providerId="ADAL" clId="{678A0512-12B9-4F3F-A48E-7756C561725E}" dt="2025-05-01T19:55:36.162" v="7" actId="47"/>
          <pc:sldLayoutMkLst>
            <pc:docMk/>
            <pc:sldMasterMk cId="0" sldId="2147483648"/>
            <pc:sldLayoutMk cId="4070585010" sldId="2147483908"/>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defTabSz="1828434" fontAlgn="auto">
              <a:spcBef>
                <a:spcPts val="0"/>
              </a:spcBef>
              <a:spcAft>
                <a:spcPts val="0"/>
              </a:spcAft>
              <a:defRPr sz="1200">
                <a:latin typeface="+mn-lt"/>
                <a:ea typeface="+mn-ea"/>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anose="020F0502020204030204" pitchFamily="34" charset="0"/>
              </a:defRPr>
            </a:lvl1pPr>
          </a:lstStyle>
          <a:p>
            <a:fld id="{568C22C0-B584-4AB0-9D05-62E699FAD608}" type="datetimeFigureOut">
              <a:rPr lang="en-US" altLang="es-MX"/>
              <a:pPr/>
              <a:t>5/1/2025</a:t>
            </a:fld>
            <a:endParaRPr lang="en-US" altLang="es-MX"/>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defTabSz="1828434" fontAlgn="auto">
              <a:spcBef>
                <a:spcPts val="0"/>
              </a:spcBef>
              <a:spcAft>
                <a:spcPts val="0"/>
              </a:spcAft>
              <a:defRPr sz="1200">
                <a:latin typeface="+mn-lt"/>
                <a:ea typeface="+mn-ea"/>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D78DB12F-E0C6-4FC8-84D2-5F1F702CA4B1}" type="slidenum">
              <a:rPr lang="en-US" altLang="es-MX"/>
              <a:pPr/>
              <a:t>‹#›</a:t>
            </a:fld>
            <a:endParaRPr lang="en-US" altLang="es-MX"/>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defTabSz="1828434" fontAlgn="auto">
              <a:spcBef>
                <a:spcPts val="0"/>
              </a:spcBef>
              <a:spcAft>
                <a:spcPts val="0"/>
              </a:spcAft>
              <a:defRPr sz="1200" dirty="0">
                <a:latin typeface="Calibri Light"/>
                <a:ea typeface="+mn-ea"/>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Light" panose="020F0302020204030204" pitchFamily="34" charset="0"/>
              </a:defRPr>
            </a:lvl1pPr>
          </a:lstStyle>
          <a:p>
            <a:fld id="{E5A327E4-AA13-4FEC-8D60-AB6A491E2B5C}" type="datetimeFigureOut">
              <a:rPr lang="en-US" altLang="es-MX"/>
              <a:pPr/>
              <a:t>5/1/2025</a:t>
            </a:fld>
            <a:endParaRPr lang="en-US" altLang="es-MX"/>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defTabSz="1828434" fontAlgn="auto">
              <a:spcBef>
                <a:spcPts val="0"/>
              </a:spcBef>
              <a:spcAft>
                <a:spcPts val="0"/>
              </a:spcAft>
              <a:defRPr sz="1200" dirty="0">
                <a:latin typeface="Calibri Light"/>
                <a:ea typeface="+mn-ea"/>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Light" panose="020F0302020204030204" pitchFamily="34" charset="0"/>
              </a:defRPr>
            </a:lvl1pPr>
          </a:lstStyle>
          <a:p>
            <a:fld id="{02218815-EAC0-4304-A56A-6C58AF0D6AD5}" type="slidenum">
              <a:rPr lang="en-US" altLang="es-MX"/>
              <a:pPr/>
              <a:t>‹#›</a:t>
            </a:fld>
            <a:endParaRPr lang="en-US" altLang="es-MX"/>
          </a:p>
        </p:txBody>
      </p:sp>
    </p:spTree>
  </p:cSld>
  <p:clrMap bg1="lt1" tx1="dk1" bg2="lt2" tx2="dk2" accent1="accent1" accent2="accent2" accent3="accent3" accent4="accent4" accent5="accent5" accent6="accent6" hlink="hlink" folHlink="folHlink"/>
  <p:notesStyle>
    <a:lvl1pPr algn="l" defTabSz="912813" rtl="0" fontAlgn="base">
      <a:spcBef>
        <a:spcPct val="30000"/>
      </a:spcBef>
      <a:spcAft>
        <a:spcPct val="0"/>
      </a:spcAft>
      <a:defRPr sz="2400" kern="1200">
        <a:solidFill>
          <a:schemeClr val="tx1"/>
        </a:solidFill>
        <a:latin typeface="Calibri Light"/>
        <a:ea typeface="MS PGothic" panose="020B0600070205080204" pitchFamily="34" charset="-128"/>
        <a:cs typeface="+mn-cs"/>
      </a:defRPr>
    </a:lvl1pPr>
    <a:lvl2pPr marL="912813" algn="l" defTabSz="912813" rtl="0" fontAlgn="base">
      <a:spcBef>
        <a:spcPct val="30000"/>
      </a:spcBef>
      <a:spcAft>
        <a:spcPct val="0"/>
      </a:spcAft>
      <a:defRPr sz="2400" kern="1200">
        <a:solidFill>
          <a:schemeClr val="tx1"/>
        </a:solidFill>
        <a:latin typeface="Calibri Light"/>
        <a:ea typeface="MS PGothic" panose="020B0600070205080204" pitchFamily="34" charset="-128"/>
        <a:cs typeface="+mn-cs"/>
      </a:defRPr>
    </a:lvl2pPr>
    <a:lvl3pPr marL="1827213" algn="l" defTabSz="912813" rtl="0" fontAlgn="base">
      <a:spcBef>
        <a:spcPct val="30000"/>
      </a:spcBef>
      <a:spcAft>
        <a:spcPct val="0"/>
      </a:spcAft>
      <a:defRPr sz="2400" kern="1200">
        <a:solidFill>
          <a:schemeClr val="tx1"/>
        </a:solidFill>
        <a:latin typeface="Calibri Light"/>
        <a:ea typeface="MS PGothic" panose="020B0600070205080204" pitchFamily="34" charset="-128"/>
        <a:cs typeface="+mn-cs"/>
      </a:defRPr>
    </a:lvl3pPr>
    <a:lvl4pPr marL="2741613" algn="l" defTabSz="912813" rtl="0" fontAlgn="base">
      <a:spcBef>
        <a:spcPct val="30000"/>
      </a:spcBef>
      <a:spcAft>
        <a:spcPct val="0"/>
      </a:spcAft>
      <a:defRPr sz="2400" kern="1200">
        <a:solidFill>
          <a:schemeClr val="tx1"/>
        </a:solidFill>
        <a:latin typeface="Calibri Light"/>
        <a:ea typeface="MS PGothic" panose="020B0600070205080204" pitchFamily="34" charset="-128"/>
        <a:cs typeface="+mn-cs"/>
      </a:defRPr>
    </a:lvl4pPr>
    <a:lvl5pPr marL="3656013" algn="l" defTabSz="912813" rtl="0" fontAlgn="base">
      <a:spcBef>
        <a:spcPct val="30000"/>
      </a:spcBef>
      <a:spcAft>
        <a:spcPct val="0"/>
      </a:spcAft>
      <a:defRPr sz="2400" kern="1200">
        <a:solidFill>
          <a:schemeClr val="tx1"/>
        </a:solidFill>
        <a:latin typeface="Calibri Light"/>
        <a:ea typeface="MS PGothic" panose="020B0600070205080204" pitchFamily="34" charset="-128"/>
        <a:cs typeface="+mn-cs"/>
      </a:defRPr>
    </a:lvl5pPr>
    <a:lvl6pPr marL="4571086" algn="l" defTabSz="914217" rtl="0" eaLnBrk="1" latinLnBrk="0" hangingPunct="1">
      <a:defRPr sz="2400" kern="1200">
        <a:solidFill>
          <a:schemeClr val="tx1"/>
        </a:solidFill>
        <a:latin typeface="+mn-lt"/>
        <a:ea typeface="+mn-ea"/>
        <a:cs typeface="+mn-cs"/>
      </a:defRPr>
    </a:lvl6pPr>
    <a:lvl7pPr marL="5485303" algn="l" defTabSz="914217" rtl="0" eaLnBrk="1" latinLnBrk="0" hangingPunct="1">
      <a:defRPr sz="2400" kern="1200">
        <a:solidFill>
          <a:schemeClr val="tx1"/>
        </a:solidFill>
        <a:latin typeface="+mn-lt"/>
        <a:ea typeface="+mn-ea"/>
        <a:cs typeface="+mn-cs"/>
      </a:defRPr>
    </a:lvl7pPr>
    <a:lvl8pPr marL="6399520" algn="l" defTabSz="914217" rtl="0" eaLnBrk="1" latinLnBrk="0" hangingPunct="1">
      <a:defRPr sz="2400" kern="1200">
        <a:solidFill>
          <a:schemeClr val="tx1"/>
        </a:solidFill>
        <a:latin typeface="+mn-lt"/>
        <a:ea typeface="+mn-ea"/>
        <a:cs typeface="+mn-cs"/>
      </a:defRPr>
    </a:lvl8pPr>
    <a:lvl9pPr marL="7313737" algn="l" defTabSz="914217" rtl="0" eaLnBrk="1" latinLnBrk="0" hangingPunct="1">
      <a:defRPr sz="2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s-MX">
                <a:latin typeface="Calibri Light" panose="020F0302020204030204" pitchFamily="34" charset="0"/>
              </a:rPr>
              <a:t>To change the image behind the Mock up.</a:t>
            </a:r>
          </a:p>
          <a:p>
            <a:pPr>
              <a:spcBef>
                <a:spcPct val="0"/>
              </a:spcBef>
            </a:pPr>
            <a:r>
              <a:rPr lang="en-US" altLang="es-MX">
                <a:latin typeface="Calibri Light" panose="020F0302020204030204" pitchFamily="34" charset="0"/>
              </a:rPr>
              <a:t>Select the layer - &gt; Right Click -&gt; Send to Back -&gt; Delete the image -&gt; Drag &amp; Drop your Own Picture -&gt; Send to Back (again)</a:t>
            </a:r>
          </a:p>
        </p:txBody>
      </p:sp>
      <p:sp>
        <p:nvSpPr>
          <p:cNvPr id="8192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fld id="{FAA0CC3E-1817-4035-B1F5-E10A5D26A281}" type="slidenum">
              <a:rPr lang="en-US" altLang="es-MX" sz="1200">
                <a:latin typeface="Calibri Light" panose="020F0302020204030204" pitchFamily="34" charset="0"/>
              </a:rPr>
              <a:pPr/>
              <a:t>6</a:t>
            </a:fld>
            <a:endParaRPr lang="en-US" altLang="es-MX" sz="1200">
              <a:latin typeface="Calibri Light" panose="020F030202020403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s-MX">
                <a:latin typeface="Calibri Light" panose="020F0302020204030204" pitchFamily="34" charset="0"/>
              </a:rPr>
              <a:t>To change the image behind the Mock up.</a:t>
            </a:r>
          </a:p>
          <a:p>
            <a:pPr>
              <a:spcBef>
                <a:spcPct val="0"/>
              </a:spcBef>
            </a:pPr>
            <a:r>
              <a:rPr lang="en-US" altLang="es-MX">
                <a:latin typeface="Calibri Light" panose="020F0302020204030204" pitchFamily="34" charset="0"/>
              </a:rPr>
              <a:t>Select the layer - &gt; Right Click -&gt; Send to Back -&gt; Delete the image -&gt; Drag &amp; Drop your Own Picture -&gt; Send to Back (again)</a:t>
            </a:r>
          </a:p>
        </p:txBody>
      </p:sp>
      <p:sp>
        <p:nvSpPr>
          <p:cNvPr id="8294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fld id="{AF190907-A7C0-488E-8452-3EA85E85CA32}" type="slidenum">
              <a:rPr lang="en-US" altLang="es-MX" sz="1200">
                <a:latin typeface="Calibri Light" panose="020F0302020204030204" pitchFamily="34" charset="0"/>
              </a:rPr>
              <a:pPr/>
              <a:t>7</a:t>
            </a:fld>
            <a:endParaRPr lang="en-US" altLang="es-MX" sz="1200">
              <a:latin typeface="Calibri Light" panose="020F030202020403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s-MX" altLang="es-MX">
              <a:latin typeface="Calibri Light" panose="020F0302020204030204" pitchFamily="34" charset="0"/>
            </a:endParaRPr>
          </a:p>
        </p:txBody>
      </p:sp>
      <p:sp>
        <p:nvSpPr>
          <p:cNvPr id="8397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fld id="{D6EC4FBC-21D1-45FA-B43F-0BA585C54F7F}" type="slidenum">
              <a:rPr lang="en-US" altLang="es-MX" sz="1200">
                <a:latin typeface="Calibri Light" panose="020F0302020204030204" pitchFamily="34" charset="0"/>
              </a:rPr>
              <a:pPr/>
              <a:t>8</a:t>
            </a:fld>
            <a:endParaRPr lang="en-US" altLang="es-MX" sz="1200">
              <a:latin typeface="Calibri Light" panose="020F030202020403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Master Slide 1">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2731982"/>
      </p:ext>
    </p:extLst>
  </p:cSld>
  <p:clrMapOvr>
    <a:masterClrMapping/>
  </p:clrMapOvr>
  <p:transition advClick="0" advTm="300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ig Image Placeholder">
    <p:spTree>
      <p:nvGrpSpPr>
        <p:cNvPr id="1" name=""/>
        <p:cNvGrpSpPr/>
        <p:nvPr/>
      </p:nvGrpSpPr>
      <p:grpSpPr>
        <a:xfrm>
          <a:off x="0" y="0"/>
          <a:ext cx="0" cy="0"/>
          <a:chOff x="0" y="0"/>
          <a:chExt cx="0" cy="0"/>
        </a:xfrm>
      </p:grpSpPr>
      <p:sp>
        <p:nvSpPr>
          <p:cNvPr id="17" name="Picture Placeholder 13"/>
          <p:cNvSpPr>
            <a:spLocks noGrp="1"/>
          </p:cNvSpPr>
          <p:nvPr>
            <p:ph type="pic" sz="quarter" idx="13"/>
          </p:nvPr>
        </p:nvSpPr>
        <p:spPr>
          <a:xfrm>
            <a:off x="-3176" y="0"/>
            <a:ext cx="24377651" cy="13716000"/>
          </a:xfrm>
          <a:effectLst/>
        </p:spPr>
        <p:txBody>
          <a:bodyPr rtlCol="0">
            <a:normAutofit/>
          </a:bodyPr>
          <a:lstStyle>
            <a:lvl1pPr marL="0" indent="0">
              <a:buNone/>
              <a:defRPr sz="4200">
                <a:ln>
                  <a:noFill/>
                </a:ln>
                <a:solidFill>
                  <a:schemeClr val="bg1">
                    <a:lumMod val="85000"/>
                  </a:schemeClr>
                </a:solidFill>
              </a:defRPr>
            </a:lvl1pPr>
          </a:lstStyle>
          <a:p>
            <a:pPr lvl="0"/>
            <a:endParaRPr lang="en-US" noProof="0" dirty="0"/>
          </a:p>
        </p:txBody>
      </p:sp>
    </p:spTree>
    <p:extLst>
      <p:ext uri="{BB962C8B-B14F-4D97-AF65-F5344CB8AC3E}">
        <p14:creationId xmlns:p14="http://schemas.microsoft.com/office/powerpoint/2010/main" val="3852210307"/>
      </p:ext>
    </p:extLst>
  </p:cSld>
  <p:clrMapOvr>
    <a:masterClrMapping/>
  </p:clrMapOvr>
  <p:transition spd="slow" advClick="0" advTm="3000">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942111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ipad_mockup">
    <p:spTree>
      <p:nvGrpSpPr>
        <p:cNvPr id="1" name=""/>
        <p:cNvGrpSpPr/>
        <p:nvPr/>
      </p:nvGrpSpPr>
      <p:grpSpPr>
        <a:xfrm>
          <a:off x="0" y="0"/>
          <a:ext cx="0" cy="0"/>
          <a:chOff x="0" y="0"/>
          <a:chExt cx="0" cy="0"/>
        </a:xfrm>
      </p:grpSpPr>
      <p:sp>
        <p:nvSpPr>
          <p:cNvPr id="9" name="Picture Placeholder 4"/>
          <p:cNvSpPr>
            <a:spLocks noGrp="1"/>
          </p:cNvSpPr>
          <p:nvPr>
            <p:ph type="pic" sz="quarter" idx="10"/>
          </p:nvPr>
        </p:nvSpPr>
        <p:spPr>
          <a:xfrm>
            <a:off x="15014443" y="3579452"/>
            <a:ext cx="5339002" cy="7198647"/>
          </a:xfrm>
        </p:spPr>
        <p:txBody>
          <a:bodyPr rtlCol="0">
            <a:normAutofit/>
          </a:bodyPr>
          <a:lstStyle>
            <a:lvl1pPr>
              <a:defRPr sz="3600"/>
            </a:lvl1pPr>
          </a:lstStyle>
          <a:p>
            <a:pPr lvl="0"/>
            <a:endParaRPr lang="en-US" noProof="0" dirty="0"/>
          </a:p>
        </p:txBody>
      </p:sp>
    </p:spTree>
    <p:extLst>
      <p:ext uri="{BB962C8B-B14F-4D97-AF65-F5344CB8AC3E}">
        <p14:creationId xmlns:p14="http://schemas.microsoft.com/office/powerpoint/2010/main" val="2659583839"/>
      </p:ext>
    </p:extLst>
  </p:cSld>
  <p:clrMapOvr>
    <a:masterClrMapping/>
  </p:clrMapOvr>
  <p:transition advClick="0"/>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ipad_mockup2">
    <p:spTree>
      <p:nvGrpSpPr>
        <p:cNvPr id="1" name=""/>
        <p:cNvGrpSpPr/>
        <p:nvPr/>
      </p:nvGrpSpPr>
      <p:grpSpPr>
        <a:xfrm>
          <a:off x="0" y="0"/>
          <a:ext cx="0" cy="0"/>
          <a:chOff x="0" y="0"/>
          <a:chExt cx="0" cy="0"/>
        </a:xfrm>
      </p:grpSpPr>
      <p:sp>
        <p:nvSpPr>
          <p:cNvPr id="8" name="Picture Placeholder 4"/>
          <p:cNvSpPr>
            <a:spLocks noGrp="1"/>
          </p:cNvSpPr>
          <p:nvPr>
            <p:ph type="pic" sz="quarter" idx="10"/>
          </p:nvPr>
        </p:nvSpPr>
        <p:spPr>
          <a:xfrm>
            <a:off x="8404364" y="4348336"/>
            <a:ext cx="7581067" cy="5633968"/>
          </a:xfrm>
        </p:spPr>
        <p:txBody>
          <a:bodyPr rtlCol="0">
            <a:normAutofit/>
          </a:bodyPr>
          <a:lstStyle>
            <a:lvl1pPr>
              <a:defRPr sz="3600"/>
            </a:lvl1pPr>
          </a:lstStyle>
          <a:p>
            <a:pPr lvl="0"/>
            <a:endParaRPr lang="en-US" noProof="0" dirty="0"/>
          </a:p>
        </p:txBody>
      </p:sp>
    </p:spTree>
    <p:extLst>
      <p:ext uri="{BB962C8B-B14F-4D97-AF65-F5344CB8AC3E}">
        <p14:creationId xmlns:p14="http://schemas.microsoft.com/office/powerpoint/2010/main" val="1826927620"/>
      </p:ext>
    </p:extLst>
  </p:cSld>
  <p:clrMapOvr>
    <a:masterClrMapping/>
  </p:clrMapOvr>
  <p:transition advClick="0"/>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iMac_Compare">
    <p:spTree>
      <p:nvGrpSpPr>
        <p:cNvPr id="1" name=""/>
        <p:cNvGrpSpPr/>
        <p:nvPr/>
      </p:nvGrpSpPr>
      <p:grpSpPr>
        <a:xfrm>
          <a:off x="0" y="0"/>
          <a:ext cx="0" cy="0"/>
          <a:chOff x="0" y="0"/>
          <a:chExt cx="0" cy="0"/>
        </a:xfrm>
      </p:grpSpPr>
      <p:sp>
        <p:nvSpPr>
          <p:cNvPr id="32" name="Picture Placeholder 4"/>
          <p:cNvSpPr>
            <a:spLocks noGrp="1"/>
          </p:cNvSpPr>
          <p:nvPr>
            <p:ph type="pic" sz="quarter" idx="10"/>
          </p:nvPr>
        </p:nvSpPr>
        <p:spPr>
          <a:xfrm>
            <a:off x="3610270" y="3179562"/>
            <a:ext cx="5874531" cy="3338782"/>
          </a:xfrm>
        </p:spPr>
        <p:txBody>
          <a:bodyPr rtlCol="0">
            <a:normAutofit/>
          </a:bodyPr>
          <a:lstStyle>
            <a:lvl1pPr>
              <a:defRPr sz="3600"/>
            </a:lvl1pPr>
          </a:lstStyle>
          <a:p>
            <a:pPr lvl="0"/>
            <a:endParaRPr lang="en-US" noProof="0" dirty="0"/>
          </a:p>
        </p:txBody>
      </p:sp>
      <p:sp>
        <p:nvSpPr>
          <p:cNvPr id="33" name="Picture Placeholder 4"/>
          <p:cNvSpPr>
            <a:spLocks noGrp="1"/>
          </p:cNvSpPr>
          <p:nvPr>
            <p:ph type="pic" sz="quarter" idx="11"/>
          </p:nvPr>
        </p:nvSpPr>
        <p:spPr>
          <a:xfrm>
            <a:off x="14729858" y="3186174"/>
            <a:ext cx="5874531" cy="3338782"/>
          </a:xfrm>
        </p:spPr>
        <p:txBody>
          <a:bodyPr rtlCol="0">
            <a:normAutofit/>
          </a:bodyPr>
          <a:lstStyle>
            <a:lvl1pPr>
              <a:defRPr sz="3600"/>
            </a:lvl1pPr>
          </a:lstStyle>
          <a:p>
            <a:pPr lvl="0"/>
            <a:endParaRPr lang="en-US" noProof="0" dirty="0"/>
          </a:p>
        </p:txBody>
      </p:sp>
    </p:spTree>
    <p:extLst>
      <p:ext uri="{BB962C8B-B14F-4D97-AF65-F5344CB8AC3E}">
        <p14:creationId xmlns:p14="http://schemas.microsoft.com/office/powerpoint/2010/main" val="2836456756"/>
      </p:ext>
    </p:extLst>
  </p:cSld>
  <p:clrMapOvr>
    <a:masterClrMapping/>
  </p:clrMapOvr>
  <p:transition advClick="0"/>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Section Header">
    <p:spTree>
      <p:nvGrpSpPr>
        <p:cNvPr id="1" name=""/>
        <p:cNvGrpSpPr/>
        <p:nvPr/>
      </p:nvGrpSpPr>
      <p:grpSpPr>
        <a:xfrm>
          <a:off x="0" y="0"/>
          <a:ext cx="0" cy="0"/>
          <a:chOff x="0" y="0"/>
          <a:chExt cx="0" cy="0"/>
        </a:xfrm>
      </p:grpSpPr>
      <p:sp>
        <p:nvSpPr>
          <p:cNvPr id="4" name="Marcador de posición de imagen 3">
            <a:extLst>
              <a:ext uri="{FF2B5EF4-FFF2-40B4-BE49-F238E27FC236}">
                <a16:creationId xmlns:a16="http://schemas.microsoft.com/office/drawing/2014/main" id="{EE2D03B3-6E5F-49B9-9DBC-BD2D59B1FF28}"/>
              </a:ext>
            </a:extLst>
          </p:cNvPr>
          <p:cNvSpPr>
            <a:spLocks noGrp="1"/>
          </p:cNvSpPr>
          <p:nvPr>
            <p:ph type="pic" sz="quarter" idx="10"/>
          </p:nvPr>
        </p:nvSpPr>
        <p:spPr>
          <a:xfrm>
            <a:off x="12188825" y="0"/>
            <a:ext cx="12188825" cy="13716000"/>
          </a:xfrm>
          <a:prstGeom prst="rect">
            <a:avLst/>
          </a:prstGeom>
        </p:spPr>
        <p:txBody>
          <a:bodyPr/>
          <a:lstStyle/>
          <a:p>
            <a:endParaRPr lang="en-US"/>
          </a:p>
        </p:txBody>
      </p:sp>
    </p:spTree>
    <p:extLst>
      <p:ext uri="{BB962C8B-B14F-4D97-AF65-F5344CB8AC3E}">
        <p14:creationId xmlns:p14="http://schemas.microsoft.com/office/powerpoint/2010/main" val="32225846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1450216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4_Diseño personalizado">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BA5B7A72-B186-EC36-C88A-38743385E8A9}"/>
              </a:ext>
            </a:extLst>
          </p:cNvPr>
          <p:cNvSpPr>
            <a:spLocks noGrp="1"/>
          </p:cNvSpPr>
          <p:nvPr>
            <p:ph type="pic" sz="quarter" idx="10"/>
          </p:nvPr>
        </p:nvSpPr>
        <p:spPr>
          <a:xfrm>
            <a:off x="0" y="1"/>
            <a:ext cx="18954751" cy="11009314"/>
          </a:xfrm>
          <a:prstGeom prst="rect">
            <a:avLst/>
          </a:prstGeom>
        </p:spPr>
        <p:txBody>
          <a:bodyPr/>
          <a:lstStyle>
            <a:lvl1pPr>
              <a:defRPr>
                <a:latin typeface="Lato Light" panose="020F0302020204030203" pitchFamily="34" charset="0"/>
              </a:defRPr>
            </a:lvl1pPr>
          </a:lstStyle>
          <a:p>
            <a:endParaRPr lang="es-CO" dirty="0"/>
          </a:p>
        </p:txBody>
      </p:sp>
    </p:spTree>
    <p:extLst>
      <p:ext uri="{BB962C8B-B14F-4D97-AF65-F5344CB8AC3E}">
        <p14:creationId xmlns:p14="http://schemas.microsoft.com/office/powerpoint/2010/main" val="19474654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hyperlink" Target="https://slidesgratis.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hyperlink" Target="http://ppthemes.com/" TargetMode="Externa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1676400" y="730250"/>
            <a:ext cx="21024850" cy="265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82843" tIns="91422" rIns="182843" bIns="91422" numCol="1" anchor="ctr" anchorCtr="0" compatLnSpc="1">
            <a:prstTxWarp prst="textNoShape">
              <a:avLst/>
            </a:prstTxWarp>
          </a:bodyPr>
          <a:lstStyle/>
          <a:p>
            <a:pPr lvl="0"/>
            <a:r>
              <a:rPr lang="en-US" altLang="es-MX" dirty="0"/>
              <a:t>Click to edit Master title style</a:t>
            </a:r>
          </a:p>
        </p:txBody>
      </p:sp>
      <p:sp>
        <p:nvSpPr>
          <p:cNvPr id="1027" name="Text Placeholder 2"/>
          <p:cNvSpPr>
            <a:spLocks noGrp="1"/>
          </p:cNvSpPr>
          <p:nvPr>
            <p:ph type="body" idx="1"/>
          </p:nvPr>
        </p:nvSpPr>
        <p:spPr bwMode="auto">
          <a:xfrm>
            <a:off x="1676400" y="3651250"/>
            <a:ext cx="21024850" cy="870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82843" tIns="91422" rIns="182843" bIns="91422" numCol="1" anchor="t" anchorCtr="0" compatLnSpc="1">
            <a:prstTxWarp prst="textNoShape">
              <a:avLst/>
            </a:prstTxWarp>
          </a:bodyPr>
          <a:lstStyle/>
          <a:p>
            <a:pPr lvl="0"/>
            <a:r>
              <a:rPr lang="en-US" altLang="es-MX" dirty="0"/>
              <a:t>Click to edit Master text styles</a:t>
            </a:r>
          </a:p>
          <a:p>
            <a:pPr lvl="1"/>
            <a:r>
              <a:rPr lang="en-US" altLang="es-MX" dirty="0"/>
              <a:t>Second level</a:t>
            </a:r>
          </a:p>
          <a:p>
            <a:pPr lvl="2"/>
            <a:r>
              <a:rPr lang="en-US" altLang="es-MX" dirty="0"/>
              <a:t>Third level</a:t>
            </a:r>
          </a:p>
          <a:p>
            <a:pPr lvl="3"/>
            <a:r>
              <a:rPr lang="en-US" altLang="es-MX" dirty="0"/>
              <a:t>Fourth level</a:t>
            </a:r>
          </a:p>
          <a:p>
            <a:pPr lvl="4"/>
            <a:r>
              <a:rPr lang="en-US" altLang="es-MX" dirty="0"/>
              <a:t>Fifth level</a:t>
            </a:r>
          </a:p>
        </p:txBody>
      </p:sp>
      <p:sp>
        <p:nvSpPr>
          <p:cNvPr id="4" name="Date Placeholder 3"/>
          <p:cNvSpPr>
            <a:spLocks noGrp="1"/>
          </p:cNvSpPr>
          <p:nvPr>
            <p:ph type="dt" sz="half" idx="2"/>
          </p:nvPr>
        </p:nvSpPr>
        <p:spPr>
          <a:xfrm>
            <a:off x="1676400" y="12712700"/>
            <a:ext cx="5484813" cy="730250"/>
          </a:xfrm>
          <a:prstGeom prst="rect">
            <a:avLst/>
          </a:prstGeom>
        </p:spPr>
        <p:txBody>
          <a:bodyPr vert="horz" lIns="182843" tIns="91422" rIns="182843" bIns="91422" rtlCol="0" anchor="ctr"/>
          <a:lstStyle>
            <a:lvl1pPr algn="l" defTabSz="1828434" fontAlgn="auto">
              <a:spcBef>
                <a:spcPts val="0"/>
              </a:spcBef>
              <a:spcAft>
                <a:spcPts val="0"/>
              </a:spcAft>
              <a:defRPr sz="2400" b="1" i="0" dirty="0">
                <a:solidFill>
                  <a:schemeClr val="tx1">
                    <a:tint val="75000"/>
                  </a:schemeClr>
                </a:solidFill>
                <a:latin typeface="Lato" panose="020F0502020204030203" pitchFamily="34" charset="77"/>
                <a:ea typeface="+mn-ea"/>
              </a:defRPr>
            </a:lvl1pPr>
          </a:lstStyle>
          <a:p>
            <a:pPr>
              <a:defRPr/>
            </a:pPr>
            <a:endParaRPr lang="en-US" dirty="0"/>
          </a:p>
        </p:txBody>
      </p:sp>
      <p:sp>
        <p:nvSpPr>
          <p:cNvPr id="5" name="Footer Placeholder 4"/>
          <p:cNvSpPr>
            <a:spLocks noGrp="1"/>
          </p:cNvSpPr>
          <p:nvPr>
            <p:ph type="ftr" sz="quarter" idx="3"/>
          </p:nvPr>
        </p:nvSpPr>
        <p:spPr>
          <a:xfrm>
            <a:off x="8075613" y="12712700"/>
            <a:ext cx="8226425" cy="730250"/>
          </a:xfrm>
          <a:prstGeom prst="rect">
            <a:avLst/>
          </a:prstGeom>
        </p:spPr>
        <p:txBody>
          <a:bodyPr vert="horz" lIns="182843" tIns="91422" rIns="182843" bIns="91422" rtlCol="0" anchor="ctr"/>
          <a:lstStyle>
            <a:lvl1pPr algn="ctr" defTabSz="1828434" fontAlgn="auto">
              <a:spcBef>
                <a:spcPts val="0"/>
              </a:spcBef>
              <a:spcAft>
                <a:spcPts val="0"/>
              </a:spcAft>
              <a:defRPr sz="2400" b="1" i="0" dirty="0">
                <a:solidFill>
                  <a:schemeClr val="tx1">
                    <a:tint val="75000"/>
                  </a:schemeClr>
                </a:solidFill>
                <a:latin typeface="Lato" panose="020F0502020204030203" pitchFamily="34" charset="77"/>
                <a:ea typeface="+mn-ea"/>
              </a:defRPr>
            </a:lvl1pPr>
          </a:lstStyle>
          <a:p>
            <a:pPr>
              <a:defRPr/>
            </a:pPr>
            <a:endParaRPr lang="en-US" dirty="0"/>
          </a:p>
        </p:txBody>
      </p:sp>
      <p:sp>
        <p:nvSpPr>
          <p:cNvPr id="6" name="Slide Number Placeholder 5"/>
          <p:cNvSpPr>
            <a:spLocks noGrp="1"/>
          </p:cNvSpPr>
          <p:nvPr>
            <p:ph type="sldNum" sz="quarter" idx="4"/>
          </p:nvPr>
        </p:nvSpPr>
        <p:spPr>
          <a:xfrm>
            <a:off x="17216438" y="12712700"/>
            <a:ext cx="5484812" cy="730250"/>
          </a:xfrm>
          <a:prstGeom prst="rect">
            <a:avLst/>
          </a:prstGeom>
        </p:spPr>
        <p:txBody>
          <a:bodyPr vert="horz" wrap="square" lIns="182843" tIns="91422" rIns="182843" bIns="91422" numCol="1" anchor="ctr" anchorCtr="0" compatLnSpc="1">
            <a:prstTxWarp prst="textNoShape">
              <a:avLst/>
            </a:prstTxWarp>
          </a:bodyPr>
          <a:lstStyle>
            <a:lvl1pPr algn="r">
              <a:defRPr sz="2400" b="1" i="0">
                <a:solidFill>
                  <a:srgbClr val="9399A1"/>
                </a:solidFill>
                <a:latin typeface="Lato" panose="020F0502020204030203" pitchFamily="34" charset="77"/>
              </a:defRPr>
            </a:lvl1pPr>
          </a:lstStyle>
          <a:p>
            <a:fld id="{43F64A55-C251-42C7-80F7-C77168E7B9FB}" type="slidenum">
              <a:rPr lang="en-US" altLang="es-MX" smtClean="0"/>
              <a:pPr/>
              <a:t>‹#›</a:t>
            </a:fld>
            <a:endParaRPr lang="en-US" altLang="es-MX" dirty="0"/>
          </a:p>
        </p:txBody>
      </p:sp>
      <p:sp>
        <p:nvSpPr>
          <p:cNvPr id="23" name="Oval 22"/>
          <p:cNvSpPr>
            <a:spLocks noChangeAspect="1"/>
          </p:cNvSpPr>
          <p:nvPr userDrawn="1"/>
        </p:nvSpPr>
        <p:spPr>
          <a:xfrm>
            <a:off x="23020338" y="561975"/>
            <a:ext cx="776287" cy="776288"/>
          </a:xfrm>
          <a:prstGeom prst="ellipse">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lIns="91422" tIns="45711" rIns="91422" bIns="45711" anchor="ctr"/>
          <a:lstStyle/>
          <a:p>
            <a:pPr algn="ctr" defTabSz="1828434" fontAlgn="auto">
              <a:spcBef>
                <a:spcPts val="0"/>
              </a:spcBef>
              <a:spcAft>
                <a:spcPts val="0"/>
              </a:spcAft>
              <a:defRPr/>
            </a:pPr>
            <a:endParaRPr lang="en-US" dirty="0">
              <a:latin typeface="Calibri Light"/>
            </a:endParaRPr>
          </a:p>
        </p:txBody>
      </p:sp>
      <p:sp>
        <p:nvSpPr>
          <p:cNvPr id="1032" name="TextBox 23"/>
          <p:cNvSpPr txBox="1">
            <a:spLocks noChangeArrowheads="1"/>
          </p:cNvSpPr>
          <p:nvPr userDrawn="1"/>
        </p:nvSpPr>
        <p:spPr bwMode="auto">
          <a:xfrm>
            <a:off x="22997928" y="606425"/>
            <a:ext cx="808408" cy="615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82807" tIns="91404" rIns="182807" bIns="91404">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ctr"/>
            <a:fld id="{30F03D60-E4D2-4433-9D91-EF14F85C3017}" type="slidenum">
              <a:rPr lang="id-ID" altLang="es-MX" sz="2800" b="1" i="0">
                <a:solidFill>
                  <a:schemeClr val="bg1"/>
                </a:solidFill>
                <a:latin typeface="Lato" panose="020F0502020204030203" pitchFamily="34" charset="77"/>
              </a:rPr>
              <a:pPr algn="ctr"/>
              <a:t>‹#›</a:t>
            </a:fld>
            <a:endParaRPr lang="id-ID" altLang="es-MX" sz="2800" b="1" i="0" dirty="0">
              <a:solidFill>
                <a:schemeClr val="bg1"/>
              </a:solidFill>
              <a:latin typeface="Lato" panose="020F0502020204030203" pitchFamily="34" charset="77"/>
            </a:endParaRPr>
          </a:p>
        </p:txBody>
      </p:sp>
      <p:sp>
        <p:nvSpPr>
          <p:cNvPr id="1033" name="Freeform 30"/>
          <p:cNvSpPr>
            <a:spLocks noChangeArrowheads="1"/>
          </p:cNvSpPr>
          <p:nvPr userDrawn="1"/>
        </p:nvSpPr>
        <p:spPr bwMode="auto">
          <a:xfrm>
            <a:off x="21856700" y="12961938"/>
            <a:ext cx="350838" cy="358775"/>
          </a:xfrm>
          <a:custGeom>
            <a:avLst/>
            <a:gdLst>
              <a:gd name="T0" fmla="*/ 175205 w 444"/>
              <a:gd name="T1" fmla="*/ 0 h 454"/>
              <a:gd name="T2" fmla="*/ 175205 w 444"/>
              <a:gd name="T3" fmla="*/ 0 h 454"/>
              <a:gd name="T4" fmla="*/ 0 w 444"/>
              <a:gd name="T5" fmla="*/ 174740 h 454"/>
              <a:gd name="T6" fmla="*/ 175205 w 444"/>
              <a:gd name="T7" fmla="*/ 356564 h 454"/>
              <a:gd name="T8" fmla="*/ 349621 w 444"/>
              <a:gd name="T9" fmla="*/ 174740 h 454"/>
              <a:gd name="T10" fmla="*/ 175205 w 444"/>
              <a:gd name="T11" fmla="*/ 0 h 45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44" h="454">
                <a:moveTo>
                  <a:pt x="222" y="0"/>
                </a:moveTo>
                <a:lnTo>
                  <a:pt x="222" y="0"/>
                </a:lnTo>
                <a:cubicBezTo>
                  <a:pt x="35" y="0"/>
                  <a:pt x="0" y="45"/>
                  <a:pt x="0" y="222"/>
                </a:cubicBezTo>
                <a:cubicBezTo>
                  <a:pt x="0" y="408"/>
                  <a:pt x="35" y="453"/>
                  <a:pt x="222" y="453"/>
                </a:cubicBezTo>
                <a:cubicBezTo>
                  <a:pt x="407" y="453"/>
                  <a:pt x="443" y="408"/>
                  <a:pt x="443" y="222"/>
                </a:cubicBezTo>
                <a:cubicBezTo>
                  <a:pt x="443" y="45"/>
                  <a:pt x="407" y="0"/>
                  <a:pt x="222" y="0"/>
                </a:cubicBezTo>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s-MX"/>
          </a:p>
        </p:txBody>
      </p:sp>
      <p:sp>
        <p:nvSpPr>
          <p:cNvPr id="1034" name="Freeform 38"/>
          <p:cNvSpPr>
            <a:spLocks noChangeArrowheads="1"/>
          </p:cNvSpPr>
          <p:nvPr userDrawn="1"/>
        </p:nvSpPr>
        <p:spPr bwMode="auto">
          <a:xfrm>
            <a:off x="21956713" y="13038138"/>
            <a:ext cx="125412" cy="217487"/>
          </a:xfrm>
          <a:custGeom>
            <a:avLst/>
            <a:gdLst>
              <a:gd name="T0" fmla="*/ 116600 w 133"/>
              <a:gd name="T1" fmla="*/ 191438 h 231"/>
              <a:gd name="T2" fmla="*/ 116600 w 133"/>
              <a:gd name="T3" fmla="*/ 191438 h 231"/>
              <a:gd name="T4" fmla="*/ 116600 w 133"/>
              <a:gd name="T5" fmla="*/ 215837 h 231"/>
              <a:gd name="T6" fmla="*/ 91211 w 133"/>
              <a:gd name="T7" fmla="*/ 215837 h 231"/>
              <a:gd name="T8" fmla="*/ 0 w 133"/>
              <a:gd name="T9" fmla="*/ 124810 h 231"/>
              <a:gd name="T10" fmla="*/ 0 w 133"/>
              <a:gd name="T11" fmla="*/ 100411 h 231"/>
              <a:gd name="T12" fmla="*/ 91211 w 133"/>
              <a:gd name="T13" fmla="*/ 8446 h 231"/>
              <a:gd name="T14" fmla="*/ 116600 w 133"/>
              <a:gd name="T15" fmla="*/ 8446 h 231"/>
              <a:gd name="T16" fmla="*/ 116600 w 133"/>
              <a:gd name="T17" fmla="*/ 32845 h 231"/>
              <a:gd name="T18" fmla="*/ 41374 w 133"/>
              <a:gd name="T19" fmla="*/ 107918 h 231"/>
              <a:gd name="T20" fmla="*/ 116600 w 133"/>
              <a:gd name="T21" fmla="*/ 191438 h 23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33" h="231">
                <a:moveTo>
                  <a:pt x="124" y="204"/>
                </a:moveTo>
                <a:lnTo>
                  <a:pt x="124" y="204"/>
                </a:lnTo>
                <a:cubicBezTo>
                  <a:pt x="132" y="213"/>
                  <a:pt x="132" y="221"/>
                  <a:pt x="124" y="230"/>
                </a:cubicBezTo>
                <a:cubicBezTo>
                  <a:pt x="115" y="230"/>
                  <a:pt x="106" y="230"/>
                  <a:pt x="97" y="230"/>
                </a:cubicBezTo>
                <a:cubicBezTo>
                  <a:pt x="0" y="133"/>
                  <a:pt x="0" y="133"/>
                  <a:pt x="0" y="133"/>
                </a:cubicBezTo>
                <a:cubicBezTo>
                  <a:pt x="0" y="124"/>
                  <a:pt x="0" y="115"/>
                  <a:pt x="0" y="107"/>
                </a:cubicBezTo>
                <a:cubicBezTo>
                  <a:pt x="97" y="9"/>
                  <a:pt x="97" y="9"/>
                  <a:pt x="97" y="9"/>
                </a:cubicBezTo>
                <a:cubicBezTo>
                  <a:pt x="106" y="0"/>
                  <a:pt x="115" y="0"/>
                  <a:pt x="124" y="9"/>
                </a:cubicBezTo>
                <a:cubicBezTo>
                  <a:pt x="132" y="17"/>
                  <a:pt x="132" y="26"/>
                  <a:pt x="124" y="35"/>
                </a:cubicBezTo>
                <a:cubicBezTo>
                  <a:pt x="44" y="115"/>
                  <a:pt x="44" y="115"/>
                  <a:pt x="44" y="115"/>
                </a:cubicBezTo>
                <a:lnTo>
                  <a:pt x="124" y="204"/>
                </a:ln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s-MX"/>
          </a:p>
        </p:txBody>
      </p:sp>
      <p:sp>
        <p:nvSpPr>
          <p:cNvPr id="1035" name="Freeform 30"/>
          <p:cNvSpPr>
            <a:spLocks noChangeArrowheads="1"/>
          </p:cNvSpPr>
          <p:nvPr userDrawn="1"/>
        </p:nvSpPr>
        <p:spPr bwMode="auto">
          <a:xfrm>
            <a:off x="22272625" y="12961938"/>
            <a:ext cx="350838" cy="357187"/>
          </a:xfrm>
          <a:custGeom>
            <a:avLst/>
            <a:gdLst>
              <a:gd name="T0" fmla="*/ 175205 w 444"/>
              <a:gd name="T1" fmla="*/ 0 h 454"/>
              <a:gd name="T2" fmla="*/ 175205 w 444"/>
              <a:gd name="T3" fmla="*/ 0 h 454"/>
              <a:gd name="T4" fmla="*/ 0 w 444"/>
              <a:gd name="T5" fmla="*/ 174740 h 454"/>
              <a:gd name="T6" fmla="*/ 175205 w 444"/>
              <a:gd name="T7" fmla="*/ 356564 h 454"/>
              <a:gd name="T8" fmla="*/ 349621 w 444"/>
              <a:gd name="T9" fmla="*/ 174740 h 454"/>
              <a:gd name="T10" fmla="*/ 175205 w 444"/>
              <a:gd name="T11" fmla="*/ 0 h 45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44" h="454">
                <a:moveTo>
                  <a:pt x="222" y="0"/>
                </a:moveTo>
                <a:lnTo>
                  <a:pt x="222" y="0"/>
                </a:lnTo>
                <a:cubicBezTo>
                  <a:pt x="35" y="0"/>
                  <a:pt x="0" y="45"/>
                  <a:pt x="0" y="222"/>
                </a:cubicBezTo>
                <a:cubicBezTo>
                  <a:pt x="0" y="408"/>
                  <a:pt x="35" y="453"/>
                  <a:pt x="222" y="453"/>
                </a:cubicBezTo>
                <a:cubicBezTo>
                  <a:pt x="407" y="453"/>
                  <a:pt x="443" y="408"/>
                  <a:pt x="443" y="222"/>
                </a:cubicBezTo>
                <a:cubicBezTo>
                  <a:pt x="443" y="45"/>
                  <a:pt x="407" y="0"/>
                  <a:pt x="222" y="0"/>
                </a:cubicBezTo>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s-MX"/>
          </a:p>
        </p:txBody>
      </p:sp>
      <p:sp>
        <p:nvSpPr>
          <p:cNvPr id="1036" name="Freeform 38"/>
          <p:cNvSpPr>
            <a:spLocks noChangeArrowheads="1"/>
          </p:cNvSpPr>
          <p:nvPr userDrawn="1"/>
        </p:nvSpPr>
        <p:spPr bwMode="auto">
          <a:xfrm flipH="1">
            <a:off x="22364700" y="13038138"/>
            <a:ext cx="125413" cy="217487"/>
          </a:xfrm>
          <a:custGeom>
            <a:avLst/>
            <a:gdLst>
              <a:gd name="T0" fmla="*/ 115987 w 133"/>
              <a:gd name="T1" fmla="*/ 191438 h 231"/>
              <a:gd name="T2" fmla="*/ 115987 w 133"/>
              <a:gd name="T3" fmla="*/ 191438 h 231"/>
              <a:gd name="T4" fmla="*/ 115987 w 133"/>
              <a:gd name="T5" fmla="*/ 215837 h 231"/>
              <a:gd name="T6" fmla="*/ 90731 w 133"/>
              <a:gd name="T7" fmla="*/ 215837 h 231"/>
              <a:gd name="T8" fmla="*/ 0 w 133"/>
              <a:gd name="T9" fmla="*/ 124810 h 231"/>
              <a:gd name="T10" fmla="*/ 0 w 133"/>
              <a:gd name="T11" fmla="*/ 100411 h 231"/>
              <a:gd name="T12" fmla="*/ 90731 w 133"/>
              <a:gd name="T13" fmla="*/ 8446 h 231"/>
              <a:gd name="T14" fmla="*/ 115987 w 133"/>
              <a:gd name="T15" fmla="*/ 8446 h 231"/>
              <a:gd name="T16" fmla="*/ 115987 w 133"/>
              <a:gd name="T17" fmla="*/ 32845 h 231"/>
              <a:gd name="T18" fmla="*/ 41157 w 133"/>
              <a:gd name="T19" fmla="*/ 107918 h 231"/>
              <a:gd name="T20" fmla="*/ 115987 w 133"/>
              <a:gd name="T21" fmla="*/ 191438 h 23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33" h="231">
                <a:moveTo>
                  <a:pt x="124" y="204"/>
                </a:moveTo>
                <a:lnTo>
                  <a:pt x="124" y="204"/>
                </a:lnTo>
                <a:cubicBezTo>
                  <a:pt x="132" y="213"/>
                  <a:pt x="132" y="221"/>
                  <a:pt x="124" y="230"/>
                </a:cubicBezTo>
                <a:cubicBezTo>
                  <a:pt x="115" y="230"/>
                  <a:pt x="106" y="230"/>
                  <a:pt x="97" y="230"/>
                </a:cubicBezTo>
                <a:cubicBezTo>
                  <a:pt x="0" y="133"/>
                  <a:pt x="0" y="133"/>
                  <a:pt x="0" y="133"/>
                </a:cubicBezTo>
                <a:cubicBezTo>
                  <a:pt x="0" y="124"/>
                  <a:pt x="0" y="115"/>
                  <a:pt x="0" y="107"/>
                </a:cubicBezTo>
                <a:cubicBezTo>
                  <a:pt x="97" y="9"/>
                  <a:pt x="97" y="9"/>
                  <a:pt x="97" y="9"/>
                </a:cubicBezTo>
                <a:cubicBezTo>
                  <a:pt x="106" y="0"/>
                  <a:pt x="115" y="0"/>
                  <a:pt x="124" y="9"/>
                </a:cubicBezTo>
                <a:cubicBezTo>
                  <a:pt x="132" y="17"/>
                  <a:pt x="132" y="26"/>
                  <a:pt x="124" y="35"/>
                </a:cubicBezTo>
                <a:cubicBezTo>
                  <a:pt x="44" y="115"/>
                  <a:pt x="44" y="115"/>
                  <a:pt x="44" y="115"/>
                </a:cubicBezTo>
                <a:lnTo>
                  <a:pt x="124" y="204"/>
                </a:ln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s-MX"/>
          </a:p>
        </p:txBody>
      </p:sp>
      <p:sp>
        <p:nvSpPr>
          <p:cNvPr id="1037" name="TextBox 17"/>
          <p:cNvSpPr txBox="1">
            <a:spLocks noChangeArrowheads="1"/>
          </p:cNvSpPr>
          <p:nvPr userDrawn="1"/>
        </p:nvSpPr>
        <p:spPr bwMode="auto">
          <a:xfrm>
            <a:off x="1625600" y="12834938"/>
            <a:ext cx="36544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id-ID" altLang="es-MX" sz="2400" dirty="0" err="1">
                <a:latin typeface="Calibri Light" panose="020F0302020204030204" pitchFamily="34" charset="0"/>
                <a:cs typeface="Calibri Light" panose="020F0302020204030204" pitchFamily="34" charset="0"/>
              </a:rPr>
              <a:t>www.ppthemes.com</a:t>
            </a:r>
            <a:endParaRPr lang="id-ID" altLang="es-MX" sz="2400" dirty="0">
              <a:latin typeface="Calibri Light" panose="020F0302020204030204" pitchFamily="34" charset="0"/>
              <a:cs typeface="Calibri Light" panose="020F0302020204030204" pitchFamily="34" charset="0"/>
            </a:endParaRPr>
          </a:p>
        </p:txBody>
      </p:sp>
      <p:grpSp>
        <p:nvGrpSpPr>
          <p:cNvPr id="2" name="Group 1">
            <a:extLst>
              <a:ext uri="{FF2B5EF4-FFF2-40B4-BE49-F238E27FC236}">
                <a16:creationId xmlns:a16="http://schemas.microsoft.com/office/drawing/2014/main" id="{4DD903A5-D7E5-F8BF-766C-F076F1E38C98}"/>
              </a:ext>
            </a:extLst>
          </p:cNvPr>
          <p:cNvGrpSpPr/>
          <p:nvPr userDrawn="1"/>
        </p:nvGrpSpPr>
        <p:grpSpPr>
          <a:xfrm>
            <a:off x="0" y="-2668557"/>
            <a:ext cx="24377650" cy="2651124"/>
            <a:chOff x="0" y="-1178145"/>
            <a:chExt cx="12192000" cy="1160711"/>
          </a:xfrm>
        </p:grpSpPr>
        <p:sp>
          <p:nvSpPr>
            <p:cNvPr id="14" name="Rectángulo 3">
              <a:extLst>
                <a:ext uri="{FF2B5EF4-FFF2-40B4-BE49-F238E27FC236}">
                  <a16:creationId xmlns:a16="http://schemas.microsoft.com/office/drawing/2014/main" id="{9B58D643-A990-4D5D-CEA0-C0FBE684FEB5}"/>
                </a:ext>
              </a:extLst>
            </p:cNvPr>
            <p:cNvSpPr/>
            <p:nvPr userDrawn="1"/>
          </p:nvSpPr>
          <p:spPr>
            <a:xfrm>
              <a:off x="0" y="-1178145"/>
              <a:ext cx="12192000" cy="1160711"/>
            </a:xfrm>
            <a:prstGeom prst="rect">
              <a:avLst/>
            </a:prstGeom>
            <a:solidFill>
              <a:srgbClr val="4C0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CuadroTexto 5">
              <a:extLst>
                <a:ext uri="{FF2B5EF4-FFF2-40B4-BE49-F238E27FC236}">
                  <a16:creationId xmlns:a16="http://schemas.microsoft.com/office/drawing/2014/main" id="{E44BBE2A-530C-3C3E-4515-15C8B7397D1A}"/>
                </a:ext>
              </a:extLst>
            </p:cNvPr>
            <p:cNvSpPr txBox="1"/>
            <p:nvPr userDrawn="1"/>
          </p:nvSpPr>
          <p:spPr>
            <a:xfrm>
              <a:off x="2209979" y="-907869"/>
              <a:ext cx="3368145" cy="525526"/>
            </a:xfrm>
            <a:prstGeom prst="rect">
              <a:avLst/>
            </a:prstGeom>
            <a:noFill/>
          </p:spPr>
          <p:txBody>
            <a:bodyPr wrap="none" rtlCol="0">
              <a:spAutoFit/>
            </a:bodyPr>
            <a:lstStyle/>
            <a:p>
              <a:r>
                <a:rPr lang="en-US" dirty="0">
                  <a:solidFill>
                    <a:schemeClr val="bg1"/>
                  </a:solidFill>
                  <a:hlinkClick r:id="rId11">
                    <a:extLst>
                      <a:ext uri="{A12FA001-AC4F-418D-AE19-62706E023703}">
                        <ahyp:hlinkClr xmlns:ahyp="http://schemas.microsoft.com/office/drawing/2018/hyperlinkcolor" val="tx"/>
                      </a:ext>
                    </a:extLst>
                  </a:hlinkClick>
                </a:rPr>
                <a:t>http://ppthemes.com/</a:t>
              </a:r>
              <a:endParaRPr lang="en-US" dirty="0">
                <a:solidFill>
                  <a:schemeClr val="bg1"/>
                </a:solidFill>
              </a:endParaRPr>
            </a:p>
            <a:p>
              <a:r>
                <a:rPr lang="en-US" dirty="0">
                  <a:solidFill>
                    <a:schemeClr val="bg1"/>
                  </a:solidFill>
                </a:rPr>
                <a:t>https://</a:t>
              </a:r>
              <a:r>
                <a:rPr lang="en-US" dirty="0" err="1">
                  <a:solidFill>
                    <a:schemeClr val="bg1"/>
                  </a:solidFill>
                </a:rPr>
                <a:t>shopping.ppthemes.com</a:t>
              </a:r>
              <a:r>
                <a:rPr lang="en-US" dirty="0">
                  <a:solidFill>
                    <a:schemeClr val="bg1"/>
                  </a:solidFill>
                </a:rPr>
                <a:t>/  </a:t>
              </a:r>
            </a:p>
          </p:txBody>
        </p:sp>
        <p:pic>
          <p:nvPicPr>
            <p:cNvPr id="16" name="Imagen 6">
              <a:extLst>
                <a:ext uri="{FF2B5EF4-FFF2-40B4-BE49-F238E27FC236}">
                  <a16:creationId xmlns:a16="http://schemas.microsoft.com/office/drawing/2014/main" id="{A4F8C8C2-8E45-F792-09D5-67DA0B2BB7EB}"/>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7591342" y="-1083156"/>
              <a:ext cx="1555777" cy="970735"/>
            </a:xfrm>
            <a:prstGeom prst="rect">
              <a:avLst/>
            </a:prstGeom>
          </p:spPr>
        </p:pic>
        <p:sp>
          <p:nvSpPr>
            <p:cNvPr id="17" name="CuadroTexto 7">
              <a:extLst>
                <a:ext uri="{FF2B5EF4-FFF2-40B4-BE49-F238E27FC236}">
                  <a16:creationId xmlns:a16="http://schemas.microsoft.com/office/drawing/2014/main" id="{02F99C8B-1651-A537-B3E5-E5BA8BF84A7E}"/>
                </a:ext>
              </a:extLst>
            </p:cNvPr>
            <p:cNvSpPr txBox="1"/>
            <p:nvPr userDrawn="1"/>
          </p:nvSpPr>
          <p:spPr>
            <a:xfrm>
              <a:off x="9241710" y="-645106"/>
              <a:ext cx="2659702" cy="369332"/>
            </a:xfrm>
            <a:prstGeom prst="rect">
              <a:avLst/>
            </a:prstGeom>
            <a:noFill/>
          </p:spPr>
          <p:txBody>
            <a:bodyPr wrap="none" rtlCol="0">
              <a:spAutoFit/>
            </a:bodyPr>
            <a:lstStyle/>
            <a:p>
              <a:r>
                <a:rPr lang="en-US" dirty="0">
                  <a:solidFill>
                    <a:schemeClr val="bg1"/>
                  </a:solidFill>
                  <a:hlinkClick r:id="rId13">
                    <a:extLst>
                      <a:ext uri="{A12FA001-AC4F-418D-AE19-62706E023703}">
                        <ahyp:hlinkClr xmlns:ahyp="http://schemas.microsoft.com/office/drawing/2018/hyperlinkcolor" val="tx"/>
                      </a:ext>
                    </a:extLst>
                  </a:hlinkClick>
                </a:rPr>
                <a:t>https://slidesgratis.com/</a:t>
              </a:r>
              <a:r>
                <a:rPr lang="en-US" dirty="0">
                  <a:solidFill>
                    <a:schemeClr val="bg1"/>
                  </a:solidFill>
                </a:rPr>
                <a:t> </a:t>
              </a:r>
            </a:p>
          </p:txBody>
        </p:sp>
      </p:grpSp>
      <p:pic>
        <p:nvPicPr>
          <p:cNvPr id="7" name="Picture 6">
            <a:extLst>
              <a:ext uri="{FF2B5EF4-FFF2-40B4-BE49-F238E27FC236}">
                <a16:creationId xmlns:a16="http://schemas.microsoft.com/office/drawing/2014/main" id="{7E326724-0F88-DB8A-9814-0A50B9E56DAC}"/>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735124" y="-2291390"/>
            <a:ext cx="3282419" cy="1440486"/>
          </a:xfrm>
          <a:prstGeom prst="rect">
            <a:avLst/>
          </a:prstGeom>
        </p:spPr>
      </p:pic>
    </p:spTree>
  </p:cSld>
  <p:clrMap bg1="lt1" tx1="dk1" bg2="lt2" tx2="dk2" accent1="accent1" accent2="accent2" accent3="accent3" accent4="accent4" accent5="accent5" accent6="accent6" hlink="hlink" folHlink="folHlink"/>
  <p:sldLayoutIdLst>
    <p:sldLayoutId id="2147483902" r:id="rId1"/>
    <p:sldLayoutId id="2147483903" r:id="rId2"/>
    <p:sldLayoutId id="2147483904" r:id="rId3"/>
    <p:sldLayoutId id="2147483905" r:id="rId4"/>
    <p:sldLayoutId id="2147483906" r:id="rId5"/>
    <p:sldLayoutId id="2147483907" r:id="rId6"/>
    <p:sldLayoutId id="2147483909" r:id="rId7"/>
    <p:sldLayoutId id="2147483910" r:id="rId8"/>
    <p:sldLayoutId id="2147483911" r:id="rId9"/>
  </p:sldLayoutIdLst>
  <p:transition spd="slow" advClick="0" advTm="3000"/>
  <p:hf hdr="0" ftr="0" dt="0"/>
  <p:txStyles>
    <p:titleStyle>
      <a:lvl1pPr algn="l" defTabSz="1827213" rtl="0" fontAlgn="base">
        <a:lnSpc>
          <a:spcPct val="90000"/>
        </a:lnSpc>
        <a:spcBef>
          <a:spcPct val="0"/>
        </a:spcBef>
        <a:spcAft>
          <a:spcPct val="0"/>
        </a:spcAft>
        <a:defRPr lang="en-US" sz="6000" b="1" i="0" kern="1200">
          <a:solidFill>
            <a:schemeClr val="tx1"/>
          </a:solidFill>
          <a:latin typeface="Lato" panose="020F0502020204030203" pitchFamily="34" charset="77"/>
          <a:ea typeface="MS PGothic" panose="020B0600070205080204" pitchFamily="34" charset="-128"/>
          <a:cs typeface="+mj-cs"/>
        </a:defRPr>
      </a:lvl1pPr>
      <a:lvl2pPr algn="l" defTabSz="1827213" rtl="0" fontAlgn="base">
        <a:lnSpc>
          <a:spcPct val="90000"/>
        </a:lnSpc>
        <a:spcBef>
          <a:spcPct val="0"/>
        </a:spcBef>
        <a:spcAft>
          <a:spcPct val="0"/>
        </a:spcAft>
        <a:defRPr sz="6000">
          <a:solidFill>
            <a:schemeClr val="tx1"/>
          </a:solidFill>
          <a:latin typeface="Source Sans Pro" panose="020B0503030403020204" pitchFamily="34" charset="0"/>
          <a:ea typeface="MS PGothic" panose="020B0600070205080204" pitchFamily="34" charset="-128"/>
        </a:defRPr>
      </a:lvl2pPr>
      <a:lvl3pPr algn="l" defTabSz="1827213" rtl="0" fontAlgn="base">
        <a:lnSpc>
          <a:spcPct val="90000"/>
        </a:lnSpc>
        <a:spcBef>
          <a:spcPct val="0"/>
        </a:spcBef>
        <a:spcAft>
          <a:spcPct val="0"/>
        </a:spcAft>
        <a:defRPr sz="6000">
          <a:solidFill>
            <a:schemeClr val="tx1"/>
          </a:solidFill>
          <a:latin typeface="Source Sans Pro" panose="020B0503030403020204" pitchFamily="34" charset="0"/>
          <a:ea typeface="MS PGothic" panose="020B0600070205080204" pitchFamily="34" charset="-128"/>
        </a:defRPr>
      </a:lvl3pPr>
      <a:lvl4pPr algn="l" defTabSz="1827213" rtl="0" fontAlgn="base">
        <a:lnSpc>
          <a:spcPct val="90000"/>
        </a:lnSpc>
        <a:spcBef>
          <a:spcPct val="0"/>
        </a:spcBef>
        <a:spcAft>
          <a:spcPct val="0"/>
        </a:spcAft>
        <a:defRPr sz="6000">
          <a:solidFill>
            <a:schemeClr val="tx1"/>
          </a:solidFill>
          <a:latin typeface="Source Sans Pro" panose="020B0503030403020204" pitchFamily="34" charset="0"/>
          <a:ea typeface="MS PGothic" panose="020B0600070205080204" pitchFamily="34" charset="-128"/>
        </a:defRPr>
      </a:lvl4pPr>
      <a:lvl5pPr algn="l" defTabSz="1827213" rtl="0" fontAlgn="base">
        <a:lnSpc>
          <a:spcPct val="90000"/>
        </a:lnSpc>
        <a:spcBef>
          <a:spcPct val="0"/>
        </a:spcBef>
        <a:spcAft>
          <a:spcPct val="0"/>
        </a:spcAft>
        <a:defRPr sz="6000">
          <a:solidFill>
            <a:schemeClr val="tx1"/>
          </a:solidFill>
          <a:latin typeface="Source Sans Pro" panose="020B0503030403020204" pitchFamily="34" charset="0"/>
          <a:ea typeface="MS PGothic" panose="020B0600070205080204" pitchFamily="34" charset="-128"/>
        </a:defRPr>
      </a:lvl5pPr>
      <a:lvl6pPr marL="457200" algn="l" defTabSz="1827213" rtl="0" fontAlgn="base">
        <a:lnSpc>
          <a:spcPct val="90000"/>
        </a:lnSpc>
        <a:spcBef>
          <a:spcPct val="0"/>
        </a:spcBef>
        <a:spcAft>
          <a:spcPct val="0"/>
        </a:spcAft>
        <a:defRPr sz="6000">
          <a:solidFill>
            <a:schemeClr val="tx1"/>
          </a:solidFill>
          <a:latin typeface="Source Sans Pro" panose="020B0503030403020204" pitchFamily="34" charset="0"/>
          <a:ea typeface="MS PGothic" panose="020B0600070205080204" pitchFamily="34" charset="-128"/>
        </a:defRPr>
      </a:lvl6pPr>
      <a:lvl7pPr marL="914400" algn="l" defTabSz="1827213" rtl="0" fontAlgn="base">
        <a:lnSpc>
          <a:spcPct val="90000"/>
        </a:lnSpc>
        <a:spcBef>
          <a:spcPct val="0"/>
        </a:spcBef>
        <a:spcAft>
          <a:spcPct val="0"/>
        </a:spcAft>
        <a:defRPr sz="6000">
          <a:solidFill>
            <a:schemeClr val="tx1"/>
          </a:solidFill>
          <a:latin typeface="Source Sans Pro" panose="020B0503030403020204" pitchFamily="34" charset="0"/>
          <a:ea typeface="MS PGothic" panose="020B0600070205080204" pitchFamily="34" charset="-128"/>
        </a:defRPr>
      </a:lvl7pPr>
      <a:lvl8pPr marL="1371600" algn="l" defTabSz="1827213" rtl="0" fontAlgn="base">
        <a:lnSpc>
          <a:spcPct val="90000"/>
        </a:lnSpc>
        <a:spcBef>
          <a:spcPct val="0"/>
        </a:spcBef>
        <a:spcAft>
          <a:spcPct val="0"/>
        </a:spcAft>
        <a:defRPr sz="6000">
          <a:solidFill>
            <a:schemeClr val="tx1"/>
          </a:solidFill>
          <a:latin typeface="Source Sans Pro" panose="020B0503030403020204" pitchFamily="34" charset="0"/>
          <a:ea typeface="MS PGothic" panose="020B0600070205080204" pitchFamily="34" charset="-128"/>
        </a:defRPr>
      </a:lvl8pPr>
      <a:lvl9pPr marL="1828800" algn="l" defTabSz="1827213" rtl="0" fontAlgn="base">
        <a:lnSpc>
          <a:spcPct val="90000"/>
        </a:lnSpc>
        <a:spcBef>
          <a:spcPct val="0"/>
        </a:spcBef>
        <a:spcAft>
          <a:spcPct val="0"/>
        </a:spcAft>
        <a:defRPr sz="6000">
          <a:solidFill>
            <a:schemeClr val="tx1"/>
          </a:solidFill>
          <a:latin typeface="Source Sans Pro" panose="020B0503030403020204" pitchFamily="34" charset="0"/>
          <a:ea typeface="MS PGothic" panose="020B0600070205080204" pitchFamily="34" charset="-128"/>
        </a:defRPr>
      </a:lvl9pPr>
    </p:titleStyle>
    <p:bodyStyle>
      <a:lvl1pPr marL="455613" indent="-455613" algn="l" defTabSz="1827213" rtl="0" fontAlgn="base">
        <a:lnSpc>
          <a:spcPct val="90000"/>
        </a:lnSpc>
        <a:spcBef>
          <a:spcPts val="2000"/>
        </a:spcBef>
        <a:spcAft>
          <a:spcPct val="0"/>
        </a:spcAft>
        <a:buFont typeface="Arial" panose="020B0604020202020204" pitchFamily="34" charset="0"/>
        <a:buChar char="•"/>
        <a:defRPr lang="en-US" sz="4800" b="1" i="0" kern="1200" dirty="0">
          <a:solidFill>
            <a:schemeClr val="tx1"/>
          </a:solidFill>
          <a:latin typeface="Lato" panose="020F0502020204030203" pitchFamily="34" charset="77"/>
          <a:ea typeface="MS PGothic" panose="020B0600070205080204" pitchFamily="34" charset="-128"/>
          <a:cs typeface="+mn-cs"/>
        </a:defRPr>
      </a:lvl1pPr>
      <a:lvl2pPr marL="1370013" indent="-455613" algn="l" defTabSz="1827213" rtl="0" fontAlgn="base">
        <a:lnSpc>
          <a:spcPct val="90000"/>
        </a:lnSpc>
        <a:spcBef>
          <a:spcPts val="1000"/>
        </a:spcBef>
        <a:spcAft>
          <a:spcPct val="0"/>
        </a:spcAft>
        <a:buFont typeface="Arial" panose="020B0604020202020204" pitchFamily="34" charset="0"/>
        <a:buChar char="•"/>
        <a:defRPr lang="en-US" sz="4000" b="1" i="0" kern="1200" dirty="0">
          <a:solidFill>
            <a:schemeClr val="tx1"/>
          </a:solidFill>
          <a:latin typeface="Lato" panose="020F0502020204030203" pitchFamily="34" charset="77"/>
          <a:ea typeface="MS PGothic" panose="020B0600070205080204" pitchFamily="34" charset="-128"/>
          <a:cs typeface="+mn-cs"/>
        </a:defRPr>
      </a:lvl2pPr>
      <a:lvl3pPr marL="2284413" indent="-455613" algn="l" defTabSz="1827213" rtl="0" fontAlgn="base">
        <a:lnSpc>
          <a:spcPct val="90000"/>
        </a:lnSpc>
        <a:spcBef>
          <a:spcPts val="1000"/>
        </a:spcBef>
        <a:spcAft>
          <a:spcPct val="0"/>
        </a:spcAft>
        <a:buFont typeface="Arial" panose="020B0604020202020204" pitchFamily="34" charset="0"/>
        <a:buChar char="•"/>
        <a:defRPr lang="en-US" sz="3600" b="1" i="0" kern="1200" dirty="0">
          <a:solidFill>
            <a:schemeClr val="tx1"/>
          </a:solidFill>
          <a:latin typeface="Lato" panose="020F0502020204030203" pitchFamily="34" charset="77"/>
          <a:ea typeface="MS PGothic" panose="020B0600070205080204" pitchFamily="34" charset="-128"/>
          <a:cs typeface="+mn-cs"/>
        </a:defRPr>
      </a:lvl3pPr>
      <a:lvl4pPr marL="3198813" indent="-455613" algn="l" defTabSz="1827213" rtl="0" fontAlgn="base">
        <a:lnSpc>
          <a:spcPct val="90000"/>
        </a:lnSpc>
        <a:spcBef>
          <a:spcPts val="1000"/>
        </a:spcBef>
        <a:spcAft>
          <a:spcPct val="0"/>
        </a:spcAft>
        <a:buFont typeface="Arial" panose="020B0604020202020204" pitchFamily="34" charset="0"/>
        <a:buChar char="•"/>
        <a:defRPr lang="en-US" sz="3200" b="1" i="0" kern="1200" dirty="0">
          <a:solidFill>
            <a:schemeClr val="tx1"/>
          </a:solidFill>
          <a:latin typeface="Lato" panose="020F0502020204030203" pitchFamily="34" charset="77"/>
          <a:ea typeface="MS PGothic" panose="020B0600070205080204" pitchFamily="34" charset="-128"/>
          <a:cs typeface="+mn-cs"/>
        </a:defRPr>
      </a:lvl4pPr>
      <a:lvl5pPr marL="4113213" indent="-455613" algn="l" defTabSz="1827213" rtl="0" fontAlgn="base">
        <a:lnSpc>
          <a:spcPct val="90000"/>
        </a:lnSpc>
        <a:spcBef>
          <a:spcPts val="1000"/>
        </a:spcBef>
        <a:spcAft>
          <a:spcPct val="0"/>
        </a:spcAft>
        <a:buFont typeface="Arial" panose="020B0604020202020204" pitchFamily="34" charset="0"/>
        <a:buChar char="•"/>
        <a:defRPr lang="en-US" sz="3200" b="1" i="0" kern="1200" dirty="0">
          <a:solidFill>
            <a:schemeClr val="tx1"/>
          </a:solidFill>
          <a:latin typeface="Lato" panose="020F0502020204030203" pitchFamily="34" charset="77"/>
          <a:ea typeface="MS PGothic" panose="020B0600070205080204" pitchFamily="34" charset="-128"/>
          <a:cs typeface="+mn-cs"/>
        </a:defRPr>
      </a:lvl5pPr>
      <a:lvl6pPr marL="5028194"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2411"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6628"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0846"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434" rtl="0" eaLnBrk="1" latinLnBrk="0" hangingPunct="1">
        <a:defRPr sz="3600" kern="1200">
          <a:solidFill>
            <a:schemeClr val="tx1"/>
          </a:solidFill>
          <a:latin typeface="+mn-lt"/>
          <a:ea typeface="+mn-ea"/>
          <a:cs typeface="+mn-cs"/>
        </a:defRPr>
      </a:lvl1pPr>
      <a:lvl2pPr marL="914217" algn="l" defTabSz="1828434" rtl="0" eaLnBrk="1" latinLnBrk="0" hangingPunct="1">
        <a:defRPr sz="3600" kern="1200">
          <a:solidFill>
            <a:schemeClr val="tx1"/>
          </a:solidFill>
          <a:latin typeface="+mn-lt"/>
          <a:ea typeface="+mn-ea"/>
          <a:cs typeface="+mn-cs"/>
        </a:defRPr>
      </a:lvl2pPr>
      <a:lvl3pPr marL="1828434" algn="l" defTabSz="1828434" rtl="0" eaLnBrk="1" latinLnBrk="0" hangingPunct="1">
        <a:defRPr sz="3600" kern="1200">
          <a:solidFill>
            <a:schemeClr val="tx1"/>
          </a:solidFill>
          <a:latin typeface="+mn-lt"/>
          <a:ea typeface="+mn-ea"/>
          <a:cs typeface="+mn-cs"/>
        </a:defRPr>
      </a:lvl3pPr>
      <a:lvl4pPr marL="2742651" algn="l" defTabSz="1828434" rtl="0" eaLnBrk="1" latinLnBrk="0" hangingPunct="1">
        <a:defRPr sz="3600" kern="1200">
          <a:solidFill>
            <a:schemeClr val="tx1"/>
          </a:solidFill>
          <a:latin typeface="+mn-lt"/>
          <a:ea typeface="+mn-ea"/>
          <a:cs typeface="+mn-cs"/>
        </a:defRPr>
      </a:lvl4pPr>
      <a:lvl5pPr marL="3656868" algn="l" defTabSz="1828434" rtl="0" eaLnBrk="1" latinLnBrk="0" hangingPunct="1">
        <a:defRPr sz="3600" kern="1200">
          <a:solidFill>
            <a:schemeClr val="tx1"/>
          </a:solidFill>
          <a:latin typeface="+mn-lt"/>
          <a:ea typeface="+mn-ea"/>
          <a:cs typeface="+mn-cs"/>
        </a:defRPr>
      </a:lvl5pPr>
      <a:lvl6pPr marL="4571086" algn="l" defTabSz="1828434" rtl="0" eaLnBrk="1" latinLnBrk="0" hangingPunct="1">
        <a:defRPr sz="3600" kern="1200">
          <a:solidFill>
            <a:schemeClr val="tx1"/>
          </a:solidFill>
          <a:latin typeface="+mn-lt"/>
          <a:ea typeface="+mn-ea"/>
          <a:cs typeface="+mn-cs"/>
        </a:defRPr>
      </a:lvl6pPr>
      <a:lvl7pPr marL="5485303" algn="l" defTabSz="1828434" rtl="0" eaLnBrk="1" latinLnBrk="0" hangingPunct="1">
        <a:defRPr sz="3600" kern="1200">
          <a:solidFill>
            <a:schemeClr val="tx1"/>
          </a:solidFill>
          <a:latin typeface="+mn-lt"/>
          <a:ea typeface="+mn-ea"/>
          <a:cs typeface="+mn-cs"/>
        </a:defRPr>
      </a:lvl7pPr>
      <a:lvl8pPr marL="6399520" algn="l" defTabSz="1828434" rtl="0" eaLnBrk="1" latinLnBrk="0" hangingPunct="1">
        <a:defRPr sz="3600" kern="1200">
          <a:solidFill>
            <a:schemeClr val="tx1"/>
          </a:solidFill>
          <a:latin typeface="+mn-lt"/>
          <a:ea typeface="+mn-ea"/>
          <a:cs typeface="+mn-cs"/>
        </a:defRPr>
      </a:lvl8pPr>
      <a:lvl9pPr marL="7313737" algn="l" defTabSz="1828434" rtl="0" eaLnBrk="1" latinLnBrk="0" hangingPunct="1">
        <a:defRPr sz="3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fonts.google.com/specimen/Montserrat" TargetMode="External"/><Relationship Id="rId2" Type="http://schemas.openxmlformats.org/officeDocument/2006/relationships/hyperlink" Target="https://fonts.google.com/specimen/Lato" TargetMode="External"/><Relationship Id="rId1" Type="http://schemas.openxmlformats.org/officeDocument/2006/relationships/slideLayout" Target="../slideLayouts/slideLayout8.xml"/><Relationship Id="rId4" Type="http://schemas.openxmlformats.org/officeDocument/2006/relationships/hyperlink" Target="https://free-powerpoint-templates-download.com/"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oleObject" Target="../embeddings/oleObject2.bin"/><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8" Type="http://schemas.openxmlformats.org/officeDocument/2006/relationships/hyperlink" Target="https://www.tiktok.com/@Ppthemes" TargetMode="External"/><Relationship Id="rId3" Type="http://schemas.openxmlformats.org/officeDocument/2006/relationships/hyperlink" Target="http://www.slidesgratis.com/" TargetMode="External"/><Relationship Id="rId7" Type="http://schemas.openxmlformats.org/officeDocument/2006/relationships/hyperlink" Target="https://www.youtube.com/@Ppthemes" TargetMode="External"/><Relationship Id="rId2" Type="http://schemas.openxmlformats.org/officeDocument/2006/relationships/hyperlink" Target="https://ppthemes.com/" TargetMode="External"/><Relationship Id="rId1" Type="http://schemas.openxmlformats.org/officeDocument/2006/relationships/slideLayout" Target="../slideLayouts/slideLayout9.xml"/><Relationship Id="rId6" Type="http://schemas.openxmlformats.org/officeDocument/2006/relationships/hyperlink" Target="https://www.facebook.com/ppthemess" TargetMode="External"/><Relationship Id="rId5" Type="http://schemas.openxmlformats.org/officeDocument/2006/relationships/hyperlink" Target="https://www.instagram.com/ppthemes/" TargetMode="External"/><Relationship Id="rId4" Type="http://schemas.openxmlformats.org/officeDocument/2006/relationships/hyperlink" Target="https://www.pptbundle.com/" TargetMode="External"/><Relationship Id="rId9" Type="http://schemas.openxmlformats.org/officeDocument/2006/relationships/hyperlink" Target="https://www.facebook.com/pptheme"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oleObject" Target="../embeddings/oleObject1.bin"/><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ángulo 17">
            <a:extLst>
              <a:ext uri="{FF2B5EF4-FFF2-40B4-BE49-F238E27FC236}">
                <a16:creationId xmlns:a16="http://schemas.microsoft.com/office/drawing/2014/main" id="{8F5F15BF-00E8-0146-9639-0FB07145B42A}"/>
              </a:ext>
            </a:extLst>
          </p:cNvPr>
          <p:cNvSpPr/>
          <p:nvPr/>
        </p:nvSpPr>
        <p:spPr>
          <a:xfrm>
            <a:off x="3176" y="1784"/>
            <a:ext cx="24371302" cy="13712428"/>
          </a:xfrm>
          <a:prstGeom prst="rect">
            <a:avLst/>
          </a:prstGeom>
          <a:solidFill>
            <a:schemeClr val="tx2">
              <a:alpha val="8509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Lato Light" panose="020F0302020204030203" pitchFamily="34" charset="0"/>
            </a:endParaRPr>
          </a:p>
        </p:txBody>
      </p:sp>
      <p:sp>
        <p:nvSpPr>
          <p:cNvPr id="63" name="Text Box 322"/>
          <p:cNvSpPr txBox="1">
            <a:spLocks noChangeArrowheads="1"/>
          </p:cNvSpPr>
          <p:nvPr/>
        </p:nvSpPr>
        <p:spPr bwMode="auto">
          <a:xfrm>
            <a:off x="4100385" y="3843035"/>
            <a:ext cx="1606209" cy="1661224"/>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9pPr>
          </a:lstStyle>
          <a:p>
            <a:pPr algn="r" defTabSz="1827521">
              <a:defRPr/>
            </a:pPr>
            <a:r>
              <a:rPr lang="en-US" sz="10795" dirty="0">
                <a:solidFill>
                  <a:schemeClr val="accent4"/>
                </a:solidFill>
                <a:latin typeface="Lato Light" panose="020F0302020204030203" pitchFamily="34" charset="0"/>
                <a:cs typeface="Lato Black"/>
              </a:rPr>
              <a:t>01</a:t>
            </a:r>
          </a:p>
        </p:txBody>
      </p:sp>
      <p:sp>
        <p:nvSpPr>
          <p:cNvPr id="75" name="Text Box 334"/>
          <p:cNvSpPr txBox="1">
            <a:spLocks noChangeArrowheads="1"/>
          </p:cNvSpPr>
          <p:nvPr/>
        </p:nvSpPr>
        <p:spPr bwMode="auto">
          <a:xfrm>
            <a:off x="4100385" y="5870803"/>
            <a:ext cx="1606209" cy="1661224"/>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9pPr>
          </a:lstStyle>
          <a:p>
            <a:pPr algn="r" defTabSz="1827521">
              <a:defRPr/>
            </a:pPr>
            <a:r>
              <a:rPr lang="en-US" sz="10795" dirty="0">
                <a:solidFill>
                  <a:schemeClr val="accent4"/>
                </a:solidFill>
                <a:latin typeface="Lato Light" panose="020F0302020204030203" pitchFamily="34" charset="0"/>
                <a:cs typeface="Lato Black"/>
              </a:rPr>
              <a:t>02</a:t>
            </a:r>
          </a:p>
        </p:txBody>
      </p:sp>
      <p:sp>
        <p:nvSpPr>
          <p:cNvPr id="87" name="Text Box 346"/>
          <p:cNvSpPr txBox="1">
            <a:spLocks noChangeArrowheads="1"/>
          </p:cNvSpPr>
          <p:nvPr/>
        </p:nvSpPr>
        <p:spPr bwMode="auto">
          <a:xfrm>
            <a:off x="4100385" y="7906505"/>
            <a:ext cx="1606209" cy="1661224"/>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9pPr>
          </a:lstStyle>
          <a:p>
            <a:pPr algn="r" defTabSz="1827521">
              <a:defRPr/>
            </a:pPr>
            <a:r>
              <a:rPr lang="en-US" sz="10795" dirty="0">
                <a:solidFill>
                  <a:schemeClr val="accent4"/>
                </a:solidFill>
                <a:latin typeface="Lato Light" panose="020F0302020204030203" pitchFamily="34" charset="0"/>
                <a:cs typeface="Lato Black"/>
              </a:rPr>
              <a:t>03</a:t>
            </a:r>
          </a:p>
        </p:txBody>
      </p:sp>
      <p:sp>
        <p:nvSpPr>
          <p:cNvPr id="99" name="Text Box 358"/>
          <p:cNvSpPr txBox="1">
            <a:spLocks noChangeArrowheads="1"/>
          </p:cNvSpPr>
          <p:nvPr/>
        </p:nvSpPr>
        <p:spPr bwMode="auto">
          <a:xfrm>
            <a:off x="4100385" y="9939033"/>
            <a:ext cx="1606209" cy="1661224"/>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9pPr>
          </a:lstStyle>
          <a:p>
            <a:pPr algn="r" defTabSz="1827521">
              <a:defRPr/>
            </a:pPr>
            <a:r>
              <a:rPr lang="en-US" sz="10795" dirty="0">
                <a:solidFill>
                  <a:schemeClr val="accent4"/>
                </a:solidFill>
                <a:latin typeface="Lato Light" panose="020F0302020204030203" pitchFamily="34" charset="0"/>
                <a:cs typeface="Lato Black"/>
              </a:rPr>
              <a:t>04</a:t>
            </a:r>
          </a:p>
        </p:txBody>
      </p:sp>
      <p:sp>
        <p:nvSpPr>
          <p:cNvPr id="55309" name="TextBox 121"/>
          <p:cNvSpPr txBox="1">
            <a:spLocks noChangeArrowheads="1"/>
          </p:cNvSpPr>
          <p:nvPr/>
        </p:nvSpPr>
        <p:spPr bwMode="auto">
          <a:xfrm>
            <a:off x="5851657" y="3925901"/>
            <a:ext cx="14638645" cy="1600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219307" tIns="109653" rIns="219307" bIns="109653">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nSpc>
                <a:spcPct val="110000"/>
              </a:lnSpc>
            </a:pPr>
            <a:r>
              <a:rPr lang="en-US" altLang="ja-JP" sz="2799" b="1" dirty="0">
                <a:solidFill>
                  <a:schemeClr val="bg1"/>
                </a:solidFill>
                <a:cs typeface="Arial" panose="020B0604020202020204" pitchFamily="34" charset="0"/>
              </a:rPr>
              <a:t>Download and install</a:t>
            </a:r>
            <a:r>
              <a:rPr lang="en-US" altLang="ja-JP" sz="2799" dirty="0">
                <a:solidFill>
                  <a:schemeClr val="bg1"/>
                </a:solidFill>
                <a:cs typeface="Arial" panose="020B0604020202020204" pitchFamily="34" charset="0"/>
              </a:rPr>
              <a:t> </a:t>
            </a:r>
            <a:r>
              <a:rPr lang="en-US" altLang="ja-JP" sz="2799" b="1" dirty="0">
                <a:solidFill>
                  <a:schemeClr val="tx2"/>
                </a:solidFill>
                <a:latin typeface="+mj-lt"/>
                <a:cs typeface="Calibri" panose="020F0502020204030204" pitchFamily="34" charset="0"/>
                <a:hlinkClick r:id="rId2">
                  <a:extLst>
                    <a:ext uri="{A12FA001-AC4F-418D-AE19-62706E023703}">
                      <ahyp:hlinkClr xmlns:ahyp="http://schemas.microsoft.com/office/drawing/2018/hyperlinkcolor" val="tx"/>
                    </a:ext>
                  </a:extLst>
                </a:hlinkClick>
              </a:rPr>
              <a:t>Lato</a:t>
            </a:r>
            <a:r>
              <a:rPr lang="en-US" altLang="ja-JP" sz="2799" b="1" dirty="0">
                <a:solidFill>
                  <a:schemeClr val="tx2"/>
                </a:solidFill>
                <a:latin typeface="+mj-lt"/>
                <a:cs typeface="Calibri" panose="020F0502020204030204" pitchFamily="34" charset="0"/>
              </a:rPr>
              <a:t> </a:t>
            </a:r>
            <a:r>
              <a:rPr lang="en-US" altLang="ja-JP" sz="2799" b="1" dirty="0">
                <a:latin typeface="+mj-lt"/>
                <a:cs typeface="Calibri" panose="020F0502020204030204" pitchFamily="34" charset="0"/>
              </a:rPr>
              <a:t> </a:t>
            </a:r>
            <a:r>
              <a:rPr lang="fr-FR" sz="2799" dirty="0">
                <a:solidFill>
                  <a:schemeClr val="bg1"/>
                </a:solidFill>
                <a:latin typeface="+mj-lt"/>
              </a:rPr>
              <a:t>and</a:t>
            </a:r>
            <a:r>
              <a:rPr lang="fr-FR" sz="2799" dirty="0">
                <a:latin typeface="+mj-lt"/>
              </a:rPr>
              <a:t> </a:t>
            </a:r>
            <a:r>
              <a:rPr lang="fr-FR" sz="2799" b="1" dirty="0">
                <a:solidFill>
                  <a:schemeClr val="tx2"/>
                </a:solidFill>
                <a:latin typeface="+mj-lt"/>
                <a:hlinkClick r:id="rId3">
                  <a:extLst>
                    <a:ext uri="{A12FA001-AC4F-418D-AE19-62706E023703}">
                      <ahyp:hlinkClr xmlns:ahyp="http://schemas.microsoft.com/office/drawing/2018/hyperlinkcolor" val="tx"/>
                    </a:ext>
                  </a:extLst>
                </a:hlinkClick>
              </a:rPr>
              <a:t>Monserrat Font </a:t>
            </a:r>
            <a:r>
              <a:rPr lang="en-US" altLang="ja-JP" sz="2799" dirty="0">
                <a:solidFill>
                  <a:schemeClr val="bg1"/>
                </a:solidFill>
                <a:cs typeface="Arial" panose="020B0604020202020204" pitchFamily="34" charset="0"/>
              </a:rPr>
              <a:t>before editing this template to ensure it looks just as you found it on </a:t>
            </a:r>
            <a:r>
              <a:rPr lang="en-US" altLang="ja-JP" sz="2799" dirty="0">
                <a:solidFill>
                  <a:schemeClr val="bg1"/>
                </a:solidFill>
                <a:cs typeface="Arial" panose="020B0604020202020204" pitchFamily="34" charset="0"/>
                <a:hlinkClick r:id="rId4"/>
              </a:rPr>
              <a:t>PPThemes.com</a:t>
            </a:r>
            <a:r>
              <a:rPr lang="en-US" altLang="ja-JP" sz="2799" dirty="0">
                <a:solidFill>
                  <a:schemeClr val="bg1"/>
                </a:solidFill>
                <a:cs typeface="Arial" panose="020B0604020202020204" pitchFamily="34" charset="0"/>
              </a:rPr>
              <a:t>. Otherwise, the fonts will change, altering the design of your template.</a:t>
            </a:r>
            <a:endParaRPr lang="en-US" altLang="es-MX" sz="2799" b="1" dirty="0">
              <a:solidFill>
                <a:schemeClr val="bg1"/>
              </a:solidFill>
              <a:cs typeface="Arial" panose="020B0604020202020204" pitchFamily="34" charset="0"/>
            </a:endParaRPr>
          </a:p>
        </p:txBody>
      </p:sp>
      <p:sp>
        <p:nvSpPr>
          <p:cNvPr id="55311" name="TextBox 124"/>
          <p:cNvSpPr txBox="1">
            <a:spLocks noChangeArrowheads="1"/>
          </p:cNvSpPr>
          <p:nvPr/>
        </p:nvSpPr>
        <p:spPr bwMode="auto">
          <a:xfrm>
            <a:off x="5851654" y="10001368"/>
            <a:ext cx="14638643" cy="1600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219307" tIns="109653" rIns="219307" bIns="109653">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nSpc>
                <a:spcPct val="110000"/>
              </a:lnSpc>
            </a:pPr>
            <a:r>
              <a:rPr lang="en-US" altLang="es-MX" sz="2799" dirty="0">
                <a:solidFill>
                  <a:schemeClr val="bg1"/>
                </a:solidFill>
                <a:cs typeface="Arial" panose="020B0604020202020204" pitchFamily="34" charset="0"/>
              </a:rPr>
              <a:t>Enjoy! If you like this template, don’t forget to leave a comment and share it on your social media—someone else might find it helpful too. And remember to check back often! We’ll keep uploading new options to help you keep impressing your audience.</a:t>
            </a:r>
          </a:p>
        </p:txBody>
      </p:sp>
      <p:sp>
        <p:nvSpPr>
          <p:cNvPr id="55317" name="TextBox 29"/>
          <p:cNvSpPr txBox="1">
            <a:spLocks noChangeArrowheads="1"/>
          </p:cNvSpPr>
          <p:nvPr/>
        </p:nvSpPr>
        <p:spPr bwMode="auto">
          <a:xfrm>
            <a:off x="4053499" y="1013441"/>
            <a:ext cx="6131807" cy="1107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en-US" altLang="es-MX" sz="6596" b="1" dirty="0">
                <a:solidFill>
                  <a:schemeClr val="bg1"/>
                </a:solidFill>
                <a:cs typeface="Arial" panose="020B0604020202020204" pitchFamily="34" charset="0"/>
              </a:rPr>
              <a:t>Read Before Use</a:t>
            </a:r>
          </a:p>
        </p:txBody>
      </p:sp>
      <p:grpSp>
        <p:nvGrpSpPr>
          <p:cNvPr id="55318" name="Group 30"/>
          <p:cNvGrpSpPr>
            <a:grpSpLocks/>
          </p:cNvGrpSpPr>
          <p:nvPr/>
        </p:nvGrpSpPr>
        <p:grpSpPr bwMode="auto">
          <a:xfrm>
            <a:off x="4213753" y="2201859"/>
            <a:ext cx="2278462" cy="72989"/>
            <a:chOff x="1775295" y="2028842"/>
            <a:chExt cx="3021910" cy="45719"/>
          </a:xfrm>
          <a:solidFill>
            <a:srgbClr val="0099B8"/>
          </a:solidFill>
        </p:grpSpPr>
        <p:sp>
          <p:nvSpPr>
            <p:cNvPr id="32" name="Rectangle 31"/>
            <p:cNvSpPr/>
            <p:nvPr/>
          </p:nvSpPr>
          <p:spPr>
            <a:xfrm flipV="1">
              <a:off x="1775295" y="2028842"/>
              <a:ext cx="540830" cy="45719"/>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243673" tIns="121836" rIns="243673" bIns="121836" anchor="ctr"/>
            <a:lstStyle/>
            <a:p>
              <a:pPr algn="ctr" defTabSz="1827521">
                <a:defRPr/>
              </a:pPr>
              <a:endParaRPr lang="en-US" sz="1800" dirty="0">
                <a:solidFill>
                  <a:schemeClr val="bg1"/>
                </a:solidFill>
                <a:latin typeface="Lato Light" panose="020F0302020204030203" pitchFamily="34" charset="0"/>
              </a:endParaRPr>
            </a:p>
          </p:txBody>
        </p:sp>
        <p:sp>
          <p:nvSpPr>
            <p:cNvPr id="33" name="Rectangle 32"/>
            <p:cNvSpPr/>
            <p:nvPr/>
          </p:nvSpPr>
          <p:spPr>
            <a:xfrm flipV="1">
              <a:off x="2391883" y="2028842"/>
              <a:ext cx="538725" cy="45719"/>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243673" tIns="121836" rIns="243673" bIns="121836" anchor="ctr"/>
            <a:lstStyle/>
            <a:p>
              <a:pPr algn="ctr" defTabSz="1827521">
                <a:defRPr/>
              </a:pPr>
              <a:endParaRPr lang="en-US" sz="1800" dirty="0">
                <a:solidFill>
                  <a:schemeClr val="bg1"/>
                </a:solidFill>
                <a:latin typeface="Lato Light" panose="020F0302020204030203" pitchFamily="34" charset="0"/>
              </a:endParaRPr>
            </a:p>
          </p:txBody>
        </p:sp>
        <p:sp>
          <p:nvSpPr>
            <p:cNvPr id="34" name="Rectangle 33"/>
            <p:cNvSpPr/>
            <p:nvPr/>
          </p:nvSpPr>
          <p:spPr>
            <a:xfrm flipV="1">
              <a:off x="3025305" y="2028842"/>
              <a:ext cx="540830" cy="45719"/>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243673" tIns="121836" rIns="243673" bIns="121836" anchor="ctr"/>
            <a:lstStyle/>
            <a:p>
              <a:pPr algn="ctr" defTabSz="1827521">
                <a:defRPr/>
              </a:pPr>
              <a:endParaRPr lang="en-US" sz="1800" dirty="0">
                <a:solidFill>
                  <a:schemeClr val="bg1"/>
                </a:solidFill>
                <a:latin typeface="Lato Light" panose="020F0302020204030203" pitchFamily="34" charset="0"/>
              </a:endParaRPr>
            </a:p>
          </p:txBody>
        </p:sp>
        <p:sp>
          <p:nvSpPr>
            <p:cNvPr id="35" name="Rectangle 34"/>
            <p:cNvSpPr/>
            <p:nvPr/>
          </p:nvSpPr>
          <p:spPr>
            <a:xfrm flipV="1">
              <a:off x="3641893" y="2028842"/>
              <a:ext cx="538725" cy="45719"/>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243673" tIns="121836" rIns="243673" bIns="121836" anchor="ctr"/>
            <a:lstStyle/>
            <a:p>
              <a:pPr algn="ctr" defTabSz="1827521">
                <a:defRPr/>
              </a:pPr>
              <a:endParaRPr lang="en-US" sz="1800" dirty="0">
                <a:solidFill>
                  <a:schemeClr val="bg1"/>
                </a:solidFill>
                <a:latin typeface="Lato Light" panose="020F0302020204030203" pitchFamily="34" charset="0"/>
              </a:endParaRPr>
            </a:p>
          </p:txBody>
        </p:sp>
        <p:sp>
          <p:nvSpPr>
            <p:cNvPr id="36" name="Rectangle 35"/>
            <p:cNvSpPr/>
            <p:nvPr/>
          </p:nvSpPr>
          <p:spPr>
            <a:xfrm flipV="1">
              <a:off x="4256376" y="2028842"/>
              <a:ext cx="540829" cy="45719"/>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243673" tIns="121836" rIns="243673" bIns="121836" anchor="ctr"/>
            <a:lstStyle/>
            <a:p>
              <a:pPr algn="ctr" defTabSz="1827521">
                <a:defRPr/>
              </a:pPr>
              <a:endParaRPr lang="en-US" sz="1800" dirty="0">
                <a:solidFill>
                  <a:schemeClr val="bg1"/>
                </a:solidFill>
                <a:latin typeface="Lato Light" panose="020F0302020204030203" pitchFamily="34" charset="0"/>
              </a:endParaRPr>
            </a:p>
          </p:txBody>
        </p:sp>
      </p:grpSp>
      <p:sp>
        <p:nvSpPr>
          <p:cNvPr id="30" name="TextBox 121">
            <a:extLst>
              <a:ext uri="{FF2B5EF4-FFF2-40B4-BE49-F238E27FC236}">
                <a16:creationId xmlns:a16="http://schemas.microsoft.com/office/drawing/2014/main" id="{4994152A-3327-45D6-9425-D1DCEF519E86}"/>
              </a:ext>
            </a:extLst>
          </p:cNvPr>
          <p:cNvSpPr txBox="1">
            <a:spLocks noChangeArrowheads="1"/>
          </p:cNvSpPr>
          <p:nvPr/>
        </p:nvSpPr>
        <p:spPr bwMode="auto">
          <a:xfrm>
            <a:off x="5851656" y="8037192"/>
            <a:ext cx="14638643" cy="1600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219307" tIns="109653" rIns="219307" bIns="109653">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nSpc>
                <a:spcPct val="110000"/>
              </a:lnSpc>
            </a:pPr>
            <a:r>
              <a:rPr lang="en-US" altLang="es-MX" sz="2799" dirty="0">
                <a:solidFill>
                  <a:schemeClr val="bg1"/>
                </a:solidFill>
                <a:cs typeface="Arial" panose="020B0604020202020204" pitchFamily="34" charset="0"/>
              </a:rPr>
              <a:t>Some images may be missing, giving you the freedom to use your own. The images used were sourced from www.pexels.com, where you can find free alternatives. Feel free to replace them with your own!</a:t>
            </a:r>
          </a:p>
        </p:txBody>
      </p:sp>
      <p:sp>
        <p:nvSpPr>
          <p:cNvPr id="2" name="Rectángulo 1">
            <a:extLst>
              <a:ext uri="{FF2B5EF4-FFF2-40B4-BE49-F238E27FC236}">
                <a16:creationId xmlns:a16="http://schemas.microsoft.com/office/drawing/2014/main" id="{A861E1E4-650F-4B58-BD99-93E6FC21ADED}"/>
              </a:ext>
            </a:extLst>
          </p:cNvPr>
          <p:cNvSpPr/>
          <p:nvPr/>
        </p:nvSpPr>
        <p:spPr>
          <a:xfrm>
            <a:off x="4053499" y="2167130"/>
            <a:ext cx="12185652" cy="1199687"/>
          </a:xfrm>
          <a:prstGeom prst="rect">
            <a:avLst/>
          </a:prstGeom>
        </p:spPr>
        <p:txBody>
          <a:bodyPr>
            <a:spAutoFit/>
          </a:bodyPr>
          <a:lstStyle/>
          <a:p>
            <a:r>
              <a:rPr lang="en-US" sz="7196" b="1" dirty="0">
                <a:solidFill>
                  <a:schemeClr val="accent4"/>
                </a:solidFill>
              </a:rPr>
              <a:t>Thanks for downloading</a:t>
            </a:r>
          </a:p>
        </p:txBody>
      </p:sp>
      <p:sp>
        <p:nvSpPr>
          <p:cNvPr id="3" name="Rectángulo 2">
            <a:extLst>
              <a:ext uri="{FF2B5EF4-FFF2-40B4-BE49-F238E27FC236}">
                <a16:creationId xmlns:a16="http://schemas.microsoft.com/office/drawing/2014/main" id="{4FD16BAF-8F85-4252-90D0-A30F2681D6B9}"/>
              </a:ext>
            </a:extLst>
          </p:cNvPr>
          <p:cNvSpPr/>
          <p:nvPr/>
        </p:nvSpPr>
        <p:spPr>
          <a:xfrm>
            <a:off x="6084440" y="6070022"/>
            <a:ext cx="14451422" cy="1471878"/>
          </a:xfrm>
          <a:prstGeom prst="rect">
            <a:avLst/>
          </a:prstGeom>
        </p:spPr>
        <p:txBody>
          <a:bodyPr wrap="square">
            <a:spAutoFit/>
          </a:bodyPr>
          <a:lstStyle/>
          <a:p>
            <a:pPr>
              <a:lnSpc>
                <a:spcPct val="110000"/>
              </a:lnSpc>
            </a:pPr>
            <a:r>
              <a:rPr lang="en-US" altLang="es-MX" sz="2799" dirty="0">
                <a:solidFill>
                  <a:schemeClr val="bg1"/>
                </a:solidFill>
                <a:cs typeface="Arial" panose="020B0604020202020204" pitchFamily="34" charset="0"/>
              </a:rPr>
              <a:t>Someone once said, </a:t>
            </a:r>
            <a:r>
              <a:rPr lang="en-US" altLang="es-MX" sz="2799" b="1" dirty="0">
                <a:solidFill>
                  <a:schemeClr val="bg1"/>
                </a:solidFill>
                <a:cs typeface="Arial" panose="020B0604020202020204" pitchFamily="34" charset="0"/>
              </a:rPr>
              <a:t>"Creativity is the key to future success." </a:t>
            </a:r>
            <a:r>
              <a:rPr lang="en-US" altLang="es-MX" sz="2799" dirty="0">
                <a:solidFill>
                  <a:schemeClr val="bg1"/>
                </a:solidFill>
                <a:cs typeface="Arial" panose="020B0604020202020204" pitchFamily="34" charset="0"/>
              </a:rPr>
              <a:t>Feel free to make this template your own—unleash your creativity by customizing the colors, icons, and images to match your brand!</a:t>
            </a:r>
          </a:p>
        </p:txBody>
      </p:sp>
    </p:spTree>
  </p:cSld>
  <p:clrMapOvr>
    <a:masterClrMapping/>
  </p:clrMapOvr>
  <p:transition advClick="0"/>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4" name="Group 73"/>
          <p:cNvGrpSpPr/>
          <p:nvPr/>
        </p:nvGrpSpPr>
        <p:grpSpPr>
          <a:xfrm>
            <a:off x="15398362" y="4835696"/>
            <a:ext cx="1611954" cy="3705188"/>
            <a:chOff x="3366892" y="4635176"/>
            <a:chExt cx="1611954" cy="3705188"/>
          </a:xfrm>
          <a:solidFill>
            <a:schemeClr val="accent1"/>
          </a:solidFill>
        </p:grpSpPr>
        <p:sp>
          <p:nvSpPr>
            <p:cNvPr id="75" name="Freeform 301"/>
            <p:cNvSpPr>
              <a:spLocks noChangeArrowheads="1"/>
            </p:cNvSpPr>
            <p:nvPr/>
          </p:nvSpPr>
          <p:spPr bwMode="auto">
            <a:xfrm>
              <a:off x="3366892" y="4635176"/>
              <a:ext cx="755603" cy="3705188"/>
            </a:xfrm>
            <a:custGeom>
              <a:avLst/>
              <a:gdLst>
                <a:gd name="T0" fmla="*/ 273 w 274"/>
                <a:gd name="T1" fmla="*/ 0 h 1170"/>
                <a:gd name="T2" fmla="*/ 0 w 274"/>
                <a:gd name="T3" fmla="*/ 1169 h 1170"/>
                <a:gd name="T4" fmla="*/ 273 w 274"/>
                <a:gd name="T5" fmla="*/ 1169 h 1170"/>
                <a:gd name="T6" fmla="*/ 273 w 274"/>
                <a:gd name="T7" fmla="*/ 0 h 1170"/>
              </a:gdLst>
              <a:ahLst/>
              <a:cxnLst>
                <a:cxn ang="0">
                  <a:pos x="T0" y="T1"/>
                </a:cxn>
                <a:cxn ang="0">
                  <a:pos x="T2" y="T3"/>
                </a:cxn>
                <a:cxn ang="0">
                  <a:pos x="T4" y="T5"/>
                </a:cxn>
                <a:cxn ang="0">
                  <a:pos x="T6" y="T7"/>
                </a:cxn>
              </a:cxnLst>
              <a:rect l="0" t="0" r="r" b="b"/>
              <a:pathLst>
                <a:path w="274" h="1170">
                  <a:moveTo>
                    <a:pt x="273" y="0"/>
                  </a:moveTo>
                  <a:lnTo>
                    <a:pt x="0" y="1169"/>
                  </a:lnTo>
                  <a:lnTo>
                    <a:pt x="273" y="1169"/>
                  </a:lnTo>
                  <a:lnTo>
                    <a:pt x="273" y="0"/>
                  </a:lnTo>
                </a:path>
              </a:pathLst>
            </a:custGeom>
            <a:grpFill/>
            <a:ln>
              <a:noFill/>
            </a:ln>
            <a:effectLst/>
          </p:spPr>
          <p:txBody>
            <a:bodyPr wrap="none" lIns="243770" tIns="121885" rIns="243770" bIns="121885" anchor="ctr"/>
            <a:lstStyle/>
            <a:p>
              <a:pPr defTabSz="1828434" fontAlgn="auto">
                <a:spcBef>
                  <a:spcPts val="0"/>
                </a:spcBef>
                <a:spcAft>
                  <a:spcPts val="0"/>
                </a:spcAft>
                <a:defRPr/>
              </a:pPr>
              <a:endParaRPr lang="en-US" dirty="0">
                <a:latin typeface="Calibri Light"/>
                <a:ea typeface="+mn-ea"/>
              </a:endParaRPr>
            </a:p>
          </p:txBody>
        </p:sp>
        <p:sp>
          <p:nvSpPr>
            <p:cNvPr id="76" name="Freeform 302"/>
            <p:cNvSpPr>
              <a:spLocks noChangeArrowheads="1"/>
            </p:cNvSpPr>
            <p:nvPr/>
          </p:nvSpPr>
          <p:spPr bwMode="auto">
            <a:xfrm>
              <a:off x="4223243" y="4635176"/>
              <a:ext cx="755603" cy="3705188"/>
            </a:xfrm>
            <a:custGeom>
              <a:avLst/>
              <a:gdLst>
                <a:gd name="T0" fmla="*/ 0 w 274"/>
                <a:gd name="T1" fmla="*/ 0 h 1170"/>
                <a:gd name="T2" fmla="*/ 0 w 274"/>
                <a:gd name="T3" fmla="*/ 1169 h 1170"/>
                <a:gd name="T4" fmla="*/ 273 w 274"/>
                <a:gd name="T5" fmla="*/ 1169 h 1170"/>
                <a:gd name="T6" fmla="*/ 0 w 274"/>
                <a:gd name="T7" fmla="*/ 0 h 1170"/>
              </a:gdLst>
              <a:ahLst/>
              <a:cxnLst>
                <a:cxn ang="0">
                  <a:pos x="T0" y="T1"/>
                </a:cxn>
                <a:cxn ang="0">
                  <a:pos x="T2" y="T3"/>
                </a:cxn>
                <a:cxn ang="0">
                  <a:pos x="T4" y="T5"/>
                </a:cxn>
                <a:cxn ang="0">
                  <a:pos x="T6" y="T7"/>
                </a:cxn>
              </a:cxnLst>
              <a:rect l="0" t="0" r="r" b="b"/>
              <a:pathLst>
                <a:path w="274" h="1170">
                  <a:moveTo>
                    <a:pt x="0" y="0"/>
                  </a:moveTo>
                  <a:lnTo>
                    <a:pt x="0" y="1169"/>
                  </a:lnTo>
                  <a:lnTo>
                    <a:pt x="273" y="1169"/>
                  </a:lnTo>
                  <a:lnTo>
                    <a:pt x="0" y="0"/>
                  </a:lnTo>
                </a:path>
              </a:pathLst>
            </a:custGeom>
            <a:solidFill>
              <a:schemeClr val="accent1">
                <a:lumMod val="75000"/>
              </a:schemeClr>
            </a:solidFill>
            <a:ln>
              <a:noFill/>
            </a:ln>
            <a:effectLst/>
          </p:spPr>
          <p:txBody>
            <a:bodyPr wrap="none" lIns="243770" tIns="121885" rIns="243770" bIns="121885" anchor="ctr"/>
            <a:lstStyle/>
            <a:p>
              <a:pPr defTabSz="1828434" fontAlgn="auto">
                <a:spcBef>
                  <a:spcPts val="0"/>
                </a:spcBef>
                <a:spcAft>
                  <a:spcPts val="0"/>
                </a:spcAft>
                <a:defRPr/>
              </a:pPr>
              <a:endParaRPr lang="en-US" dirty="0">
                <a:latin typeface="Calibri Light"/>
                <a:ea typeface="+mn-ea"/>
              </a:endParaRPr>
            </a:p>
          </p:txBody>
        </p:sp>
      </p:grpSp>
      <p:grpSp>
        <p:nvGrpSpPr>
          <p:cNvPr id="77" name="Group 76"/>
          <p:cNvGrpSpPr/>
          <p:nvPr/>
        </p:nvGrpSpPr>
        <p:grpSpPr>
          <a:xfrm>
            <a:off x="17389091" y="5402360"/>
            <a:ext cx="1656513" cy="3138523"/>
            <a:chOff x="5357621" y="6262550"/>
            <a:chExt cx="1656513" cy="2077813"/>
          </a:xfrm>
          <a:solidFill>
            <a:schemeClr val="accent2"/>
          </a:solidFill>
        </p:grpSpPr>
        <p:sp>
          <p:nvSpPr>
            <p:cNvPr id="78" name="Freeform 303"/>
            <p:cNvSpPr>
              <a:spLocks noChangeArrowheads="1"/>
            </p:cNvSpPr>
            <p:nvPr/>
          </p:nvSpPr>
          <p:spPr bwMode="auto">
            <a:xfrm>
              <a:off x="6258531" y="6262550"/>
              <a:ext cx="755603" cy="2077813"/>
            </a:xfrm>
            <a:custGeom>
              <a:avLst/>
              <a:gdLst>
                <a:gd name="T0" fmla="*/ 0 w 274"/>
                <a:gd name="T1" fmla="*/ 0 h 675"/>
                <a:gd name="T2" fmla="*/ 0 w 274"/>
                <a:gd name="T3" fmla="*/ 674 h 675"/>
                <a:gd name="T4" fmla="*/ 273 w 274"/>
                <a:gd name="T5" fmla="*/ 674 h 675"/>
                <a:gd name="T6" fmla="*/ 0 w 274"/>
                <a:gd name="T7" fmla="*/ 0 h 675"/>
              </a:gdLst>
              <a:ahLst/>
              <a:cxnLst>
                <a:cxn ang="0">
                  <a:pos x="T0" y="T1"/>
                </a:cxn>
                <a:cxn ang="0">
                  <a:pos x="T2" y="T3"/>
                </a:cxn>
                <a:cxn ang="0">
                  <a:pos x="T4" y="T5"/>
                </a:cxn>
                <a:cxn ang="0">
                  <a:pos x="T6" y="T7"/>
                </a:cxn>
              </a:cxnLst>
              <a:rect l="0" t="0" r="r" b="b"/>
              <a:pathLst>
                <a:path w="274" h="675">
                  <a:moveTo>
                    <a:pt x="0" y="0"/>
                  </a:moveTo>
                  <a:lnTo>
                    <a:pt x="0" y="674"/>
                  </a:lnTo>
                  <a:lnTo>
                    <a:pt x="273" y="674"/>
                  </a:lnTo>
                  <a:lnTo>
                    <a:pt x="0" y="0"/>
                  </a:lnTo>
                </a:path>
              </a:pathLst>
            </a:custGeom>
            <a:solidFill>
              <a:schemeClr val="accent2">
                <a:lumMod val="75000"/>
              </a:schemeClr>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243770" tIns="121885" rIns="243770" bIns="121885" anchor="ctr"/>
            <a:lstStyle/>
            <a:p>
              <a:pPr defTabSz="1828434" fontAlgn="auto">
                <a:spcBef>
                  <a:spcPts val="0"/>
                </a:spcBef>
                <a:spcAft>
                  <a:spcPts val="0"/>
                </a:spcAft>
                <a:defRPr/>
              </a:pPr>
              <a:endParaRPr lang="en-US" dirty="0">
                <a:latin typeface="Calibri Light"/>
                <a:ea typeface="+mn-ea"/>
              </a:endParaRPr>
            </a:p>
          </p:txBody>
        </p:sp>
        <p:sp>
          <p:nvSpPr>
            <p:cNvPr id="79" name="Freeform 304"/>
            <p:cNvSpPr>
              <a:spLocks noChangeArrowheads="1"/>
            </p:cNvSpPr>
            <p:nvPr/>
          </p:nvSpPr>
          <p:spPr bwMode="auto">
            <a:xfrm>
              <a:off x="5357621" y="6262550"/>
              <a:ext cx="755603" cy="2077813"/>
            </a:xfrm>
            <a:custGeom>
              <a:avLst/>
              <a:gdLst>
                <a:gd name="T0" fmla="*/ 0 w 274"/>
                <a:gd name="T1" fmla="*/ 674 h 675"/>
                <a:gd name="T2" fmla="*/ 273 w 274"/>
                <a:gd name="T3" fmla="*/ 674 h 675"/>
                <a:gd name="T4" fmla="*/ 273 w 274"/>
                <a:gd name="T5" fmla="*/ 0 h 675"/>
                <a:gd name="T6" fmla="*/ 0 w 274"/>
                <a:gd name="T7" fmla="*/ 674 h 675"/>
              </a:gdLst>
              <a:ahLst/>
              <a:cxnLst>
                <a:cxn ang="0">
                  <a:pos x="T0" y="T1"/>
                </a:cxn>
                <a:cxn ang="0">
                  <a:pos x="T2" y="T3"/>
                </a:cxn>
                <a:cxn ang="0">
                  <a:pos x="T4" y="T5"/>
                </a:cxn>
                <a:cxn ang="0">
                  <a:pos x="T6" y="T7"/>
                </a:cxn>
              </a:cxnLst>
              <a:rect l="0" t="0" r="r" b="b"/>
              <a:pathLst>
                <a:path w="274" h="675">
                  <a:moveTo>
                    <a:pt x="0" y="674"/>
                  </a:moveTo>
                  <a:lnTo>
                    <a:pt x="273" y="674"/>
                  </a:lnTo>
                  <a:lnTo>
                    <a:pt x="273" y="0"/>
                  </a:lnTo>
                  <a:lnTo>
                    <a:pt x="0" y="674"/>
                  </a:lnTo>
                </a:path>
              </a:pathLst>
            </a:custGeom>
            <a:grp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243770" tIns="121885" rIns="243770" bIns="121885" anchor="ctr"/>
            <a:lstStyle/>
            <a:p>
              <a:pPr defTabSz="1828434" fontAlgn="auto">
                <a:spcBef>
                  <a:spcPts val="0"/>
                </a:spcBef>
                <a:spcAft>
                  <a:spcPts val="0"/>
                </a:spcAft>
                <a:defRPr/>
              </a:pPr>
              <a:endParaRPr lang="en-US" dirty="0">
                <a:latin typeface="Calibri Light"/>
                <a:ea typeface="+mn-ea"/>
              </a:endParaRPr>
            </a:p>
          </p:txBody>
        </p:sp>
      </p:grpSp>
      <p:grpSp>
        <p:nvGrpSpPr>
          <p:cNvPr id="80" name="Group 79"/>
          <p:cNvGrpSpPr/>
          <p:nvPr/>
        </p:nvGrpSpPr>
        <p:grpSpPr>
          <a:xfrm>
            <a:off x="19394346" y="6295168"/>
            <a:ext cx="1656514" cy="2260235"/>
            <a:chOff x="7362876" y="5201840"/>
            <a:chExt cx="1656514" cy="3153043"/>
          </a:xfrm>
          <a:solidFill>
            <a:schemeClr val="accent3"/>
          </a:solidFill>
        </p:grpSpPr>
        <p:sp>
          <p:nvSpPr>
            <p:cNvPr id="81" name="Freeform 305"/>
            <p:cNvSpPr>
              <a:spLocks noChangeArrowheads="1"/>
            </p:cNvSpPr>
            <p:nvPr/>
          </p:nvSpPr>
          <p:spPr bwMode="auto">
            <a:xfrm>
              <a:off x="8263787" y="5201840"/>
              <a:ext cx="755603" cy="3153043"/>
            </a:xfrm>
            <a:custGeom>
              <a:avLst/>
              <a:gdLst>
                <a:gd name="T0" fmla="*/ 0 w 274"/>
                <a:gd name="T1" fmla="*/ 0 h 1000"/>
                <a:gd name="T2" fmla="*/ 0 w 274"/>
                <a:gd name="T3" fmla="*/ 999 h 1000"/>
                <a:gd name="T4" fmla="*/ 273 w 274"/>
                <a:gd name="T5" fmla="*/ 999 h 1000"/>
                <a:gd name="T6" fmla="*/ 0 w 274"/>
                <a:gd name="T7" fmla="*/ 0 h 1000"/>
              </a:gdLst>
              <a:ahLst/>
              <a:cxnLst>
                <a:cxn ang="0">
                  <a:pos x="T0" y="T1"/>
                </a:cxn>
                <a:cxn ang="0">
                  <a:pos x="T2" y="T3"/>
                </a:cxn>
                <a:cxn ang="0">
                  <a:pos x="T4" y="T5"/>
                </a:cxn>
                <a:cxn ang="0">
                  <a:pos x="T6" y="T7"/>
                </a:cxn>
              </a:cxnLst>
              <a:rect l="0" t="0" r="r" b="b"/>
              <a:pathLst>
                <a:path w="274" h="1000">
                  <a:moveTo>
                    <a:pt x="0" y="0"/>
                  </a:moveTo>
                  <a:lnTo>
                    <a:pt x="0" y="999"/>
                  </a:lnTo>
                  <a:lnTo>
                    <a:pt x="273" y="999"/>
                  </a:lnTo>
                  <a:lnTo>
                    <a:pt x="0" y="0"/>
                  </a:lnTo>
                </a:path>
              </a:pathLst>
            </a:custGeom>
            <a:solidFill>
              <a:schemeClr val="accent3">
                <a:lumMod val="75000"/>
              </a:schemeClr>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243770" tIns="121885" rIns="243770" bIns="121885" anchor="ctr"/>
            <a:lstStyle/>
            <a:p>
              <a:pPr defTabSz="1828434" fontAlgn="auto">
                <a:spcBef>
                  <a:spcPts val="0"/>
                </a:spcBef>
                <a:spcAft>
                  <a:spcPts val="0"/>
                </a:spcAft>
                <a:defRPr/>
              </a:pPr>
              <a:endParaRPr lang="en-US" dirty="0">
                <a:latin typeface="Calibri Light"/>
                <a:ea typeface="+mn-ea"/>
              </a:endParaRPr>
            </a:p>
          </p:txBody>
        </p:sp>
        <p:sp>
          <p:nvSpPr>
            <p:cNvPr id="82" name="Freeform 306"/>
            <p:cNvSpPr>
              <a:spLocks noChangeArrowheads="1"/>
            </p:cNvSpPr>
            <p:nvPr/>
          </p:nvSpPr>
          <p:spPr bwMode="auto">
            <a:xfrm>
              <a:off x="7362876" y="5201840"/>
              <a:ext cx="755603" cy="3153043"/>
            </a:xfrm>
            <a:custGeom>
              <a:avLst/>
              <a:gdLst>
                <a:gd name="T0" fmla="*/ 0 w 275"/>
                <a:gd name="T1" fmla="*/ 999 h 1000"/>
                <a:gd name="T2" fmla="*/ 274 w 275"/>
                <a:gd name="T3" fmla="*/ 999 h 1000"/>
                <a:gd name="T4" fmla="*/ 274 w 275"/>
                <a:gd name="T5" fmla="*/ 0 h 1000"/>
                <a:gd name="T6" fmla="*/ 0 w 275"/>
                <a:gd name="T7" fmla="*/ 999 h 1000"/>
              </a:gdLst>
              <a:ahLst/>
              <a:cxnLst>
                <a:cxn ang="0">
                  <a:pos x="T0" y="T1"/>
                </a:cxn>
                <a:cxn ang="0">
                  <a:pos x="T2" y="T3"/>
                </a:cxn>
                <a:cxn ang="0">
                  <a:pos x="T4" y="T5"/>
                </a:cxn>
                <a:cxn ang="0">
                  <a:pos x="T6" y="T7"/>
                </a:cxn>
              </a:cxnLst>
              <a:rect l="0" t="0" r="r" b="b"/>
              <a:pathLst>
                <a:path w="275" h="1000">
                  <a:moveTo>
                    <a:pt x="0" y="999"/>
                  </a:moveTo>
                  <a:lnTo>
                    <a:pt x="274" y="999"/>
                  </a:lnTo>
                  <a:lnTo>
                    <a:pt x="274" y="0"/>
                  </a:lnTo>
                  <a:lnTo>
                    <a:pt x="0" y="999"/>
                  </a:lnTo>
                </a:path>
              </a:pathLst>
            </a:custGeom>
            <a:grp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243770" tIns="121885" rIns="243770" bIns="121885" anchor="ctr"/>
            <a:lstStyle/>
            <a:p>
              <a:pPr defTabSz="1828434" fontAlgn="auto">
                <a:spcBef>
                  <a:spcPts val="0"/>
                </a:spcBef>
                <a:spcAft>
                  <a:spcPts val="0"/>
                </a:spcAft>
                <a:defRPr/>
              </a:pPr>
              <a:endParaRPr lang="en-US" dirty="0">
                <a:latin typeface="Calibri Light"/>
                <a:ea typeface="+mn-ea"/>
              </a:endParaRPr>
            </a:p>
          </p:txBody>
        </p:sp>
      </p:grpSp>
      <p:grpSp>
        <p:nvGrpSpPr>
          <p:cNvPr id="90" name="Group 89"/>
          <p:cNvGrpSpPr/>
          <p:nvPr/>
        </p:nvGrpSpPr>
        <p:grpSpPr>
          <a:xfrm>
            <a:off x="11393750" y="6164713"/>
            <a:ext cx="1656514" cy="2368417"/>
            <a:chOff x="16683931" y="5986473"/>
            <a:chExt cx="1656514" cy="2368417"/>
          </a:xfrm>
          <a:solidFill>
            <a:schemeClr val="accent5"/>
          </a:solidFill>
        </p:grpSpPr>
        <p:sp>
          <p:nvSpPr>
            <p:cNvPr id="91" name="Freeform 309"/>
            <p:cNvSpPr>
              <a:spLocks noChangeArrowheads="1"/>
            </p:cNvSpPr>
            <p:nvPr/>
          </p:nvSpPr>
          <p:spPr bwMode="auto">
            <a:xfrm>
              <a:off x="16683931" y="5986473"/>
              <a:ext cx="755603" cy="2368417"/>
            </a:xfrm>
            <a:custGeom>
              <a:avLst/>
              <a:gdLst>
                <a:gd name="T0" fmla="*/ 0 w 275"/>
                <a:gd name="T1" fmla="*/ 761 h 762"/>
                <a:gd name="T2" fmla="*/ 274 w 275"/>
                <a:gd name="T3" fmla="*/ 761 h 762"/>
                <a:gd name="T4" fmla="*/ 274 w 275"/>
                <a:gd name="T5" fmla="*/ 0 h 762"/>
                <a:gd name="T6" fmla="*/ 0 w 275"/>
                <a:gd name="T7" fmla="*/ 761 h 762"/>
              </a:gdLst>
              <a:ahLst/>
              <a:cxnLst>
                <a:cxn ang="0">
                  <a:pos x="T0" y="T1"/>
                </a:cxn>
                <a:cxn ang="0">
                  <a:pos x="T2" y="T3"/>
                </a:cxn>
                <a:cxn ang="0">
                  <a:pos x="T4" y="T5"/>
                </a:cxn>
                <a:cxn ang="0">
                  <a:pos x="T6" y="T7"/>
                </a:cxn>
              </a:cxnLst>
              <a:rect l="0" t="0" r="r" b="b"/>
              <a:pathLst>
                <a:path w="275" h="762">
                  <a:moveTo>
                    <a:pt x="0" y="761"/>
                  </a:moveTo>
                  <a:lnTo>
                    <a:pt x="274" y="761"/>
                  </a:lnTo>
                  <a:lnTo>
                    <a:pt x="274" y="0"/>
                  </a:lnTo>
                  <a:lnTo>
                    <a:pt x="0" y="761"/>
                  </a:lnTo>
                </a:path>
              </a:pathLst>
            </a:custGeom>
            <a:grp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243770" tIns="121885" rIns="243770" bIns="121885" anchor="ctr"/>
            <a:lstStyle/>
            <a:p>
              <a:pPr defTabSz="1828434" fontAlgn="auto">
                <a:spcBef>
                  <a:spcPts val="0"/>
                </a:spcBef>
                <a:spcAft>
                  <a:spcPts val="0"/>
                </a:spcAft>
                <a:defRPr/>
              </a:pPr>
              <a:endParaRPr lang="en-US" dirty="0">
                <a:latin typeface="Calibri Light"/>
                <a:ea typeface="+mn-ea"/>
              </a:endParaRPr>
            </a:p>
          </p:txBody>
        </p:sp>
        <p:sp>
          <p:nvSpPr>
            <p:cNvPr id="92" name="Freeform 310"/>
            <p:cNvSpPr>
              <a:spLocks noChangeArrowheads="1"/>
            </p:cNvSpPr>
            <p:nvPr/>
          </p:nvSpPr>
          <p:spPr bwMode="auto">
            <a:xfrm>
              <a:off x="17584842" y="5986473"/>
              <a:ext cx="755603" cy="2368417"/>
            </a:xfrm>
            <a:custGeom>
              <a:avLst/>
              <a:gdLst>
                <a:gd name="T0" fmla="*/ 0 w 274"/>
                <a:gd name="T1" fmla="*/ 0 h 762"/>
                <a:gd name="T2" fmla="*/ 0 w 274"/>
                <a:gd name="T3" fmla="*/ 0 h 762"/>
                <a:gd name="T4" fmla="*/ 0 w 274"/>
                <a:gd name="T5" fmla="*/ 761 h 762"/>
                <a:gd name="T6" fmla="*/ 273 w 274"/>
                <a:gd name="T7" fmla="*/ 761 h 762"/>
                <a:gd name="T8" fmla="*/ 0 w 274"/>
                <a:gd name="T9" fmla="*/ 0 h 762"/>
              </a:gdLst>
              <a:ahLst/>
              <a:cxnLst>
                <a:cxn ang="0">
                  <a:pos x="T0" y="T1"/>
                </a:cxn>
                <a:cxn ang="0">
                  <a:pos x="T2" y="T3"/>
                </a:cxn>
                <a:cxn ang="0">
                  <a:pos x="T4" y="T5"/>
                </a:cxn>
                <a:cxn ang="0">
                  <a:pos x="T6" y="T7"/>
                </a:cxn>
                <a:cxn ang="0">
                  <a:pos x="T8" y="T9"/>
                </a:cxn>
              </a:cxnLst>
              <a:rect l="0" t="0" r="r" b="b"/>
              <a:pathLst>
                <a:path w="274" h="762">
                  <a:moveTo>
                    <a:pt x="0" y="0"/>
                  </a:moveTo>
                  <a:lnTo>
                    <a:pt x="0" y="0"/>
                  </a:lnTo>
                  <a:lnTo>
                    <a:pt x="0" y="761"/>
                  </a:lnTo>
                  <a:lnTo>
                    <a:pt x="273" y="761"/>
                  </a:lnTo>
                  <a:lnTo>
                    <a:pt x="0" y="0"/>
                  </a:lnTo>
                </a:path>
              </a:pathLst>
            </a:custGeom>
            <a:solidFill>
              <a:schemeClr val="accent5">
                <a:lumMod val="75000"/>
              </a:schemeClr>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243770" tIns="121885" rIns="243770" bIns="121885" anchor="ctr"/>
            <a:lstStyle/>
            <a:p>
              <a:pPr defTabSz="1828434" fontAlgn="auto">
                <a:spcBef>
                  <a:spcPts val="0"/>
                </a:spcBef>
                <a:spcAft>
                  <a:spcPts val="0"/>
                </a:spcAft>
                <a:defRPr/>
              </a:pPr>
              <a:endParaRPr lang="en-US" dirty="0">
                <a:latin typeface="Calibri Light"/>
                <a:ea typeface="+mn-ea"/>
              </a:endParaRPr>
            </a:p>
          </p:txBody>
        </p:sp>
      </p:grpSp>
      <p:grpSp>
        <p:nvGrpSpPr>
          <p:cNvPr id="93" name="Group 92"/>
          <p:cNvGrpSpPr/>
          <p:nvPr/>
        </p:nvGrpSpPr>
        <p:grpSpPr>
          <a:xfrm>
            <a:off x="13399002" y="5554441"/>
            <a:ext cx="1656517" cy="2978682"/>
            <a:chOff x="18689183" y="5376201"/>
            <a:chExt cx="1656517" cy="2978682"/>
          </a:xfrm>
          <a:solidFill>
            <a:schemeClr val="accent6"/>
          </a:solidFill>
        </p:grpSpPr>
        <p:sp>
          <p:nvSpPr>
            <p:cNvPr id="94" name="Freeform 311"/>
            <p:cNvSpPr>
              <a:spLocks noChangeArrowheads="1"/>
            </p:cNvSpPr>
            <p:nvPr/>
          </p:nvSpPr>
          <p:spPr bwMode="auto">
            <a:xfrm>
              <a:off x="18689183" y="5376201"/>
              <a:ext cx="755603" cy="2978682"/>
            </a:xfrm>
            <a:custGeom>
              <a:avLst/>
              <a:gdLst>
                <a:gd name="T0" fmla="*/ 0 w 274"/>
                <a:gd name="T1" fmla="*/ 945 h 946"/>
                <a:gd name="T2" fmla="*/ 273 w 274"/>
                <a:gd name="T3" fmla="*/ 945 h 946"/>
                <a:gd name="T4" fmla="*/ 273 w 274"/>
                <a:gd name="T5" fmla="*/ 0 h 946"/>
                <a:gd name="T6" fmla="*/ 0 w 274"/>
                <a:gd name="T7" fmla="*/ 945 h 946"/>
              </a:gdLst>
              <a:ahLst/>
              <a:cxnLst>
                <a:cxn ang="0">
                  <a:pos x="T0" y="T1"/>
                </a:cxn>
                <a:cxn ang="0">
                  <a:pos x="T2" y="T3"/>
                </a:cxn>
                <a:cxn ang="0">
                  <a:pos x="T4" y="T5"/>
                </a:cxn>
                <a:cxn ang="0">
                  <a:pos x="T6" y="T7"/>
                </a:cxn>
              </a:cxnLst>
              <a:rect l="0" t="0" r="r" b="b"/>
              <a:pathLst>
                <a:path w="274" h="946">
                  <a:moveTo>
                    <a:pt x="0" y="945"/>
                  </a:moveTo>
                  <a:lnTo>
                    <a:pt x="273" y="945"/>
                  </a:lnTo>
                  <a:lnTo>
                    <a:pt x="273" y="0"/>
                  </a:lnTo>
                  <a:lnTo>
                    <a:pt x="0" y="945"/>
                  </a:lnTo>
                </a:path>
              </a:pathLst>
            </a:custGeom>
            <a:grp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243770" tIns="121885" rIns="243770" bIns="121885" anchor="ctr"/>
            <a:lstStyle/>
            <a:p>
              <a:pPr defTabSz="1828434" fontAlgn="auto">
                <a:spcBef>
                  <a:spcPts val="0"/>
                </a:spcBef>
                <a:spcAft>
                  <a:spcPts val="0"/>
                </a:spcAft>
                <a:defRPr/>
              </a:pPr>
              <a:endParaRPr lang="en-US" dirty="0">
                <a:latin typeface="Calibri Light"/>
                <a:ea typeface="+mn-ea"/>
              </a:endParaRPr>
            </a:p>
          </p:txBody>
        </p:sp>
        <p:sp>
          <p:nvSpPr>
            <p:cNvPr id="95" name="Freeform 312"/>
            <p:cNvSpPr>
              <a:spLocks noChangeArrowheads="1"/>
            </p:cNvSpPr>
            <p:nvPr/>
          </p:nvSpPr>
          <p:spPr bwMode="auto">
            <a:xfrm>
              <a:off x="19590097" y="5376201"/>
              <a:ext cx="755603" cy="2978682"/>
            </a:xfrm>
            <a:custGeom>
              <a:avLst/>
              <a:gdLst>
                <a:gd name="T0" fmla="*/ 0 w 274"/>
                <a:gd name="T1" fmla="*/ 0 h 946"/>
                <a:gd name="T2" fmla="*/ 0 w 274"/>
                <a:gd name="T3" fmla="*/ 0 h 946"/>
                <a:gd name="T4" fmla="*/ 0 w 274"/>
                <a:gd name="T5" fmla="*/ 945 h 946"/>
                <a:gd name="T6" fmla="*/ 273 w 274"/>
                <a:gd name="T7" fmla="*/ 945 h 946"/>
                <a:gd name="T8" fmla="*/ 0 w 274"/>
                <a:gd name="T9" fmla="*/ 0 h 946"/>
              </a:gdLst>
              <a:ahLst/>
              <a:cxnLst>
                <a:cxn ang="0">
                  <a:pos x="T0" y="T1"/>
                </a:cxn>
                <a:cxn ang="0">
                  <a:pos x="T2" y="T3"/>
                </a:cxn>
                <a:cxn ang="0">
                  <a:pos x="T4" y="T5"/>
                </a:cxn>
                <a:cxn ang="0">
                  <a:pos x="T6" y="T7"/>
                </a:cxn>
                <a:cxn ang="0">
                  <a:pos x="T8" y="T9"/>
                </a:cxn>
              </a:cxnLst>
              <a:rect l="0" t="0" r="r" b="b"/>
              <a:pathLst>
                <a:path w="274" h="946">
                  <a:moveTo>
                    <a:pt x="0" y="0"/>
                  </a:moveTo>
                  <a:lnTo>
                    <a:pt x="0" y="0"/>
                  </a:lnTo>
                  <a:lnTo>
                    <a:pt x="0" y="945"/>
                  </a:lnTo>
                  <a:lnTo>
                    <a:pt x="273" y="945"/>
                  </a:lnTo>
                  <a:lnTo>
                    <a:pt x="0" y="0"/>
                  </a:lnTo>
                </a:path>
              </a:pathLst>
            </a:custGeom>
            <a:solidFill>
              <a:schemeClr val="accent6">
                <a:lumMod val="75000"/>
              </a:schemeClr>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243770" tIns="121885" rIns="243770" bIns="121885" anchor="ctr"/>
            <a:lstStyle/>
            <a:p>
              <a:pPr defTabSz="1828434" fontAlgn="auto">
                <a:spcBef>
                  <a:spcPts val="0"/>
                </a:spcBef>
                <a:spcAft>
                  <a:spcPts val="0"/>
                </a:spcAft>
                <a:defRPr/>
              </a:pPr>
              <a:endParaRPr lang="en-US" dirty="0">
                <a:latin typeface="Calibri Light"/>
                <a:ea typeface="+mn-ea"/>
              </a:endParaRPr>
            </a:p>
          </p:txBody>
        </p:sp>
      </p:grpSp>
      <p:sp>
        <p:nvSpPr>
          <p:cNvPr id="35846" name="TextBox 95"/>
          <p:cNvSpPr txBox="1">
            <a:spLocks noChangeArrowheads="1"/>
          </p:cNvSpPr>
          <p:nvPr/>
        </p:nvSpPr>
        <p:spPr bwMode="auto">
          <a:xfrm>
            <a:off x="15574905" y="3775075"/>
            <a:ext cx="1292341"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ctr"/>
            <a:r>
              <a:rPr lang="en-US" altLang="es-MX" sz="4400" b="1" dirty="0">
                <a:latin typeface="Lato" panose="020F0502020204030203" pitchFamily="34" charset="77"/>
              </a:rPr>
              <a:t>98%</a:t>
            </a:r>
          </a:p>
        </p:txBody>
      </p:sp>
      <p:sp>
        <p:nvSpPr>
          <p:cNvPr id="35847" name="TextBox 99"/>
          <p:cNvSpPr txBox="1">
            <a:spLocks noChangeArrowheads="1"/>
          </p:cNvSpPr>
          <p:nvPr/>
        </p:nvSpPr>
        <p:spPr bwMode="auto">
          <a:xfrm>
            <a:off x="17576742" y="4454525"/>
            <a:ext cx="1292341"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ctr"/>
            <a:r>
              <a:rPr lang="en-US" altLang="es-MX" sz="4400" b="1" dirty="0">
                <a:latin typeface="Lato" panose="020F0502020204030203" pitchFamily="34" charset="77"/>
              </a:rPr>
              <a:t>72%</a:t>
            </a:r>
          </a:p>
        </p:txBody>
      </p:sp>
      <p:sp>
        <p:nvSpPr>
          <p:cNvPr id="35848" name="TextBox 100"/>
          <p:cNvSpPr txBox="1">
            <a:spLocks noChangeArrowheads="1"/>
          </p:cNvSpPr>
          <p:nvPr/>
        </p:nvSpPr>
        <p:spPr bwMode="auto">
          <a:xfrm>
            <a:off x="19582549" y="5370513"/>
            <a:ext cx="1292341"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ctr"/>
            <a:r>
              <a:rPr lang="en-US" altLang="es-MX" sz="4400" b="1" dirty="0">
                <a:latin typeface="Lato" panose="020F0502020204030203" pitchFamily="34" charset="77"/>
              </a:rPr>
              <a:t>32%</a:t>
            </a:r>
          </a:p>
        </p:txBody>
      </p:sp>
      <p:sp>
        <p:nvSpPr>
          <p:cNvPr id="35849" name="TextBox 102"/>
          <p:cNvSpPr txBox="1">
            <a:spLocks noChangeArrowheads="1"/>
          </p:cNvSpPr>
          <p:nvPr/>
        </p:nvSpPr>
        <p:spPr bwMode="auto">
          <a:xfrm>
            <a:off x="11547417" y="5248275"/>
            <a:ext cx="1292341"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ctr"/>
            <a:r>
              <a:rPr lang="en-US" altLang="es-MX" sz="4400" b="1" dirty="0">
                <a:latin typeface="Lato" panose="020F0502020204030203" pitchFamily="34" charset="77"/>
              </a:rPr>
              <a:t>42%</a:t>
            </a:r>
          </a:p>
        </p:txBody>
      </p:sp>
      <p:sp>
        <p:nvSpPr>
          <p:cNvPr id="35850" name="TextBox 103"/>
          <p:cNvSpPr txBox="1">
            <a:spLocks noChangeArrowheads="1"/>
          </p:cNvSpPr>
          <p:nvPr/>
        </p:nvSpPr>
        <p:spPr bwMode="auto">
          <a:xfrm>
            <a:off x="13553224" y="4657725"/>
            <a:ext cx="1292341"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ctr"/>
            <a:r>
              <a:rPr lang="en-US" altLang="es-MX" sz="4400" b="1" dirty="0">
                <a:latin typeface="Lato" panose="020F0502020204030203" pitchFamily="34" charset="77"/>
              </a:rPr>
              <a:t>72%</a:t>
            </a:r>
          </a:p>
        </p:txBody>
      </p:sp>
      <p:grpSp>
        <p:nvGrpSpPr>
          <p:cNvPr id="35851" name="Group 1"/>
          <p:cNvGrpSpPr>
            <a:grpSpLocks/>
          </p:cNvGrpSpPr>
          <p:nvPr/>
        </p:nvGrpSpPr>
        <p:grpSpPr bwMode="auto">
          <a:xfrm>
            <a:off x="3367088" y="3752850"/>
            <a:ext cx="1611312" cy="4765675"/>
            <a:chOff x="3366892" y="3752229"/>
            <a:chExt cx="1611954" cy="4766375"/>
          </a:xfrm>
        </p:grpSpPr>
        <p:grpSp>
          <p:nvGrpSpPr>
            <p:cNvPr id="105" name="Group 104"/>
            <p:cNvGrpSpPr/>
            <p:nvPr/>
          </p:nvGrpSpPr>
          <p:grpSpPr>
            <a:xfrm>
              <a:off x="3366892" y="4813416"/>
              <a:ext cx="1611954" cy="3705188"/>
              <a:chOff x="3366892" y="4635176"/>
              <a:chExt cx="1611954" cy="3705188"/>
            </a:xfrm>
            <a:solidFill>
              <a:schemeClr val="accent1"/>
            </a:solidFill>
          </p:grpSpPr>
          <p:sp>
            <p:nvSpPr>
              <p:cNvPr id="106" name="Freeform 301"/>
              <p:cNvSpPr>
                <a:spLocks noChangeArrowheads="1"/>
              </p:cNvSpPr>
              <p:nvPr/>
            </p:nvSpPr>
            <p:spPr bwMode="auto">
              <a:xfrm>
                <a:off x="3366892" y="4635176"/>
                <a:ext cx="755603" cy="3705188"/>
              </a:xfrm>
              <a:custGeom>
                <a:avLst/>
                <a:gdLst>
                  <a:gd name="T0" fmla="*/ 273 w 274"/>
                  <a:gd name="T1" fmla="*/ 0 h 1170"/>
                  <a:gd name="T2" fmla="*/ 0 w 274"/>
                  <a:gd name="T3" fmla="*/ 1169 h 1170"/>
                  <a:gd name="T4" fmla="*/ 273 w 274"/>
                  <a:gd name="T5" fmla="*/ 1169 h 1170"/>
                  <a:gd name="T6" fmla="*/ 273 w 274"/>
                  <a:gd name="T7" fmla="*/ 0 h 1170"/>
                </a:gdLst>
                <a:ahLst/>
                <a:cxnLst>
                  <a:cxn ang="0">
                    <a:pos x="T0" y="T1"/>
                  </a:cxn>
                  <a:cxn ang="0">
                    <a:pos x="T2" y="T3"/>
                  </a:cxn>
                  <a:cxn ang="0">
                    <a:pos x="T4" y="T5"/>
                  </a:cxn>
                  <a:cxn ang="0">
                    <a:pos x="T6" y="T7"/>
                  </a:cxn>
                </a:cxnLst>
                <a:rect l="0" t="0" r="r" b="b"/>
                <a:pathLst>
                  <a:path w="274" h="1170">
                    <a:moveTo>
                      <a:pt x="273" y="0"/>
                    </a:moveTo>
                    <a:lnTo>
                      <a:pt x="0" y="1169"/>
                    </a:lnTo>
                    <a:lnTo>
                      <a:pt x="273" y="1169"/>
                    </a:lnTo>
                    <a:lnTo>
                      <a:pt x="273" y="0"/>
                    </a:lnTo>
                  </a:path>
                </a:pathLst>
              </a:custGeom>
              <a:grpFill/>
              <a:ln>
                <a:noFill/>
              </a:ln>
              <a:effectLst/>
            </p:spPr>
            <p:txBody>
              <a:bodyPr wrap="none" lIns="243770" tIns="121885" rIns="243770" bIns="121885" anchor="ctr"/>
              <a:lstStyle/>
              <a:p>
                <a:pPr defTabSz="1828434" fontAlgn="auto">
                  <a:spcBef>
                    <a:spcPts val="0"/>
                  </a:spcBef>
                  <a:spcAft>
                    <a:spcPts val="0"/>
                  </a:spcAft>
                  <a:defRPr/>
                </a:pPr>
                <a:endParaRPr lang="en-US" dirty="0">
                  <a:latin typeface="Calibri Light"/>
                  <a:ea typeface="+mn-ea"/>
                </a:endParaRPr>
              </a:p>
            </p:txBody>
          </p:sp>
          <p:sp>
            <p:nvSpPr>
              <p:cNvPr id="107" name="Freeform 302"/>
              <p:cNvSpPr>
                <a:spLocks noChangeArrowheads="1"/>
              </p:cNvSpPr>
              <p:nvPr/>
            </p:nvSpPr>
            <p:spPr bwMode="auto">
              <a:xfrm>
                <a:off x="4223243" y="4635176"/>
                <a:ext cx="755603" cy="3705188"/>
              </a:xfrm>
              <a:custGeom>
                <a:avLst/>
                <a:gdLst>
                  <a:gd name="T0" fmla="*/ 0 w 274"/>
                  <a:gd name="T1" fmla="*/ 0 h 1170"/>
                  <a:gd name="T2" fmla="*/ 0 w 274"/>
                  <a:gd name="T3" fmla="*/ 1169 h 1170"/>
                  <a:gd name="T4" fmla="*/ 273 w 274"/>
                  <a:gd name="T5" fmla="*/ 1169 h 1170"/>
                  <a:gd name="T6" fmla="*/ 0 w 274"/>
                  <a:gd name="T7" fmla="*/ 0 h 1170"/>
                </a:gdLst>
                <a:ahLst/>
                <a:cxnLst>
                  <a:cxn ang="0">
                    <a:pos x="T0" y="T1"/>
                  </a:cxn>
                  <a:cxn ang="0">
                    <a:pos x="T2" y="T3"/>
                  </a:cxn>
                  <a:cxn ang="0">
                    <a:pos x="T4" y="T5"/>
                  </a:cxn>
                  <a:cxn ang="0">
                    <a:pos x="T6" y="T7"/>
                  </a:cxn>
                </a:cxnLst>
                <a:rect l="0" t="0" r="r" b="b"/>
                <a:pathLst>
                  <a:path w="274" h="1170">
                    <a:moveTo>
                      <a:pt x="0" y="0"/>
                    </a:moveTo>
                    <a:lnTo>
                      <a:pt x="0" y="1169"/>
                    </a:lnTo>
                    <a:lnTo>
                      <a:pt x="273" y="1169"/>
                    </a:lnTo>
                    <a:lnTo>
                      <a:pt x="0" y="0"/>
                    </a:lnTo>
                  </a:path>
                </a:pathLst>
              </a:custGeom>
              <a:solidFill>
                <a:schemeClr val="accent1">
                  <a:lumMod val="75000"/>
                </a:schemeClr>
              </a:solidFill>
              <a:ln>
                <a:noFill/>
              </a:ln>
              <a:effectLst/>
            </p:spPr>
            <p:txBody>
              <a:bodyPr wrap="none" lIns="243770" tIns="121885" rIns="243770" bIns="121885" anchor="ctr"/>
              <a:lstStyle/>
              <a:p>
                <a:pPr defTabSz="1828434" fontAlgn="auto">
                  <a:spcBef>
                    <a:spcPts val="0"/>
                  </a:spcBef>
                  <a:spcAft>
                    <a:spcPts val="0"/>
                  </a:spcAft>
                  <a:defRPr/>
                </a:pPr>
                <a:endParaRPr lang="en-US" dirty="0">
                  <a:latin typeface="Calibri Light"/>
                  <a:ea typeface="+mn-ea"/>
                </a:endParaRPr>
              </a:p>
            </p:txBody>
          </p:sp>
        </p:grpSp>
        <p:sp>
          <p:nvSpPr>
            <p:cNvPr id="35881" name="TextBox 113"/>
            <p:cNvSpPr txBox="1">
              <a:spLocks noChangeArrowheads="1"/>
            </p:cNvSpPr>
            <p:nvPr/>
          </p:nvSpPr>
          <p:spPr bwMode="auto">
            <a:xfrm>
              <a:off x="3542905" y="3752229"/>
              <a:ext cx="1292856" cy="769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ctr"/>
              <a:r>
                <a:rPr lang="en-US" altLang="es-MX" sz="4400" b="1" dirty="0">
                  <a:latin typeface="Lato" panose="020F0502020204030203" pitchFamily="34" charset="77"/>
                </a:rPr>
                <a:t>98%</a:t>
              </a:r>
            </a:p>
          </p:txBody>
        </p:sp>
      </p:grpSp>
      <p:grpSp>
        <p:nvGrpSpPr>
          <p:cNvPr id="35852" name="Group 2"/>
          <p:cNvGrpSpPr>
            <a:grpSpLocks/>
          </p:cNvGrpSpPr>
          <p:nvPr/>
        </p:nvGrpSpPr>
        <p:grpSpPr bwMode="auto">
          <a:xfrm>
            <a:off x="5356225" y="4432300"/>
            <a:ext cx="1657350" cy="4613275"/>
            <a:chOff x="5355863" y="4432550"/>
            <a:chExt cx="1658271" cy="4612842"/>
          </a:xfrm>
        </p:grpSpPr>
        <p:grpSp>
          <p:nvGrpSpPr>
            <p:cNvPr id="108" name="Group 107"/>
            <p:cNvGrpSpPr/>
            <p:nvPr/>
          </p:nvGrpSpPr>
          <p:grpSpPr>
            <a:xfrm>
              <a:off x="5357621" y="5380080"/>
              <a:ext cx="1656513" cy="3138523"/>
              <a:chOff x="5357621" y="6262550"/>
              <a:chExt cx="1656513" cy="2077813"/>
            </a:xfrm>
            <a:solidFill>
              <a:schemeClr val="accent2"/>
            </a:solidFill>
          </p:grpSpPr>
          <p:sp>
            <p:nvSpPr>
              <p:cNvPr id="109" name="Freeform 303"/>
              <p:cNvSpPr>
                <a:spLocks noChangeArrowheads="1"/>
              </p:cNvSpPr>
              <p:nvPr/>
            </p:nvSpPr>
            <p:spPr bwMode="auto">
              <a:xfrm>
                <a:off x="6258531" y="6262550"/>
                <a:ext cx="755603" cy="2077813"/>
              </a:xfrm>
              <a:custGeom>
                <a:avLst/>
                <a:gdLst>
                  <a:gd name="T0" fmla="*/ 0 w 274"/>
                  <a:gd name="T1" fmla="*/ 0 h 675"/>
                  <a:gd name="T2" fmla="*/ 0 w 274"/>
                  <a:gd name="T3" fmla="*/ 674 h 675"/>
                  <a:gd name="T4" fmla="*/ 273 w 274"/>
                  <a:gd name="T5" fmla="*/ 674 h 675"/>
                  <a:gd name="T6" fmla="*/ 0 w 274"/>
                  <a:gd name="T7" fmla="*/ 0 h 675"/>
                </a:gdLst>
                <a:ahLst/>
                <a:cxnLst>
                  <a:cxn ang="0">
                    <a:pos x="T0" y="T1"/>
                  </a:cxn>
                  <a:cxn ang="0">
                    <a:pos x="T2" y="T3"/>
                  </a:cxn>
                  <a:cxn ang="0">
                    <a:pos x="T4" y="T5"/>
                  </a:cxn>
                  <a:cxn ang="0">
                    <a:pos x="T6" y="T7"/>
                  </a:cxn>
                </a:cxnLst>
                <a:rect l="0" t="0" r="r" b="b"/>
                <a:pathLst>
                  <a:path w="274" h="675">
                    <a:moveTo>
                      <a:pt x="0" y="0"/>
                    </a:moveTo>
                    <a:lnTo>
                      <a:pt x="0" y="674"/>
                    </a:lnTo>
                    <a:lnTo>
                      <a:pt x="273" y="674"/>
                    </a:lnTo>
                    <a:lnTo>
                      <a:pt x="0" y="0"/>
                    </a:lnTo>
                  </a:path>
                </a:pathLst>
              </a:custGeom>
              <a:solidFill>
                <a:schemeClr val="accent2">
                  <a:lumMod val="75000"/>
                </a:schemeClr>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243770" tIns="121885" rIns="243770" bIns="121885" anchor="ctr"/>
              <a:lstStyle/>
              <a:p>
                <a:pPr defTabSz="1828434" fontAlgn="auto">
                  <a:spcBef>
                    <a:spcPts val="0"/>
                  </a:spcBef>
                  <a:spcAft>
                    <a:spcPts val="0"/>
                  </a:spcAft>
                  <a:defRPr/>
                </a:pPr>
                <a:endParaRPr lang="en-US" dirty="0">
                  <a:latin typeface="Calibri Light"/>
                  <a:ea typeface="+mn-ea"/>
                </a:endParaRPr>
              </a:p>
            </p:txBody>
          </p:sp>
          <p:sp>
            <p:nvSpPr>
              <p:cNvPr id="110" name="Freeform 304"/>
              <p:cNvSpPr>
                <a:spLocks noChangeArrowheads="1"/>
              </p:cNvSpPr>
              <p:nvPr/>
            </p:nvSpPr>
            <p:spPr bwMode="auto">
              <a:xfrm>
                <a:off x="5357621" y="6262550"/>
                <a:ext cx="755603" cy="2077813"/>
              </a:xfrm>
              <a:custGeom>
                <a:avLst/>
                <a:gdLst>
                  <a:gd name="T0" fmla="*/ 0 w 274"/>
                  <a:gd name="T1" fmla="*/ 674 h 675"/>
                  <a:gd name="T2" fmla="*/ 273 w 274"/>
                  <a:gd name="T3" fmla="*/ 674 h 675"/>
                  <a:gd name="T4" fmla="*/ 273 w 274"/>
                  <a:gd name="T5" fmla="*/ 0 h 675"/>
                  <a:gd name="T6" fmla="*/ 0 w 274"/>
                  <a:gd name="T7" fmla="*/ 674 h 675"/>
                </a:gdLst>
                <a:ahLst/>
                <a:cxnLst>
                  <a:cxn ang="0">
                    <a:pos x="T0" y="T1"/>
                  </a:cxn>
                  <a:cxn ang="0">
                    <a:pos x="T2" y="T3"/>
                  </a:cxn>
                  <a:cxn ang="0">
                    <a:pos x="T4" y="T5"/>
                  </a:cxn>
                  <a:cxn ang="0">
                    <a:pos x="T6" y="T7"/>
                  </a:cxn>
                </a:cxnLst>
                <a:rect l="0" t="0" r="r" b="b"/>
                <a:pathLst>
                  <a:path w="274" h="675">
                    <a:moveTo>
                      <a:pt x="0" y="674"/>
                    </a:moveTo>
                    <a:lnTo>
                      <a:pt x="273" y="674"/>
                    </a:lnTo>
                    <a:lnTo>
                      <a:pt x="273" y="0"/>
                    </a:lnTo>
                    <a:lnTo>
                      <a:pt x="0" y="674"/>
                    </a:lnTo>
                  </a:path>
                </a:pathLst>
              </a:custGeom>
              <a:grp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243770" tIns="121885" rIns="243770" bIns="121885" anchor="ctr"/>
              <a:lstStyle/>
              <a:p>
                <a:pPr defTabSz="1828434" fontAlgn="auto">
                  <a:spcBef>
                    <a:spcPts val="0"/>
                  </a:spcBef>
                  <a:spcAft>
                    <a:spcPts val="0"/>
                  </a:spcAft>
                  <a:defRPr/>
                </a:pPr>
                <a:endParaRPr lang="en-US" dirty="0">
                  <a:latin typeface="Calibri Light"/>
                  <a:ea typeface="+mn-ea"/>
                </a:endParaRPr>
              </a:p>
            </p:txBody>
          </p:sp>
        </p:grpSp>
        <p:sp>
          <p:nvSpPr>
            <p:cNvPr id="35878" name="TextBox 114"/>
            <p:cNvSpPr txBox="1">
              <a:spLocks noChangeArrowheads="1"/>
            </p:cNvSpPr>
            <p:nvPr/>
          </p:nvSpPr>
          <p:spPr bwMode="auto">
            <a:xfrm>
              <a:off x="5545161" y="4432550"/>
              <a:ext cx="1293059" cy="769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ctr"/>
              <a:r>
                <a:rPr lang="en-US" altLang="es-MX" sz="4400" b="1" dirty="0">
                  <a:latin typeface="Lato" panose="020F0502020204030203" pitchFamily="34" charset="77"/>
                </a:rPr>
                <a:t>72%</a:t>
              </a:r>
            </a:p>
          </p:txBody>
        </p:sp>
        <p:sp>
          <p:nvSpPr>
            <p:cNvPr id="35879" name="TextBox 116"/>
            <p:cNvSpPr txBox="1">
              <a:spLocks noChangeArrowheads="1"/>
            </p:cNvSpPr>
            <p:nvPr/>
          </p:nvSpPr>
          <p:spPr bwMode="auto">
            <a:xfrm>
              <a:off x="5355863" y="8522172"/>
              <a:ext cx="164840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ctr"/>
              <a:r>
                <a:rPr lang="id-ID" altLang="es-MX" sz="2800" b="1" dirty="0" err="1">
                  <a:solidFill>
                    <a:schemeClr val="tx2"/>
                  </a:solidFill>
                  <a:latin typeface="Lato" panose="020F0502020204030203" pitchFamily="34" charset="77"/>
                </a:rPr>
                <a:t>February</a:t>
              </a:r>
              <a:endParaRPr lang="id-ID" altLang="es-MX" sz="2800" b="1" dirty="0">
                <a:solidFill>
                  <a:schemeClr val="tx2"/>
                </a:solidFill>
                <a:latin typeface="Lato" panose="020F0502020204030203" pitchFamily="34" charset="77"/>
              </a:endParaRPr>
            </a:p>
          </p:txBody>
        </p:sp>
      </p:grpSp>
      <p:grpSp>
        <p:nvGrpSpPr>
          <p:cNvPr id="35853" name="Group 4"/>
          <p:cNvGrpSpPr>
            <a:grpSpLocks/>
          </p:cNvGrpSpPr>
          <p:nvPr/>
        </p:nvGrpSpPr>
        <p:grpSpPr bwMode="auto">
          <a:xfrm>
            <a:off x="7362825" y="5348288"/>
            <a:ext cx="1657350" cy="3697308"/>
            <a:chOff x="7362876" y="5347960"/>
            <a:chExt cx="1656514" cy="3697453"/>
          </a:xfrm>
        </p:grpSpPr>
        <p:grpSp>
          <p:nvGrpSpPr>
            <p:cNvPr id="111" name="Group 110"/>
            <p:cNvGrpSpPr/>
            <p:nvPr/>
          </p:nvGrpSpPr>
          <p:grpSpPr>
            <a:xfrm>
              <a:off x="7362876" y="6272888"/>
              <a:ext cx="1656514" cy="2260235"/>
              <a:chOff x="7362876" y="5201840"/>
              <a:chExt cx="1656514" cy="3153043"/>
            </a:xfrm>
            <a:solidFill>
              <a:schemeClr val="accent3"/>
            </a:solidFill>
          </p:grpSpPr>
          <p:sp>
            <p:nvSpPr>
              <p:cNvPr id="112" name="Freeform 305"/>
              <p:cNvSpPr>
                <a:spLocks noChangeArrowheads="1"/>
              </p:cNvSpPr>
              <p:nvPr/>
            </p:nvSpPr>
            <p:spPr bwMode="auto">
              <a:xfrm>
                <a:off x="8263787" y="5201840"/>
                <a:ext cx="755603" cy="3153043"/>
              </a:xfrm>
              <a:custGeom>
                <a:avLst/>
                <a:gdLst>
                  <a:gd name="T0" fmla="*/ 0 w 274"/>
                  <a:gd name="T1" fmla="*/ 0 h 1000"/>
                  <a:gd name="T2" fmla="*/ 0 w 274"/>
                  <a:gd name="T3" fmla="*/ 999 h 1000"/>
                  <a:gd name="T4" fmla="*/ 273 w 274"/>
                  <a:gd name="T5" fmla="*/ 999 h 1000"/>
                  <a:gd name="T6" fmla="*/ 0 w 274"/>
                  <a:gd name="T7" fmla="*/ 0 h 1000"/>
                </a:gdLst>
                <a:ahLst/>
                <a:cxnLst>
                  <a:cxn ang="0">
                    <a:pos x="T0" y="T1"/>
                  </a:cxn>
                  <a:cxn ang="0">
                    <a:pos x="T2" y="T3"/>
                  </a:cxn>
                  <a:cxn ang="0">
                    <a:pos x="T4" y="T5"/>
                  </a:cxn>
                  <a:cxn ang="0">
                    <a:pos x="T6" y="T7"/>
                  </a:cxn>
                </a:cxnLst>
                <a:rect l="0" t="0" r="r" b="b"/>
                <a:pathLst>
                  <a:path w="274" h="1000">
                    <a:moveTo>
                      <a:pt x="0" y="0"/>
                    </a:moveTo>
                    <a:lnTo>
                      <a:pt x="0" y="999"/>
                    </a:lnTo>
                    <a:lnTo>
                      <a:pt x="273" y="999"/>
                    </a:lnTo>
                    <a:lnTo>
                      <a:pt x="0" y="0"/>
                    </a:lnTo>
                  </a:path>
                </a:pathLst>
              </a:custGeom>
              <a:solidFill>
                <a:schemeClr val="accent3">
                  <a:lumMod val="75000"/>
                </a:schemeClr>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243770" tIns="121885" rIns="243770" bIns="121885" anchor="ctr"/>
              <a:lstStyle/>
              <a:p>
                <a:pPr defTabSz="1828434" fontAlgn="auto">
                  <a:spcBef>
                    <a:spcPts val="0"/>
                  </a:spcBef>
                  <a:spcAft>
                    <a:spcPts val="0"/>
                  </a:spcAft>
                  <a:defRPr/>
                </a:pPr>
                <a:endParaRPr lang="en-US" dirty="0">
                  <a:latin typeface="Calibri Light"/>
                  <a:ea typeface="+mn-ea"/>
                </a:endParaRPr>
              </a:p>
            </p:txBody>
          </p:sp>
          <p:sp>
            <p:nvSpPr>
              <p:cNvPr id="113" name="Freeform 306"/>
              <p:cNvSpPr>
                <a:spLocks noChangeArrowheads="1"/>
              </p:cNvSpPr>
              <p:nvPr/>
            </p:nvSpPr>
            <p:spPr bwMode="auto">
              <a:xfrm>
                <a:off x="7362876" y="5201840"/>
                <a:ext cx="755603" cy="3153043"/>
              </a:xfrm>
              <a:custGeom>
                <a:avLst/>
                <a:gdLst>
                  <a:gd name="T0" fmla="*/ 0 w 275"/>
                  <a:gd name="T1" fmla="*/ 999 h 1000"/>
                  <a:gd name="T2" fmla="*/ 274 w 275"/>
                  <a:gd name="T3" fmla="*/ 999 h 1000"/>
                  <a:gd name="T4" fmla="*/ 274 w 275"/>
                  <a:gd name="T5" fmla="*/ 0 h 1000"/>
                  <a:gd name="T6" fmla="*/ 0 w 275"/>
                  <a:gd name="T7" fmla="*/ 999 h 1000"/>
                </a:gdLst>
                <a:ahLst/>
                <a:cxnLst>
                  <a:cxn ang="0">
                    <a:pos x="T0" y="T1"/>
                  </a:cxn>
                  <a:cxn ang="0">
                    <a:pos x="T2" y="T3"/>
                  </a:cxn>
                  <a:cxn ang="0">
                    <a:pos x="T4" y="T5"/>
                  </a:cxn>
                  <a:cxn ang="0">
                    <a:pos x="T6" y="T7"/>
                  </a:cxn>
                </a:cxnLst>
                <a:rect l="0" t="0" r="r" b="b"/>
                <a:pathLst>
                  <a:path w="275" h="1000">
                    <a:moveTo>
                      <a:pt x="0" y="999"/>
                    </a:moveTo>
                    <a:lnTo>
                      <a:pt x="274" y="999"/>
                    </a:lnTo>
                    <a:lnTo>
                      <a:pt x="274" y="0"/>
                    </a:lnTo>
                    <a:lnTo>
                      <a:pt x="0" y="999"/>
                    </a:lnTo>
                  </a:path>
                </a:pathLst>
              </a:custGeom>
              <a:grp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243770" tIns="121885" rIns="243770" bIns="121885" anchor="ctr"/>
              <a:lstStyle/>
              <a:p>
                <a:pPr defTabSz="1828434" fontAlgn="auto">
                  <a:spcBef>
                    <a:spcPts val="0"/>
                  </a:spcBef>
                  <a:spcAft>
                    <a:spcPts val="0"/>
                  </a:spcAft>
                  <a:defRPr/>
                </a:pPr>
                <a:endParaRPr lang="en-US" dirty="0">
                  <a:latin typeface="Calibri Light"/>
                  <a:ea typeface="+mn-ea"/>
                </a:endParaRPr>
              </a:p>
            </p:txBody>
          </p:sp>
        </p:grpSp>
        <p:sp>
          <p:nvSpPr>
            <p:cNvPr id="35875" name="TextBox 115"/>
            <p:cNvSpPr txBox="1">
              <a:spLocks noChangeArrowheads="1"/>
            </p:cNvSpPr>
            <p:nvPr/>
          </p:nvSpPr>
          <p:spPr bwMode="auto">
            <a:xfrm>
              <a:off x="7551102" y="5347960"/>
              <a:ext cx="1291689" cy="7694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ctr"/>
              <a:r>
                <a:rPr lang="en-US" altLang="es-MX" sz="4400" b="1" dirty="0">
                  <a:latin typeface="Lato" panose="020F0502020204030203" pitchFamily="34" charset="77"/>
                </a:rPr>
                <a:t>32%</a:t>
              </a:r>
            </a:p>
          </p:txBody>
        </p:sp>
        <p:sp>
          <p:nvSpPr>
            <p:cNvPr id="35876" name="TextBox 117"/>
            <p:cNvSpPr txBox="1">
              <a:spLocks noChangeArrowheads="1"/>
            </p:cNvSpPr>
            <p:nvPr/>
          </p:nvSpPr>
          <p:spPr bwMode="auto">
            <a:xfrm>
              <a:off x="7583147" y="8522172"/>
              <a:ext cx="1227601" cy="523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ctr"/>
              <a:r>
                <a:rPr lang="id-ID" altLang="es-MX" sz="2800" b="1" dirty="0">
                  <a:solidFill>
                    <a:schemeClr val="tx2"/>
                  </a:solidFill>
                  <a:latin typeface="Lato" panose="020F0502020204030203" pitchFamily="34" charset="77"/>
                </a:rPr>
                <a:t>March</a:t>
              </a:r>
            </a:p>
          </p:txBody>
        </p:sp>
      </p:grpSp>
      <p:sp>
        <p:nvSpPr>
          <p:cNvPr id="35854" name="TextBox 118"/>
          <p:cNvSpPr txBox="1">
            <a:spLocks noChangeArrowheads="1"/>
          </p:cNvSpPr>
          <p:nvPr/>
        </p:nvSpPr>
        <p:spPr bwMode="auto">
          <a:xfrm>
            <a:off x="15778163" y="8521700"/>
            <a:ext cx="863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ctr"/>
            <a:r>
              <a:rPr lang="id-ID" altLang="es-MX" sz="2800" b="1" dirty="0">
                <a:solidFill>
                  <a:schemeClr val="tx2"/>
                </a:solidFill>
                <a:latin typeface="Lato" panose="020F0502020204030203" pitchFamily="34" charset="77"/>
              </a:rPr>
              <a:t>July</a:t>
            </a:r>
          </a:p>
        </p:txBody>
      </p:sp>
      <p:sp>
        <p:nvSpPr>
          <p:cNvPr id="35855" name="TextBox 119"/>
          <p:cNvSpPr txBox="1">
            <a:spLocks noChangeArrowheads="1"/>
          </p:cNvSpPr>
          <p:nvPr/>
        </p:nvSpPr>
        <p:spPr bwMode="auto">
          <a:xfrm>
            <a:off x="17567275" y="8521700"/>
            <a:ext cx="13287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ctr"/>
            <a:r>
              <a:rPr lang="id-ID" altLang="es-MX" sz="2800" b="1" dirty="0">
                <a:solidFill>
                  <a:schemeClr val="tx2"/>
                </a:solidFill>
                <a:latin typeface="Lato" panose="020F0502020204030203" pitchFamily="34" charset="77"/>
              </a:rPr>
              <a:t>August</a:t>
            </a:r>
          </a:p>
        </p:txBody>
      </p:sp>
      <p:sp>
        <p:nvSpPr>
          <p:cNvPr id="35856" name="TextBox 120"/>
          <p:cNvSpPr txBox="1">
            <a:spLocks noChangeArrowheads="1"/>
          </p:cNvSpPr>
          <p:nvPr/>
        </p:nvSpPr>
        <p:spPr bwMode="auto">
          <a:xfrm>
            <a:off x="19240500" y="8521700"/>
            <a:ext cx="19478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ctr"/>
            <a:r>
              <a:rPr lang="id-ID" altLang="es-MX" sz="2800" b="1" dirty="0">
                <a:solidFill>
                  <a:schemeClr val="tx2"/>
                </a:solidFill>
                <a:latin typeface="Lato" panose="020F0502020204030203" pitchFamily="34" charset="77"/>
              </a:rPr>
              <a:t>September</a:t>
            </a:r>
          </a:p>
        </p:txBody>
      </p:sp>
      <p:sp>
        <p:nvSpPr>
          <p:cNvPr id="35857" name="TextBox 121"/>
          <p:cNvSpPr txBox="1">
            <a:spLocks noChangeArrowheads="1"/>
          </p:cNvSpPr>
          <p:nvPr/>
        </p:nvSpPr>
        <p:spPr bwMode="auto">
          <a:xfrm>
            <a:off x="3432175" y="8521700"/>
            <a:ext cx="14938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ctr"/>
            <a:r>
              <a:rPr lang="id-ID" altLang="es-MX" sz="2800" b="1" dirty="0" err="1">
                <a:solidFill>
                  <a:schemeClr val="tx2"/>
                </a:solidFill>
                <a:latin typeface="Lato" panose="020F0502020204030203" pitchFamily="34" charset="77"/>
              </a:rPr>
              <a:t>January</a:t>
            </a:r>
            <a:endParaRPr lang="id-ID" altLang="es-MX" sz="2800" b="1" dirty="0">
              <a:solidFill>
                <a:schemeClr val="tx2"/>
              </a:solidFill>
              <a:latin typeface="Lato" panose="020F0502020204030203" pitchFamily="34" charset="77"/>
            </a:endParaRPr>
          </a:p>
        </p:txBody>
      </p:sp>
      <p:grpSp>
        <p:nvGrpSpPr>
          <p:cNvPr id="35858" name="Group 5"/>
          <p:cNvGrpSpPr>
            <a:grpSpLocks/>
          </p:cNvGrpSpPr>
          <p:nvPr/>
        </p:nvGrpSpPr>
        <p:grpSpPr bwMode="auto">
          <a:xfrm>
            <a:off x="9388475" y="6272213"/>
            <a:ext cx="1655763" cy="2773362"/>
            <a:chOff x="9388495" y="6272888"/>
            <a:chExt cx="1656513" cy="2772504"/>
          </a:xfrm>
        </p:grpSpPr>
        <p:grpSp>
          <p:nvGrpSpPr>
            <p:cNvPr id="83" name="Group 82"/>
            <p:cNvGrpSpPr/>
            <p:nvPr/>
          </p:nvGrpSpPr>
          <p:grpSpPr>
            <a:xfrm>
              <a:off x="9388495" y="7109169"/>
              <a:ext cx="1656513" cy="1409428"/>
              <a:chOff x="14678676" y="6930929"/>
              <a:chExt cx="1656513" cy="1409428"/>
            </a:xfrm>
            <a:solidFill>
              <a:schemeClr val="accent4"/>
            </a:solidFill>
          </p:grpSpPr>
          <p:sp>
            <p:nvSpPr>
              <p:cNvPr id="84" name="Freeform 307"/>
              <p:cNvSpPr>
                <a:spLocks noChangeArrowheads="1"/>
              </p:cNvSpPr>
              <p:nvPr/>
            </p:nvSpPr>
            <p:spPr bwMode="auto">
              <a:xfrm>
                <a:off x="14678676" y="6930929"/>
                <a:ext cx="755603" cy="1409428"/>
              </a:xfrm>
              <a:custGeom>
                <a:avLst/>
                <a:gdLst>
                  <a:gd name="T0" fmla="*/ 0 w 275"/>
                  <a:gd name="T1" fmla="*/ 471 h 472"/>
                  <a:gd name="T2" fmla="*/ 274 w 275"/>
                  <a:gd name="T3" fmla="*/ 471 h 472"/>
                  <a:gd name="T4" fmla="*/ 274 w 275"/>
                  <a:gd name="T5" fmla="*/ 0 h 472"/>
                  <a:gd name="T6" fmla="*/ 0 w 275"/>
                  <a:gd name="T7" fmla="*/ 471 h 472"/>
                </a:gdLst>
                <a:ahLst/>
                <a:cxnLst>
                  <a:cxn ang="0">
                    <a:pos x="T0" y="T1"/>
                  </a:cxn>
                  <a:cxn ang="0">
                    <a:pos x="T2" y="T3"/>
                  </a:cxn>
                  <a:cxn ang="0">
                    <a:pos x="T4" y="T5"/>
                  </a:cxn>
                  <a:cxn ang="0">
                    <a:pos x="T6" y="T7"/>
                  </a:cxn>
                </a:cxnLst>
                <a:rect l="0" t="0" r="r" b="b"/>
                <a:pathLst>
                  <a:path w="275" h="472">
                    <a:moveTo>
                      <a:pt x="0" y="471"/>
                    </a:moveTo>
                    <a:lnTo>
                      <a:pt x="274" y="471"/>
                    </a:lnTo>
                    <a:lnTo>
                      <a:pt x="274" y="0"/>
                    </a:lnTo>
                    <a:lnTo>
                      <a:pt x="0" y="471"/>
                    </a:lnTo>
                  </a:path>
                </a:pathLst>
              </a:custGeom>
              <a:grp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243770" tIns="121885" rIns="243770" bIns="121885" anchor="ctr"/>
              <a:lstStyle/>
              <a:p>
                <a:pPr defTabSz="1828434" fontAlgn="auto">
                  <a:spcBef>
                    <a:spcPts val="0"/>
                  </a:spcBef>
                  <a:spcAft>
                    <a:spcPts val="0"/>
                  </a:spcAft>
                  <a:defRPr/>
                </a:pPr>
                <a:endParaRPr lang="en-US" dirty="0">
                  <a:latin typeface="Calibri Light"/>
                  <a:ea typeface="+mn-ea"/>
                </a:endParaRPr>
              </a:p>
            </p:txBody>
          </p:sp>
          <p:sp>
            <p:nvSpPr>
              <p:cNvPr id="85" name="Freeform 308"/>
              <p:cNvSpPr>
                <a:spLocks noChangeArrowheads="1"/>
              </p:cNvSpPr>
              <p:nvPr/>
            </p:nvSpPr>
            <p:spPr bwMode="auto">
              <a:xfrm>
                <a:off x="15579586" y="6930929"/>
                <a:ext cx="755603" cy="1409428"/>
              </a:xfrm>
              <a:custGeom>
                <a:avLst/>
                <a:gdLst>
                  <a:gd name="T0" fmla="*/ 0 w 274"/>
                  <a:gd name="T1" fmla="*/ 0 h 472"/>
                  <a:gd name="T2" fmla="*/ 0 w 274"/>
                  <a:gd name="T3" fmla="*/ 0 h 472"/>
                  <a:gd name="T4" fmla="*/ 0 w 274"/>
                  <a:gd name="T5" fmla="*/ 471 h 472"/>
                  <a:gd name="T6" fmla="*/ 273 w 274"/>
                  <a:gd name="T7" fmla="*/ 471 h 472"/>
                  <a:gd name="T8" fmla="*/ 0 w 274"/>
                  <a:gd name="T9" fmla="*/ 0 h 472"/>
                </a:gdLst>
                <a:ahLst/>
                <a:cxnLst>
                  <a:cxn ang="0">
                    <a:pos x="T0" y="T1"/>
                  </a:cxn>
                  <a:cxn ang="0">
                    <a:pos x="T2" y="T3"/>
                  </a:cxn>
                  <a:cxn ang="0">
                    <a:pos x="T4" y="T5"/>
                  </a:cxn>
                  <a:cxn ang="0">
                    <a:pos x="T6" y="T7"/>
                  </a:cxn>
                  <a:cxn ang="0">
                    <a:pos x="T8" y="T9"/>
                  </a:cxn>
                </a:cxnLst>
                <a:rect l="0" t="0" r="r" b="b"/>
                <a:pathLst>
                  <a:path w="274" h="472">
                    <a:moveTo>
                      <a:pt x="0" y="0"/>
                    </a:moveTo>
                    <a:lnTo>
                      <a:pt x="0" y="0"/>
                    </a:lnTo>
                    <a:lnTo>
                      <a:pt x="0" y="471"/>
                    </a:lnTo>
                    <a:lnTo>
                      <a:pt x="273" y="471"/>
                    </a:lnTo>
                    <a:lnTo>
                      <a:pt x="0" y="0"/>
                    </a:lnTo>
                  </a:path>
                </a:pathLst>
              </a:custGeom>
              <a:solidFill>
                <a:schemeClr val="accent4">
                  <a:lumMod val="75000"/>
                </a:schemeClr>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243770" tIns="121885" rIns="243770" bIns="121885" anchor="ctr"/>
              <a:lstStyle/>
              <a:p>
                <a:pPr defTabSz="1828434" fontAlgn="auto">
                  <a:spcBef>
                    <a:spcPts val="0"/>
                  </a:spcBef>
                  <a:spcAft>
                    <a:spcPts val="0"/>
                  </a:spcAft>
                  <a:defRPr/>
                </a:pPr>
                <a:endParaRPr lang="en-US" dirty="0">
                  <a:latin typeface="Calibri Light"/>
                  <a:ea typeface="+mn-ea"/>
                </a:endParaRPr>
              </a:p>
            </p:txBody>
          </p:sp>
        </p:grpSp>
        <p:sp>
          <p:nvSpPr>
            <p:cNvPr id="35872" name="TextBox 101"/>
            <p:cNvSpPr txBox="1">
              <a:spLocks noChangeArrowheads="1"/>
            </p:cNvSpPr>
            <p:nvPr/>
          </p:nvSpPr>
          <p:spPr bwMode="auto">
            <a:xfrm>
              <a:off x="9576101" y="6272888"/>
              <a:ext cx="1292926" cy="769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ctr"/>
              <a:r>
                <a:rPr lang="en-US" altLang="es-MX" sz="4400" b="1" dirty="0">
                  <a:latin typeface="Lato" panose="020F0502020204030203" pitchFamily="34" charset="77"/>
                </a:rPr>
                <a:t>22%</a:t>
              </a:r>
            </a:p>
          </p:txBody>
        </p:sp>
        <p:sp>
          <p:nvSpPr>
            <p:cNvPr id="35873" name="TextBox 125"/>
            <p:cNvSpPr txBox="1">
              <a:spLocks noChangeArrowheads="1"/>
            </p:cNvSpPr>
            <p:nvPr/>
          </p:nvSpPr>
          <p:spPr bwMode="auto">
            <a:xfrm>
              <a:off x="9714899" y="8522172"/>
              <a:ext cx="9839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ctr"/>
              <a:r>
                <a:rPr lang="id-ID" altLang="es-MX" sz="2800" b="1" dirty="0">
                  <a:solidFill>
                    <a:schemeClr val="tx2"/>
                  </a:solidFill>
                  <a:latin typeface="Lato" panose="020F0502020204030203" pitchFamily="34" charset="77"/>
                </a:rPr>
                <a:t>April</a:t>
              </a:r>
            </a:p>
          </p:txBody>
        </p:sp>
      </p:grpSp>
      <p:sp>
        <p:nvSpPr>
          <p:cNvPr id="35859" name="TextBox 126"/>
          <p:cNvSpPr txBox="1">
            <a:spLocks noChangeArrowheads="1"/>
          </p:cNvSpPr>
          <p:nvPr/>
        </p:nvSpPr>
        <p:spPr bwMode="auto">
          <a:xfrm>
            <a:off x="11779512" y="8521700"/>
            <a:ext cx="89800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ctr"/>
            <a:r>
              <a:rPr lang="id-ID" altLang="es-MX" sz="2800" b="1" dirty="0">
                <a:solidFill>
                  <a:schemeClr val="tx2"/>
                </a:solidFill>
                <a:latin typeface="Lato" panose="020F0502020204030203" pitchFamily="34" charset="77"/>
              </a:rPr>
              <a:t>May</a:t>
            </a:r>
          </a:p>
        </p:txBody>
      </p:sp>
      <p:sp>
        <p:nvSpPr>
          <p:cNvPr id="35860" name="TextBox 127"/>
          <p:cNvSpPr txBox="1">
            <a:spLocks noChangeArrowheads="1"/>
          </p:cNvSpPr>
          <p:nvPr/>
        </p:nvSpPr>
        <p:spPr bwMode="auto">
          <a:xfrm>
            <a:off x="13730288" y="8521700"/>
            <a:ext cx="9620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ctr"/>
            <a:r>
              <a:rPr lang="id-ID" altLang="es-MX" sz="2800" b="1" dirty="0" err="1">
                <a:solidFill>
                  <a:schemeClr val="tx2"/>
                </a:solidFill>
                <a:latin typeface="Lato" panose="020F0502020204030203" pitchFamily="34" charset="77"/>
              </a:rPr>
              <a:t>June</a:t>
            </a:r>
            <a:endParaRPr lang="id-ID" altLang="es-MX" sz="2800" b="1" dirty="0">
              <a:solidFill>
                <a:schemeClr val="tx2"/>
              </a:solidFill>
              <a:latin typeface="Lato" panose="020F0502020204030203" pitchFamily="34" charset="77"/>
            </a:endParaRPr>
          </a:p>
        </p:txBody>
      </p:sp>
      <p:sp>
        <p:nvSpPr>
          <p:cNvPr id="35861" name="Title 20"/>
          <p:cNvSpPr txBox="1">
            <a:spLocks/>
          </p:cNvSpPr>
          <p:nvPr/>
        </p:nvSpPr>
        <p:spPr bwMode="auto">
          <a:xfrm>
            <a:off x="10320338" y="9715500"/>
            <a:ext cx="3729037"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243785" tIns="0" rIns="243785" bIns="0" anchor="ctr">
            <a:spAutoFit/>
          </a:bodyPr>
          <a:lstStyle>
            <a:lvl1pPr defTabSz="457200">
              <a:defRPr sz="3600">
                <a:solidFill>
                  <a:schemeClr val="tx1"/>
                </a:solidFill>
                <a:latin typeface="Lato Light" panose="020F0302020204030203" pitchFamily="34" charset="0"/>
                <a:ea typeface="MS PGothic" panose="020B0600070205080204" pitchFamily="34" charset="-128"/>
              </a:defRPr>
            </a:lvl1pPr>
            <a:lvl2pPr marL="742950" indent="-285750" defTabSz="457200">
              <a:defRPr sz="3600">
                <a:solidFill>
                  <a:schemeClr val="tx1"/>
                </a:solidFill>
                <a:latin typeface="Lato Light" panose="020F0302020204030203" pitchFamily="34" charset="0"/>
                <a:ea typeface="MS PGothic" panose="020B0600070205080204" pitchFamily="34" charset="-128"/>
              </a:defRPr>
            </a:lvl2pPr>
            <a:lvl3pPr marL="1143000" indent="-228600" defTabSz="457200">
              <a:defRPr sz="3600">
                <a:solidFill>
                  <a:schemeClr val="tx1"/>
                </a:solidFill>
                <a:latin typeface="Lato Light" panose="020F0302020204030203" pitchFamily="34" charset="0"/>
                <a:ea typeface="MS PGothic" panose="020B0600070205080204" pitchFamily="34" charset="-128"/>
              </a:defRPr>
            </a:lvl3pPr>
            <a:lvl4pPr marL="1600200" indent="-228600" defTabSz="457200">
              <a:defRPr sz="3600">
                <a:solidFill>
                  <a:schemeClr val="tx1"/>
                </a:solidFill>
                <a:latin typeface="Lato Light" panose="020F0302020204030203" pitchFamily="34" charset="0"/>
                <a:ea typeface="MS PGothic" panose="020B0600070205080204" pitchFamily="34" charset="-128"/>
              </a:defRPr>
            </a:lvl4pPr>
            <a:lvl5pPr marL="2057400" indent="-228600" defTabSz="457200">
              <a:defRPr sz="3600">
                <a:solidFill>
                  <a:schemeClr val="tx1"/>
                </a:solidFill>
                <a:latin typeface="Lato Light" panose="020F0302020204030203" pitchFamily="34" charset="0"/>
                <a:ea typeface="MS PGothic" panose="020B0600070205080204" pitchFamily="34" charset="-128"/>
              </a:defRPr>
            </a:lvl5pPr>
            <a:lvl6pPr marL="25146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ctr"/>
            <a:r>
              <a:rPr lang="en-US" altLang="es-MX" b="1" dirty="0">
                <a:latin typeface="Lato" panose="020F0502020204030203" pitchFamily="34" charset="77"/>
              </a:rPr>
              <a:t>Sales Definition</a:t>
            </a:r>
          </a:p>
        </p:txBody>
      </p:sp>
      <p:sp>
        <p:nvSpPr>
          <p:cNvPr id="35862" name="TextBox 131"/>
          <p:cNvSpPr txBox="1">
            <a:spLocks noChangeArrowheads="1"/>
          </p:cNvSpPr>
          <p:nvPr/>
        </p:nvSpPr>
        <p:spPr bwMode="auto">
          <a:xfrm>
            <a:off x="1685925" y="10302875"/>
            <a:ext cx="21012150" cy="151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nSpc>
                <a:spcPct val="130000"/>
              </a:lnSpc>
            </a:pPr>
            <a:r>
              <a:rPr lang="pt-BR" altLang="es-MX" sz="2400">
                <a:latin typeface="Calibri Light" panose="020F0302020204030204" pitchFamily="34" charset="0"/>
                <a:cs typeface="Calibri Light" panose="020F0302020204030204" pitchFamily="34" charset="0"/>
              </a:rPr>
              <a:t>Creativity is the key to success in the future, and primary education is where teachers can bring creativity in children at that level business an organization or entity engaged in commercial, industrial or professional activities. A business can be a for-profit entity, such as a publicly-traded corporation, or a non-profit organization engaged in business activities, such as an agricultural cooperative.</a:t>
            </a:r>
            <a:endParaRPr lang="en-US" altLang="es-MX" sz="2400">
              <a:latin typeface="Calibri Light" panose="020F0302020204030204" pitchFamily="34" charset="0"/>
              <a:cs typeface="Calibri Light" panose="020F0302020204030204" pitchFamily="34" charset="0"/>
            </a:endParaRPr>
          </a:p>
        </p:txBody>
      </p:sp>
      <p:sp>
        <p:nvSpPr>
          <p:cNvPr id="61" name="TextBox 60"/>
          <p:cNvSpPr txBox="1"/>
          <p:nvPr/>
        </p:nvSpPr>
        <p:spPr>
          <a:xfrm>
            <a:off x="10657728" y="688975"/>
            <a:ext cx="3076483" cy="400110"/>
          </a:xfrm>
          <a:prstGeom prst="rect">
            <a:avLst/>
          </a:prstGeom>
          <a:noFill/>
        </p:spPr>
        <p:txBody>
          <a:bodyPr wrap="none">
            <a:spAutoFit/>
          </a:bodyPr>
          <a:lstStyle/>
          <a:p>
            <a:pPr algn="ctr" defTabSz="1828434" fontAlgn="auto">
              <a:spcBef>
                <a:spcPts val="0"/>
              </a:spcBef>
              <a:spcAft>
                <a:spcPts val="0"/>
              </a:spcAft>
              <a:defRPr/>
            </a:pPr>
            <a:r>
              <a:rPr lang="en-US" sz="2000" b="1" spc="600" dirty="0">
                <a:latin typeface="Lato" panose="020F0502020204030203" pitchFamily="34" charset="77"/>
                <a:ea typeface="+mn-ea"/>
                <a:cs typeface="Source Sans Pro"/>
              </a:rPr>
              <a:t>Features Slides</a:t>
            </a:r>
          </a:p>
        </p:txBody>
      </p:sp>
      <p:grpSp>
        <p:nvGrpSpPr>
          <p:cNvPr id="35864" name="Group 61"/>
          <p:cNvGrpSpPr>
            <a:grpSpLocks/>
          </p:cNvGrpSpPr>
          <p:nvPr/>
        </p:nvGrpSpPr>
        <p:grpSpPr bwMode="auto">
          <a:xfrm>
            <a:off x="11450638" y="2019300"/>
            <a:ext cx="1476375" cy="258763"/>
            <a:chOff x="1703388" y="2006913"/>
            <a:chExt cx="1478230" cy="258682"/>
          </a:xfrm>
        </p:grpSpPr>
        <p:sp>
          <p:nvSpPr>
            <p:cNvPr id="63" name="Oval 62"/>
            <p:cNvSpPr/>
            <p:nvPr/>
          </p:nvSpPr>
          <p:spPr>
            <a:xfrm>
              <a:off x="1703388" y="2006913"/>
              <a:ext cx="259087" cy="258682"/>
            </a:xfrm>
            <a:prstGeom prst="ellipse">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1828434" fontAlgn="auto">
                <a:spcBef>
                  <a:spcPts val="0"/>
                </a:spcBef>
                <a:spcAft>
                  <a:spcPts val="0"/>
                </a:spcAft>
                <a:defRPr/>
              </a:pPr>
              <a:endParaRPr lang="en-US" dirty="0">
                <a:latin typeface="Calibri Light"/>
              </a:endParaRPr>
            </a:p>
          </p:txBody>
        </p:sp>
        <p:sp>
          <p:nvSpPr>
            <p:cNvPr id="64" name="Oval 63"/>
            <p:cNvSpPr/>
            <p:nvPr/>
          </p:nvSpPr>
          <p:spPr>
            <a:xfrm>
              <a:off x="2008571" y="2006913"/>
              <a:ext cx="259087" cy="258682"/>
            </a:xfrm>
            <a:prstGeom prst="ellipse">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1828434" fontAlgn="auto">
                <a:spcBef>
                  <a:spcPts val="0"/>
                </a:spcBef>
                <a:spcAft>
                  <a:spcPts val="0"/>
                </a:spcAft>
                <a:defRPr/>
              </a:pPr>
              <a:endParaRPr lang="en-US" dirty="0">
                <a:latin typeface="Calibri Light"/>
              </a:endParaRPr>
            </a:p>
          </p:txBody>
        </p:sp>
        <p:sp>
          <p:nvSpPr>
            <p:cNvPr id="65" name="Oval 64"/>
            <p:cNvSpPr/>
            <p:nvPr/>
          </p:nvSpPr>
          <p:spPr>
            <a:xfrm>
              <a:off x="2313754" y="2006913"/>
              <a:ext cx="257498" cy="258682"/>
            </a:xfrm>
            <a:prstGeom prst="ellipse">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1828434" fontAlgn="auto">
                <a:spcBef>
                  <a:spcPts val="0"/>
                </a:spcBef>
                <a:spcAft>
                  <a:spcPts val="0"/>
                </a:spcAft>
                <a:defRPr/>
              </a:pPr>
              <a:endParaRPr lang="en-US" dirty="0">
                <a:latin typeface="Calibri Light"/>
              </a:endParaRPr>
            </a:p>
          </p:txBody>
        </p:sp>
        <p:sp>
          <p:nvSpPr>
            <p:cNvPr id="66" name="Oval 65"/>
            <p:cNvSpPr/>
            <p:nvPr/>
          </p:nvSpPr>
          <p:spPr>
            <a:xfrm>
              <a:off x="2617347" y="2006913"/>
              <a:ext cx="259088" cy="258682"/>
            </a:xfrm>
            <a:prstGeom prst="ellipse">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1828434" fontAlgn="auto">
                <a:spcBef>
                  <a:spcPts val="0"/>
                </a:spcBef>
                <a:spcAft>
                  <a:spcPts val="0"/>
                </a:spcAft>
                <a:defRPr/>
              </a:pPr>
              <a:endParaRPr lang="en-US" dirty="0">
                <a:latin typeface="Calibri Light"/>
              </a:endParaRPr>
            </a:p>
          </p:txBody>
        </p:sp>
        <p:sp>
          <p:nvSpPr>
            <p:cNvPr id="67" name="Oval 66"/>
            <p:cNvSpPr/>
            <p:nvPr/>
          </p:nvSpPr>
          <p:spPr>
            <a:xfrm>
              <a:off x="2922530" y="2006913"/>
              <a:ext cx="259088" cy="258682"/>
            </a:xfrm>
            <a:prstGeom prst="ellipse">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1828434" fontAlgn="auto">
                <a:spcBef>
                  <a:spcPts val="0"/>
                </a:spcBef>
                <a:spcAft>
                  <a:spcPts val="0"/>
                </a:spcAft>
                <a:defRPr/>
              </a:pPr>
              <a:endParaRPr lang="en-US" dirty="0">
                <a:latin typeface="Calibri Light"/>
              </a:endParaRPr>
            </a:p>
          </p:txBody>
        </p:sp>
      </p:grpSp>
      <p:sp>
        <p:nvSpPr>
          <p:cNvPr id="35865" name="TextBox 72"/>
          <p:cNvSpPr txBox="1">
            <a:spLocks noChangeArrowheads="1"/>
          </p:cNvSpPr>
          <p:nvPr/>
        </p:nvSpPr>
        <p:spPr bwMode="auto">
          <a:xfrm>
            <a:off x="9825038" y="912813"/>
            <a:ext cx="4751387"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ctr"/>
            <a:r>
              <a:rPr lang="en-US" altLang="es-MX" sz="6600" b="1" dirty="0">
                <a:latin typeface="Lato" panose="020F0502020204030203" pitchFamily="34" charset="77"/>
              </a:rPr>
              <a:t>Sales Report</a:t>
            </a:r>
          </a:p>
        </p:txBody>
      </p:sp>
    </p:spTree>
  </p:cSld>
  <p:clrMapOvr>
    <a:masterClrMapping/>
  </p:clrMapOvr>
  <p:transition advClick="0"/>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913" name="Group 8"/>
          <p:cNvGrpSpPr>
            <a:grpSpLocks/>
          </p:cNvGrpSpPr>
          <p:nvPr/>
        </p:nvGrpSpPr>
        <p:grpSpPr bwMode="auto">
          <a:xfrm>
            <a:off x="2825750" y="3854450"/>
            <a:ext cx="18734088" cy="5622925"/>
            <a:chOff x="2336188" y="4077978"/>
            <a:chExt cx="19687826" cy="5621516"/>
          </a:xfrm>
        </p:grpSpPr>
        <p:sp>
          <p:nvSpPr>
            <p:cNvPr id="73" name="Rectangle 72"/>
            <p:cNvSpPr/>
            <p:nvPr/>
          </p:nvSpPr>
          <p:spPr>
            <a:xfrm>
              <a:off x="12451203" y="4077978"/>
              <a:ext cx="1071060" cy="5621516"/>
            </a:xfrm>
            <a:prstGeom prst="rect">
              <a:avLst/>
            </a:prstGeom>
            <a:solidFill>
              <a:srgbClr val="E5E5E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1828434" fontAlgn="auto">
                <a:spcBef>
                  <a:spcPts val="0"/>
                </a:spcBef>
                <a:spcAft>
                  <a:spcPts val="0"/>
                </a:spcAft>
                <a:defRPr/>
              </a:pPr>
              <a:endParaRPr lang="en-US" dirty="0">
                <a:latin typeface="Calibri Light"/>
              </a:endParaRPr>
            </a:p>
          </p:txBody>
        </p:sp>
        <p:sp>
          <p:nvSpPr>
            <p:cNvPr id="74" name="Rectangle 73"/>
            <p:cNvSpPr/>
            <p:nvPr/>
          </p:nvSpPr>
          <p:spPr>
            <a:xfrm>
              <a:off x="12451203" y="5569854"/>
              <a:ext cx="1071060" cy="4129640"/>
            </a:xfrm>
            <a:prstGeom prst="rect">
              <a:avLst/>
            </a:prstGeom>
            <a:solidFill>
              <a:schemeClr val="accent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1828434" fontAlgn="auto">
                <a:spcBef>
                  <a:spcPts val="0"/>
                </a:spcBef>
                <a:spcAft>
                  <a:spcPts val="0"/>
                </a:spcAft>
                <a:defRPr/>
              </a:pPr>
              <a:endParaRPr lang="en-US" dirty="0">
                <a:latin typeface="Calibri Light"/>
              </a:endParaRPr>
            </a:p>
          </p:txBody>
        </p:sp>
        <p:sp>
          <p:nvSpPr>
            <p:cNvPr id="38934" name="Title 20"/>
            <p:cNvSpPr txBox="1">
              <a:spLocks/>
            </p:cNvSpPr>
            <p:nvPr/>
          </p:nvSpPr>
          <p:spPr bwMode="auto">
            <a:xfrm rot="-5400000">
              <a:off x="11230360" y="7512999"/>
              <a:ext cx="3443460" cy="582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17" tIns="0" rIns="121917" bIns="0" anchor="ctr">
              <a:spAutoFit/>
            </a:bodyPr>
            <a:lstStyle>
              <a:lvl1pPr defTabSz="457200">
                <a:defRPr sz="3600">
                  <a:solidFill>
                    <a:schemeClr val="tx1"/>
                  </a:solidFill>
                  <a:latin typeface="Lato Light" panose="020F0302020204030203" pitchFamily="34" charset="0"/>
                  <a:ea typeface="MS PGothic" panose="020B0600070205080204" pitchFamily="34" charset="-128"/>
                </a:defRPr>
              </a:lvl1pPr>
              <a:lvl2pPr marL="742950" indent="-285750" defTabSz="457200">
                <a:defRPr sz="3600">
                  <a:solidFill>
                    <a:schemeClr val="tx1"/>
                  </a:solidFill>
                  <a:latin typeface="Lato Light" panose="020F0302020204030203" pitchFamily="34" charset="0"/>
                  <a:ea typeface="MS PGothic" panose="020B0600070205080204" pitchFamily="34" charset="-128"/>
                </a:defRPr>
              </a:lvl2pPr>
              <a:lvl3pPr marL="1143000" indent="-228600" defTabSz="457200">
                <a:defRPr sz="3600">
                  <a:solidFill>
                    <a:schemeClr val="tx1"/>
                  </a:solidFill>
                  <a:latin typeface="Lato Light" panose="020F0302020204030203" pitchFamily="34" charset="0"/>
                  <a:ea typeface="MS PGothic" panose="020B0600070205080204" pitchFamily="34" charset="-128"/>
                </a:defRPr>
              </a:lvl3pPr>
              <a:lvl4pPr marL="1600200" indent="-228600" defTabSz="457200">
                <a:defRPr sz="3600">
                  <a:solidFill>
                    <a:schemeClr val="tx1"/>
                  </a:solidFill>
                  <a:latin typeface="Lato Light" panose="020F0302020204030203" pitchFamily="34" charset="0"/>
                  <a:ea typeface="MS PGothic" panose="020B0600070205080204" pitchFamily="34" charset="-128"/>
                </a:defRPr>
              </a:lvl4pPr>
              <a:lvl5pPr marL="2057400" indent="-228600" defTabSz="457200">
                <a:defRPr sz="3600">
                  <a:solidFill>
                    <a:schemeClr val="tx1"/>
                  </a:solidFill>
                  <a:latin typeface="Lato Light" panose="020F0302020204030203" pitchFamily="34" charset="0"/>
                  <a:ea typeface="MS PGothic" panose="020B0600070205080204" pitchFamily="34" charset="-128"/>
                </a:defRPr>
              </a:lvl5pPr>
              <a:lvl6pPr marL="25146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en-US" altLang="es-MX">
                  <a:solidFill>
                    <a:schemeClr val="bg1"/>
                  </a:solidFill>
                  <a:latin typeface="Calibri Light" panose="020F0302020204030204" pitchFamily="34" charset="0"/>
                  <a:cs typeface="Calibri Light" panose="020F0302020204030204" pitchFamily="34" charset="0"/>
                </a:rPr>
                <a:t>07 – July</a:t>
              </a:r>
            </a:p>
          </p:txBody>
        </p:sp>
        <p:sp>
          <p:nvSpPr>
            <p:cNvPr id="38935" name="Title 20"/>
            <p:cNvSpPr txBox="1">
              <a:spLocks/>
            </p:cNvSpPr>
            <p:nvPr/>
          </p:nvSpPr>
          <p:spPr bwMode="auto">
            <a:xfrm>
              <a:off x="12231599" y="4097376"/>
              <a:ext cx="156674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17" tIns="0" rIns="121917" bIns="0" anchor="ctr">
              <a:spAutoFit/>
            </a:bodyPr>
            <a:lstStyle>
              <a:lvl1pPr defTabSz="457200">
                <a:defRPr sz="3600">
                  <a:solidFill>
                    <a:schemeClr val="tx1"/>
                  </a:solidFill>
                  <a:latin typeface="Lato Light" panose="020F0302020204030203" pitchFamily="34" charset="0"/>
                  <a:ea typeface="MS PGothic" panose="020B0600070205080204" pitchFamily="34" charset="-128"/>
                </a:defRPr>
              </a:lvl1pPr>
              <a:lvl2pPr marL="742950" indent="-285750" defTabSz="457200">
                <a:defRPr sz="3600">
                  <a:solidFill>
                    <a:schemeClr val="tx1"/>
                  </a:solidFill>
                  <a:latin typeface="Lato Light" panose="020F0302020204030203" pitchFamily="34" charset="0"/>
                  <a:ea typeface="MS PGothic" panose="020B0600070205080204" pitchFamily="34" charset="-128"/>
                </a:defRPr>
              </a:lvl2pPr>
              <a:lvl3pPr marL="1143000" indent="-228600" defTabSz="457200">
                <a:defRPr sz="3600">
                  <a:solidFill>
                    <a:schemeClr val="tx1"/>
                  </a:solidFill>
                  <a:latin typeface="Lato Light" panose="020F0302020204030203" pitchFamily="34" charset="0"/>
                  <a:ea typeface="MS PGothic" panose="020B0600070205080204" pitchFamily="34" charset="-128"/>
                </a:defRPr>
              </a:lvl3pPr>
              <a:lvl4pPr marL="1600200" indent="-228600" defTabSz="457200">
                <a:defRPr sz="3600">
                  <a:solidFill>
                    <a:schemeClr val="tx1"/>
                  </a:solidFill>
                  <a:latin typeface="Lato Light" panose="020F0302020204030203" pitchFamily="34" charset="0"/>
                  <a:ea typeface="MS PGothic" panose="020B0600070205080204" pitchFamily="34" charset="-128"/>
                </a:defRPr>
              </a:lvl4pPr>
              <a:lvl5pPr marL="2057400" indent="-228600" defTabSz="457200">
                <a:defRPr sz="3600">
                  <a:solidFill>
                    <a:schemeClr val="tx1"/>
                  </a:solidFill>
                  <a:latin typeface="Lato Light" panose="020F0302020204030203" pitchFamily="34" charset="0"/>
                  <a:ea typeface="MS PGothic" panose="020B0600070205080204" pitchFamily="34" charset="-128"/>
                </a:defRPr>
              </a:lvl5pPr>
              <a:lvl6pPr marL="25146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ctr"/>
              <a:r>
                <a:rPr lang="en-US" altLang="es-MX" sz="3800" b="1" dirty="0">
                  <a:solidFill>
                    <a:schemeClr val="accent1"/>
                  </a:solidFill>
                  <a:latin typeface="Lato" panose="020F0502020204030203" pitchFamily="34" charset="77"/>
                </a:rPr>
                <a:t>70%</a:t>
              </a:r>
            </a:p>
          </p:txBody>
        </p:sp>
        <p:sp>
          <p:nvSpPr>
            <p:cNvPr id="78" name="Rectangle 77"/>
            <p:cNvSpPr/>
            <p:nvPr/>
          </p:nvSpPr>
          <p:spPr>
            <a:xfrm>
              <a:off x="14106175" y="4077978"/>
              <a:ext cx="1071060" cy="5621516"/>
            </a:xfrm>
            <a:prstGeom prst="rect">
              <a:avLst/>
            </a:prstGeom>
            <a:solidFill>
              <a:srgbClr val="E5E5E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1828434" fontAlgn="auto">
                <a:spcBef>
                  <a:spcPts val="0"/>
                </a:spcBef>
                <a:spcAft>
                  <a:spcPts val="0"/>
                </a:spcAft>
                <a:defRPr/>
              </a:pPr>
              <a:endParaRPr lang="en-US" dirty="0">
                <a:latin typeface="Calibri Light"/>
              </a:endParaRPr>
            </a:p>
          </p:txBody>
        </p:sp>
        <p:sp>
          <p:nvSpPr>
            <p:cNvPr id="79" name="Rectangle 78"/>
            <p:cNvSpPr/>
            <p:nvPr/>
          </p:nvSpPr>
          <p:spPr>
            <a:xfrm>
              <a:off x="14106175" y="6514180"/>
              <a:ext cx="1071060" cy="3185314"/>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1828434" fontAlgn="auto">
                <a:spcBef>
                  <a:spcPts val="0"/>
                </a:spcBef>
                <a:spcAft>
                  <a:spcPts val="0"/>
                </a:spcAft>
                <a:defRPr/>
              </a:pPr>
              <a:endParaRPr lang="en-US" dirty="0">
                <a:latin typeface="Calibri Light"/>
              </a:endParaRPr>
            </a:p>
          </p:txBody>
        </p:sp>
        <p:sp>
          <p:nvSpPr>
            <p:cNvPr id="38938" name="Title 20"/>
            <p:cNvSpPr txBox="1">
              <a:spLocks/>
            </p:cNvSpPr>
            <p:nvPr/>
          </p:nvSpPr>
          <p:spPr bwMode="auto">
            <a:xfrm rot="-5400000">
              <a:off x="12931928" y="7512998"/>
              <a:ext cx="3443460" cy="582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17" tIns="0" rIns="121917" bIns="0" anchor="ctr">
              <a:spAutoFit/>
            </a:bodyPr>
            <a:lstStyle>
              <a:lvl1pPr defTabSz="457200">
                <a:defRPr sz="3600">
                  <a:solidFill>
                    <a:schemeClr val="tx1"/>
                  </a:solidFill>
                  <a:latin typeface="Lato Light" panose="020F0302020204030203" pitchFamily="34" charset="0"/>
                  <a:ea typeface="MS PGothic" panose="020B0600070205080204" pitchFamily="34" charset="-128"/>
                </a:defRPr>
              </a:lvl1pPr>
              <a:lvl2pPr marL="742950" indent="-285750" defTabSz="457200">
                <a:defRPr sz="3600">
                  <a:solidFill>
                    <a:schemeClr val="tx1"/>
                  </a:solidFill>
                  <a:latin typeface="Lato Light" panose="020F0302020204030203" pitchFamily="34" charset="0"/>
                  <a:ea typeface="MS PGothic" panose="020B0600070205080204" pitchFamily="34" charset="-128"/>
                </a:defRPr>
              </a:lvl2pPr>
              <a:lvl3pPr marL="1143000" indent="-228600" defTabSz="457200">
                <a:defRPr sz="3600">
                  <a:solidFill>
                    <a:schemeClr val="tx1"/>
                  </a:solidFill>
                  <a:latin typeface="Lato Light" panose="020F0302020204030203" pitchFamily="34" charset="0"/>
                  <a:ea typeface="MS PGothic" panose="020B0600070205080204" pitchFamily="34" charset="-128"/>
                </a:defRPr>
              </a:lvl3pPr>
              <a:lvl4pPr marL="1600200" indent="-228600" defTabSz="457200">
                <a:defRPr sz="3600">
                  <a:solidFill>
                    <a:schemeClr val="tx1"/>
                  </a:solidFill>
                  <a:latin typeface="Lato Light" panose="020F0302020204030203" pitchFamily="34" charset="0"/>
                  <a:ea typeface="MS PGothic" panose="020B0600070205080204" pitchFamily="34" charset="-128"/>
                </a:defRPr>
              </a:lvl4pPr>
              <a:lvl5pPr marL="2057400" indent="-228600" defTabSz="457200">
                <a:defRPr sz="3600">
                  <a:solidFill>
                    <a:schemeClr val="tx1"/>
                  </a:solidFill>
                  <a:latin typeface="Lato Light" panose="020F0302020204030203" pitchFamily="34" charset="0"/>
                  <a:ea typeface="MS PGothic" panose="020B0600070205080204" pitchFamily="34" charset="-128"/>
                </a:defRPr>
              </a:lvl5pPr>
              <a:lvl6pPr marL="25146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en-US" altLang="es-MX">
                  <a:solidFill>
                    <a:schemeClr val="bg1"/>
                  </a:solidFill>
                  <a:latin typeface="Calibri Light" panose="020F0302020204030204" pitchFamily="34" charset="0"/>
                  <a:cs typeface="Calibri Light" panose="020F0302020204030204" pitchFamily="34" charset="0"/>
                </a:rPr>
                <a:t>08 - August</a:t>
              </a:r>
            </a:p>
          </p:txBody>
        </p:sp>
        <p:sp>
          <p:nvSpPr>
            <p:cNvPr id="38939" name="Title 20"/>
            <p:cNvSpPr txBox="1">
              <a:spLocks/>
            </p:cNvSpPr>
            <p:nvPr/>
          </p:nvSpPr>
          <p:spPr bwMode="auto">
            <a:xfrm>
              <a:off x="13873574" y="4097376"/>
              <a:ext cx="156674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17" tIns="0" rIns="121917" bIns="0" anchor="ctr">
              <a:spAutoFit/>
            </a:bodyPr>
            <a:lstStyle>
              <a:lvl1pPr defTabSz="457200">
                <a:defRPr sz="3600">
                  <a:solidFill>
                    <a:schemeClr val="tx1"/>
                  </a:solidFill>
                  <a:latin typeface="Lato Light" panose="020F0302020204030203" pitchFamily="34" charset="0"/>
                  <a:ea typeface="MS PGothic" panose="020B0600070205080204" pitchFamily="34" charset="-128"/>
                </a:defRPr>
              </a:lvl1pPr>
              <a:lvl2pPr marL="742950" indent="-285750" defTabSz="457200">
                <a:defRPr sz="3600">
                  <a:solidFill>
                    <a:schemeClr val="tx1"/>
                  </a:solidFill>
                  <a:latin typeface="Lato Light" panose="020F0302020204030203" pitchFamily="34" charset="0"/>
                  <a:ea typeface="MS PGothic" panose="020B0600070205080204" pitchFamily="34" charset="-128"/>
                </a:defRPr>
              </a:lvl2pPr>
              <a:lvl3pPr marL="1143000" indent="-228600" defTabSz="457200">
                <a:defRPr sz="3600">
                  <a:solidFill>
                    <a:schemeClr val="tx1"/>
                  </a:solidFill>
                  <a:latin typeface="Lato Light" panose="020F0302020204030203" pitchFamily="34" charset="0"/>
                  <a:ea typeface="MS PGothic" panose="020B0600070205080204" pitchFamily="34" charset="-128"/>
                </a:defRPr>
              </a:lvl3pPr>
              <a:lvl4pPr marL="1600200" indent="-228600" defTabSz="457200">
                <a:defRPr sz="3600">
                  <a:solidFill>
                    <a:schemeClr val="tx1"/>
                  </a:solidFill>
                  <a:latin typeface="Lato Light" panose="020F0302020204030203" pitchFamily="34" charset="0"/>
                  <a:ea typeface="MS PGothic" panose="020B0600070205080204" pitchFamily="34" charset="-128"/>
                </a:defRPr>
              </a:lvl4pPr>
              <a:lvl5pPr marL="2057400" indent="-228600" defTabSz="457200">
                <a:defRPr sz="3600">
                  <a:solidFill>
                    <a:schemeClr val="tx1"/>
                  </a:solidFill>
                  <a:latin typeface="Lato Light" panose="020F0302020204030203" pitchFamily="34" charset="0"/>
                  <a:ea typeface="MS PGothic" panose="020B0600070205080204" pitchFamily="34" charset="-128"/>
                </a:defRPr>
              </a:lvl5pPr>
              <a:lvl6pPr marL="25146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ctr"/>
              <a:r>
                <a:rPr lang="en-US" altLang="es-MX" sz="3800" b="1" dirty="0">
                  <a:solidFill>
                    <a:schemeClr val="accent2"/>
                  </a:solidFill>
                  <a:latin typeface="Lato" panose="020F0502020204030203" pitchFamily="34" charset="77"/>
                </a:rPr>
                <a:t>40%</a:t>
              </a:r>
            </a:p>
          </p:txBody>
        </p:sp>
        <p:sp>
          <p:nvSpPr>
            <p:cNvPr id="83" name="Rectangle 82"/>
            <p:cNvSpPr/>
            <p:nvPr/>
          </p:nvSpPr>
          <p:spPr>
            <a:xfrm>
              <a:off x="15761147" y="4077978"/>
              <a:ext cx="1071060" cy="5621516"/>
            </a:xfrm>
            <a:prstGeom prst="rect">
              <a:avLst/>
            </a:prstGeom>
            <a:solidFill>
              <a:srgbClr val="E5E5E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1828434" fontAlgn="auto">
                <a:spcBef>
                  <a:spcPts val="0"/>
                </a:spcBef>
                <a:spcAft>
                  <a:spcPts val="0"/>
                </a:spcAft>
                <a:defRPr/>
              </a:pPr>
              <a:endParaRPr lang="en-US" dirty="0">
                <a:latin typeface="Calibri Light"/>
              </a:endParaRPr>
            </a:p>
          </p:txBody>
        </p:sp>
        <p:sp>
          <p:nvSpPr>
            <p:cNvPr id="84" name="Rectangle 83"/>
            <p:cNvSpPr/>
            <p:nvPr/>
          </p:nvSpPr>
          <p:spPr>
            <a:xfrm>
              <a:off x="15761147" y="4835026"/>
              <a:ext cx="1071060" cy="4864468"/>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1828434" fontAlgn="auto">
                <a:spcBef>
                  <a:spcPts val="0"/>
                </a:spcBef>
                <a:spcAft>
                  <a:spcPts val="0"/>
                </a:spcAft>
                <a:defRPr/>
              </a:pPr>
              <a:endParaRPr lang="en-US" dirty="0">
                <a:latin typeface="Calibri Light"/>
              </a:endParaRPr>
            </a:p>
          </p:txBody>
        </p:sp>
        <p:sp>
          <p:nvSpPr>
            <p:cNvPr id="38942" name="Title 20"/>
            <p:cNvSpPr txBox="1">
              <a:spLocks/>
            </p:cNvSpPr>
            <p:nvPr/>
          </p:nvSpPr>
          <p:spPr bwMode="auto">
            <a:xfrm rot="-5400000">
              <a:off x="14450199" y="7423770"/>
              <a:ext cx="3621915" cy="582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17" tIns="0" rIns="121917" bIns="0" anchor="ctr">
              <a:spAutoFit/>
            </a:bodyPr>
            <a:lstStyle>
              <a:lvl1pPr defTabSz="457200">
                <a:defRPr sz="3600">
                  <a:solidFill>
                    <a:schemeClr val="tx1"/>
                  </a:solidFill>
                  <a:latin typeface="Lato Light" panose="020F0302020204030203" pitchFamily="34" charset="0"/>
                  <a:ea typeface="MS PGothic" panose="020B0600070205080204" pitchFamily="34" charset="-128"/>
                </a:defRPr>
              </a:lvl1pPr>
              <a:lvl2pPr marL="742950" indent="-285750" defTabSz="457200">
                <a:defRPr sz="3600">
                  <a:solidFill>
                    <a:schemeClr val="tx1"/>
                  </a:solidFill>
                  <a:latin typeface="Lato Light" panose="020F0302020204030203" pitchFamily="34" charset="0"/>
                  <a:ea typeface="MS PGothic" panose="020B0600070205080204" pitchFamily="34" charset="-128"/>
                </a:defRPr>
              </a:lvl2pPr>
              <a:lvl3pPr marL="1143000" indent="-228600" defTabSz="457200">
                <a:defRPr sz="3600">
                  <a:solidFill>
                    <a:schemeClr val="tx1"/>
                  </a:solidFill>
                  <a:latin typeface="Lato Light" panose="020F0302020204030203" pitchFamily="34" charset="0"/>
                  <a:ea typeface="MS PGothic" panose="020B0600070205080204" pitchFamily="34" charset="-128"/>
                </a:defRPr>
              </a:lvl3pPr>
              <a:lvl4pPr marL="1600200" indent="-228600" defTabSz="457200">
                <a:defRPr sz="3600">
                  <a:solidFill>
                    <a:schemeClr val="tx1"/>
                  </a:solidFill>
                  <a:latin typeface="Lato Light" panose="020F0302020204030203" pitchFamily="34" charset="0"/>
                  <a:ea typeface="MS PGothic" panose="020B0600070205080204" pitchFamily="34" charset="-128"/>
                </a:defRPr>
              </a:lvl4pPr>
              <a:lvl5pPr marL="2057400" indent="-228600" defTabSz="457200">
                <a:defRPr sz="3600">
                  <a:solidFill>
                    <a:schemeClr val="tx1"/>
                  </a:solidFill>
                  <a:latin typeface="Lato Light" panose="020F0302020204030203" pitchFamily="34" charset="0"/>
                  <a:ea typeface="MS PGothic" panose="020B0600070205080204" pitchFamily="34" charset="-128"/>
                </a:defRPr>
              </a:lvl5pPr>
              <a:lvl6pPr marL="25146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en-US" altLang="es-MX">
                  <a:solidFill>
                    <a:schemeClr val="bg1"/>
                  </a:solidFill>
                  <a:latin typeface="Calibri Light" panose="020F0302020204030204" pitchFamily="34" charset="0"/>
                  <a:cs typeface="Calibri Light" panose="020F0302020204030204" pitchFamily="34" charset="0"/>
                </a:rPr>
                <a:t>09 - September</a:t>
              </a:r>
            </a:p>
          </p:txBody>
        </p:sp>
        <p:sp>
          <p:nvSpPr>
            <p:cNvPr id="90" name="Title 20"/>
            <p:cNvSpPr txBox="1">
              <a:spLocks/>
            </p:cNvSpPr>
            <p:nvPr/>
          </p:nvSpPr>
          <p:spPr>
            <a:xfrm>
              <a:off x="15485874" y="4097023"/>
              <a:ext cx="1566552" cy="585641"/>
            </a:xfrm>
            <a:prstGeom prst="rect">
              <a:avLst/>
            </a:prstGeom>
          </p:spPr>
          <p:txBody>
            <a:bodyPr lIns="121917" tIns="0" rIns="121917" bIns="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fontAlgn="auto">
                <a:spcAft>
                  <a:spcPts val="0"/>
                </a:spcAft>
                <a:defRPr/>
              </a:pPr>
              <a:r>
                <a:rPr lang="en-US" sz="3800" b="1" dirty="0">
                  <a:solidFill>
                    <a:schemeClr val="accent3"/>
                  </a:solidFill>
                  <a:latin typeface="Lato" panose="020F0502020204030203" pitchFamily="34" charset="77"/>
                  <a:cs typeface="Source Sans Pro"/>
                </a:rPr>
                <a:t>85%</a:t>
              </a:r>
            </a:p>
          </p:txBody>
        </p:sp>
        <p:sp>
          <p:nvSpPr>
            <p:cNvPr id="92" name="Rectangle 91"/>
            <p:cNvSpPr/>
            <p:nvPr/>
          </p:nvSpPr>
          <p:spPr>
            <a:xfrm>
              <a:off x="17411113" y="4077978"/>
              <a:ext cx="1071060" cy="5621516"/>
            </a:xfrm>
            <a:prstGeom prst="rect">
              <a:avLst/>
            </a:prstGeom>
            <a:solidFill>
              <a:srgbClr val="E5E5E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1828434" fontAlgn="auto">
                <a:spcBef>
                  <a:spcPts val="0"/>
                </a:spcBef>
                <a:spcAft>
                  <a:spcPts val="0"/>
                </a:spcAft>
                <a:defRPr/>
              </a:pPr>
              <a:endParaRPr lang="en-US" dirty="0">
                <a:latin typeface="Calibri Light"/>
              </a:endParaRPr>
            </a:p>
          </p:txBody>
        </p:sp>
        <p:sp>
          <p:nvSpPr>
            <p:cNvPr id="93" name="Rectangle 92"/>
            <p:cNvSpPr/>
            <p:nvPr/>
          </p:nvSpPr>
          <p:spPr>
            <a:xfrm>
              <a:off x="17411113" y="5119117"/>
              <a:ext cx="1071060" cy="4580377"/>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1828434" fontAlgn="auto">
                <a:spcBef>
                  <a:spcPts val="0"/>
                </a:spcBef>
                <a:spcAft>
                  <a:spcPts val="0"/>
                </a:spcAft>
                <a:defRPr/>
              </a:pPr>
              <a:endParaRPr lang="en-US" dirty="0">
                <a:latin typeface="Calibri Light"/>
              </a:endParaRPr>
            </a:p>
          </p:txBody>
        </p:sp>
        <p:sp>
          <p:nvSpPr>
            <p:cNvPr id="38946" name="Title 20"/>
            <p:cNvSpPr txBox="1">
              <a:spLocks/>
            </p:cNvSpPr>
            <p:nvPr/>
          </p:nvSpPr>
          <p:spPr bwMode="auto">
            <a:xfrm rot="-5400000">
              <a:off x="16233372" y="7512997"/>
              <a:ext cx="3443461" cy="582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17" tIns="0" rIns="121917" bIns="0" anchor="ctr">
              <a:spAutoFit/>
            </a:bodyPr>
            <a:lstStyle>
              <a:lvl1pPr defTabSz="457200">
                <a:defRPr sz="3600">
                  <a:solidFill>
                    <a:schemeClr val="tx1"/>
                  </a:solidFill>
                  <a:latin typeface="Lato Light" panose="020F0302020204030203" pitchFamily="34" charset="0"/>
                  <a:ea typeface="MS PGothic" panose="020B0600070205080204" pitchFamily="34" charset="-128"/>
                </a:defRPr>
              </a:lvl1pPr>
              <a:lvl2pPr marL="742950" indent="-285750" defTabSz="457200">
                <a:defRPr sz="3600">
                  <a:solidFill>
                    <a:schemeClr val="tx1"/>
                  </a:solidFill>
                  <a:latin typeface="Lato Light" panose="020F0302020204030203" pitchFamily="34" charset="0"/>
                  <a:ea typeface="MS PGothic" panose="020B0600070205080204" pitchFamily="34" charset="-128"/>
                </a:defRPr>
              </a:lvl2pPr>
              <a:lvl3pPr marL="1143000" indent="-228600" defTabSz="457200">
                <a:defRPr sz="3600">
                  <a:solidFill>
                    <a:schemeClr val="tx1"/>
                  </a:solidFill>
                  <a:latin typeface="Lato Light" panose="020F0302020204030203" pitchFamily="34" charset="0"/>
                  <a:ea typeface="MS PGothic" panose="020B0600070205080204" pitchFamily="34" charset="-128"/>
                </a:defRPr>
              </a:lvl3pPr>
              <a:lvl4pPr marL="1600200" indent="-228600" defTabSz="457200">
                <a:defRPr sz="3600">
                  <a:solidFill>
                    <a:schemeClr val="tx1"/>
                  </a:solidFill>
                  <a:latin typeface="Lato Light" panose="020F0302020204030203" pitchFamily="34" charset="0"/>
                  <a:ea typeface="MS PGothic" panose="020B0600070205080204" pitchFamily="34" charset="-128"/>
                </a:defRPr>
              </a:lvl4pPr>
              <a:lvl5pPr marL="2057400" indent="-228600" defTabSz="457200">
                <a:defRPr sz="3600">
                  <a:solidFill>
                    <a:schemeClr val="tx1"/>
                  </a:solidFill>
                  <a:latin typeface="Lato Light" panose="020F0302020204030203" pitchFamily="34" charset="0"/>
                  <a:ea typeface="MS PGothic" panose="020B0600070205080204" pitchFamily="34" charset="-128"/>
                </a:defRPr>
              </a:lvl5pPr>
              <a:lvl6pPr marL="25146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en-US" altLang="es-MX">
                  <a:solidFill>
                    <a:schemeClr val="bg1"/>
                  </a:solidFill>
                  <a:latin typeface="Calibri Light" panose="020F0302020204030204" pitchFamily="34" charset="0"/>
                  <a:cs typeface="Calibri Light" panose="020F0302020204030204" pitchFamily="34" charset="0"/>
                </a:rPr>
                <a:t>10 - October</a:t>
              </a:r>
            </a:p>
          </p:txBody>
        </p:sp>
        <p:sp>
          <p:nvSpPr>
            <p:cNvPr id="95" name="Title 20"/>
            <p:cNvSpPr txBox="1">
              <a:spLocks/>
            </p:cNvSpPr>
            <p:nvPr/>
          </p:nvSpPr>
          <p:spPr>
            <a:xfrm>
              <a:off x="17127499" y="4097023"/>
              <a:ext cx="1566552" cy="585641"/>
            </a:xfrm>
            <a:prstGeom prst="rect">
              <a:avLst/>
            </a:prstGeom>
          </p:spPr>
          <p:txBody>
            <a:bodyPr lIns="121917" tIns="0" rIns="121917" bIns="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fontAlgn="auto">
                <a:spcAft>
                  <a:spcPts val="0"/>
                </a:spcAft>
                <a:defRPr/>
              </a:pPr>
              <a:r>
                <a:rPr lang="en-US" sz="3800" b="1" dirty="0">
                  <a:solidFill>
                    <a:schemeClr val="accent4"/>
                  </a:solidFill>
                  <a:latin typeface="Lato" panose="020F0502020204030203" pitchFamily="34" charset="77"/>
                  <a:cs typeface="Source Sans Pro"/>
                </a:rPr>
                <a:t>76%</a:t>
              </a:r>
            </a:p>
          </p:txBody>
        </p:sp>
        <p:sp>
          <p:nvSpPr>
            <p:cNvPr id="102" name="Rectangle 101"/>
            <p:cNvSpPr/>
            <p:nvPr/>
          </p:nvSpPr>
          <p:spPr>
            <a:xfrm>
              <a:off x="19066085" y="4077978"/>
              <a:ext cx="1071060" cy="5621516"/>
            </a:xfrm>
            <a:prstGeom prst="rect">
              <a:avLst/>
            </a:prstGeom>
            <a:solidFill>
              <a:srgbClr val="E5E5E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1828434" fontAlgn="auto">
                <a:spcBef>
                  <a:spcPts val="0"/>
                </a:spcBef>
                <a:spcAft>
                  <a:spcPts val="0"/>
                </a:spcAft>
                <a:defRPr/>
              </a:pPr>
              <a:endParaRPr lang="en-US" dirty="0">
                <a:latin typeface="Calibri Light"/>
              </a:endParaRPr>
            </a:p>
          </p:txBody>
        </p:sp>
        <p:sp>
          <p:nvSpPr>
            <p:cNvPr id="103" name="Rectangle 102"/>
            <p:cNvSpPr/>
            <p:nvPr/>
          </p:nvSpPr>
          <p:spPr>
            <a:xfrm>
              <a:off x="19066085" y="4835026"/>
              <a:ext cx="1071060" cy="4864468"/>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1828434" fontAlgn="auto">
                <a:spcBef>
                  <a:spcPts val="0"/>
                </a:spcBef>
                <a:spcAft>
                  <a:spcPts val="0"/>
                </a:spcAft>
                <a:defRPr/>
              </a:pPr>
              <a:endParaRPr lang="en-US" dirty="0">
                <a:latin typeface="Calibri Light"/>
              </a:endParaRPr>
            </a:p>
          </p:txBody>
        </p:sp>
        <p:sp>
          <p:nvSpPr>
            <p:cNvPr id="38950" name="Title 20"/>
            <p:cNvSpPr txBox="1">
              <a:spLocks/>
            </p:cNvSpPr>
            <p:nvPr/>
          </p:nvSpPr>
          <p:spPr bwMode="auto">
            <a:xfrm rot="-5400000">
              <a:off x="17382546" y="7031738"/>
              <a:ext cx="4405984" cy="582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17" tIns="0" rIns="121917" bIns="0" anchor="ctr">
              <a:spAutoFit/>
            </a:bodyPr>
            <a:lstStyle>
              <a:lvl1pPr defTabSz="457200">
                <a:defRPr sz="3600">
                  <a:solidFill>
                    <a:schemeClr val="tx1"/>
                  </a:solidFill>
                  <a:latin typeface="Lato Light" panose="020F0302020204030203" pitchFamily="34" charset="0"/>
                  <a:ea typeface="MS PGothic" panose="020B0600070205080204" pitchFamily="34" charset="-128"/>
                </a:defRPr>
              </a:lvl1pPr>
              <a:lvl2pPr marL="742950" indent="-285750" defTabSz="457200">
                <a:defRPr sz="3600">
                  <a:solidFill>
                    <a:schemeClr val="tx1"/>
                  </a:solidFill>
                  <a:latin typeface="Lato Light" panose="020F0302020204030203" pitchFamily="34" charset="0"/>
                  <a:ea typeface="MS PGothic" panose="020B0600070205080204" pitchFamily="34" charset="-128"/>
                </a:defRPr>
              </a:lvl2pPr>
              <a:lvl3pPr marL="1143000" indent="-228600" defTabSz="457200">
                <a:defRPr sz="3600">
                  <a:solidFill>
                    <a:schemeClr val="tx1"/>
                  </a:solidFill>
                  <a:latin typeface="Lato Light" panose="020F0302020204030203" pitchFamily="34" charset="0"/>
                  <a:ea typeface="MS PGothic" panose="020B0600070205080204" pitchFamily="34" charset="-128"/>
                </a:defRPr>
              </a:lvl3pPr>
              <a:lvl4pPr marL="1600200" indent="-228600" defTabSz="457200">
                <a:defRPr sz="3600">
                  <a:solidFill>
                    <a:schemeClr val="tx1"/>
                  </a:solidFill>
                  <a:latin typeface="Lato Light" panose="020F0302020204030203" pitchFamily="34" charset="0"/>
                  <a:ea typeface="MS PGothic" panose="020B0600070205080204" pitchFamily="34" charset="-128"/>
                </a:defRPr>
              </a:lvl4pPr>
              <a:lvl5pPr marL="2057400" indent="-228600" defTabSz="457200">
                <a:defRPr sz="3600">
                  <a:solidFill>
                    <a:schemeClr val="tx1"/>
                  </a:solidFill>
                  <a:latin typeface="Lato Light" panose="020F0302020204030203" pitchFamily="34" charset="0"/>
                  <a:ea typeface="MS PGothic" panose="020B0600070205080204" pitchFamily="34" charset="-128"/>
                </a:defRPr>
              </a:lvl5pPr>
              <a:lvl6pPr marL="25146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en-US" altLang="es-MX">
                  <a:solidFill>
                    <a:schemeClr val="bg1"/>
                  </a:solidFill>
                  <a:latin typeface="Calibri Light" panose="020F0302020204030204" pitchFamily="34" charset="0"/>
                  <a:cs typeface="Calibri Light" panose="020F0302020204030204" pitchFamily="34" charset="0"/>
                </a:rPr>
                <a:t>11- November</a:t>
              </a:r>
            </a:p>
          </p:txBody>
        </p:sp>
        <p:sp>
          <p:nvSpPr>
            <p:cNvPr id="101" name="Title 20"/>
            <p:cNvSpPr txBox="1">
              <a:spLocks/>
            </p:cNvSpPr>
            <p:nvPr/>
          </p:nvSpPr>
          <p:spPr>
            <a:xfrm>
              <a:off x="18815837" y="4097023"/>
              <a:ext cx="1566552" cy="585641"/>
            </a:xfrm>
            <a:prstGeom prst="rect">
              <a:avLst/>
            </a:prstGeom>
          </p:spPr>
          <p:txBody>
            <a:bodyPr lIns="121917" tIns="0" rIns="121917" bIns="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fontAlgn="auto">
                <a:spcAft>
                  <a:spcPts val="0"/>
                </a:spcAft>
                <a:defRPr/>
              </a:pPr>
              <a:r>
                <a:rPr lang="en-US" sz="3800" b="1" dirty="0">
                  <a:solidFill>
                    <a:schemeClr val="accent5"/>
                  </a:solidFill>
                  <a:latin typeface="Lato" panose="020F0502020204030203" pitchFamily="34" charset="77"/>
                  <a:cs typeface="Source Sans Pro"/>
                </a:rPr>
                <a:t>92%</a:t>
              </a:r>
            </a:p>
          </p:txBody>
        </p:sp>
        <p:sp>
          <p:nvSpPr>
            <p:cNvPr id="108" name="Rectangle 107"/>
            <p:cNvSpPr/>
            <p:nvPr/>
          </p:nvSpPr>
          <p:spPr>
            <a:xfrm>
              <a:off x="20716052" y="4077978"/>
              <a:ext cx="1071060" cy="5621516"/>
            </a:xfrm>
            <a:prstGeom prst="rect">
              <a:avLst/>
            </a:prstGeom>
            <a:solidFill>
              <a:srgbClr val="E5E5E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1828434" fontAlgn="auto">
                <a:spcBef>
                  <a:spcPts val="0"/>
                </a:spcBef>
                <a:spcAft>
                  <a:spcPts val="0"/>
                </a:spcAft>
                <a:defRPr/>
              </a:pPr>
              <a:endParaRPr lang="en-US" dirty="0">
                <a:latin typeface="Calibri Light"/>
              </a:endParaRPr>
            </a:p>
          </p:txBody>
        </p:sp>
        <p:sp>
          <p:nvSpPr>
            <p:cNvPr id="109" name="Rectangle 108"/>
            <p:cNvSpPr/>
            <p:nvPr/>
          </p:nvSpPr>
          <p:spPr>
            <a:xfrm>
              <a:off x="20716052" y="5569854"/>
              <a:ext cx="1071060" cy="412964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1828434" fontAlgn="auto">
                <a:spcBef>
                  <a:spcPts val="0"/>
                </a:spcBef>
                <a:spcAft>
                  <a:spcPts val="0"/>
                </a:spcAft>
                <a:defRPr/>
              </a:pPr>
              <a:endParaRPr lang="en-US" dirty="0">
                <a:latin typeface="Calibri Light"/>
              </a:endParaRPr>
            </a:p>
          </p:txBody>
        </p:sp>
        <p:sp>
          <p:nvSpPr>
            <p:cNvPr id="38954" name="Title 20"/>
            <p:cNvSpPr txBox="1">
              <a:spLocks/>
            </p:cNvSpPr>
            <p:nvPr/>
          </p:nvSpPr>
          <p:spPr bwMode="auto">
            <a:xfrm rot="-5400000">
              <a:off x="19163036" y="7145382"/>
              <a:ext cx="4178697" cy="582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17" tIns="0" rIns="121917" bIns="0" anchor="ctr">
              <a:spAutoFit/>
            </a:bodyPr>
            <a:lstStyle>
              <a:lvl1pPr defTabSz="457200">
                <a:defRPr sz="3600">
                  <a:solidFill>
                    <a:schemeClr val="tx1"/>
                  </a:solidFill>
                  <a:latin typeface="Lato Light" panose="020F0302020204030203" pitchFamily="34" charset="0"/>
                  <a:ea typeface="MS PGothic" panose="020B0600070205080204" pitchFamily="34" charset="-128"/>
                </a:defRPr>
              </a:lvl1pPr>
              <a:lvl2pPr marL="742950" indent="-285750" defTabSz="457200">
                <a:defRPr sz="3600">
                  <a:solidFill>
                    <a:schemeClr val="tx1"/>
                  </a:solidFill>
                  <a:latin typeface="Lato Light" panose="020F0302020204030203" pitchFamily="34" charset="0"/>
                  <a:ea typeface="MS PGothic" panose="020B0600070205080204" pitchFamily="34" charset="-128"/>
                </a:defRPr>
              </a:lvl2pPr>
              <a:lvl3pPr marL="1143000" indent="-228600" defTabSz="457200">
                <a:defRPr sz="3600">
                  <a:solidFill>
                    <a:schemeClr val="tx1"/>
                  </a:solidFill>
                  <a:latin typeface="Lato Light" panose="020F0302020204030203" pitchFamily="34" charset="0"/>
                  <a:ea typeface="MS PGothic" panose="020B0600070205080204" pitchFamily="34" charset="-128"/>
                </a:defRPr>
              </a:lvl3pPr>
              <a:lvl4pPr marL="1600200" indent="-228600" defTabSz="457200">
                <a:defRPr sz="3600">
                  <a:solidFill>
                    <a:schemeClr val="tx1"/>
                  </a:solidFill>
                  <a:latin typeface="Lato Light" panose="020F0302020204030203" pitchFamily="34" charset="0"/>
                  <a:ea typeface="MS PGothic" panose="020B0600070205080204" pitchFamily="34" charset="-128"/>
                </a:defRPr>
              </a:lvl4pPr>
              <a:lvl5pPr marL="2057400" indent="-228600" defTabSz="457200">
                <a:defRPr sz="3600">
                  <a:solidFill>
                    <a:schemeClr val="tx1"/>
                  </a:solidFill>
                  <a:latin typeface="Lato Light" panose="020F0302020204030203" pitchFamily="34" charset="0"/>
                  <a:ea typeface="MS PGothic" panose="020B0600070205080204" pitchFamily="34" charset="-128"/>
                </a:defRPr>
              </a:lvl5pPr>
              <a:lvl6pPr marL="25146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en-US" altLang="es-MX">
                  <a:solidFill>
                    <a:schemeClr val="bg1"/>
                  </a:solidFill>
                  <a:latin typeface="Calibri Light" panose="020F0302020204030204" pitchFamily="34" charset="0"/>
                  <a:cs typeface="Calibri Light" panose="020F0302020204030204" pitchFamily="34" charset="0"/>
                </a:rPr>
                <a:t>12 -December</a:t>
              </a:r>
            </a:p>
          </p:txBody>
        </p:sp>
        <p:sp>
          <p:nvSpPr>
            <p:cNvPr id="38955" name="Title 20"/>
            <p:cNvSpPr txBox="1">
              <a:spLocks/>
            </p:cNvSpPr>
            <p:nvPr/>
          </p:nvSpPr>
          <p:spPr bwMode="auto">
            <a:xfrm>
              <a:off x="20457272" y="4097378"/>
              <a:ext cx="156674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17" tIns="0" rIns="121917" bIns="0" anchor="ctr">
              <a:spAutoFit/>
            </a:bodyPr>
            <a:lstStyle>
              <a:lvl1pPr defTabSz="457200">
                <a:defRPr sz="3600">
                  <a:solidFill>
                    <a:schemeClr val="tx1"/>
                  </a:solidFill>
                  <a:latin typeface="Lato Light" panose="020F0302020204030203" pitchFamily="34" charset="0"/>
                  <a:ea typeface="MS PGothic" panose="020B0600070205080204" pitchFamily="34" charset="-128"/>
                </a:defRPr>
              </a:lvl1pPr>
              <a:lvl2pPr marL="742950" indent="-285750" defTabSz="457200">
                <a:defRPr sz="3600">
                  <a:solidFill>
                    <a:schemeClr val="tx1"/>
                  </a:solidFill>
                  <a:latin typeface="Lato Light" panose="020F0302020204030203" pitchFamily="34" charset="0"/>
                  <a:ea typeface="MS PGothic" panose="020B0600070205080204" pitchFamily="34" charset="-128"/>
                </a:defRPr>
              </a:lvl2pPr>
              <a:lvl3pPr marL="1143000" indent="-228600" defTabSz="457200">
                <a:defRPr sz="3600">
                  <a:solidFill>
                    <a:schemeClr val="tx1"/>
                  </a:solidFill>
                  <a:latin typeface="Lato Light" panose="020F0302020204030203" pitchFamily="34" charset="0"/>
                  <a:ea typeface="MS PGothic" panose="020B0600070205080204" pitchFamily="34" charset="-128"/>
                </a:defRPr>
              </a:lvl3pPr>
              <a:lvl4pPr marL="1600200" indent="-228600" defTabSz="457200">
                <a:defRPr sz="3600">
                  <a:solidFill>
                    <a:schemeClr val="tx1"/>
                  </a:solidFill>
                  <a:latin typeface="Lato Light" panose="020F0302020204030203" pitchFamily="34" charset="0"/>
                  <a:ea typeface="MS PGothic" panose="020B0600070205080204" pitchFamily="34" charset="-128"/>
                </a:defRPr>
              </a:lvl4pPr>
              <a:lvl5pPr marL="2057400" indent="-228600" defTabSz="457200">
                <a:defRPr sz="3600">
                  <a:solidFill>
                    <a:schemeClr val="tx1"/>
                  </a:solidFill>
                  <a:latin typeface="Lato Light" panose="020F0302020204030203" pitchFamily="34" charset="0"/>
                  <a:ea typeface="MS PGothic" panose="020B0600070205080204" pitchFamily="34" charset="-128"/>
                </a:defRPr>
              </a:lvl5pPr>
              <a:lvl6pPr marL="25146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ctr"/>
              <a:r>
                <a:rPr lang="en-US" altLang="es-MX" sz="3800" b="1" dirty="0">
                  <a:solidFill>
                    <a:srgbClr val="7CC8EC"/>
                  </a:solidFill>
                  <a:latin typeface="Lato" panose="020F0502020204030203" pitchFamily="34" charset="77"/>
                </a:rPr>
                <a:t>65%</a:t>
              </a:r>
            </a:p>
          </p:txBody>
        </p:sp>
        <p:sp>
          <p:nvSpPr>
            <p:cNvPr id="111" name="Rectangle 110"/>
            <p:cNvSpPr/>
            <p:nvPr/>
          </p:nvSpPr>
          <p:spPr>
            <a:xfrm>
              <a:off x="2556406" y="4077978"/>
              <a:ext cx="1071060" cy="5621516"/>
            </a:xfrm>
            <a:prstGeom prst="rect">
              <a:avLst/>
            </a:prstGeom>
            <a:solidFill>
              <a:srgbClr val="E5E5E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1828434" fontAlgn="auto">
                <a:spcBef>
                  <a:spcPts val="0"/>
                </a:spcBef>
                <a:spcAft>
                  <a:spcPts val="0"/>
                </a:spcAft>
                <a:defRPr/>
              </a:pPr>
              <a:endParaRPr lang="en-US" dirty="0">
                <a:latin typeface="Calibri Light"/>
              </a:endParaRPr>
            </a:p>
          </p:txBody>
        </p:sp>
        <p:sp>
          <p:nvSpPr>
            <p:cNvPr id="112" name="Rectangle 111"/>
            <p:cNvSpPr/>
            <p:nvPr/>
          </p:nvSpPr>
          <p:spPr>
            <a:xfrm>
              <a:off x="2556406" y="5569854"/>
              <a:ext cx="1071060" cy="4129640"/>
            </a:xfrm>
            <a:prstGeom prst="rect">
              <a:avLst/>
            </a:prstGeom>
            <a:solidFill>
              <a:schemeClr val="accent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1828434" fontAlgn="auto">
                <a:spcBef>
                  <a:spcPts val="0"/>
                </a:spcBef>
                <a:spcAft>
                  <a:spcPts val="0"/>
                </a:spcAft>
                <a:defRPr/>
              </a:pPr>
              <a:endParaRPr lang="en-US" dirty="0">
                <a:latin typeface="Calibri Light"/>
              </a:endParaRPr>
            </a:p>
          </p:txBody>
        </p:sp>
        <p:sp>
          <p:nvSpPr>
            <p:cNvPr id="38958" name="Title 20"/>
            <p:cNvSpPr txBox="1">
              <a:spLocks/>
            </p:cNvSpPr>
            <p:nvPr/>
          </p:nvSpPr>
          <p:spPr bwMode="auto">
            <a:xfrm rot="-5400000">
              <a:off x="1334949" y="7512999"/>
              <a:ext cx="3443460" cy="582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17" tIns="0" rIns="121917" bIns="0" anchor="ctr">
              <a:spAutoFit/>
            </a:bodyPr>
            <a:lstStyle>
              <a:lvl1pPr defTabSz="457200">
                <a:defRPr sz="3600">
                  <a:solidFill>
                    <a:schemeClr val="tx1"/>
                  </a:solidFill>
                  <a:latin typeface="Lato Light" panose="020F0302020204030203" pitchFamily="34" charset="0"/>
                  <a:ea typeface="MS PGothic" panose="020B0600070205080204" pitchFamily="34" charset="-128"/>
                </a:defRPr>
              </a:lvl1pPr>
              <a:lvl2pPr marL="742950" indent="-285750" defTabSz="457200">
                <a:defRPr sz="3600">
                  <a:solidFill>
                    <a:schemeClr val="tx1"/>
                  </a:solidFill>
                  <a:latin typeface="Lato Light" panose="020F0302020204030203" pitchFamily="34" charset="0"/>
                  <a:ea typeface="MS PGothic" panose="020B0600070205080204" pitchFamily="34" charset="-128"/>
                </a:defRPr>
              </a:lvl2pPr>
              <a:lvl3pPr marL="1143000" indent="-228600" defTabSz="457200">
                <a:defRPr sz="3600">
                  <a:solidFill>
                    <a:schemeClr val="tx1"/>
                  </a:solidFill>
                  <a:latin typeface="Lato Light" panose="020F0302020204030203" pitchFamily="34" charset="0"/>
                  <a:ea typeface="MS PGothic" panose="020B0600070205080204" pitchFamily="34" charset="-128"/>
                </a:defRPr>
              </a:lvl3pPr>
              <a:lvl4pPr marL="1600200" indent="-228600" defTabSz="457200">
                <a:defRPr sz="3600">
                  <a:solidFill>
                    <a:schemeClr val="tx1"/>
                  </a:solidFill>
                  <a:latin typeface="Lato Light" panose="020F0302020204030203" pitchFamily="34" charset="0"/>
                  <a:ea typeface="MS PGothic" panose="020B0600070205080204" pitchFamily="34" charset="-128"/>
                </a:defRPr>
              </a:lvl4pPr>
              <a:lvl5pPr marL="2057400" indent="-228600" defTabSz="457200">
                <a:defRPr sz="3600">
                  <a:solidFill>
                    <a:schemeClr val="tx1"/>
                  </a:solidFill>
                  <a:latin typeface="Lato Light" panose="020F0302020204030203" pitchFamily="34" charset="0"/>
                  <a:ea typeface="MS PGothic" panose="020B0600070205080204" pitchFamily="34" charset="-128"/>
                </a:defRPr>
              </a:lvl5pPr>
              <a:lvl6pPr marL="25146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en-US" altLang="es-MX">
                  <a:solidFill>
                    <a:schemeClr val="bg1"/>
                  </a:solidFill>
                  <a:latin typeface="Calibri Light" panose="020F0302020204030204" pitchFamily="34" charset="0"/>
                  <a:cs typeface="Calibri Light" panose="020F0302020204030204" pitchFamily="34" charset="0"/>
                </a:rPr>
                <a:t>01 – January </a:t>
              </a:r>
            </a:p>
          </p:txBody>
        </p:sp>
        <p:sp>
          <p:nvSpPr>
            <p:cNvPr id="38959" name="Title 20"/>
            <p:cNvSpPr txBox="1">
              <a:spLocks/>
            </p:cNvSpPr>
            <p:nvPr/>
          </p:nvSpPr>
          <p:spPr bwMode="auto">
            <a:xfrm>
              <a:off x="2336188" y="4097376"/>
              <a:ext cx="156674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17" tIns="0" rIns="121917" bIns="0" anchor="ctr">
              <a:spAutoFit/>
            </a:bodyPr>
            <a:lstStyle>
              <a:lvl1pPr defTabSz="457200">
                <a:defRPr sz="3600">
                  <a:solidFill>
                    <a:schemeClr val="tx1"/>
                  </a:solidFill>
                  <a:latin typeface="Lato Light" panose="020F0302020204030203" pitchFamily="34" charset="0"/>
                  <a:ea typeface="MS PGothic" panose="020B0600070205080204" pitchFamily="34" charset="-128"/>
                </a:defRPr>
              </a:lvl1pPr>
              <a:lvl2pPr marL="742950" indent="-285750" defTabSz="457200">
                <a:defRPr sz="3600">
                  <a:solidFill>
                    <a:schemeClr val="tx1"/>
                  </a:solidFill>
                  <a:latin typeface="Lato Light" panose="020F0302020204030203" pitchFamily="34" charset="0"/>
                  <a:ea typeface="MS PGothic" panose="020B0600070205080204" pitchFamily="34" charset="-128"/>
                </a:defRPr>
              </a:lvl2pPr>
              <a:lvl3pPr marL="1143000" indent="-228600" defTabSz="457200">
                <a:defRPr sz="3600">
                  <a:solidFill>
                    <a:schemeClr val="tx1"/>
                  </a:solidFill>
                  <a:latin typeface="Lato Light" panose="020F0302020204030203" pitchFamily="34" charset="0"/>
                  <a:ea typeface="MS PGothic" panose="020B0600070205080204" pitchFamily="34" charset="-128"/>
                </a:defRPr>
              </a:lvl3pPr>
              <a:lvl4pPr marL="1600200" indent="-228600" defTabSz="457200">
                <a:defRPr sz="3600">
                  <a:solidFill>
                    <a:schemeClr val="tx1"/>
                  </a:solidFill>
                  <a:latin typeface="Lato Light" panose="020F0302020204030203" pitchFamily="34" charset="0"/>
                  <a:ea typeface="MS PGothic" panose="020B0600070205080204" pitchFamily="34" charset="-128"/>
                </a:defRPr>
              </a:lvl4pPr>
              <a:lvl5pPr marL="2057400" indent="-228600" defTabSz="457200">
                <a:defRPr sz="3600">
                  <a:solidFill>
                    <a:schemeClr val="tx1"/>
                  </a:solidFill>
                  <a:latin typeface="Lato Light" panose="020F0302020204030203" pitchFamily="34" charset="0"/>
                  <a:ea typeface="MS PGothic" panose="020B0600070205080204" pitchFamily="34" charset="-128"/>
                </a:defRPr>
              </a:lvl5pPr>
              <a:lvl6pPr marL="25146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ctr"/>
              <a:r>
                <a:rPr lang="en-US" altLang="es-MX" sz="3800" b="1" dirty="0">
                  <a:solidFill>
                    <a:schemeClr val="accent1"/>
                  </a:solidFill>
                  <a:latin typeface="Lato" panose="020F0502020204030203" pitchFamily="34" charset="77"/>
                </a:rPr>
                <a:t>70%</a:t>
              </a:r>
            </a:p>
          </p:txBody>
        </p:sp>
        <p:sp>
          <p:nvSpPr>
            <p:cNvPr id="115" name="Rectangle 114"/>
            <p:cNvSpPr/>
            <p:nvPr/>
          </p:nvSpPr>
          <p:spPr>
            <a:xfrm>
              <a:off x="4211378" y="4077978"/>
              <a:ext cx="1071060" cy="5621516"/>
            </a:xfrm>
            <a:prstGeom prst="rect">
              <a:avLst/>
            </a:prstGeom>
            <a:solidFill>
              <a:srgbClr val="E5E5E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1828434" fontAlgn="auto">
                <a:spcBef>
                  <a:spcPts val="0"/>
                </a:spcBef>
                <a:spcAft>
                  <a:spcPts val="0"/>
                </a:spcAft>
                <a:defRPr/>
              </a:pPr>
              <a:endParaRPr lang="en-US" dirty="0">
                <a:latin typeface="Calibri Light"/>
              </a:endParaRPr>
            </a:p>
          </p:txBody>
        </p:sp>
        <p:sp>
          <p:nvSpPr>
            <p:cNvPr id="116" name="Rectangle 115"/>
            <p:cNvSpPr/>
            <p:nvPr/>
          </p:nvSpPr>
          <p:spPr>
            <a:xfrm>
              <a:off x="4211378" y="6514180"/>
              <a:ext cx="1071060" cy="3185314"/>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1828434" fontAlgn="auto">
                <a:spcBef>
                  <a:spcPts val="0"/>
                </a:spcBef>
                <a:spcAft>
                  <a:spcPts val="0"/>
                </a:spcAft>
                <a:defRPr/>
              </a:pPr>
              <a:endParaRPr lang="en-US" dirty="0">
                <a:latin typeface="Calibri Light"/>
              </a:endParaRPr>
            </a:p>
          </p:txBody>
        </p:sp>
        <p:sp>
          <p:nvSpPr>
            <p:cNvPr id="38962" name="Title 20"/>
            <p:cNvSpPr txBox="1">
              <a:spLocks/>
            </p:cNvSpPr>
            <p:nvPr/>
          </p:nvSpPr>
          <p:spPr bwMode="auto">
            <a:xfrm rot="-5400000">
              <a:off x="3036517" y="7512998"/>
              <a:ext cx="3443460" cy="582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17" tIns="0" rIns="121917" bIns="0" anchor="ctr">
              <a:spAutoFit/>
            </a:bodyPr>
            <a:lstStyle>
              <a:lvl1pPr defTabSz="457200">
                <a:defRPr sz="3600">
                  <a:solidFill>
                    <a:schemeClr val="tx1"/>
                  </a:solidFill>
                  <a:latin typeface="Lato Light" panose="020F0302020204030203" pitchFamily="34" charset="0"/>
                  <a:ea typeface="MS PGothic" panose="020B0600070205080204" pitchFamily="34" charset="-128"/>
                </a:defRPr>
              </a:lvl1pPr>
              <a:lvl2pPr marL="742950" indent="-285750" defTabSz="457200">
                <a:defRPr sz="3600">
                  <a:solidFill>
                    <a:schemeClr val="tx1"/>
                  </a:solidFill>
                  <a:latin typeface="Lato Light" panose="020F0302020204030203" pitchFamily="34" charset="0"/>
                  <a:ea typeface="MS PGothic" panose="020B0600070205080204" pitchFamily="34" charset="-128"/>
                </a:defRPr>
              </a:lvl2pPr>
              <a:lvl3pPr marL="1143000" indent="-228600" defTabSz="457200">
                <a:defRPr sz="3600">
                  <a:solidFill>
                    <a:schemeClr val="tx1"/>
                  </a:solidFill>
                  <a:latin typeface="Lato Light" panose="020F0302020204030203" pitchFamily="34" charset="0"/>
                  <a:ea typeface="MS PGothic" panose="020B0600070205080204" pitchFamily="34" charset="-128"/>
                </a:defRPr>
              </a:lvl3pPr>
              <a:lvl4pPr marL="1600200" indent="-228600" defTabSz="457200">
                <a:defRPr sz="3600">
                  <a:solidFill>
                    <a:schemeClr val="tx1"/>
                  </a:solidFill>
                  <a:latin typeface="Lato Light" panose="020F0302020204030203" pitchFamily="34" charset="0"/>
                  <a:ea typeface="MS PGothic" panose="020B0600070205080204" pitchFamily="34" charset="-128"/>
                </a:defRPr>
              </a:lvl4pPr>
              <a:lvl5pPr marL="2057400" indent="-228600" defTabSz="457200">
                <a:defRPr sz="3600">
                  <a:solidFill>
                    <a:schemeClr val="tx1"/>
                  </a:solidFill>
                  <a:latin typeface="Lato Light" panose="020F0302020204030203" pitchFamily="34" charset="0"/>
                  <a:ea typeface="MS PGothic" panose="020B0600070205080204" pitchFamily="34" charset="-128"/>
                </a:defRPr>
              </a:lvl5pPr>
              <a:lvl6pPr marL="25146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en-US" altLang="es-MX">
                  <a:solidFill>
                    <a:schemeClr val="bg1"/>
                  </a:solidFill>
                  <a:latin typeface="Calibri Light" panose="020F0302020204030204" pitchFamily="34" charset="0"/>
                  <a:cs typeface="Calibri Light" panose="020F0302020204030204" pitchFamily="34" charset="0"/>
                </a:rPr>
                <a:t>02 - February</a:t>
              </a:r>
            </a:p>
          </p:txBody>
        </p:sp>
        <p:sp>
          <p:nvSpPr>
            <p:cNvPr id="38963" name="Title 20"/>
            <p:cNvSpPr txBox="1">
              <a:spLocks/>
            </p:cNvSpPr>
            <p:nvPr/>
          </p:nvSpPr>
          <p:spPr bwMode="auto">
            <a:xfrm>
              <a:off x="3978164" y="4097376"/>
              <a:ext cx="156674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17" tIns="0" rIns="121917" bIns="0" anchor="ctr">
              <a:spAutoFit/>
            </a:bodyPr>
            <a:lstStyle>
              <a:lvl1pPr defTabSz="457200">
                <a:defRPr sz="3600">
                  <a:solidFill>
                    <a:schemeClr val="tx1"/>
                  </a:solidFill>
                  <a:latin typeface="Lato Light" panose="020F0302020204030203" pitchFamily="34" charset="0"/>
                  <a:ea typeface="MS PGothic" panose="020B0600070205080204" pitchFamily="34" charset="-128"/>
                </a:defRPr>
              </a:lvl1pPr>
              <a:lvl2pPr marL="742950" indent="-285750" defTabSz="457200">
                <a:defRPr sz="3600">
                  <a:solidFill>
                    <a:schemeClr val="tx1"/>
                  </a:solidFill>
                  <a:latin typeface="Lato Light" panose="020F0302020204030203" pitchFamily="34" charset="0"/>
                  <a:ea typeface="MS PGothic" panose="020B0600070205080204" pitchFamily="34" charset="-128"/>
                </a:defRPr>
              </a:lvl2pPr>
              <a:lvl3pPr marL="1143000" indent="-228600" defTabSz="457200">
                <a:defRPr sz="3600">
                  <a:solidFill>
                    <a:schemeClr val="tx1"/>
                  </a:solidFill>
                  <a:latin typeface="Lato Light" panose="020F0302020204030203" pitchFamily="34" charset="0"/>
                  <a:ea typeface="MS PGothic" panose="020B0600070205080204" pitchFamily="34" charset="-128"/>
                </a:defRPr>
              </a:lvl3pPr>
              <a:lvl4pPr marL="1600200" indent="-228600" defTabSz="457200">
                <a:defRPr sz="3600">
                  <a:solidFill>
                    <a:schemeClr val="tx1"/>
                  </a:solidFill>
                  <a:latin typeface="Lato Light" panose="020F0302020204030203" pitchFamily="34" charset="0"/>
                  <a:ea typeface="MS PGothic" panose="020B0600070205080204" pitchFamily="34" charset="-128"/>
                </a:defRPr>
              </a:lvl4pPr>
              <a:lvl5pPr marL="2057400" indent="-228600" defTabSz="457200">
                <a:defRPr sz="3600">
                  <a:solidFill>
                    <a:schemeClr val="tx1"/>
                  </a:solidFill>
                  <a:latin typeface="Lato Light" panose="020F0302020204030203" pitchFamily="34" charset="0"/>
                  <a:ea typeface="MS PGothic" panose="020B0600070205080204" pitchFamily="34" charset="-128"/>
                </a:defRPr>
              </a:lvl5pPr>
              <a:lvl6pPr marL="25146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ctr"/>
              <a:r>
                <a:rPr lang="en-US" altLang="es-MX" sz="3800" b="1" dirty="0">
                  <a:solidFill>
                    <a:schemeClr val="accent2"/>
                  </a:solidFill>
                  <a:latin typeface="Lato" panose="020F0502020204030203" pitchFamily="34" charset="77"/>
                </a:rPr>
                <a:t>40%</a:t>
              </a:r>
            </a:p>
          </p:txBody>
        </p:sp>
        <p:sp>
          <p:nvSpPr>
            <p:cNvPr id="119" name="Rectangle 118"/>
            <p:cNvSpPr/>
            <p:nvPr/>
          </p:nvSpPr>
          <p:spPr>
            <a:xfrm>
              <a:off x="5866350" y="4077978"/>
              <a:ext cx="1071060" cy="5621516"/>
            </a:xfrm>
            <a:prstGeom prst="rect">
              <a:avLst/>
            </a:prstGeom>
            <a:solidFill>
              <a:srgbClr val="E5E5E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1828434" fontAlgn="auto">
                <a:spcBef>
                  <a:spcPts val="0"/>
                </a:spcBef>
                <a:spcAft>
                  <a:spcPts val="0"/>
                </a:spcAft>
                <a:defRPr/>
              </a:pPr>
              <a:endParaRPr lang="en-US" dirty="0">
                <a:latin typeface="Calibri Light"/>
              </a:endParaRPr>
            </a:p>
          </p:txBody>
        </p:sp>
        <p:sp>
          <p:nvSpPr>
            <p:cNvPr id="120" name="Rectangle 119"/>
            <p:cNvSpPr/>
            <p:nvPr/>
          </p:nvSpPr>
          <p:spPr>
            <a:xfrm>
              <a:off x="5866350" y="4835026"/>
              <a:ext cx="1071060" cy="4864468"/>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1828434" fontAlgn="auto">
                <a:spcBef>
                  <a:spcPts val="0"/>
                </a:spcBef>
                <a:spcAft>
                  <a:spcPts val="0"/>
                </a:spcAft>
                <a:defRPr/>
              </a:pPr>
              <a:endParaRPr lang="en-US" dirty="0">
                <a:latin typeface="Calibri Light"/>
              </a:endParaRPr>
            </a:p>
          </p:txBody>
        </p:sp>
        <p:sp>
          <p:nvSpPr>
            <p:cNvPr id="38966" name="Title 20"/>
            <p:cNvSpPr txBox="1">
              <a:spLocks/>
            </p:cNvSpPr>
            <p:nvPr/>
          </p:nvSpPr>
          <p:spPr bwMode="auto">
            <a:xfrm rot="-5400000">
              <a:off x="4554788" y="7423770"/>
              <a:ext cx="3621915" cy="582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17" tIns="0" rIns="121917" bIns="0" anchor="ctr">
              <a:spAutoFit/>
            </a:bodyPr>
            <a:lstStyle>
              <a:lvl1pPr defTabSz="457200">
                <a:defRPr sz="3600">
                  <a:solidFill>
                    <a:schemeClr val="tx1"/>
                  </a:solidFill>
                  <a:latin typeface="Lato Light" panose="020F0302020204030203" pitchFamily="34" charset="0"/>
                  <a:ea typeface="MS PGothic" panose="020B0600070205080204" pitchFamily="34" charset="-128"/>
                </a:defRPr>
              </a:lvl1pPr>
              <a:lvl2pPr marL="742950" indent="-285750" defTabSz="457200">
                <a:defRPr sz="3600">
                  <a:solidFill>
                    <a:schemeClr val="tx1"/>
                  </a:solidFill>
                  <a:latin typeface="Lato Light" panose="020F0302020204030203" pitchFamily="34" charset="0"/>
                  <a:ea typeface="MS PGothic" panose="020B0600070205080204" pitchFamily="34" charset="-128"/>
                </a:defRPr>
              </a:lvl2pPr>
              <a:lvl3pPr marL="1143000" indent="-228600" defTabSz="457200">
                <a:defRPr sz="3600">
                  <a:solidFill>
                    <a:schemeClr val="tx1"/>
                  </a:solidFill>
                  <a:latin typeface="Lato Light" panose="020F0302020204030203" pitchFamily="34" charset="0"/>
                  <a:ea typeface="MS PGothic" panose="020B0600070205080204" pitchFamily="34" charset="-128"/>
                </a:defRPr>
              </a:lvl3pPr>
              <a:lvl4pPr marL="1600200" indent="-228600" defTabSz="457200">
                <a:defRPr sz="3600">
                  <a:solidFill>
                    <a:schemeClr val="tx1"/>
                  </a:solidFill>
                  <a:latin typeface="Lato Light" panose="020F0302020204030203" pitchFamily="34" charset="0"/>
                  <a:ea typeface="MS PGothic" panose="020B0600070205080204" pitchFamily="34" charset="-128"/>
                </a:defRPr>
              </a:lvl4pPr>
              <a:lvl5pPr marL="2057400" indent="-228600" defTabSz="457200">
                <a:defRPr sz="3600">
                  <a:solidFill>
                    <a:schemeClr val="tx1"/>
                  </a:solidFill>
                  <a:latin typeface="Lato Light" panose="020F0302020204030203" pitchFamily="34" charset="0"/>
                  <a:ea typeface="MS PGothic" panose="020B0600070205080204" pitchFamily="34" charset="-128"/>
                </a:defRPr>
              </a:lvl5pPr>
              <a:lvl6pPr marL="25146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en-US" altLang="es-MX">
                  <a:solidFill>
                    <a:schemeClr val="bg1"/>
                  </a:solidFill>
                  <a:latin typeface="Calibri Light" panose="020F0302020204030204" pitchFamily="34" charset="0"/>
                  <a:cs typeface="Calibri Light" panose="020F0302020204030204" pitchFamily="34" charset="0"/>
                </a:rPr>
                <a:t>03 - March</a:t>
              </a:r>
            </a:p>
          </p:txBody>
        </p:sp>
        <p:sp>
          <p:nvSpPr>
            <p:cNvPr id="122" name="Title 20"/>
            <p:cNvSpPr txBox="1">
              <a:spLocks/>
            </p:cNvSpPr>
            <p:nvPr/>
          </p:nvSpPr>
          <p:spPr>
            <a:xfrm>
              <a:off x="5589409" y="4097023"/>
              <a:ext cx="1568219" cy="585641"/>
            </a:xfrm>
            <a:prstGeom prst="rect">
              <a:avLst/>
            </a:prstGeom>
          </p:spPr>
          <p:txBody>
            <a:bodyPr lIns="121917" tIns="0" rIns="121917" bIns="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fontAlgn="auto">
                <a:spcAft>
                  <a:spcPts val="0"/>
                </a:spcAft>
                <a:defRPr/>
              </a:pPr>
              <a:r>
                <a:rPr lang="en-US" sz="3800" b="1" dirty="0">
                  <a:solidFill>
                    <a:schemeClr val="accent3"/>
                  </a:solidFill>
                  <a:latin typeface="Lato" panose="020F0502020204030203" pitchFamily="34" charset="77"/>
                  <a:cs typeface="Source Sans Pro"/>
                </a:rPr>
                <a:t>85%</a:t>
              </a:r>
            </a:p>
          </p:txBody>
        </p:sp>
        <p:sp>
          <p:nvSpPr>
            <p:cNvPr id="123" name="Rectangle 122"/>
            <p:cNvSpPr/>
            <p:nvPr/>
          </p:nvSpPr>
          <p:spPr>
            <a:xfrm>
              <a:off x="7516317" y="4077978"/>
              <a:ext cx="1069392" cy="5621516"/>
            </a:xfrm>
            <a:prstGeom prst="rect">
              <a:avLst/>
            </a:prstGeom>
            <a:solidFill>
              <a:srgbClr val="E5E5E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1828434" fontAlgn="auto">
                <a:spcBef>
                  <a:spcPts val="0"/>
                </a:spcBef>
                <a:spcAft>
                  <a:spcPts val="0"/>
                </a:spcAft>
                <a:defRPr/>
              </a:pPr>
              <a:endParaRPr lang="en-US" dirty="0">
                <a:latin typeface="Calibri Light"/>
              </a:endParaRPr>
            </a:p>
          </p:txBody>
        </p:sp>
        <p:sp>
          <p:nvSpPr>
            <p:cNvPr id="124" name="Rectangle 123"/>
            <p:cNvSpPr/>
            <p:nvPr/>
          </p:nvSpPr>
          <p:spPr>
            <a:xfrm>
              <a:off x="7516317" y="5119117"/>
              <a:ext cx="1069392" cy="4580377"/>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1828434" fontAlgn="auto">
                <a:spcBef>
                  <a:spcPts val="0"/>
                </a:spcBef>
                <a:spcAft>
                  <a:spcPts val="0"/>
                </a:spcAft>
                <a:defRPr/>
              </a:pPr>
              <a:endParaRPr lang="en-US" dirty="0">
                <a:latin typeface="Calibri Light"/>
              </a:endParaRPr>
            </a:p>
          </p:txBody>
        </p:sp>
        <p:sp>
          <p:nvSpPr>
            <p:cNvPr id="38970" name="Title 20"/>
            <p:cNvSpPr txBox="1">
              <a:spLocks/>
            </p:cNvSpPr>
            <p:nvPr/>
          </p:nvSpPr>
          <p:spPr bwMode="auto">
            <a:xfrm rot="-5400000">
              <a:off x="6337961" y="7512997"/>
              <a:ext cx="3443461" cy="582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17" tIns="0" rIns="121917" bIns="0" anchor="ctr">
              <a:spAutoFit/>
            </a:bodyPr>
            <a:lstStyle>
              <a:lvl1pPr defTabSz="457200">
                <a:defRPr sz="3600">
                  <a:solidFill>
                    <a:schemeClr val="tx1"/>
                  </a:solidFill>
                  <a:latin typeface="Lato Light" panose="020F0302020204030203" pitchFamily="34" charset="0"/>
                  <a:ea typeface="MS PGothic" panose="020B0600070205080204" pitchFamily="34" charset="-128"/>
                </a:defRPr>
              </a:lvl1pPr>
              <a:lvl2pPr marL="742950" indent="-285750" defTabSz="457200">
                <a:defRPr sz="3600">
                  <a:solidFill>
                    <a:schemeClr val="tx1"/>
                  </a:solidFill>
                  <a:latin typeface="Lato Light" panose="020F0302020204030203" pitchFamily="34" charset="0"/>
                  <a:ea typeface="MS PGothic" panose="020B0600070205080204" pitchFamily="34" charset="-128"/>
                </a:defRPr>
              </a:lvl2pPr>
              <a:lvl3pPr marL="1143000" indent="-228600" defTabSz="457200">
                <a:defRPr sz="3600">
                  <a:solidFill>
                    <a:schemeClr val="tx1"/>
                  </a:solidFill>
                  <a:latin typeface="Lato Light" panose="020F0302020204030203" pitchFamily="34" charset="0"/>
                  <a:ea typeface="MS PGothic" panose="020B0600070205080204" pitchFamily="34" charset="-128"/>
                </a:defRPr>
              </a:lvl3pPr>
              <a:lvl4pPr marL="1600200" indent="-228600" defTabSz="457200">
                <a:defRPr sz="3600">
                  <a:solidFill>
                    <a:schemeClr val="tx1"/>
                  </a:solidFill>
                  <a:latin typeface="Lato Light" panose="020F0302020204030203" pitchFamily="34" charset="0"/>
                  <a:ea typeface="MS PGothic" panose="020B0600070205080204" pitchFamily="34" charset="-128"/>
                </a:defRPr>
              </a:lvl4pPr>
              <a:lvl5pPr marL="2057400" indent="-228600" defTabSz="457200">
                <a:defRPr sz="3600">
                  <a:solidFill>
                    <a:schemeClr val="tx1"/>
                  </a:solidFill>
                  <a:latin typeface="Lato Light" panose="020F0302020204030203" pitchFamily="34" charset="0"/>
                  <a:ea typeface="MS PGothic" panose="020B0600070205080204" pitchFamily="34" charset="-128"/>
                </a:defRPr>
              </a:lvl5pPr>
              <a:lvl6pPr marL="25146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en-US" altLang="es-MX">
                  <a:solidFill>
                    <a:schemeClr val="bg1"/>
                  </a:solidFill>
                  <a:latin typeface="Calibri Light" panose="020F0302020204030204" pitchFamily="34" charset="0"/>
                  <a:cs typeface="Calibri Light" panose="020F0302020204030204" pitchFamily="34" charset="0"/>
                </a:rPr>
                <a:t>04 - April</a:t>
              </a:r>
            </a:p>
          </p:txBody>
        </p:sp>
        <p:sp>
          <p:nvSpPr>
            <p:cNvPr id="126" name="Title 20"/>
            <p:cNvSpPr txBox="1">
              <a:spLocks/>
            </p:cNvSpPr>
            <p:nvPr/>
          </p:nvSpPr>
          <p:spPr>
            <a:xfrm>
              <a:off x="7232703" y="4097023"/>
              <a:ext cx="1566550" cy="585641"/>
            </a:xfrm>
            <a:prstGeom prst="rect">
              <a:avLst/>
            </a:prstGeom>
          </p:spPr>
          <p:txBody>
            <a:bodyPr lIns="121917" tIns="0" rIns="121917" bIns="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fontAlgn="auto">
                <a:spcAft>
                  <a:spcPts val="0"/>
                </a:spcAft>
                <a:defRPr/>
              </a:pPr>
              <a:r>
                <a:rPr lang="en-US" sz="3800" b="1" dirty="0">
                  <a:solidFill>
                    <a:schemeClr val="accent4"/>
                  </a:solidFill>
                  <a:latin typeface="Lato" panose="020F0502020204030203" pitchFamily="34" charset="77"/>
                  <a:cs typeface="Source Sans Pro"/>
                </a:rPr>
                <a:t>76%</a:t>
              </a:r>
            </a:p>
          </p:txBody>
        </p:sp>
        <p:sp>
          <p:nvSpPr>
            <p:cNvPr id="127" name="Rectangle 126"/>
            <p:cNvSpPr/>
            <p:nvPr/>
          </p:nvSpPr>
          <p:spPr>
            <a:xfrm>
              <a:off x="9171289" y="4077978"/>
              <a:ext cx="1069392" cy="5621516"/>
            </a:xfrm>
            <a:prstGeom prst="rect">
              <a:avLst/>
            </a:prstGeom>
            <a:solidFill>
              <a:srgbClr val="E5E5E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1828434" fontAlgn="auto">
                <a:spcBef>
                  <a:spcPts val="0"/>
                </a:spcBef>
                <a:spcAft>
                  <a:spcPts val="0"/>
                </a:spcAft>
                <a:defRPr/>
              </a:pPr>
              <a:endParaRPr lang="en-US" dirty="0">
                <a:latin typeface="Calibri Light"/>
              </a:endParaRPr>
            </a:p>
          </p:txBody>
        </p:sp>
        <p:sp>
          <p:nvSpPr>
            <p:cNvPr id="128" name="Rectangle 127"/>
            <p:cNvSpPr/>
            <p:nvPr/>
          </p:nvSpPr>
          <p:spPr>
            <a:xfrm>
              <a:off x="9171289" y="4835026"/>
              <a:ext cx="1069392" cy="4864468"/>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1828434" fontAlgn="auto">
                <a:spcBef>
                  <a:spcPts val="0"/>
                </a:spcBef>
                <a:spcAft>
                  <a:spcPts val="0"/>
                </a:spcAft>
                <a:defRPr/>
              </a:pPr>
              <a:endParaRPr lang="en-US" dirty="0">
                <a:latin typeface="Calibri Light"/>
              </a:endParaRPr>
            </a:p>
          </p:txBody>
        </p:sp>
        <p:sp>
          <p:nvSpPr>
            <p:cNvPr id="38974" name="Title 20"/>
            <p:cNvSpPr txBox="1">
              <a:spLocks/>
            </p:cNvSpPr>
            <p:nvPr/>
          </p:nvSpPr>
          <p:spPr bwMode="auto">
            <a:xfrm rot="-5400000">
              <a:off x="8157775" y="7702378"/>
              <a:ext cx="3064704" cy="582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17" tIns="0" rIns="121917" bIns="0" anchor="ctr">
              <a:spAutoFit/>
            </a:bodyPr>
            <a:lstStyle>
              <a:lvl1pPr defTabSz="457200">
                <a:defRPr sz="3600">
                  <a:solidFill>
                    <a:schemeClr val="tx1"/>
                  </a:solidFill>
                  <a:latin typeface="Lato Light" panose="020F0302020204030203" pitchFamily="34" charset="0"/>
                  <a:ea typeface="MS PGothic" panose="020B0600070205080204" pitchFamily="34" charset="-128"/>
                </a:defRPr>
              </a:lvl1pPr>
              <a:lvl2pPr marL="742950" indent="-285750" defTabSz="457200">
                <a:defRPr sz="3600">
                  <a:solidFill>
                    <a:schemeClr val="tx1"/>
                  </a:solidFill>
                  <a:latin typeface="Lato Light" panose="020F0302020204030203" pitchFamily="34" charset="0"/>
                  <a:ea typeface="MS PGothic" panose="020B0600070205080204" pitchFamily="34" charset="-128"/>
                </a:defRPr>
              </a:lvl2pPr>
              <a:lvl3pPr marL="1143000" indent="-228600" defTabSz="457200">
                <a:defRPr sz="3600">
                  <a:solidFill>
                    <a:schemeClr val="tx1"/>
                  </a:solidFill>
                  <a:latin typeface="Lato Light" panose="020F0302020204030203" pitchFamily="34" charset="0"/>
                  <a:ea typeface="MS PGothic" panose="020B0600070205080204" pitchFamily="34" charset="-128"/>
                </a:defRPr>
              </a:lvl3pPr>
              <a:lvl4pPr marL="1600200" indent="-228600" defTabSz="457200">
                <a:defRPr sz="3600">
                  <a:solidFill>
                    <a:schemeClr val="tx1"/>
                  </a:solidFill>
                  <a:latin typeface="Lato Light" panose="020F0302020204030203" pitchFamily="34" charset="0"/>
                  <a:ea typeface="MS PGothic" panose="020B0600070205080204" pitchFamily="34" charset="-128"/>
                </a:defRPr>
              </a:lvl4pPr>
              <a:lvl5pPr marL="2057400" indent="-228600" defTabSz="457200">
                <a:defRPr sz="3600">
                  <a:solidFill>
                    <a:schemeClr val="tx1"/>
                  </a:solidFill>
                  <a:latin typeface="Lato Light" panose="020F0302020204030203" pitchFamily="34" charset="0"/>
                  <a:ea typeface="MS PGothic" panose="020B0600070205080204" pitchFamily="34" charset="-128"/>
                </a:defRPr>
              </a:lvl5pPr>
              <a:lvl6pPr marL="25146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en-US" altLang="es-MX">
                  <a:solidFill>
                    <a:schemeClr val="bg1"/>
                  </a:solidFill>
                  <a:latin typeface="Calibri Light" panose="020F0302020204030204" pitchFamily="34" charset="0"/>
                  <a:cs typeface="Calibri Light" panose="020F0302020204030204" pitchFamily="34" charset="0"/>
                </a:rPr>
                <a:t>05 - May</a:t>
              </a:r>
            </a:p>
          </p:txBody>
        </p:sp>
        <p:sp>
          <p:nvSpPr>
            <p:cNvPr id="130" name="Title 20"/>
            <p:cNvSpPr txBox="1">
              <a:spLocks/>
            </p:cNvSpPr>
            <p:nvPr/>
          </p:nvSpPr>
          <p:spPr>
            <a:xfrm>
              <a:off x="8919372" y="4097023"/>
              <a:ext cx="1566552" cy="585641"/>
            </a:xfrm>
            <a:prstGeom prst="rect">
              <a:avLst/>
            </a:prstGeom>
          </p:spPr>
          <p:txBody>
            <a:bodyPr lIns="121917" tIns="0" rIns="121917" bIns="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fontAlgn="auto">
                <a:spcAft>
                  <a:spcPts val="0"/>
                </a:spcAft>
                <a:defRPr/>
              </a:pPr>
              <a:r>
                <a:rPr lang="en-US" sz="3800" b="1" dirty="0">
                  <a:solidFill>
                    <a:schemeClr val="accent5"/>
                  </a:solidFill>
                  <a:latin typeface="Lato" panose="020F0502020204030203" pitchFamily="34" charset="77"/>
                  <a:cs typeface="Source Sans Pro"/>
                </a:rPr>
                <a:t>92%</a:t>
              </a:r>
            </a:p>
          </p:txBody>
        </p:sp>
        <p:sp>
          <p:nvSpPr>
            <p:cNvPr id="131" name="Rectangle 130"/>
            <p:cNvSpPr/>
            <p:nvPr/>
          </p:nvSpPr>
          <p:spPr>
            <a:xfrm>
              <a:off x="10821255" y="4077978"/>
              <a:ext cx="1069393" cy="5621516"/>
            </a:xfrm>
            <a:prstGeom prst="rect">
              <a:avLst/>
            </a:prstGeom>
            <a:solidFill>
              <a:srgbClr val="E5E5E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1828434" fontAlgn="auto">
                <a:spcBef>
                  <a:spcPts val="0"/>
                </a:spcBef>
                <a:spcAft>
                  <a:spcPts val="0"/>
                </a:spcAft>
                <a:defRPr/>
              </a:pPr>
              <a:endParaRPr lang="en-US" dirty="0">
                <a:latin typeface="Calibri Light"/>
              </a:endParaRPr>
            </a:p>
          </p:txBody>
        </p:sp>
        <p:sp>
          <p:nvSpPr>
            <p:cNvPr id="132" name="Rectangle 131"/>
            <p:cNvSpPr/>
            <p:nvPr/>
          </p:nvSpPr>
          <p:spPr>
            <a:xfrm>
              <a:off x="10821255" y="5569854"/>
              <a:ext cx="1069393" cy="412964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1828434" fontAlgn="auto">
                <a:spcBef>
                  <a:spcPts val="0"/>
                </a:spcBef>
                <a:spcAft>
                  <a:spcPts val="0"/>
                </a:spcAft>
                <a:defRPr/>
              </a:pPr>
              <a:endParaRPr lang="en-US" dirty="0">
                <a:latin typeface="Calibri Light"/>
              </a:endParaRPr>
            </a:p>
          </p:txBody>
        </p:sp>
        <p:sp>
          <p:nvSpPr>
            <p:cNvPr id="38978" name="Title 20"/>
            <p:cNvSpPr txBox="1">
              <a:spLocks/>
            </p:cNvSpPr>
            <p:nvPr/>
          </p:nvSpPr>
          <p:spPr bwMode="auto">
            <a:xfrm rot="-5400000">
              <a:off x="10018372" y="7896129"/>
              <a:ext cx="2677203" cy="582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17" tIns="0" rIns="121917" bIns="0" anchor="ctr">
              <a:spAutoFit/>
            </a:bodyPr>
            <a:lstStyle>
              <a:lvl1pPr defTabSz="457200">
                <a:defRPr sz="3600">
                  <a:solidFill>
                    <a:schemeClr val="tx1"/>
                  </a:solidFill>
                  <a:latin typeface="Lato Light" panose="020F0302020204030203" pitchFamily="34" charset="0"/>
                  <a:ea typeface="MS PGothic" panose="020B0600070205080204" pitchFamily="34" charset="-128"/>
                </a:defRPr>
              </a:lvl1pPr>
              <a:lvl2pPr marL="742950" indent="-285750" defTabSz="457200">
                <a:defRPr sz="3600">
                  <a:solidFill>
                    <a:schemeClr val="tx1"/>
                  </a:solidFill>
                  <a:latin typeface="Lato Light" panose="020F0302020204030203" pitchFamily="34" charset="0"/>
                  <a:ea typeface="MS PGothic" panose="020B0600070205080204" pitchFamily="34" charset="-128"/>
                </a:defRPr>
              </a:lvl2pPr>
              <a:lvl3pPr marL="1143000" indent="-228600" defTabSz="457200">
                <a:defRPr sz="3600">
                  <a:solidFill>
                    <a:schemeClr val="tx1"/>
                  </a:solidFill>
                  <a:latin typeface="Lato Light" panose="020F0302020204030203" pitchFamily="34" charset="0"/>
                  <a:ea typeface="MS PGothic" panose="020B0600070205080204" pitchFamily="34" charset="-128"/>
                </a:defRPr>
              </a:lvl3pPr>
              <a:lvl4pPr marL="1600200" indent="-228600" defTabSz="457200">
                <a:defRPr sz="3600">
                  <a:solidFill>
                    <a:schemeClr val="tx1"/>
                  </a:solidFill>
                  <a:latin typeface="Lato Light" panose="020F0302020204030203" pitchFamily="34" charset="0"/>
                  <a:ea typeface="MS PGothic" panose="020B0600070205080204" pitchFamily="34" charset="-128"/>
                </a:defRPr>
              </a:lvl4pPr>
              <a:lvl5pPr marL="2057400" indent="-228600" defTabSz="457200">
                <a:defRPr sz="3600">
                  <a:solidFill>
                    <a:schemeClr val="tx1"/>
                  </a:solidFill>
                  <a:latin typeface="Lato Light" panose="020F0302020204030203" pitchFamily="34" charset="0"/>
                  <a:ea typeface="MS PGothic" panose="020B0600070205080204" pitchFamily="34" charset="-128"/>
                </a:defRPr>
              </a:lvl5pPr>
              <a:lvl6pPr marL="25146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en-US" altLang="es-MX">
                  <a:solidFill>
                    <a:schemeClr val="bg1"/>
                  </a:solidFill>
                  <a:latin typeface="Calibri Light" panose="020F0302020204030204" pitchFamily="34" charset="0"/>
                  <a:cs typeface="Calibri Light" panose="020F0302020204030204" pitchFamily="34" charset="0"/>
                </a:rPr>
                <a:t>06 -June</a:t>
              </a:r>
            </a:p>
          </p:txBody>
        </p:sp>
        <p:sp>
          <p:nvSpPr>
            <p:cNvPr id="38979" name="Title 20"/>
            <p:cNvSpPr txBox="1">
              <a:spLocks/>
            </p:cNvSpPr>
            <p:nvPr/>
          </p:nvSpPr>
          <p:spPr bwMode="auto">
            <a:xfrm>
              <a:off x="10561861" y="4097378"/>
              <a:ext cx="156674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17" tIns="0" rIns="121917" bIns="0" anchor="ctr">
              <a:spAutoFit/>
            </a:bodyPr>
            <a:lstStyle>
              <a:lvl1pPr defTabSz="457200">
                <a:defRPr sz="3600">
                  <a:solidFill>
                    <a:schemeClr val="tx1"/>
                  </a:solidFill>
                  <a:latin typeface="Lato Light" panose="020F0302020204030203" pitchFamily="34" charset="0"/>
                  <a:ea typeface="MS PGothic" panose="020B0600070205080204" pitchFamily="34" charset="-128"/>
                </a:defRPr>
              </a:lvl1pPr>
              <a:lvl2pPr marL="742950" indent="-285750" defTabSz="457200">
                <a:defRPr sz="3600">
                  <a:solidFill>
                    <a:schemeClr val="tx1"/>
                  </a:solidFill>
                  <a:latin typeface="Lato Light" panose="020F0302020204030203" pitchFamily="34" charset="0"/>
                  <a:ea typeface="MS PGothic" panose="020B0600070205080204" pitchFamily="34" charset="-128"/>
                </a:defRPr>
              </a:lvl2pPr>
              <a:lvl3pPr marL="1143000" indent="-228600" defTabSz="457200">
                <a:defRPr sz="3600">
                  <a:solidFill>
                    <a:schemeClr val="tx1"/>
                  </a:solidFill>
                  <a:latin typeface="Lato Light" panose="020F0302020204030203" pitchFamily="34" charset="0"/>
                  <a:ea typeface="MS PGothic" panose="020B0600070205080204" pitchFamily="34" charset="-128"/>
                </a:defRPr>
              </a:lvl3pPr>
              <a:lvl4pPr marL="1600200" indent="-228600" defTabSz="457200">
                <a:defRPr sz="3600">
                  <a:solidFill>
                    <a:schemeClr val="tx1"/>
                  </a:solidFill>
                  <a:latin typeface="Lato Light" panose="020F0302020204030203" pitchFamily="34" charset="0"/>
                  <a:ea typeface="MS PGothic" panose="020B0600070205080204" pitchFamily="34" charset="-128"/>
                </a:defRPr>
              </a:lvl4pPr>
              <a:lvl5pPr marL="2057400" indent="-228600" defTabSz="457200">
                <a:defRPr sz="3600">
                  <a:solidFill>
                    <a:schemeClr val="tx1"/>
                  </a:solidFill>
                  <a:latin typeface="Lato Light" panose="020F0302020204030203" pitchFamily="34" charset="0"/>
                  <a:ea typeface="MS PGothic" panose="020B0600070205080204" pitchFamily="34" charset="-128"/>
                </a:defRPr>
              </a:lvl5pPr>
              <a:lvl6pPr marL="25146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ctr"/>
              <a:r>
                <a:rPr lang="en-US" altLang="es-MX" sz="3800" b="1" dirty="0">
                  <a:solidFill>
                    <a:srgbClr val="7CC8EC"/>
                  </a:solidFill>
                  <a:latin typeface="Lato" panose="020F0502020204030203" pitchFamily="34" charset="77"/>
                </a:rPr>
                <a:t>65%</a:t>
              </a:r>
            </a:p>
          </p:txBody>
        </p:sp>
      </p:grpSp>
      <p:grpSp>
        <p:nvGrpSpPr>
          <p:cNvPr id="38914" name="Group 139"/>
          <p:cNvGrpSpPr>
            <a:grpSpLocks/>
          </p:cNvGrpSpPr>
          <p:nvPr/>
        </p:nvGrpSpPr>
        <p:grpSpPr bwMode="auto">
          <a:xfrm>
            <a:off x="4635500" y="10547350"/>
            <a:ext cx="5689600" cy="1387475"/>
            <a:chOff x="3983178" y="1959026"/>
            <a:chExt cx="2845644" cy="693866"/>
          </a:xfrm>
        </p:grpSpPr>
        <p:grpSp>
          <p:nvGrpSpPr>
            <p:cNvPr id="38928" name="Group 140"/>
            <p:cNvGrpSpPr>
              <a:grpSpLocks/>
            </p:cNvGrpSpPr>
            <p:nvPr/>
          </p:nvGrpSpPr>
          <p:grpSpPr bwMode="auto">
            <a:xfrm>
              <a:off x="4588553" y="1959026"/>
              <a:ext cx="2240269" cy="693866"/>
              <a:chOff x="8198838" y="3829029"/>
              <a:chExt cx="2240269" cy="693866"/>
            </a:xfrm>
          </p:grpSpPr>
          <p:sp>
            <p:nvSpPr>
              <p:cNvPr id="38930" name="TextBox 142"/>
              <p:cNvSpPr txBox="1">
                <a:spLocks noChangeArrowheads="1"/>
              </p:cNvSpPr>
              <p:nvPr/>
            </p:nvSpPr>
            <p:spPr bwMode="auto">
              <a:xfrm>
                <a:off x="8198838" y="3829029"/>
                <a:ext cx="688854" cy="3540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id-ID" altLang="es-MX" sz="4000" b="1" dirty="0">
                    <a:solidFill>
                      <a:schemeClr val="tx2"/>
                    </a:solidFill>
                    <a:latin typeface="Lato" panose="020F0502020204030203" pitchFamily="34" charset="77"/>
                  </a:rPr>
                  <a:t>2015</a:t>
                </a:r>
              </a:p>
            </p:txBody>
          </p:sp>
          <p:sp>
            <p:nvSpPr>
              <p:cNvPr id="38931" name="TextBox 143"/>
              <p:cNvSpPr txBox="1">
                <a:spLocks noChangeArrowheads="1"/>
              </p:cNvSpPr>
              <p:nvPr/>
            </p:nvSpPr>
            <p:spPr bwMode="auto">
              <a:xfrm>
                <a:off x="8198838" y="4138174"/>
                <a:ext cx="2240269" cy="384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pt-BR" altLang="es-MX" sz="2200">
                    <a:latin typeface="Calibri Light" panose="020F0302020204030204" pitchFamily="34" charset="0"/>
                    <a:cs typeface="Calibri Light" panose="020F0302020204030204" pitchFamily="34" charset="0"/>
                  </a:rPr>
                  <a:t>Lorem ipsum dolor sit amet, consectetur adipiscing elit.</a:t>
                </a:r>
                <a:endParaRPr lang="en-US" altLang="es-MX" sz="2200" b="1">
                  <a:latin typeface="Calibri Light" panose="020F0302020204030204" pitchFamily="34" charset="0"/>
                  <a:cs typeface="Calibri Light" panose="020F0302020204030204" pitchFamily="34" charset="0"/>
                </a:endParaRPr>
              </a:p>
            </p:txBody>
          </p:sp>
        </p:grpSp>
        <p:sp>
          <p:nvSpPr>
            <p:cNvPr id="142" name="AutoShape 10"/>
            <p:cNvSpPr>
              <a:spLocks/>
            </p:cNvSpPr>
            <p:nvPr/>
          </p:nvSpPr>
          <p:spPr bwMode="auto">
            <a:xfrm>
              <a:off x="3983178" y="2156707"/>
              <a:ext cx="385083" cy="4223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63" y="0"/>
                  </a:moveTo>
                  <a:cubicBezTo>
                    <a:pt x="20630" y="0"/>
                    <a:pt x="20946" y="158"/>
                    <a:pt x="21208" y="475"/>
                  </a:cubicBezTo>
                  <a:cubicBezTo>
                    <a:pt x="21470" y="796"/>
                    <a:pt x="21599" y="1175"/>
                    <a:pt x="21599" y="1615"/>
                  </a:cubicBezTo>
                  <a:lnTo>
                    <a:pt x="21599" y="19984"/>
                  </a:lnTo>
                  <a:cubicBezTo>
                    <a:pt x="21599" y="20419"/>
                    <a:pt x="21470" y="20803"/>
                    <a:pt x="21208" y="21121"/>
                  </a:cubicBezTo>
                  <a:cubicBezTo>
                    <a:pt x="20946" y="21441"/>
                    <a:pt x="20630" y="21599"/>
                    <a:pt x="20263" y="21599"/>
                  </a:cubicBezTo>
                  <a:lnTo>
                    <a:pt x="1370" y="21599"/>
                  </a:lnTo>
                  <a:cubicBezTo>
                    <a:pt x="1003" y="21599"/>
                    <a:pt x="683" y="21441"/>
                    <a:pt x="411" y="21121"/>
                  </a:cubicBezTo>
                  <a:cubicBezTo>
                    <a:pt x="137" y="20803"/>
                    <a:pt x="0" y="20422"/>
                    <a:pt x="0" y="19984"/>
                  </a:cubicBezTo>
                  <a:lnTo>
                    <a:pt x="0" y="1615"/>
                  </a:lnTo>
                  <a:cubicBezTo>
                    <a:pt x="0" y="1175"/>
                    <a:pt x="137" y="796"/>
                    <a:pt x="411" y="475"/>
                  </a:cubicBezTo>
                  <a:cubicBezTo>
                    <a:pt x="683" y="158"/>
                    <a:pt x="1003" y="0"/>
                    <a:pt x="1370" y="0"/>
                  </a:cubicBezTo>
                  <a:lnTo>
                    <a:pt x="20263" y="0"/>
                  </a:lnTo>
                  <a:close/>
                  <a:moveTo>
                    <a:pt x="19805" y="2162"/>
                  </a:moveTo>
                  <a:lnTo>
                    <a:pt x="1804" y="2162"/>
                  </a:lnTo>
                  <a:lnTo>
                    <a:pt x="1804" y="19432"/>
                  </a:lnTo>
                  <a:lnTo>
                    <a:pt x="19805" y="19432"/>
                  </a:lnTo>
                  <a:lnTo>
                    <a:pt x="19805" y="2162"/>
                  </a:lnTo>
                  <a:close/>
                  <a:moveTo>
                    <a:pt x="5978" y="17886"/>
                  </a:moveTo>
                  <a:lnTo>
                    <a:pt x="3598" y="17886"/>
                  </a:lnTo>
                  <a:lnTo>
                    <a:pt x="3598" y="12784"/>
                  </a:lnTo>
                  <a:lnTo>
                    <a:pt x="5978" y="12784"/>
                  </a:lnTo>
                  <a:lnTo>
                    <a:pt x="5978" y="17886"/>
                  </a:lnTo>
                  <a:close/>
                  <a:moveTo>
                    <a:pt x="9961" y="17886"/>
                  </a:moveTo>
                  <a:lnTo>
                    <a:pt x="7606" y="17886"/>
                  </a:lnTo>
                  <a:lnTo>
                    <a:pt x="7606" y="6973"/>
                  </a:lnTo>
                  <a:lnTo>
                    <a:pt x="9961" y="6973"/>
                  </a:lnTo>
                  <a:lnTo>
                    <a:pt x="9961" y="17886"/>
                  </a:lnTo>
                  <a:close/>
                  <a:moveTo>
                    <a:pt x="14018" y="17886"/>
                  </a:moveTo>
                  <a:lnTo>
                    <a:pt x="11638" y="17886"/>
                  </a:lnTo>
                  <a:lnTo>
                    <a:pt x="11638" y="9561"/>
                  </a:lnTo>
                  <a:lnTo>
                    <a:pt x="14018" y="9561"/>
                  </a:lnTo>
                  <a:lnTo>
                    <a:pt x="14018" y="17886"/>
                  </a:lnTo>
                  <a:close/>
                  <a:moveTo>
                    <a:pt x="18001" y="17886"/>
                  </a:moveTo>
                  <a:lnTo>
                    <a:pt x="15621" y="17886"/>
                  </a:lnTo>
                  <a:lnTo>
                    <a:pt x="15621" y="4920"/>
                  </a:lnTo>
                  <a:lnTo>
                    <a:pt x="18001" y="4920"/>
                  </a:lnTo>
                  <a:lnTo>
                    <a:pt x="18001" y="17886"/>
                  </a:lnTo>
                  <a:close/>
                </a:path>
              </a:pathLst>
            </a:custGeom>
            <a:solidFill>
              <a:schemeClr val="accent1"/>
            </a:solidFill>
            <a:ln>
              <a:noFill/>
            </a:ln>
            <a:effectLst/>
          </p:spPr>
          <p:txBody>
            <a:bodyPr lIns="50799" tIns="50799" rIns="50799" bIns="50799" anchor="ctr"/>
            <a:lstStyle/>
            <a:p>
              <a:pPr defTabSz="914195" fontAlgn="auto">
                <a:spcBef>
                  <a:spcPts val="0"/>
                </a:spcBef>
                <a:spcAft>
                  <a:spcPts val="0"/>
                </a:spcAft>
                <a:defRPr/>
              </a:pPr>
              <a:endParaRPr lang="es-ES" sz="5800" dirty="0">
                <a:solidFill>
                  <a:srgbClr val="44CEB9"/>
                </a:solidFill>
                <a:effectLst>
                  <a:outerShdw blurRad="38100" dist="38100" dir="2700000" algn="tl">
                    <a:srgbClr val="000000"/>
                  </a:outerShdw>
                </a:effectLst>
                <a:latin typeface="Gill Sans" charset="0"/>
                <a:ea typeface="+mn-ea"/>
                <a:cs typeface="Gill Sans" charset="0"/>
                <a:sym typeface="Gill Sans" charset="0"/>
              </a:endParaRPr>
            </a:p>
          </p:txBody>
        </p:sp>
      </p:grpSp>
      <p:grpSp>
        <p:nvGrpSpPr>
          <p:cNvPr id="38915" name="Group 10"/>
          <p:cNvGrpSpPr>
            <a:grpSpLocks/>
          </p:cNvGrpSpPr>
          <p:nvPr/>
        </p:nvGrpSpPr>
        <p:grpSpPr bwMode="auto">
          <a:xfrm>
            <a:off x="14004925" y="10547350"/>
            <a:ext cx="5727700" cy="1387475"/>
            <a:chOff x="14160442" y="10547585"/>
            <a:chExt cx="5727401" cy="1387732"/>
          </a:xfrm>
        </p:grpSpPr>
        <p:sp>
          <p:nvSpPr>
            <p:cNvPr id="38925" name="TextBox 147"/>
            <p:cNvSpPr txBox="1">
              <a:spLocks noChangeArrowheads="1"/>
            </p:cNvSpPr>
            <p:nvPr/>
          </p:nvSpPr>
          <p:spPr bwMode="auto">
            <a:xfrm>
              <a:off x="17272565" y="10547585"/>
              <a:ext cx="1377229" cy="708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r"/>
              <a:r>
                <a:rPr lang="id-ID" altLang="es-MX" sz="4000" b="1" dirty="0">
                  <a:solidFill>
                    <a:schemeClr val="tx2"/>
                  </a:solidFill>
                  <a:latin typeface="Lato" panose="020F0502020204030203" pitchFamily="34" charset="77"/>
                </a:rPr>
                <a:t>2016</a:t>
              </a:r>
            </a:p>
          </p:txBody>
        </p:sp>
        <p:sp>
          <p:nvSpPr>
            <p:cNvPr id="38926" name="TextBox 148"/>
            <p:cNvSpPr txBox="1">
              <a:spLocks noChangeArrowheads="1"/>
            </p:cNvSpPr>
            <p:nvPr/>
          </p:nvSpPr>
          <p:spPr bwMode="auto">
            <a:xfrm>
              <a:off x="14160442" y="11165875"/>
              <a:ext cx="4479372" cy="769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r"/>
              <a:r>
                <a:rPr lang="pt-BR" altLang="es-MX" sz="2200">
                  <a:latin typeface="Calibri Light" panose="020F0302020204030204" pitchFamily="34" charset="0"/>
                  <a:cs typeface="Calibri Light" panose="020F0302020204030204" pitchFamily="34" charset="0"/>
                </a:rPr>
                <a:t>Lorem ipsum dolor sit amet, consectetur adipiscing elit.</a:t>
              </a:r>
              <a:endParaRPr lang="en-US" altLang="es-MX" sz="2200" b="1">
                <a:latin typeface="Calibri Light" panose="020F0302020204030204" pitchFamily="34" charset="0"/>
                <a:cs typeface="Calibri Light" panose="020F0302020204030204" pitchFamily="34" charset="0"/>
              </a:endParaRPr>
            </a:p>
          </p:txBody>
        </p:sp>
        <p:sp>
          <p:nvSpPr>
            <p:cNvPr id="147" name="AutoShape 10"/>
            <p:cNvSpPr>
              <a:spLocks/>
            </p:cNvSpPr>
            <p:nvPr/>
          </p:nvSpPr>
          <p:spPr bwMode="auto">
            <a:xfrm>
              <a:off x="19117946" y="10942946"/>
              <a:ext cx="769897" cy="8447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63" y="0"/>
                  </a:moveTo>
                  <a:cubicBezTo>
                    <a:pt x="20630" y="0"/>
                    <a:pt x="20946" y="158"/>
                    <a:pt x="21208" y="475"/>
                  </a:cubicBezTo>
                  <a:cubicBezTo>
                    <a:pt x="21470" y="796"/>
                    <a:pt x="21599" y="1175"/>
                    <a:pt x="21599" y="1615"/>
                  </a:cubicBezTo>
                  <a:lnTo>
                    <a:pt x="21599" y="19984"/>
                  </a:lnTo>
                  <a:cubicBezTo>
                    <a:pt x="21599" y="20419"/>
                    <a:pt x="21470" y="20803"/>
                    <a:pt x="21208" y="21121"/>
                  </a:cubicBezTo>
                  <a:cubicBezTo>
                    <a:pt x="20946" y="21441"/>
                    <a:pt x="20630" y="21599"/>
                    <a:pt x="20263" y="21599"/>
                  </a:cubicBezTo>
                  <a:lnTo>
                    <a:pt x="1370" y="21599"/>
                  </a:lnTo>
                  <a:cubicBezTo>
                    <a:pt x="1003" y="21599"/>
                    <a:pt x="683" y="21441"/>
                    <a:pt x="411" y="21121"/>
                  </a:cubicBezTo>
                  <a:cubicBezTo>
                    <a:pt x="137" y="20803"/>
                    <a:pt x="0" y="20422"/>
                    <a:pt x="0" y="19984"/>
                  </a:cubicBezTo>
                  <a:lnTo>
                    <a:pt x="0" y="1615"/>
                  </a:lnTo>
                  <a:cubicBezTo>
                    <a:pt x="0" y="1175"/>
                    <a:pt x="137" y="796"/>
                    <a:pt x="411" y="475"/>
                  </a:cubicBezTo>
                  <a:cubicBezTo>
                    <a:pt x="683" y="158"/>
                    <a:pt x="1003" y="0"/>
                    <a:pt x="1370" y="0"/>
                  </a:cubicBezTo>
                  <a:lnTo>
                    <a:pt x="20263" y="0"/>
                  </a:lnTo>
                  <a:close/>
                  <a:moveTo>
                    <a:pt x="19805" y="2162"/>
                  </a:moveTo>
                  <a:lnTo>
                    <a:pt x="1804" y="2162"/>
                  </a:lnTo>
                  <a:lnTo>
                    <a:pt x="1804" y="19432"/>
                  </a:lnTo>
                  <a:lnTo>
                    <a:pt x="19805" y="19432"/>
                  </a:lnTo>
                  <a:lnTo>
                    <a:pt x="19805" y="2162"/>
                  </a:lnTo>
                  <a:close/>
                  <a:moveTo>
                    <a:pt x="5978" y="17886"/>
                  </a:moveTo>
                  <a:lnTo>
                    <a:pt x="3598" y="17886"/>
                  </a:lnTo>
                  <a:lnTo>
                    <a:pt x="3598" y="12784"/>
                  </a:lnTo>
                  <a:lnTo>
                    <a:pt x="5978" y="12784"/>
                  </a:lnTo>
                  <a:lnTo>
                    <a:pt x="5978" y="17886"/>
                  </a:lnTo>
                  <a:close/>
                  <a:moveTo>
                    <a:pt x="9961" y="17886"/>
                  </a:moveTo>
                  <a:lnTo>
                    <a:pt x="7606" y="17886"/>
                  </a:lnTo>
                  <a:lnTo>
                    <a:pt x="7606" y="6973"/>
                  </a:lnTo>
                  <a:lnTo>
                    <a:pt x="9961" y="6973"/>
                  </a:lnTo>
                  <a:lnTo>
                    <a:pt x="9961" y="17886"/>
                  </a:lnTo>
                  <a:close/>
                  <a:moveTo>
                    <a:pt x="14018" y="17886"/>
                  </a:moveTo>
                  <a:lnTo>
                    <a:pt x="11638" y="17886"/>
                  </a:lnTo>
                  <a:lnTo>
                    <a:pt x="11638" y="9561"/>
                  </a:lnTo>
                  <a:lnTo>
                    <a:pt x="14018" y="9561"/>
                  </a:lnTo>
                  <a:lnTo>
                    <a:pt x="14018" y="17886"/>
                  </a:lnTo>
                  <a:close/>
                  <a:moveTo>
                    <a:pt x="18001" y="17886"/>
                  </a:moveTo>
                  <a:lnTo>
                    <a:pt x="15621" y="17886"/>
                  </a:lnTo>
                  <a:lnTo>
                    <a:pt x="15621" y="4920"/>
                  </a:lnTo>
                  <a:lnTo>
                    <a:pt x="18001" y="4920"/>
                  </a:lnTo>
                  <a:lnTo>
                    <a:pt x="18001" y="17886"/>
                  </a:lnTo>
                  <a:close/>
                </a:path>
              </a:pathLst>
            </a:custGeom>
            <a:solidFill>
              <a:schemeClr val="accent1"/>
            </a:solidFill>
            <a:ln>
              <a:noFill/>
            </a:ln>
            <a:effectLst/>
          </p:spPr>
          <p:txBody>
            <a:bodyPr lIns="50799" tIns="50799" rIns="50799" bIns="50799" anchor="ctr"/>
            <a:lstStyle/>
            <a:p>
              <a:pPr defTabSz="914195" fontAlgn="auto">
                <a:spcBef>
                  <a:spcPts val="0"/>
                </a:spcBef>
                <a:spcAft>
                  <a:spcPts val="0"/>
                </a:spcAft>
                <a:defRPr/>
              </a:pPr>
              <a:endParaRPr lang="es-ES" sz="5800" dirty="0">
                <a:solidFill>
                  <a:srgbClr val="44CEB9"/>
                </a:solidFill>
                <a:effectLst>
                  <a:outerShdw blurRad="38100" dist="38100" dir="2700000" algn="tl">
                    <a:srgbClr val="000000"/>
                  </a:outerShdw>
                </a:effectLst>
                <a:latin typeface="Gill Sans" charset="0"/>
                <a:ea typeface="+mn-ea"/>
                <a:cs typeface="Gill Sans" charset="0"/>
                <a:sym typeface="Gill Sans" charset="0"/>
              </a:endParaRPr>
            </a:p>
          </p:txBody>
        </p:sp>
      </p:grpSp>
      <p:sp>
        <p:nvSpPr>
          <p:cNvPr id="38916" name="TextBox 149"/>
          <p:cNvSpPr txBox="1">
            <a:spLocks noChangeArrowheads="1"/>
          </p:cNvSpPr>
          <p:nvPr/>
        </p:nvSpPr>
        <p:spPr bwMode="auto">
          <a:xfrm>
            <a:off x="11401505" y="10545763"/>
            <a:ext cx="1592104"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ctr"/>
            <a:r>
              <a:rPr lang="id-ID" altLang="es-MX" sz="8800" b="1" dirty="0">
                <a:solidFill>
                  <a:schemeClr val="tx2"/>
                </a:solidFill>
                <a:latin typeface="Lato" panose="020F0502020204030203" pitchFamily="34" charset="77"/>
              </a:rPr>
              <a:t>VS</a:t>
            </a:r>
          </a:p>
        </p:txBody>
      </p:sp>
      <p:sp>
        <p:nvSpPr>
          <p:cNvPr id="69" name="TextBox 68"/>
          <p:cNvSpPr txBox="1"/>
          <p:nvPr/>
        </p:nvSpPr>
        <p:spPr>
          <a:xfrm>
            <a:off x="10657728" y="688975"/>
            <a:ext cx="3076483" cy="400110"/>
          </a:xfrm>
          <a:prstGeom prst="rect">
            <a:avLst/>
          </a:prstGeom>
          <a:noFill/>
        </p:spPr>
        <p:txBody>
          <a:bodyPr wrap="none">
            <a:spAutoFit/>
          </a:bodyPr>
          <a:lstStyle/>
          <a:p>
            <a:pPr algn="ctr" defTabSz="1828434" fontAlgn="auto">
              <a:spcBef>
                <a:spcPts val="0"/>
              </a:spcBef>
              <a:spcAft>
                <a:spcPts val="0"/>
              </a:spcAft>
              <a:defRPr/>
            </a:pPr>
            <a:r>
              <a:rPr lang="en-US" sz="2000" b="1" spc="600" dirty="0">
                <a:latin typeface="Lato" panose="020F0502020204030203" pitchFamily="34" charset="77"/>
                <a:ea typeface="+mn-ea"/>
                <a:cs typeface="Source Sans Pro"/>
              </a:rPr>
              <a:t>Features Slides</a:t>
            </a:r>
          </a:p>
        </p:txBody>
      </p:sp>
      <p:grpSp>
        <p:nvGrpSpPr>
          <p:cNvPr id="38918" name="Group 69"/>
          <p:cNvGrpSpPr>
            <a:grpSpLocks/>
          </p:cNvGrpSpPr>
          <p:nvPr/>
        </p:nvGrpSpPr>
        <p:grpSpPr bwMode="auto">
          <a:xfrm>
            <a:off x="11450638" y="2019300"/>
            <a:ext cx="1476375" cy="258763"/>
            <a:chOff x="1703388" y="2006913"/>
            <a:chExt cx="1478230" cy="258682"/>
          </a:xfrm>
        </p:grpSpPr>
        <p:sp>
          <p:nvSpPr>
            <p:cNvPr id="71" name="Oval 70"/>
            <p:cNvSpPr/>
            <p:nvPr/>
          </p:nvSpPr>
          <p:spPr>
            <a:xfrm>
              <a:off x="1703388" y="2006913"/>
              <a:ext cx="259087" cy="258682"/>
            </a:xfrm>
            <a:prstGeom prst="ellipse">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1828434" fontAlgn="auto">
                <a:spcBef>
                  <a:spcPts val="0"/>
                </a:spcBef>
                <a:spcAft>
                  <a:spcPts val="0"/>
                </a:spcAft>
                <a:defRPr/>
              </a:pPr>
              <a:endParaRPr lang="en-US" dirty="0">
                <a:latin typeface="Calibri Light"/>
              </a:endParaRPr>
            </a:p>
          </p:txBody>
        </p:sp>
        <p:sp>
          <p:nvSpPr>
            <p:cNvPr id="72" name="Oval 71"/>
            <p:cNvSpPr/>
            <p:nvPr/>
          </p:nvSpPr>
          <p:spPr>
            <a:xfrm>
              <a:off x="2008571" y="2006913"/>
              <a:ext cx="259087" cy="258682"/>
            </a:xfrm>
            <a:prstGeom prst="ellipse">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1828434" fontAlgn="auto">
                <a:spcBef>
                  <a:spcPts val="0"/>
                </a:spcBef>
                <a:spcAft>
                  <a:spcPts val="0"/>
                </a:spcAft>
                <a:defRPr/>
              </a:pPr>
              <a:endParaRPr lang="en-US" dirty="0">
                <a:latin typeface="Calibri Light"/>
              </a:endParaRPr>
            </a:p>
          </p:txBody>
        </p:sp>
        <p:sp>
          <p:nvSpPr>
            <p:cNvPr id="77" name="Oval 76"/>
            <p:cNvSpPr/>
            <p:nvPr/>
          </p:nvSpPr>
          <p:spPr>
            <a:xfrm>
              <a:off x="2313754" y="2006913"/>
              <a:ext cx="257498" cy="258682"/>
            </a:xfrm>
            <a:prstGeom prst="ellipse">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1828434" fontAlgn="auto">
                <a:spcBef>
                  <a:spcPts val="0"/>
                </a:spcBef>
                <a:spcAft>
                  <a:spcPts val="0"/>
                </a:spcAft>
                <a:defRPr/>
              </a:pPr>
              <a:endParaRPr lang="en-US" dirty="0">
                <a:latin typeface="Calibri Light"/>
              </a:endParaRPr>
            </a:p>
          </p:txBody>
        </p:sp>
        <p:sp>
          <p:nvSpPr>
            <p:cNvPr id="82" name="Oval 81"/>
            <p:cNvSpPr/>
            <p:nvPr/>
          </p:nvSpPr>
          <p:spPr>
            <a:xfrm>
              <a:off x="2617347" y="2006913"/>
              <a:ext cx="259088" cy="258682"/>
            </a:xfrm>
            <a:prstGeom prst="ellipse">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1828434" fontAlgn="auto">
                <a:spcBef>
                  <a:spcPts val="0"/>
                </a:spcBef>
                <a:spcAft>
                  <a:spcPts val="0"/>
                </a:spcAft>
                <a:defRPr/>
              </a:pPr>
              <a:endParaRPr lang="en-US" dirty="0">
                <a:latin typeface="Calibri Light"/>
              </a:endParaRPr>
            </a:p>
          </p:txBody>
        </p:sp>
        <p:sp>
          <p:nvSpPr>
            <p:cNvPr id="91" name="Oval 90"/>
            <p:cNvSpPr/>
            <p:nvPr/>
          </p:nvSpPr>
          <p:spPr>
            <a:xfrm>
              <a:off x="2922530" y="2006913"/>
              <a:ext cx="259088" cy="258682"/>
            </a:xfrm>
            <a:prstGeom prst="ellipse">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1828434" fontAlgn="auto">
                <a:spcBef>
                  <a:spcPts val="0"/>
                </a:spcBef>
                <a:spcAft>
                  <a:spcPts val="0"/>
                </a:spcAft>
                <a:defRPr/>
              </a:pPr>
              <a:endParaRPr lang="en-US" dirty="0">
                <a:latin typeface="Calibri Light"/>
              </a:endParaRPr>
            </a:p>
          </p:txBody>
        </p:sp>
      </p:grpSp>
      <p:sp>
        <p:nvSpPr>
          <p:cNvPr id="38919" name="TextBox 72"/>
          <p:cNvSpPr txBox="1">
            <a:spLocks noChangeArrowheads="1"/>
          </p:cNvSpPr>
          <p:nvPr/>
        </p:nvSpPr>
        <p:spPr bwMode="auto">
          <a:xfrm>
            <a:off x="9825038" y="912813"/>
            <a:ext cx="4751387"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ctr"/>
            <a:r>
              <a:rPr lang="en-US" altLang="es-MX" sz="6600" b="1" dirty="0">
                <a:latin typeface="Lato" panose="020F0502020204030203" pitchFamily="34" charset="77"/>
              </a:rPr>
              <a:t>Sales Report</a:t>
            </a:r>
          </a:p>
        </p:txBody>
      </p:sp>
    </p:spTree>
  </p:cSld>
  <p:clrMapOvr>
    <a:masterClrMapping/>
  </p:clrMapOvr>
  <p:transition advClick="0"/>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TextBox 39"/>
          <p:cNvSpPr txBox="1"/>
          <p:nvPr/>
        </p:nvSpPr>
        <p:spPr>
          <a:xfrm>
            <a:off x="10657728" y="688975"/>
            <a:ext cx="3076483" cy="400110"/>
          </a:xfrm>
          <a:prstGeom prst="rect">
            <a:avLst/>
          </a:prstGeom>
          <a:noFill/>
        </p:spPr>
        <p:txBody>
          <a:bodyPr wrap="none">
            <a:spAutoFit/>
          </a:bodyPr>
          <a:lstStyle/>
          <a:p>
            <a:pPr algn="ctr" defTabSz="1828434" fontAlgn="auto">
              <a:spcBef>
                <a:spcPts val="0"/>
              </a:spcBef>
              <a:spcAft>
                <a:spcPts val="0"/>
              </a:spcAft>
              <a:defRPr/>
            </a:pPr>
            <a:r>
              <a:rPr lang="en-US" sz="2000" b="1" spc="600" dirty="0">
                <a:latin typeface="Lato" panose="020F0502020204030203" pitchFamily="34" charset="77"/>
                <a:ea typeface="+mn-ea"/>
                <a:cs typeface="Source Sans Pro"/>
              </a:rPr>
              <a:t>Features Slides</a:t>
            </a:r>
          </a:p>
        </p:txBody>
      </p:sp>
      <p:grpSp>
        <p:nvGrpSpPr>
          <p:cNvPr id="39938" name="Group 40"/>
          <p:cNvGrpSpPr>
            <a:grpSpLocks/>
          </p:cNvGrpSpPr>
          <p:nvPr/>
        </p:nvGrpSpPr>
        <p:grpSpPr bwMode="auto">
          <a:xfrm>
            <a:off x="11450638" y="2019300"/>
            <a:ext cx="1476375" cy="258763"/>
            <a:chOff x="1703388" y="2006913"/>
            <a:chExt cx="1478230" cy="258682"/>
          </a:xfrm>
        </p:grpSpPr>
        <p:sp>
          <p:nvSpPr>
            <p:cNvPr id="42" name="Oval 41"/>
            <p:cNvSpPr/>
            <p:nvPr/>
          </p:nvSpPr>
          <p:spPr>
            <a:xfrm>
              <a:off x="1703388" y="2006913"/>
              <a:ext cx="259087" cy="258682"/>
            </a:xfrm>
            <a:prstGeom prst="ellipse">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1828434" fontAlgn="auto">
                <a:spcBef>
                  <a:spcPts val="0"/>
                </a:spcBef>
                <a:spcAft>
                  <a:spcPts val="0"/>
                </a:spcAft>
                <a:defRPr/>
              </a:pPr>
              <a:endParaRPr lang="en-US" dirty="0">
                <a:latin typeface="Calibri Light"/>
              </a:endParaRPr>
            </a:p>
          </p:txBody>
        </p:sp>
        <p:sp>
          <p:nvSpPr>
            <p:cNvPr id="43" name="Oval 42"/>
            <p:cNvSpPr/>
            <p:nvPr/>
          </p:nvSpPr>
          <p:spPr>
            <a:xfrm>
              <a:off x="2008571" y="2006913"/>
              <a:ext cx="259087" cy="258682"/>
            </a:xfrm>
            <a:prstGeom prst="ellipse">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1828434" fontAlgn="auto">
                <a:spcBef>
                  <a:spcPts val="0"/>
                </a:spcBef>
                <a:spcAft>
                  <a:spcPts val="0"/>
                </a:spcAft>
                <a:defRPr/>
              </a:pPr>
              <a:endParaRPr lang="en-US" dirty="0">
                <a:latin typeface="Calibri Light"/>
              </a:endParaRPr>
            </a:p>
          </p:txBody>
        </p:sp>
        <p:sp>
          <p:nvSpPr>
            <p:cNvPr id="44" name="Oval 43"/>
            <p:cNvSpPr/>
            <p:nvPr/>
          </p:nvSpPr>
          <p:spPr>
            <a:xfrm>
              <a:off x="2313754" y="2006913"/>
              <a:ext cx="257498" cy="258682"/>
            </a:xfrm>
            <a:prstGeom prst="ellipse">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1828434" fontAlgn="auto">
                <a:spcBef>
                  <a:spcPts val="0"/>
                </a:spcBef>
                <a:spcAft>
                  <a:spcPts val="0"/>
                </a:spcAft>
                <a:defRPr/>
              </a:pPr>
              <a:endParaRPr lang="en-US" dirty="0">
                <a:latin typeface="Calibri Light"/>
              </a:endParaRPr>
            </a:p>
          </p:txBody>
        </p:sp>
        <p:sp>
          <p:nvSpPr>
            <p:cNvPr id="45" name="Oval 44"/>
            <p:cNvSpPr/>
            <p:nvPr/>
          </p:nvSpPr>
          <p:spPr>
            <a:xfrm>
              <a:off x="2617347" y="2006913"/>
              <a:ext cx="259088" cy="258682"/>
            </a:xfrm>
            <a:prstGeom prst="ellipse">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1828434" fontAlgn="auto">
                <a:spcBef>
                  <a:spcPts val="0"/>
                </a:spcBef>
                <a:spcAft>
                  <a:spcPts val="0"/>
                </a:spcAft>
                <a:defRPr/>
              </a:pPr>
              <a:endParaRPr lang="en-US" dirty="0">
                <a:latin typeface="Calibri Light"/>
              </a:endParaRPr>
            </a:p>
          </p:txBody>
        </p:sp>
        <p:sp>
          <p:nvSpPr>
            <p:cNvPr id="46" name="Oval 45"/>
            <p:cNvSpPr/>
            <p:nvPr/>
          </p:nvSpPr>
          <p:spPr>
            <a:xfrm>
              <a:off x="2922530" y="2006913"/>
              <a:ext cx="259088" cy="258682"/>
            </a:xfrm>
            <a:prstGeom prst="ellipse">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1828434" fontAlgn="auto">
                <a:spcBef>
                  <a:spcPts val="0"/>
                </a:spcBef>
                <a:spcAft>
                  <a:spcPts val="0"/>
                </a:spcAft>
                <a:defRPr/>
              </a:pPr>
              <a:endParaRPr lang="en-US" dirty="0">
                <a:latin typeface="Calibri Light"/>
              </a:endParaRPr>
            </a:p>
          </p:txBody>
        </p:sp>
      </p:grpSp>
      <p:sp>
        <p:nvSpPr>
          <p:cNvPr id="39939" name="TextBox 72"/>
          <p:cNvSpPr txBox="1">
            <a:spLocks noChangeArrowheads="1"/>
          </p:cNvSpPr>
          <p:nvPr/>
        </p:nvSpPr>
        <p:spPr bwMode="auto">
          <a:xfrm>
            <a:off x="7051675" y="912813"/>
            <a:ext cx="10298113"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ctr"/>
            <a:r>
              <a:rPr lang="en-US" altLang="es-MX" sz="6600" b="1" dirty="0">
                <a:latin typeface="Lato" panose="020F0502020204030203" pitchFamily="34" charset="77"/>
              </a:rPr>
              <a:t>Mobile Devices Infographic</a:t>
            </a:r>
          </a:p>
        </p:txBody>
      </p:sp>
      <p:graphicFrame>
        <p:nvGraphicFramePr>
          <p:cNvPr id="39940" name="Chart 37"/>
          <p:cNvGraphicFramePr>
            <a:graphicFrameLocks/>
          </p:cNvGraphicFramePr>
          <p:nvPr>
            <p:extLst>
              <p:ext uri="{D42A27DB-BD31-4B8C-83A1-F6EECF244321}">
                <p14:modId xmlns:p14="http://schemas.microsoft.com/office/powerpoint/2010/main" val="3943767432"/>
              </p:ext>
            </p:extLst>
          </p:nvPr>
        </p:nvGraphicFramePr>
        <p:xfrm>
          <a:off x="-1249363" y="4246563"/>
          <a:ext cx="16263938" cy="6521450"/>
        </p:xfrm>
        <a:graphic>
          <a:graphicData uri="http://schemas.openxmlformats.org/presentationml/2006/ole">
            <mc:AlternateContent xmlns:mc="http://schemas.openxmlformats.org/markup-compatibility/2006">
              <mc:Choice xmlns:v="urn:schemas-microsoft-com:vml" Requires="v">
                <p:oleObj name="Chart" r:id="rId2" imgW="16256000" imgH="6515100" progId="Excel.Chart.8">
                  <p:embed/>
                </p:oleObj>
              </mc:Choice>
              <mc:Fallback>
                <p:oleObj name="Chart" r:id="rId2" imgW="16256000" imgH="6515100" progId="Excel.Chart.8">
                  <p:embed/>
                  <p:pic>
                    <p:nvPicPr>
                      <p:cNvPr id="39940" name="Chart 37"/>
                      <p:cNvPicPr>
                        <a:picLocks noChangeArrowheads="1"/>
                      </p:cNvPicPr>
                      <p:nvPr/>
                    </p:nvPicPr>
                    <p:blipFill>
                      <a:blip r:embed="rId3"/>
                      <a:srcRect/>
                      <a:stretch>
                        <a:fillRect/>
                      </a:stretch>
                    </p:blipFill>
                    <p:spPr bwMode="auto">
                      <a:xfrm>
                        <a:off x="-1249363" y="4246563"/>
                        <a:ext cx="16263938" cy="65214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9941" name="TextBox 38"/>
          <p:cNvSpPr txBox="1">
            <a:spLocks noChangeArrowheads="1"/>
          </p:cNvSpPr>
          <p:nvPr/>
        </p:nvSpPr>
        <p:spPr bwMode="auto">
          <a:xfrm>
            <a:off x="13735050" y="4706938"/>
            <a:ext cx="3532188" cy="2030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21926" rIns="0" bIns="0">
            <a:spAutoFit/>
          </a:bodyPr>
          <a:lstStyle>
            <a:lvl1pPr defTabSz="1217613">
              <a:defRPr sz="3600">
                <a:solidFill>
                  <a:schemeClr val="tx1"/>
                </a:solidFill>
                <a:latin typeface="Lato Light" panose="020F0302020204030203" pitchFamily="34" charset="0"/>
                <a:ea typeface="MS PGothic" panose="020B0600070205080204" pitchFamily="34" charset="-128"/>
              </a:defRPr>
            </a:lvl1pPr>
            <a:lvl2pPr marL="742950" indent="-285750" defTabSz="1217613">
              <a:defRPr sz="3600">
                <a:solidFill>
                  <a:schemeClr val="tx1"/>
                </a:solidFill>
                <a:latin typeface="Lato Light" panose="020F0302020204030203" pitchFamily="34" charset="0"/>
                <a:ea typeface="MS PGothic" panose="020B0600070205080204" pitchFamily="34" charset="-128"/>
              </a:defRPr>
            </a:lvl2pPr>
            <a:lvl3pPr marL="1143000" indent="-228600" defTabSz="1217613">
              <a:defRPr sz="3600">
                <a:solidFill>
                  <a:schemeClr val="tx1"/>
                </a:solidFill>
                <a:latin typeface="Lato Light" panose="020F0302020204030203" pitchFamily="34" charset="0"/>
                <a:ea typeface="MS PGothic" panose="020B0600070205080204" pitchFamily="34" charset="-128"/>
              </a:defRPr>
            </a:lvl3pPr>
            <a:lvl4pPr marL="1600200" indent="-228600" defTabSz="1217613">
              <a:defRPr sz="3600">
                <a:solidFill>
                  <a:schemeClr val="tx1"/>
                </a:solidFill>
                <a:latin typeface="Lato Light" panose="020F0302020204030203" pitchFamily="34" charset="0"/>
                <a:ea typeface="MS PGothic" panose="020B0600070205080204" pitchFamily="34" charset="-128"/>
              </a:defRPr>
            </a:lvl4pPr>
            <a:lvl5pPr marL="2057400" indent="-228600" defTabSz="1217613">
              <a:defRPr sz="3600">
                <a:solidFill>
                  <a:schemeClr val="tx1"/>
                </a:solidFill>
                <a:latin typeface="Lato Light" panose="020F0302020204030203" pitchFamily="34" charset="0"/>
                <a:ea typeface="MS PGothic" panose="020B0600070205080204" pitchFamily="34" charset="-128"/>
              </a:defRPr>
            </a:lvl5pPr>
            <a:lvl6pPr marL="2514600" indent="-228600" defTabSz="12176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2176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2176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2176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nSpc>
                <a:spcPct val="120000"/>
              </a:lnSpc>
            </a:pPr>
            <a:r>
              <a:rPr lang="en-US" altLang="es-MX" sz="3200" b="1" dirty="0">
                <a:latin typeface="Lato" panose="020F0502020204030203" pitchFamily="34" charset="77"/>
              </a:rPr>
              <a:t>Shop</a:t>
            </a:r>
          </a:p>
          <a:p>
            <a:pPr>
              <a:lnSpc>
                <a:spcPct val="120000"/>
              </a:lnSpc>
            </a:pPr>
            <a:r>
              <a:rPr lang="en-US" altLang="es-MX" sz="2400" dirty="0">
                <a:latin typeface="Calibri Light" panose="020F0302020204030204" pitchFamily="34" charset="0"/>
                <a:cs typeface="Calibri Light" panose="020F0302020204030204" pitchFamily="34" charset="0"/>
              </a:rPr>
              <a:t>Lorem ipsum dolor sit </a:t>
            </a:r>
            <a:r>
              <a:rPr lang="en-US" altLang="es-MX" sz="2400" dirty="0" err="1">
                <a:latin typeface="Calibri Light" panose="020F0302020204030204" pitchFamily="34" charset="0"/>
                <a:cs typeface="Calibri Light" panose="020F0302020204030204" pitchFamily="34" charset="0"/>
              </a:rPr>
              <a:t>amet,consectetur</a:t>
            </a:r>
            <a:r>
              <a:rPr lang="en-US" altLang="es-MX" sz="2400" dirty="0">
                <a:latin typeface="Calibri Light" panose="020F0302020204030204" pitchFamily="34" charset="0"/>
                <a:cs typeface="Calibri Light" panose="020F0302020204030204" pitchFamily="34" charset="0"/>
              </a:rPr>
              <a:t> </a:t>
            </a:r>
            <a:r>
              <a:rPr lang="en-US" altLang="es-MX" sz="2400" dirty="0" err="1">
                <a:latin typeface="Calibri Light" panose="020F0302020204030204" pitchFamily="34" charset="0"/>
                <a:cs typeface="Calibri Light" panose="020F0302020204030204" pitchFamily="34" charset="0"/>
              </a:rPr>
              <a:t>adipisicing</a:t>
            </a:r>
            <a:r>
              <a:rPr lang="en-US" altLang="es-MX" sz="2400" dirty="0">
                <a:latin typeface="Calibri Light" panose="020F0302020204030204" pitchFamily="34" charset="0"/>
                <a:cs typeface="Calibri Light" panose="020F0302020204030204" pitchFamily="34" charset="0"/>
              </a:rPr>
              <a:t> </a:t>
            </a:r>
            <a:r>
              <a:rPr lang="en-US" altLang="es-MX" sz="2400" dirty="0" err="1">
                <a:latin typeface="Calibri Light" panose="020F0302020204030204" pitchFamily="34" charset="0"/>
                <a:cs typeface="Calibri Light" panose="020F0302020204030204" pitchFamily="34" charset="0"/>
              </a:rPr>
              <a:t>elit</a:t>
            </a:r>
            <a:r>
              <a:rPr lang="en-US" altLang="es-MX" sz="2400" dirty="0">
                <a:latin typeface="Calibri Light" panose="020F0302020204030204" pitchFamily="34" charset="0"/>
                <a:cs typeface="Calibri Light" panose="020F0302020204030204" pitchFamily="34" charset="0"/>
              </a:rPr>
              <a:t>, sed do </a:t>
            </a:r>
            <a:r>
              <a:rPr lang="en-US" altLang="es-MX" sz="2400" dirty="0" err="1">
                <a:latin typeface="Calibri Light" panose="020F0302020204030204" pitchFamily="34" charset="0"/>
                <a:cs typeface="Calibri Light" panose="020F0302020204030204" pitchFamily="34" charset="0"/>
              </a:rPr>
              <a:t>eiusmod</a:t>
            </a:r>
            <a:r>
              <a:rPr lang="en-US" altLang="es-MX" sz="2400" dirty="0">
                <a:latin typeface="Calibri Light" panose="020F0302020204030204" pitchFamily="34" charset="0"/>
                <a:cs typeface="Calibri Light" panose="020F0302020204030204" pitchFamily="34" charset="0"/>
              </a:rPr>
              <a:t> </a:t>
            </a:r>
            <a:r>
              <a:rPr lang="en-US" altLang="es-MX" sz="2400" dirty="0" err="1">
                <a:latin typeface="Calibri Light" panose="020F0302020204030204" pitchFamily="34" charset="0"/>
                <a:cs typeface="Calibri Light" panose="020F0302020204030204" pitchFamily="34" charset="0"/>
              </a:rPr>
              <a:t>tempor</a:t>
            </a:r>
            <a:endParaRPr lang="en-US" altLang="es-MX" sz="2400" dirty="0">
              <a:latin typeface="Calibri Light" panose="020F0302020204030204" pitchFamily="34" charset="0"/>
              <a:cs typeface="Calibri Light" panose="020F0302020204030204" pitchFamily="34" charset="0"/>
            </a:endParaRPr>
          </a:p>
        </p:txBody>
      </p:sp>
      <p:grpSp>
        <p:nvGrpSpPr>
          <p:cNvPr id="39942" name="Group 47"/>
          <p:cNvGrpSpPr>
            <a:grpSpLocks/>
          </p:cNvGrpSpPr>
          <p:nvPr/>
        </p:nvGrpSpPr>
        <p:grpSpPr bwMode="auto">
          <a:xfrm>
            <a:off x="12185650" y="4900613"/>
            <a:ext cx="1311275" cy="1312862"/>
            <a:chOff x="12591574" y="4411134"/>
            <a:chExt cx="1312504" cy="1312333"/>
          </a:xfrm>
        </p:grpSpPr>
        <p:sp>
          <p:nvSpPr>
            <p:cNvPr id="50" name="Oval 49"/>
            <p:cNvSpPr/>
            <p:nvPr/>
          </p:nvSpPr>
          <p:spPr bwMode="auto">
            <a:xfrm>
              <a:off x="12591574" y="4411134"/>
              <a:ext cx="1312504" cy="1312333"/>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1218984" fontAlgn="auto">
                <a:spcBef>
                  <a:spcPts val="0"/>
                </a:spcBef>
                <a:spcAft>
                  <a:spcPts val="0"/>
                </a:spcAft>
                <a:defRPr/>
              </a:pPr>
              <a:endParaRPr lang="en-US" dirty="0">
                <a:latin typeface="Calibri Light"/>
              </a:endParaRPr>
            </a:p>
          </p:txBody>
        </p:sp>
        <p:sp>
          <p:nvSpPr>
            <p:cNvPr id="51" name="AutoShape 118"/>
            <p:cNvSpPr>
              <a:spLocks/>
            </p:cNvSpPr>
            <p:nvPr/>
          </p:nvSpPr>
          <p:spPr bwMode="auto">
            <a:xfrm>
              <a:off x="12906194" y="4777698"/>
              <a:ext cx="654663" cy="563336"/>
            </a:xfrm>
            <a:custGeom>
              <a:avLst/>
              <a:gdLst>
                <a:gd name="T0" fmla="*/ 10782 w 21564"/>
                <a:gd name="T1" fmla="*/ 10800 h 21600"/>
                <a:gd name="T2" fmla="*/ 10782 w 21564"/>
                <a:gd name="T3" fmla="*/ 10800 h 21600"/>
                <a:gd name="T4" fmla="*/ 10782 w 21564"/>
                <a:gd name="T5" fmla="*/ 10800 h 21600"/>
                <a:gd name="T6" fmla="*/ 10782 w 21564"/>
                <a:gd name="T7" fmla="*/ 10800 h 21600"/>
              </a:gdLst>
              <a:ahLst/>
              <a:cxnLst>
                <a:cxn ang="0">
                  <a:pos x="T0" y="T1"/>
                </a:cxn>
                <a:cxn ang="0">
                  <a:pos x="T2" y="T3"/>
                </a:cxn>
                <a:cxn ang="0">
                  <a:pos x="T4" y="T5"/>
                </a:cxn>
                <a:cxn ang="0">
                  <a:pos x="T6" y="T7"/>
                </a:cxn>
              </a:cxnLst>
              <a:rect l="0" t="0" r="r" b="b"/>
              <a:pathLst>
                <a:path w="21564" h="21600">
                  <a:moveTo>
                    <a:pt x="20680" y="3130"/>
                  </a:moveTo>
                  <a:cubicBezTo>
                    <a:pt x="20952" y="3130"/>
                    <a:pt x="21179" y="3257"/>
                    <a:pt x="21357" y="3515"/>
                  </a:cubicBezTo>
                  <a:cubicBezTo>
                    <a:pt x="21536" y="3767"/>
                    <a:pt x="21600" y="4044"/>
                    <a:pt x="21543" y="4340"/>
                  </a:cubicBezTo>
                  <a:lnTo>
                    <a:pt x="20279" y="12471"/>
                  </a:lnTo>
                  <a:cubicBezTo>
                    <a:pt x="20230" y="12706"/>
                    <a:pt x="20128" y="12899"/>
                    <a:pt x="19969" y="13061"/>
                  </a:cubicBezTo>
                  <a:cubicBezTo>
                    <a:pt x="19810" y="13222"/>
                    <a:pt x="19614" y="13296"/>
                    <a:pt x="19389" y="13296"/>
                  </a:cubicBezTo>
                  <a:lnTo>
                    <a:pt x="6706" y="13296"/>
                  </a:lnTo>
                  <a:lnTo>
                    <a:pt x="7114" y="15660"/>
                  </a:lnTo>
                  <a:cubicBezTo>
                    <a:pt x="7146" y="15810"/>
                    <a:pt x="7214" y="15936"/>
                    <a:pt x="7319" y="16033"/>
                  </a:cubicBezTo>
                  <a:cubicBezTo>
                    <a:pt x="7424" y="16130"/>
                    <a:pt x="7539" y="16183"/>
                    <a:pt x="7666" y="16183"/>
                  </a:cubicBezTo>
                  <a:lnTo>
                    <a:pt x="17685" y="16183"/>
                  </a:lnTo>
                  <a:cubicBezTo>
                    <a:pt x="17810" y="16183"/>
                    <a:pt x="17918" y="16236"/>
                    <a:pt x="18008" y="16345"/>
                  </a:cubicBezTo>
                  <a:cubicBezTo>
                    <a:pt x="18096" y="16453"/>
                    <a:pt x="18143" y="16580"/>
                    <a:pt x="18143" y="16735"/>
                  </a:cubicBezTo>
                  <a:lnTo>
                    <a:pt x="18143" y="17831"/>
                  </a:lnTo>
                  <a:cubicBezTo>
                    <a:pt x="18143" y="17981"/>
                    <a:pt x="18099" y="18107"/>
                    <a:pt x="18013" y="18204"/>
                  </a:cubicBezTo>
                  <a:cubicBezTo>
                    <a:pt x="17927" y="18301"/>
                    <a:pt x="17817" y="18348"/>
                    <a:pt x="17685" y="18348"/>
                  </a:cubicBezTo>
                  <a:lnTo>
                    <a:pt x="15776" y="18348"/>
                  </a:lnTo>
                  <a:lnTo>
                    <a:pt x="8146" y="18348"/>
                  </a:lnTo>
                  <a:lnTo>
                    <a:pt x="6928" y="18348"/>
                  </a:lnTo>
                  <a:cubicBezTo>
                    <a:pt x="6801" y="18348"/>
                    <a:pt x="6662" y="18336"/>
                    <a:pt x="6500" y="18301"/>
                  </a:cubicBezTo>
                  <a:cubicBezTo>
                    <a:pt x="6339" y="18266"/>
                    <a:pt x="6202" y="18222"/>
                    <a:pt x="6085" y="18169"/>
                  </a:cubicBezTo>
                  <a:cubicBezTo>
                    <a:pt x="6036" y="18145"/>
                    <a:pt x="5982" y="18090"/>
                    <a:pt x="5921" y="17987"/>
                  </a:cubicBezTo>
                  <a:cubicBezTo>
                    <a:pt x="5860" y="17884"/>
                    <a:pt x="5799" y="17769"/>
                    <a:pt x="5740" y="17643"/>
                  </a:cubicBezTo>
                  <a:cubicBezTo>
                    <a:pt x="5684" y="17517"/>
                    <a:pt x="5632" y="17391"/>
                    <a:pt x="5593" y="17258"/>
                  </a:cubicBezTo>
                  <a:cubicBezTo>
                    <a:pt x="5552" y="17132"/>
                    <a:pt x="5527" y="17035"/>
                    <a:pt x="5513" y="16959"/>
                  </a:cubicBezTo>
                  <a:lnTo>
                    <a:pt x="2997" y="2669"/>
                  </a:lnTo>
                  <a:cubicBezTo>
                    <a:pt x="2965" y="2519"/>
                    <a:pt x="2897" y="2399"/>
                    <a:pt x="2791" y="2308"/>
                  </a:cubicBezTo>
                  <a:cubicBezTo>
                    <a:pt x="2686" y="2211"/>
                    <a:pt x="2569" y="2164"/>
                    <a:pt x="2444" y="2164"/>
                  </a:cubicBezTo>
                  <a:lnTo>
                    <a:pt x="457" y="2164"/>
                  </a:lnTo>
                  <a:cubicBezTo>
                    <a:pt x="151" y="2164"/>
                    <a:pt x="0" y="1982"/>
                    <a:pt x="0" y="1618"/>
                  </a:cubicBezTo>
                  <a:lnTo>
                    <a:pt x="0" y="546"/>
                  </a:lnTo>
                  <a:cubicBezTo>
                    <a:pt x="0" y="185"/>
                    <a:pt x="151" y="0"/>
                    <a:pt x="457" y="0"/>
                  </a:cubicBezTo>
                  <a:lnTo>
                    <a:pt x="3158" y="0"/>
                  </a:lnTo>
                  <a:cubicBezTo>
                    <a:pt x="3285" y="0"/>
                    <a:pt x="3432" y="17"/>
                    <a:pt x="3606" y="58"/>
                  </a:cubicBezTo>
                  <a:cubicBezTo>
                    <a:pt x="3774" y="94"/>
                    <a:pt x="3916" y="132"/>
                    <a:pt x="4026" y="167"/>
                  </a:cubicBezTo>
                  <a:cubicBezTo>
                    <a:pt x="4075" y="208"/>
                    <a:pt x="4129" y="276"/>
                    <a:pt x="4192" y="373"/>
                  </a:cubicBezTo>
                  <a:cubicBezTo>
                    <a:pt x="4261" y="470"/>
                    <a:pt x="4322" y="584"/>
                    <a:pt x="4376" y="704"/>
                  </a:cubicBezTo>
                  <a:cubicBezTo>
                    <a:pt x="4429" y="825"/>
                    <a:pt x="4478" y="951"/>
                    <a:pt x="4518" y="1072"/>
                  </a:cubicBezTo>
                  <a:cubicBezTo>
                    <a:pt x="4557" y="1198"/>
                    <a:pt x="4584" y="1301"/>
                    <a:pt x="4598" y="1377"/>
                  </a:cubicBezTo>
                  <a:lnTo>
                    <a:pt x="4916" y="3134"/>
                  </a:lnTo>
                  <a:lnTo>
                    <a:pt x="20680" y="3134"/>
                  </a:lnTo>
                  <a:close/>
                  <a:moveTo>
                    <a:pt x="6811" y="19981"/>
                  </a:moveTo>
                  <a:cubicBezTo>
                    <a:pt x="6811" y="19540"/>
                    <a:pt x="6940" y="19156"/>
                    <a:pt x="7202" y="18833"/>
                  </a:cubicBezTo>
                  <a:cubicBezTo>
                    <a:pt x="7461" y="18512"/>
                    <a:pt x="7776" y="18345"/>
                    <a:pt x="8146" y="18345"/>
                  </a:cubicBezTo>
                  <a:cubicBezTo>
                    <a:pt x="8527" y="18345"/>
                    <a:pt x="8850" y="18512"/>
                    <a:pt x="9114" y="18833"/>
                  </a:cubicBezTo>
                  <a:cubicBezTo>
                    <a:pt x="9380" y="19153"/>
                    <a:pt x="9512" y="19538"/>
                    <a:pt x="9512" y="19981"/>
                  </a:cubicBezTo>
                  <a:cubicBezTo>
                    <a:pt x="9512" y="20425"/>
                    <a:pt x="9380" y="20800"/>
                    <a:pt x="9114" y="21118"/>
                  </a:cubicBezTo>
                  <a:cubicBezTo>
                    <a:pt x="8850" y="21438"/>
                    <a:pt x="8527" y="21599"/>
                    <a:pt x="8146" y="21599"/>
                  </a:cubicBezTo>
                  <a:cubicBezTo>
                    <a:pt x="7779" y="21599"/>
                    <a:pt x="7464" y="21438"/>
                    <a:pt x="7202" y="21118"/>
                  </a:cubicBezTo>
                  <a:cubicBezTo>
                    <a:pt x="6940" y="20800"/>
                    <a:pt x="6811" y="20421"/>
                    <a:pt x="6811" y="19981"/>
                  </a:cubicBezTo>
                  <a:moveTo>
                    <a:pt x="14431" y="19981"/>
                  </a:moveTo>
                  <a:cubicBezTo>
                    <a:pt x="14431" y="19540"/>
                    <a:pt x="14563" y="19156"/>
                    <a:pt x="14822" y="18833"/>
                  </a:cubicBezTo>
                  <a:cubicBezTo>
                    <a:pt x="15084" y="18512"/>
                    <a:pt x="15399" y="18345"/>
                    <a:pt x="15778" y="18345"/>
                  </a:cubicBezTo>
                  <a:cubicBezTo>
                    <a:pt x="16143" y="18345"/>
                    <a:pt x="16458" y="18512"/>
                    <a:pt x="16720" y="18833"/>
                  </a:cubicBezTo>
                  <a:cubicBezTo>
                    <a:pt x="16981" y="19153"/>
                    <a:pt x="17113" y="19538"/>
                    <a:pt x="17113" y="19981"/>
                  </a:cubicBezTo>
                  <a:cubicBezTo>
                    <a:pt x="17113" y="20425"/>
                    <a:pt x="16981" y="20800"/>
                    <a:pt x="16720" y="21118"/>
                  </a:cubicBezTo>
                  <a:cubicBezTo>
                    <a:pt x="16460" y="21438"/>
                    <a:pt x="16145" y="21599"/>
                    <a:pt x="15778" y="21599"/>
                  </a:cubicBezTo>
                  <a:cubicBezTo>
                    <a:pt x="15412" y="21599"/>
                    <a:pt x="15094" y="21438"/>
                    <a:pt x="14830" y="21118"/>
                  </a:cubicBezTo>
                  <a:cubicBezTo>
                    <a:pt x="14563" y="20800"/>
                    <a:pt x="14431" y="20421"/>
                    <a:pt x="14431" y="19981"/>
                  </a:cubicBezTo>
                </a:path>
              </a:pathLst>
            </a:custGeom>
            <a:solidFill>
              <a:schemeClr val="bg1"/>
            </a:solidFill>
            <a:ln>
              <a:noFill/>
            </a:ln>
            <a:effectLst/>
          </p:spPr>
          <p:txBody>
            <a:bodyPr lIns="38100" tIns="38100" rIns="38100" bIns="38100" anchor="ctr"/>
            <a:lstStyle/>
            <a:p>
              <a:pPr defTabSz="342900" fontAlgn="auto">
                <a:spcBef>
                  <a:spcPts val="0"/>
                </a:spcBef>
                <a:spcAft>
                  <a:spcPts val="0"/>
                </a:spcAft>
                <a:defRPr/>
              </a:pPr>
              <a:endParaRPr lang="es-ES" sz="2200" b="1" dirty="0">
                <a:solidFill>
                  <a:srgbClr val="44CEB9"/>
                </a:solidFill>
                <a:effectLst>
                  <a:outerShdw blurRad="38100" dist="38100" dir="2700000" algn="tl">
                    <a:srgbClr val="000000"/>
                  </a:outerShdw>
                </a:effectLst>
                <a:latin typeface="Lato" panose="020F0502020204030203" pitchFamily="34" charset="77"/>
                <a:ea typeface="+mn-ea"/>
                <a:cs typeface="Source Sans Pro"/>
                <a:sym typeface="Gill Sans" charset="0"/>
              </a:endParaRPr>
            </a:p>
          </p:txBody>
        </p:sp>
      </p:grpSp>
      <p:grpSp>
        <p:nvGrpSpPr>
          <p:cNvPr id="39943" name="Group 62"/>
          <p:cNvGrpSpPr>
            <a:grpSpLocks/>
          </p:cNvGrpSpPr>
          <p:nvPr/>
        </p:nvGrpSpPr>
        <p:grpSpPr bwMode="auto">
          <a:xfrm>
            <a:off x="12185650" y="8072438"/>
            <a:ext cx="1311275" cy="1311275"/>
            <a:chOff x="12591574" y="7581881"/>
            <a:chExt cx="1312504" cy="1312332"/>
          </a:xfrm>
        </p:grpSpPr>
        <p:sp>
          <p:nvSpPr>
            <p:cNvPr id="64" name="Oval 63"/>
            <p:cNvSpPr/>
            <p:nvPr/>
          </p:nvSpPr>
          <p:spPr bwMode="auto">
            <a:xfrm>
              <a:off x="12591574" y="7581881"/>
              <a:ext cx="1312504" cy="1312332"/>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1218984" fontAlgn="auto">
                <a:spcBef>
                  <a:spcPts val="0"/>
                </a:spcBef>
                <a:spcAft>
                  <a:spcPts val="0"/>
                </a:spcAft>
                <a:defRPr/>
              </a:pPr>
              <a:endParaRPr lang="en-US" dirty="0">
                <a:latin typeface="Calibri Light"/>
              </a:endParaRPr>
            </a:p>
          </p:txBody>
        </p:sp>
        <p:grpSp>
          <p:nvGrpSpPr>
            <p:cNvPr id="65" name="Group 64"/>
            <p:cNvGrpSpPr/>
            <p:nvPr/>
          </p:nvGrpSpPr>
          <p:grpSpPr>
            <a:xfrm>
              <a:off x="12847592" y="7855517"/>
              <a:ext cx="767350" cy="763964"/>
              <a:chOff x="-365126" y="-2462213"/>
              <a:chExt cx="4321176" cy="4302126"/>
            </a:xfrm>
            <a:solidFill>
              <a:schemeClr val="bg1"/>
            </a:solidFill>
          </p:grpSpPr>
          <p:sp>
            <p:nvSpPr>
              <p:cNvPr id="66" name="Freeform 5"/>
              <p:cNvSpPr>
                <a:spLocks noEditPoints="1"/>
              </p:cNvSpPr>
              <p:nvPr/>
            </p:nvSpPr>
            <p:spPr bwMode="auto">
              <a:xfrm>
                <a:off x="-365126" y="-2058988"/>
                <a:ext cx="3937000" cy="3898901"/>
              </a:xfrm>
              <a:custGeom>
                <a:avLst/>
                <a:gdLst>
                  <a:gd name="T0" fmla="*/ 744 w 1047"/>
                  <a:gd name="T1" fmla="*/ 26 h 1037"/>
                  <a:gd name="T2" fmla="*/ 681 w 1047"/>
                  <a:gd name="T3" fmla="*/ 0 h 1037"/>
                  <a:gd name="T4" fmla="*/ 618 w 1047"/>
                  <a:gd name="T5" fmla="*/ 26 h 1037"/>
                  <a:gd name="T6" fmla="*/ 568 w 1047"/>
                  <a:gd name="T7" fmla="*/ 77 h 1037"/>
                  <a:gd name="T8" fmla="*/ 541 w 1047"/>
                  <a:gd name="T9" fmla="*/ 140 h 1037"/>
                  <a:gd name="T10" fmla="*/ 555 w 1047"/>
                  <a:gd name="T11" fmla="*/ 187 h 1037"/>
                  <a:gd name="T12" fmla="*/ 69 w 1047"/>
                  <a:gd name="T13" fmla="*/ 382 h 1037"/>
                  <a:gd name="T14" fmla="*/ 7 w 1047"/>
                  <a:gd name="T15" fmla="*/ 460 h 1037"/>
                  <a:gd name="T16" fmla="*/ 37 w 1047"/>
                  <a:gd name="T17" fmla="*/ 556 h 1037"/>
                  <a:gd name="T18" fmla="*/ 491 w 1047"/>
                  <a:gd name="T19" fmla="*/ 1006 h 1037"/>
                  <a:gd name="T20" fmla="*/ 565 w 1047"/>
                  <a:gd name="T21" fmla="*/ 1037 h 1037"/>
                  <a:gd name="T22" fmla="*/ 567 w 1047"/>
                  <a:gd name="T23" fmla="*/ 1037 h 1037"/>
                  <a:gd name="T24" fmla="*/ 589 w 1047"/>
                  <a:gd name="T25" fmla="*/ 1035 h 1037"/>
                  <a:gd name="T26" fmla="*/ 667 w 1047"/>
                  <a:gd name="T27" fmla="*/ 969 h 1037"/>
                  <a:gd name="T28" fmla="*/ 858 w 1047"/>
                  <a:gd name="T29" fmla="*/ 491 h 1037"/>
                  <a:gd name="T30" fmla="*/ 907 w 1047"/>
                  <a:gd name="T31" fmla="*/ 506 h 1037"/>
                  <a:gd name="T32" fmla="*/ 970 w 1047"/>
                  <a:gd name="T33" fmla="*/ 480 h 1037"/>
                  <a:gd name="T34" fmla="*/ 1020 w 1047"/>
                  <a:gd name="T35" fmla="*/ 429 h 1037"/>
                  <a:gd name="T36" fmla="*/ 1047 w 1047"/>
                  <a:gd name="T37" fmla="*/ 366 h 1037"/>
                  <a:gd name="T38" fmla="*/ 1021 w 1047"/>
                  <a:gd name="T39" fmla="*/ 303 h 1037"/>
                  <a:gd name="T40" fmla="*/ 744 w 1047"/>
                  <a:gd name="T41" fmla="*/ 26 h 1037"/>
                  <a:gd name="T42" fmla="*/ 601 w 1047"/>
                  <a:gd name="T43" fmla="*/ 943 h 1037"/>
                  <a:gd name="T44" fmla="*/ 575 w 1047"/>
                  <a:gd name="T45" fmla="*/ 965 h 1037"/>
                  <a:gd name="T46" fmla="*/ 566 w 1047"/>
                  <a:gd name="T47" fmla="*/ 966 h 1037"/>
                  <a:gd name="T48" fmla="*/ 542 w 1047"/>
                  <a:gd name="T49" fmla="*/ 955 h 1037"/>
                  <a:gd name="T50" fmla="*/ 87 w 1047"/>
                  <a:gd name="T51" fmla="*/ 505 h 1037"/>
                  <a:gd name="T52" fmla="*/ 77 w 1047"/>
                  <a:gd name="T53" fmla="*/ 473 h 1037"/>
                  <a:gd name="T54" fmla="*/ 98 w 1047"/>
                  <a:gd name="T55" fmla="*/ 447 h 1037"/>
                  <a:gd name="T56" fmla="*/ 320 w 1047"/>
                  <a:gd name="T57" fmla="*/ 358 h 1037"/>
                  <a:gd name="T58" fmla="*/ 770 w 1047"/>
                  <a:gd name="T59" fmla="*/ 520 h 1037"/>
                  <a:gd name="T60" fmla="*/ 601 w 1047"/>
                  <a:gd name="T61" fmla="*/ 943 h 1037"/>
                  <a:gd name="T62" fmla="*/ 970 w 1047"/>
                  <a:gd name="T63" fmla="*/ 378 h 1037"/>
                  <a:gd name="T64" fmla="*/ 919 w 1047"/>
                  <a:gd name="T65" fmla="*/ 429 h 1037"/>
                  <a:gd name="T66" fmla="*/ 894 w 1047"/>
                  <a:gd name="T67" fmla="*/ 429 h 1037"/>
                  <a:gd name="T68" fmla="*/ 831 w 1047"/>
                  <a:gd name="T69" fmla="*/ 366 h 1037"/>
                  <a:gd name="T70" fmla="*/ 780 w 1047"/>
                  <a:gd name="T71" fmla="*/ 494 h 1037"/>
                  <a:gd name="T72" fmla="*/ 784 w 1047"/>
                  <a:gd name="T73" fmla="*/ 483 h 1037"/>
                  <a:gd name="T74" fmla="*/ 468 w 1047"/>
                  <a:gd name="T75" fmla="*/ 350 h 1037"/>
                  <a:gd name="T76" fmla="*/ 376 w 1047"/>
                  <a:gd name="T77" fmla="*/ 336 h 1037"/>
                  <a:gd name="T78" fmla="*/ 679 w 1047"/>
                  <a:gd name="T79" fmla="*/ 214 h 1037"/>
                  <a:gd name="T80" fmla="*/ 618 w 1047"/>
                  <a:gd name="T81" fmla="*/ 153 h 1037"/>
                  <a:gd name="T82" fmla="*/ 618 w 1047"/>
                  <a:gd name="T83" fmla="*/ 128 h 1037"/>
                  <a:gd name="T84" fmla="*/ 669 w 1047"/>
                  <a:gd name="T85" fmla="*/ 77 h 1037"/>
                  <a:gd name="T86" fmla="*/ 694 w 1047"/>
                  <a:gd name="T87" fmla="*/ 77 h 1037"/>
                  <a:gd name="T88" fmla="*/ 970 w 1047"/>
                  <a:gd name="T89" fmla="*/ 353 h 1037"/>
                  <a:gd name="T90" fmla="*/ 970 w 1047"/>
                  <a:gd name="T91" fmla="*/ 378 h 10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047" h="1037">
                    <a:moveTo>
                      <a:pt x="744" y="26"/>
                    </a:moveTo>
                    <a:cubicBezTo>
                      <a:pt x="727" y="10"/>
                      <a:pt x="705" y="0"/>
                      <a:pt x="681" y="0"/>
                    </a:cubicBezTo>
                    <a:cubicBezTo>
                      <a:pt x="657" y="0"/>
                      <a:pt x="635" y="10"/>
                      <a:pt x="618" y="26"/>
                    </a:cubicBezTo>
                    <a:cubicBezTo>
                      <a:pt x="568" y="77"/>
                      <a:pt x="568" y="77"/>
                      <a:pt x="568" y="77"/>
                    </a:cubicBezTo>
                    <a:cubicBezTo>
                      <a:pt x="551" y="94"/>
                      <a:pt x="541" y="116"/>
                      <a:pt x="541" y="140"/>
                    </a:cubicBezTo>
                    <a:cubicBezTo>
                      <a:pt x="541" y="157"/>
                      <a:pt x="546" y="173"/>
                      <a:pt x="555" y="187"/>
                    </a:cubicBezTo>
                    <a:cubicBezTo>
                      <a:pt x="69" y="382"/>
                      <a:pt x="69" y="382"/>
                      <a:pt x="69" y="382"/>
                    </a:cubicBezTo>
                    <a:cubicBezTo>
                      <a:pt x="37" y="396"/>
                      <a:pt x="13" y="425"/>
                      <a:pt x="7" y="460"/>
                    </a:cubicBezTo>
                    <a:cubicBezTo>
                      <a:pt x="0" y="495"/>
                      <a:pt x="11" y="531"/>
                      <a:pt x="37" y="556"/>
                    </a:cubicBezTo>
                    <a:cubicBezTo>
                      <a:pt x="491" y="1006"/>
                      <a:pt x="491" y="1006"/>
                      <a:pt x="491" y="1006"/>
                    </a:cubicBezTo>
                    <a:cubicBezTo>
                      <a:pt x="511" y="1025"/>
                      <a:pt x="537" y="1036"/>
                      <a:pt x="565" y="1037"/>
                    </a:cubicBezTo>
                    <a:cubicBezTo>
                      <a:pt x="565" y="1037"/>
                      <a:pt x="567" y="1037"/>
                      <a:pt x="567" y="1037"/>
                    </a:cubicBezTo>
                    <a:cubicBezTo>
                      <a:pt x="575" y="1037"/>
                      <a:pt x="582" y="1036"/>
                      <a:pt x="589" y="1035"/>
                    </a:cubicBezTo>
                    <a:cubicBezTo>
                      <a:pt x="625" y="1027"/>
                      <a:pt x="654" y="1003"/>
                      <a:pt x="667" y="969"/>
                    </a:cubicBezTo>
                    <a:cubicBezTo>
                      <a:pt x="858" y="491"/>
                      <a:pt x="858" y="491"/>
                      <a:pt x="858" y="491"/>
                    </a:cubicBezTo>
                    <a:cubicBezTo>
                      <a:pt x="872" y="501"/>
                      <a:pt x="889" y="506"/>
                      <a:pt x="907" y="506"/>
                    </a:cubicBezTo>
                    <a:cubicBezTo>
                      <a:pt x="931" y="506"/>
                      <a:pt x="953" y="496"/>
                      <a:pt x="970" y="480"/>
                    </a:cubicBezTo>
                    <a:cubicBezTo>
                      <a:pt x="1020" y="429"/>
                      <a:pt x="1020" y="429"/>
                      <a:pt x="1020" y="429"/>
                    </a:cubicBezTo>
                    <a:cubicBezTo>
                      <a:pt x="1037" y="412"/>
                      <a:pt x="1047" y="390"/>
                      <a:pt x="1047" y="366"/>
                    </a:cubicBezTo>
                    <a:cubicBezTo>
                      <a:pt x="1047" y="342"/>
                      <a:pt x="1037" y="319"/>
                      <a:pt x="1021" y="303"/>
                    </a:cubicBezTo>
                    <a:lnTo>
                      <a:pt x="744" y="26"/>
                    </a:lnTo>
                    <a:close/>
                    <a:moveTo>
                      <a:pt x="601" y="943"/>
                    </a:moveTo>
                    <a:cubicBezTo>
                      <a:pt x="596" y="954"/>
                      <a:pt x="586" y="962"/>
                      <a:pt x="575" y="965"/>
                    </a:cubicBezTo>
                    <a:cubicBezTo>
                      <a:pt x="572" y="965"/>
                      <a:pt x="569" y="966"/>
                      <a:pt x="566" y="966"/>
                    </a:cubicBezTo>
                    <a:cubicBezTo>
                      <a:pt x="557" y="965"/>
                      <a:pt x="549" y="962"/>
                      <a:pt x="542" y="955"/>
                    </a:cubicBezTo>
                    <a:cubicBezTo>
                      <a:pt x="87" y="505"/>
                      <a:pt x="87" y="505"/>
                      <a:pt x="87" y="505"/>
                    </a:cubicBezTo>
                    <a:cubicBezTo>
                      <a:pt x="79" y="497"/>
                      <a:pt x="75" y="485"/>
                      <a:pt x="77" y="473"/>
                    </a:cubicBezTo>
                    <a:cubicBezTo>
                      <a:pt x="79" y="462"/>
                      <a:pt x="87" y="452"/>
                      <a:pt x="98" y="447"/>
                    </a:cubicBezTo>
                    <a:cubicBezTo>
                      <a:pt x="320" y="358"/>
                      <a:pt x="320" y="358"/>
                      <a:pt x="320" y="358"/>
                    </a:cubicBezTo>
                    <a:cubicBezTo>
                      <a:pt x="470" y="408"/>
                      <a:pt x="620" y="360"/>
                      <a:pt x="770" y="520"/>
                    </a:cubicBezTo>
                    <a:lnTo>
                      <a:pt x="601" y="943"/>
                    </a:lnTo>
                    <a:close/>
                    <a:moveTo>
                      <a:pt x="970" y="378"/>
                    </a:moveTo>
                    <a:cubicBezTo>
                      <a:pt x="919" y="429"/>
                      <a:pt x="919" y="429"/>
                      <a:pt x="919" y="429"/>
                    </a:cubicBezTo>
                    <a:cubicBezTo>
                      <a:pt x="912" y="436"/>
                      <a:pt x="901" y="436"/>
                      <a:pt x="894" y="429"/>
                    </a:cubicBezTo>
                    <a:cubicBezTo>
                      <a:pt x="831" y="366"/>
                      <a:pt x="831" y="366"/>
                      <a:pt x="831" y="366"/>
                    </a:cubicBezTo>
                    <a:cubicBezTo>
                      <a:pt x="780" y="494"/>
                      <a:pt x="780" y="494"/>
                      <a:pt x="780" y="494"/>
                    </a:cubicBezTo>
                    <a:cubicBezTo>
                      <a:pt x="784" y="483"/>
                      <a:pt x="784" y="483"/>
                      <a:pt x="784" y="483"/>
                    </a:cubicBezTo>
                    <a:cubicBezTo>
                      <a:pt x="676" y="376"/>
                      <a:pt x="567" y="362"/>
                      <a:pt x="468" y="350"/>
                    </a:cubicBezTo>
                    <a:cubicBezTo>
                      <a:pt x="437" y="346"/>
                      <a:pt x="406" y="342"/>
                      <a:pt x="376" y="336"/>
                    </a:cubicBezTo>
                    <a:cubicBezTo>
                      <a:pt x="679" y="214"/>
                      <a:pt x="679" y="214"/>
                      <a:pt x="679" y="214"/>
                    </a:cubicBezTo>
                    <a:cubicBezTo>
                      <a:pt x="618" y="153"/>
                      <a:pt x="618" y="153"/>
                      <a:pt x="618" y="153"/>
                    </a:cubicBezTo>
                    <a:cubicBezTo>
                      <a:pt x="611" y="146"/>
                      <a:pt x="611" y="135"/>
                      <a:pt x="618" y="128"/>
                    </a:cubicBezTo>
                    <a:cubicBezTo>
                      <a:pt x="669" y="77"/>
                      <a:pt x="669" y="77"/>
                      <a:pt x="669" y="77"/>
                    </a:cubicBezTo>
                    <a:cubicBezTo>
                      <a:pt x="676" y="70"/>
                      <a:pt x="687" y="70"/>
                      <a:pt x="694" y="77"/>
                    </a:cubicBezTo>
                    <a:cubicBezTo>
                      <a:pt x="970" y="353"/>
                      <a:pt x="970" y="353"/>
                      <a:pt x="970" y="353"/>
                    </a:cubicBezTo>
                    <a:cubicBezTo>
                      <a:pt x="977" y="360"/>
                      <a:pt x="977" y="372"/>
                      <a:pt x="970" y="378"/>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1828434" fontAlgn="auto">
                  <a:spcBef>
                    <a:spcPts val="0"/>
                  </a:spcBef>
                  <a:spcAft>
                    <a:spcPts val="0"/>
                  </a:spcAft>
                  <a:defRPr/>
                </a:pPr>
                <a:endParaRPr lang="id-ID" dirty="0">
                  <a:latin typeface="Calibri Light"/>
                  <a:ea typeface="+mn-ea"/>
                </a:endParaRPr>
              </a:p>
            </p:txBody>
          </p:sp>
          <p:sp>
            <p:nvSpPr>
              <p:cNvPr id="68" name="Freeform 6"/>
              <p:cNvSpPr>
                <a:spLocks noEditPoints="1"/>
              </p:cNvSpPr>
              <p:nvPr/>
            </p:nvSpPr>
            <p:spPr bwMode="auto">
              <a:xfrm>
                <a:off x="1536700" y="-311150"/>
                <a:ext cx="669925" cy="673100"/>
              </a:xfrm>
              <a:custGeom>
                <a:avLst/>
                <a:gdLst>
                  <a:gd name="T0" fmla="*/ 89 w 178"/>
                  <a:gd name="T1" fmla="*/ 179 h 179"/>
                  <a:gd name="T2" fmla="*/ 178 w 178"/>
                  <a:gd name="T3" fmla="*/ 89 h 179"/>
                  <a:gd name="T4" fmla="*/ 89 w 178"/>
                  <a:gd name="T5" fmla="*/ 0 h 179"/>
                  <a:gd name="T6" fmla="*/ 0 w 178"/>
                  <a:gd name="T7" fmla="*/ 89 h 179"/>
                  <a:gd name="T8" fmla="*/ 89 w 178"/>
                  <a:gd name="T9" fmla="*/ 179 h 179"/>
                  <a:gd name="T10" fmla="*/ 89 w 178"/>
                  <a:gd name="T11" fmla="*/ 36 h 179"/>
                  <a:gd name="T12" fmla="*/ 143 w 178"/>
                  <a:gd name="T13" fmla="*/ 89 h 179"/>
                  <a:gd name="T14" fmla="*/ 89 w 178"/>
                  <a:gd name="T15" fmla="*/ 143 h 179"/>
                  <a:gd name="T16" fmla="*/ 35 w 178"/>
                  <a:gd name="T17" fmla="*/ 89 h 179"/>
                  <a:gd name="T18" fmla="*/ 89 w 178"/>
                  <a:gd name="T19" fmla="*/ 36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8" h="179">
                    <a:moveTo>
                      <a:pt x="89" y="179"/>
                    </a:moveTo>
                    <a:cubicBezTo>
                      <a:pt x="138" y="179"/>
                      <a:pt x="178" y="139"/>
                      <a:pt x="178" y="89"/>
                    </a:cubicBezTo>
                    <a:cubicBezTo>
                      <a:pt x="178" y="40"/>
                      <a:pt x="138" y="0"/>
                      <a:pt x="89" y="0"/>
                    </a:cubicBezTo>
                    <a:cubicBezTo>
                      <a:pt x="40" y="0"/>
                      <a:pt x="0" y="40"/>
                      <a:pt x="0" y="89"/>
                    </a:cubicBezTo>
                    <a:cubicBezTo>
                      <a:pt x="0" y="139"/>
                      <a:pt x="40" y="179"/>
                      <a:pt x="89" y="179"/>
                    </a:cubicBezTo>
                    <a:close/>
                    <a:moveTo>
                      <a:pt x="89" y="36"/>
                    </a:moveTo>
                    <a:cubicBezTo>
                      <a:pt x="119" y="36"/>
                      <a:pt x="143" y="60"/>
                      <a:pt x="143" y="89"/>
                    </a:cubicBezTo>
                    <a:cubicBezTo>
                      <a:pt x="143" y="119"/>
                      <a:pt x="119" y="143"/>
                      <a:pt x="89" y="143"/>
                    </a:cubicBezTo>
                    <a:cubicBezTo>
                      <a:pt x="59" y="143"/>
                      <a:pt x="35" y="119"/>
                      <a:pt x="35" y="89"/>
                    </a:cubicBezTo>
                    <a:cubicBezTo>
                      <a:pt x="35" y="60"/>
                      <a:pt x="59" y="36"/>
                      <a:pt x="89" y="36"/>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1828434" fontAlgn="auto">
                  <a:spcBef>
                    <a:spcPts val="0"/>
                  </a:spcBef>
                  <a:spcAft>
                    <a:spcPts val="0"/>
                  </a:spcAft>
                  <a:defRPr/>
                </a:pPr>
                <a:endParaRPr lang="id-ID" dirty="0">
                  <a:latin typeface="Calibri Light"/>
                  <a:ea typeface="+mn-ea"/>
                </a:endParaRPr>
              </a:p>
            </p:txBody>
          </p:sp>
          <p:sp>
            <p:nvSpPr>
              <p:cNvPr id="69" name="Freeform 7"/>
              <p:cNvSpPr>
                <a:spLocks noEditPoints="1"/>
              </p:cNvSpPr>
              <p:nvPr/>
            </p:nvSpPr>
            <p:spPr bwMode="auto">
              <a:xfrm>
                <a:off x="3282950" y="-2462213"/>
                <a:ext cx="673100" cy="673100"/>
              </a:xfrm>
              <a:custGeom>
                <a:avLst/>
                <a:gdLst>
                  <a:gd name="T0" fmla="*/ 90 w 179"/>
                  <a:gd name="T1" fmla="*/ 0 h 179"/>
                  <a:gd name="T2" fmla="*/ 0 w 179"/>
                  <a:gd name="T3" fmla="*/ 89 h 179"/>
                  <a:gd name="T4" fmla="*/ 90 w 179"/>
                  <a:gd name="T5" fmla="*/ 179 h 179"/>
                  <a:gd name="T6" fmla="*/ 179 w 179"/>
                  <a:gd name="T7" fmla="*/ 89 h 179"/>
                  <a:gd name="T8" fmla="*/ 90 w 179"/>
                  <a:gd name="T9" fmla="*/ 0 h 179"/>
                  <a:gd name="T10" fmla="*/ 90 w 179"/>
                  <a:gd name="T11" fmla="*/ 143 h 179"/>
                  <a:gd name="T12" fmla="*/ 36 w 179"/>
                  <a:gd name="T13" fmla="*/ 89 h 179"/>
                  <a:gd name="T14" fmla="*/ 90 w 179"/>
                  <a:gd name="T15" fmla="*/ 36 h 179"/>
                  <a:gd name="T16" fmla="*/ 143 w 179"/>
                  <a:gd name="T17" fmla="*/ 89 h 179"/>
                  <a:gd name="T18" fmla="*/ 90 w 179"/>
                  <a:gd name="T19" fmla="*/ 143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9" h="179">
                    <a:moveTo>
                      <a:pt x="90" y="0"/>
                    </a:moveTo>
                    <a:cubicBezTo>
                      <a:pt x="40" y="0"/>
                      <a:pt x="0" y="40"/>
                      <a:pt x="0" y="89"/>
                    </a:cubicBezTo>
                    <a:cubicBezTo>
                      <a:pt x="0" y="139"/>
                      <a:pt x="40" y="179"/>
                      <a:pt x="90" y="179"/>
                    </a:cubicBezTo>
                    <a:cubicBezTo>
                      <a:pt x="139" y="179"/>
                      <a:pt x="179" y="139"/>
                      <a:pt x="179" y="89"/>
                    </a:cubicBezTo>
                    <a:cubicBezTo>
                      <a:pt x="179" y="40"/>
                      <a:pt x="139" y="0"/>
                      <a:pt x="90" y="0"/>
                    </a:cubicBezTo>
                    <a:close/>
                    <a:moveTo>
                      <a:pt x="90" y="143"/>
                    </a:moveTo>
                    <a:cubicBezTo>
                      <a:pt x="60" y="143"/>
                      <a:pt x="36" y="119"/>
                      <a:pt x="36" y="89"/>
                    </a:cubicBezTo>
                    <a:cubicBezTo>
                      <a:pt x="36" y="60"/>
                      <a:pt x="60" y="36"/>
                      <a:pt x="90" y="36"/>
                    </a:cubicBezTo>
                    <a:cubicBezTo>
                      <a:pt x="119" y="36"/>
                      <a:pt x="143" y="60"/>
                      <a:pt x="143" y="89"/>
                    </a:cubicBezTo>
                    <a:cubicBezTo>
                      <a:pt x="143" y="119"/>
                      <a:pt x="119" y="143"/>
                      <a:pt x="90" y="143"/>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1828434" fontAlgn="auto">
                  <a:spcBef>
                    <a:spcPts val="0"/>
                  </a:spcBef>
                  <a:spcAft>
                    <a:spcPts val="0"/>
                  </a:spcAft>
                  <a:defRPr/>
                </a:pPr>
                <a:endParaRPr lang="id-ID" dirty="0">
                  <a:latin typeface="Calibri Light"/>
                  <a:ea typeface="+mn-ea"/>
                </a:endParaRPr>
              </a:p>
            </p:txBody>
          </p:sp>
          <p:sp>
            <p:nvSpPr>
              <p:cNvPr id="73" name="Freeform 8"/>
              <p:cNvSpPr>
                <a:spLocks noEditPoints="1"/>
              </p:cNvSpPr>
              <p:nvPr/>
            </p:nvSpPr>
            <p:spPr bwMode="auto">
              <a:xfrm>
                <a:off x="728662" y="-446088"/>
                <a:ext cx="538163" cy="536575"/>
              </a:xfrm>
              <a:custGeom>
                <a:avLst/>
                <a:gdLst>
                  <a:gd name="T0" fmla="*/ 0 w 143"/>
                  <a:gd name="T1" fmla="*/ 72 h 143"/>
                  <a:gd name="T2" fmla="*/ 72 w 143"/>
                  <a:gd name="T3" fmla="*/ 143 h 143"/>
                  <a:gd name="T4" fmla="*/ 143 w 143"/>
                  <a:gd name="T5" fmla="*/ 72 h 143"/>
                  <a:gd name="T6" fmla="*/ 72 w 143"/>
                  <a:gd name="T7" fmla="*/ 0 h 143"/>
                  <a:gd name="T8" fmla="*/ 0 w 143"/>
                  <a:gd name="T9" fmla="*/ 72 h 143"/>
                  <a:gd name="T10" fmla="*/ 72 w 143"/>
                  <a:gd name="T11" fmla="*/ 36 h 143"/>
                  <a:gd name="T12" fmla="*/ 107 w 143"/>
                  <a:gd name="T13" fmla="*/ 72 h 143"/>
                  <a:gd name="T14" fmla="*/ 72 w 143"/>
                  <a:gd name="T15" fmla="*/ 108 h 143"/>
                  <a:gd name="T16" fmla="*/ 36 w 143"/>
                  <a:gd name="T17" fmla="*/ 72 h 143"/>
                  <a:gd name="T18" fmla="*/ 72 w 143"/>
                  <a:gd name="T19" fmla="*/ 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3" h="143">
                    <a:moveTo>
                      <a:pt x="0" y="72"/>
                    </a:moveTo>
                    <a:cubicBezTo>
                      <a:pt x="0" y="111"/>
                      <a:pt x="32" y="143"/>
                      <a:pt x="72" y="143"/>
                    </a:cubicBezTo>
                    <a:cubicBezTo>
                      <a:pt x="111" y="143"/>
                      <a:pt x="143" y="111"/>
                      <a:pt x="143" y="72"/>
                    </a:cubicBezTo>
                    <a:cubicBezTo>
                      <a:pt x="143" y="32"/>
                      <a:pt x="111" y="0"/>
                      <a:pt x="72" y="0"/>
                    </a:cubicBezTo>
                    <a:cubicBezTo>
                      <a:pt x="32" y="0"/>
                      <a:pt x="0" y="32"/>
                      <a:pt x="0" y="72"/>
                    </a:cubicBezTo>
                    <a:close/>
                    <a:moveTo>
                      <a:pt x="72" y="36"/>
                    </a:moveTo>
                    <a:cubicBezTo>
                      <a:pt x="91" y="36"/>
                      <a:pt x="107" y="52"/>
                      <a:pt x="107" y="72"/>
                    </a:cubicBezTo>
                    <a:cubicBezTo>
                      <a:pt x="107" y="92"/>
                      <a:pt x="91" y="108"/>
                      <a:pt x="72" y="108"/>
                    </a:cubicBezTo>
                    <a:cubicBezTo>
                      <a:pt x="52" y="108"/>
                      <a:pt x="36" y="92"/>
                      <a:pt x="36" y="72"/>
                    </a:cubicBezTo>
                    <a:cubicBezTo>
                      <a:pt x="36" y="52"/>
                      <a:pt x="52" y="36"/>
                      <a:pt x="72" y="36"/>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1828434" fontAlgn="auto">
                  <a:spcBef>
                    <a:spcPts val="0"/>
                  </a:spcBef>
                  <a:spcAft>
                    <a:spcPts val="0"/>
                  </a:spcAft>
                  <a:defRPr/>
                </a:pPr>
                <a:endParaRPr lang="id-ID" dirty="0">
                  <a:latin typeface="Calibri Light"/>
                  <a:ea typeface="+mn-ea"/>
                </a:endParaRPr>
              </a:p>
            </p:txBody>
          </p:sp>
          <p:sp>
            <p:nvSpPr>
              <p:cNvPr id="74" name="Oval 9"/>
              <p:cNvSpPr>
                <a:spLocks noChangeArrowheads="1"/>
              </p:cNvSpPr>
              <p:nvPr/>
            </p:nvSpPr>
            <p:spPr bwMode="auto">
              <a:xfrm>
                <a:off x="1266825" y="496888"/>
                <a:ext cx="269875" cy="266700"/>
              </a:xfrm>
              <a:prstGeom prst="ellipse">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1828434" fontAlgn="auto">
                  <a:spcBef>
                    <a:spcPts val="0"/>
                  </a:spcBef>
                  <a:spcAft>
                    <a:spcPts val="0"/>
                  </a:spcAft>
                  <a:defRPr/>
                </a:pPr>
                <a:endParaRPr lang="id-ID" dirty="0">
                  <a:latin typeface="Calibri Light"/>
                  <a:ea typeface="+mn-ea"/>
                </a:endParaRPr>
              </a:p>
            </p:txBody>
          </p:sp>
          <p:sp>
            <p:nvSpPr>
              <p:cNvPr id="79" name="Oval 10"/>
              <p:cNvSpPr>
                <a:spLocks noChangeArrowheads="1"/>
              </p:cNvSpPr>
              <p:nvPr/>
            </p:nvSpPr>
            <p:spPr bwMode="auto">
              <a:xfrm>
                <a:off x="3417887" y="-1522413"/>
                <a:ext cx="269875" cy="271463"/>
              </a:xfrm>
              <a:prstGeom prst="ellipse">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1828434" fontAlgn="auto">
                  <a:spcBef>
                    <a:spcPts val="0"/>
                  </a:spcBef>
                  <a:spcAft>
                    <a:spcPts val="0"/>
                  </a:spcAft>
                  <a:defRPr/>
                </a:pPr>
                <a:endParaRPr lang="id-ID" dirty="0">
                  <a:latin typeface="Calibri Light"/>
                  <a:ea typeface="+mn-ea"/>
                </a:endParaRPr>
              </a:p>
            </p:txBody>
          </p:sp>
        </p:grpSp>
      </p:grpSp>
      <p:grpSp>
        <p:nvGrpSpPr>
          <p:cNvPr id="39944" name="Group 79"/>
          <p:cNvGrpSpPr>
            <a:grpSpLocks/>
          </p:cNvGrpSpPr>
          <p:nvPr/>
        </p:nvGrpSpPr>
        <p:grpSpPr bwMode="auto">
          <a:xfrm>
            <a:off x="17726025" y="4900613"/>
            <a:ext cx="1311275" cy="1312862"/>
            <a:chOff x="18133744" y="4411134"/>
            <a:chExt cx="1312504" cy="1312333"/>
          </a:xfrm>
        </p:grpSpPr>
        <p:sp>
          <p:nvSpPr>
            <p:cNvPr id="81" name="Oval 80"/>
            <p:cNvSpPr/>
            <p:nvPr/>
          </p:nvSpPr>
          <p:spPr bwMode="auto">
            <a:xfrm>
              <a:off x="18133744" y="4411134"/>
              <a:ext cx="1312504" cy="1312333"/>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1218984" fontAlgn="auto">
                <a:spcBef>
                  <a:spcPts val="0"/>
                </a:spcBef>
                <a:spcAft>
                  <a:spcPts val="0"/>
                </a:spcAft>
                <a:defRPr/>
              </a:pPr>
              <a:endParaRPr lang="en-US" dirty="0">
                <a:latin typeface="Calibri Light"/>
              </a:endParaRPr>
            </a:p>
          </p:txBody>
        </p:sp>
        <p:grpSp>
          <p:nvGrpSpPr>
            <p:cNvPr id="82" name="Group 81"/>
            <p:cNvGrpSpPr/>
            <p:nvPr/>
          </p:nvGrpSpPr>
          <p:grpSpPr>
            <a:xfrm>
              <a:off x="18553888" y="4778440"/>
              <a:ext cx="515282" cy="537326"/>
              <a:chOff x="-251803" y="2267153"/>
              <a:chExt cx="2078037" cy="2166938"/>
            </a:xfrm>
            <a:solidFill>
              <a:schemeClr val="bg1"/>
            </a:solidFill>
          </p:grpSpPr>
          <p:sp>
            <p:nvSpPr>
              <p:cNvPr id="83" name="Freeform 22"/>
              <p:cNvSpPr>
                <a:spLocks/>
              </p:cNvSpPr>
              <p:nvPr/>
            </p:nvSpPr>
            <p:spPr bwMode="auto">
              <a:xfrm>
                <a:off x="57759" y="2267153"/>
                <a:ext cx="1768475" cy="1522413"/>
              </a:xfrm>
              <a:custGeom>
                <a:avLst/>
                <a:gdLst>
                  <a:gd name="T0" fmla="*/ 432 w 469"/>
                  <a:gd name="T1" fmla="*/ 0 h 404"/>
                  <a:gd name="T2" fmla="*/ 0 w 469"/>
                  <a:gd name="T3" fmla="*/ 0 h 404"/>
                  <a:gd name="T4" fmla="*/ 147 w 469"/>
                  <a:gd name="T5" fmla="*/ 73 h 404"/>
                  <a:gd name="T6" fmla="*/ 395 w 469"/>
                  <a:gd name="T7" fmla="*/ 73 h 404"/>
                  <a:gd name="T8" fmla="*/ 395 w 469"/>
                  <a:gd name="T9" fmla="*/ 110 h 404"/>
                  <a:gd name="T10" fmla="*/ 220 w 469"/>
                  <a:gd name="T11" fmla="*/ 110 h 404"/>
                  <a:gd name="T12" fmla="*/ 269 w 469"/>
                  <a:gd name="T13" fmla="*/ 134 h 404"/>
                  <a:gd name="T14" fmla="*/ 314 w 469"/>
                  <a:gd name="T15" fmla="*/ 184 h 404"/>
                  <a:gd name="T16" fmla="*/ 395 w 469"/>
                  <a:gd name="T17" fmla="*/ 184 h 404"/>
                  <a:gd name="T18" fmla="*/ 395 w 469"/>
                  <a:gd name="T19" fmla="*/ 220 h 404"/>
                  <a:gd name="T20" fmla="*/ 322 w 469"/>
                  <a:gd name="T21" fmla="*/ 220 h 404"/>
                  <a:gd name="T22" fmla="*/ 322 w 469"/>
                  <a:gd name="T23" fmla="*/ 404 h 404"/>
                  <a:gd name="T24" fmla="*/ 432 w 469"/>
                  <a:gd name="T25" fmla="*/ 404 h 404"/>
                  <a:gd name="T26" fmla="*/ 469 w 469"/>
                  <a:gd name="T27" fmla="*/ 367 h 404"/>
                  <a:gd name="T28" fmla="*/ 469 w 469"/>
                  <a:gd name="T29" fmla="*/ 37 h 404"/>
                  <a:gd name="T30" fmla="*/ 432 w 469"/>
                  <a:gd name="T31" fmla="*/ 0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69" h="404">
                    <a:moveTo>
                      <a:pt x="432" y="0"/>
                    </a:moveTo>
                    <a:cubicBezTo>
                      <a:pt x="0" y="0"/>
                      <a:pt x="0" y="0"/>
                      <a:pt x="0" y="0"/>
                    </a:cubicBezTo>
                    <a:cubicBezTo>
                      <a:pt x="147" y="73"/>
                      <a:pt x="147" y="73"/>
                      <a:pt x="147" y="73"/>
                    </a:cubicBezTo>
                    <a:cubicBezTo>
                      <a:pt x="395" y="73"/>
                      <a:pt x="395" y="73"/>
                      <a:pt x="395" y="73"/>
                    </a:cubicBezTo>
                    <a:cubicBezTo>
                      <a:pt x="395" y="110"/>
                      <a:pt x="395" y="110"/>
                      <a:pt x="395" y="110"/>
                    </a:cubicBezTo>
                    <a:cubicBezTo>
                      <a:pt x="220" y="110"/>
                      <a:pt x="220" y="110"/>
                      <a:pt x="220" y="110"/>
                    </a:cubicBezTo>
                    <a:cubicBezTo>
                      <a:pt x="269" y="134"/>
                      <a:pt x="269" y="134"/>
                      <a:pt x="269" y="134"/>
                    </a:cubicBezTo>
                    <a:cubicBezTo>
                      <a:pt x="288" y="144"/>
                      <a:pt x="304" y="163"/>
                      <a:pt x="314" y="184"/>
                    </a:cubicBezTo>
                    <a:cubicBezTo>
                      <a:pt x="395" y="184"/>
                      <a:pt x="395" y="184"/>
                      <a:pt x="395" y="184"/>
                    </a:cubicBezTo>
                    <a:cubicBezTo>
                      <a:pt x="395" y="220"/>
                      <a:pt x="395" y="220"/>
                      <a:pt x="395" y="220"/>
                    </a:cubicBezTo>
                    <a:cubicBezTo>
                      <a:pt x="322" y="220"/>
                      <a:pt x="322" y="220"/>
                      <a:pt x="322" y="220"/>
                    </a:cubicBezTo>
                    <a:cubicBezTo>
                      <a:pt x="322" y="404"/>
                      <a:pt x="322" y="404"/>
                      <a:pt x="322" y="404"/>
                    </a:cubicBezTo>
                    <a:cubicBezTo>
                      <a:pt x="432" y="404"/>
                      <a:pt x="432" y="404"/>
                      <a:pt x="432" y="404"/>
                    </a:cubicBezTo>
                    <a:cubicBezTo>
                      <a:pt x="452" y="404"/>
                      <a:pt x="469" y="387"/>
                      <a:pt x="469" y="367"/>
                    </a:cubicBezTo>
                    <a:cubicBezTo>
                      <a:pt x="469" y="37"/>
                      <a:pt x="469" y="37"/>
                      <a:pt x="469" y="37"/>
                    </a:cubicBezTo>
                    <a:cubicBezTo>
                      <a:pt x="469" y="17"/>
                      <a:pt x="452" y="0"/>
                      <a:pt x="432"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1828434" fontAlgn="auto">
                  <a:spcBef>
                    <a:spcPts val="0"/>
                  </a:spcBef>
                  <a:spcAft>
                    <a:spcPts val="0"/>
                  </a:spcAft>
                  <a:defRPr/>
                </a:pPr>
                <a:endParaRPr lang="id-ID" dirty="0">
                  <a:latin typeface="Calibri Light"/>
                  <a:ea typeface="+mn-ea"/>
                </a:endParaRPr>
              </a:p>
            </p:txBody>
          </p:sp>
          <p:sp>
            <p:nvSpPr>
              <p:cNvPr id="84" name="Freeform 23"/>
              <p:cNvSpPr>
                <a:spLocks noEditPoints="1"/>
              </p:cNvSpPr>
              <p:nvPr/>
            </p:nvSpPr>
            <p:spPr bwMode="auto">
              <a:xfrm>
                <a:off x="-251803" y="2314778"/>
                <a:ext cx="1384300" cy="2119313"/>
              </a:xfrm>
              <a:custGeom>
                <a:avLst/>
                <a:gdLst>
                  <a:gd name="T0" fmla="*/ 334 w 367"/>
                  <a:gd name="T1" fmla="*/ 154 h 562"/>
                  <a:gd name="T2" fmla="*/ 33 w 367"/>
                  <a:gd name="T3" fmla="*/ 3 h 562"/>
                  <a:gd name="T4" fmla="*/ 20 w 367"/>
                  <a:gd name="T5" fmla="*/ 0 h 562"/>
                  <a:gd name="T6" fmla="*/ 0 w 367"/>
                  <a:gd name="T7" fmla="*/ 24 h 562"/>
                  <a:gd name="T8" fmla="*/ 0 w 367"/>
                  <a:gd name="T9" fmla="*/ 354 h 562"/>
                  <a:gd name="T10" fmla="*/ 33 w 367"/>
                  <a:gd name="T11" fmla="*/ 407 h 562"/>
                  <a:gd name="T12" fmla="*/ 334 w 367"/>
                  <a:gd name="T13" fmla="*/ 558 h 562"/>
                  <a:gd name="T14" fmla="*/ 348 w 367"/>
                  <a:gd name="T15" fmla="*/ 562 h 562"/>
                  <a:gd name="T16" fmla="*/ 367 w 367"/>
                  <a:gd name="T17" fmla="*/ 538 h 562"/>
                  <a:gd name="T18" fmla="*/ 367 w 367"/>
                  <a:gd name="T19" fmla="*/ 207 h 562"/>
                  <a:gd name="T20" fmla="*/ 334 w 367"/>
                  <a:gd name="T21" fmla="*/ 154 h 562"/>
                  <a:gd name="T22" fmla="*/ 257 w 367"/>
                  <a:gd name="T23" fmla="*/ 391 h 562"/>
                  <a:gd name="T24" fmla="*/ 220 w 367"/>
                  <a:gd name="T25" fmla="*/ 336 h 562"/>
                  <a:gd name="T26" fmla="*/ 257 w 367"/>
                  <a:gd name="T27" fmla="*/ 281 h 562"/>
                  <a:gd name="T28" fmla="*/ 294 w 367"/>
                  <a:gd name="T29" fmla="*/ 336 h 562"/>
                  <a:gd name="T30" fmla="*/ 257 w 367"/>
                  <a:gd name="T31" fmla="*/ 391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67" h="562">
                    <a:moveTo>
                      <a:pt x="334" y="154"/>
                    </a:moveTo>
                    <a:cubicBezTo>
                      <a:pt x="33" y="3"/>
                      <a:pt x="33" y="3"/>
                      <a:pt x="33" y="3"/>
                    </a:cubicBezTo>
                    <a:cubicBezTo>
                      <a:pt x="28" y="1"/>
                      <a:pt x="24" y="0"/>
                      <a:pt x="20" y="0"/>
                    </a:cubicBezTo>
                    <a:cubicBezTo>
                      <a:pt x="8" y="0"/>
                      <a:pt x="0" y="9"/>
                      <a:pt x="0" y="24"/>
                    </a:cubicBezTo>
                    <a:cubicBezTo>
                      <a:pt x="0" y="354"/>
                      <a:pt x="0" y="354"/>
                      <a:pt x="0" y="354"/>
                    </a:cubicBezTo>
                    <a:cubicBezTo>
                      <a:pt x="0" y="374"/>
                      <a:pt x="15" y="398"/>
                      <a:pt x="33" y="407"/>
                    </a:cubicBezTo>
                    <a:cubicBezTo>
                      <a:pt x="334" y="558"/>
                      <a:pt x="334" y="558"/>
                      <a:pt x="334" y="558"/>
                    </a:cubicBezTo>
                    <a:cubicBezTo>
                      <a:pt x="339" y="560"/>
                      <a:pt x="344" y="562"/>
                      <a:pt x="348" y="562"/>
                    </a:cubicBezTo>
                    <a:cubicBezTo>
                      <a:pt x="359" y="562"/>
                      <a:pt x="367" y="553"/>
                      <a:pt x="367" y="538"/>
                    </a:cubicBezTo>
                    <a:cubicBezTo>
                      <a:pt x="367" y="207"/>
                      <a:pt x="367" y="207"/>
                      <a:pt x="367" y="207"/>
                    </a:cubicBezTo>
                    <a:cubicBezTo>
                      <a:pt x="367" y="187"/>
                      <a:pt x="352" y="163"/>
                      <a:pt x="334" y="154"/>
                    </a:cubicBezTo>
                    <a:close/>
                    <a:moveTo>
                      <a:pt x="257" y="391"/>
                    </a:moveTo>
                    <a:cubicBezTo>
                      <a:pt x="237" y="391"/>
                      <a:pt x="220" y="366"/>
                      <a:pt x="220" y="336"/>
                    </a:cubicBezTo>
                    <a:cubicBezTo>
                      <a:pt x="220" y="305"/>
                      <a:pt x="237" y="281"/>
                      <a:pt x="257" y="281"/>
                    </a:cubicBezTo>
                    <a:cubicBezTo>
                      <a:pt x="277" y="281"/>
                      <a:pt x="294" y="305"/>
                      <a:pt x="294" y="336"/>
                    </a:cubicBezTo>
                    <a:cubicBezTo>
                      <a:pt x="294" y="366"/>
                      <a:pt x="277" y="391"/>
                      <a:pt x="257" y="39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1828434" fontAlgn="auto">
                  <a:spcBef>
                    <a:spcPts val="0"/>
                  </a:spcBef>
                  <a:spcAft>
                    <a:spcPts val="0"/>
                  </a:spcAft>
                  <a:defRPr/>
                </a:pPr>
                <a:endParaRPr lang="id-ID" dirty="0">
                  <a:latin typeface="Calibri Light"/>
                  <a:ea typeface="+mn-ea"/>
                </a:endParaRPr>
              </a:p>
            </p:txBody>
          </p:sp>
        </p:grpSp>
      </p:grpSp>
      <p:grpSp>
        <p:nvGrpSpPr>
          <p:cNvPr id="39945" name="Group 84"/>
          <p:cNvGrpSpPr>
            <a:grpSpLocks/>
          </p:cNvGrpSpPr>
          <p:nvPr/>
        </p:nvGrpSpPr>
        <p:grpSpPr bwMode="auto">
          <a:xfrm>
            <a:off x="17726025" y="8101013"/>
            <a:ext cx="1311275" cy="1312862"/>
            <a:chOff x="18133730" y="7611534"/>
            <a:chExt cx="1312504" cy="1312332"/>
          </a:xfrm>
        </p:grpSpPr>
        <p:sp>
          <p:nvSpPr>
            <p:cNvPr id="86" name="Oval 85"/>
            <p:cNvSpPr/>
            <p:nvPr/>
          </p:nvSpPr>
          <p:spPr bwMode="auto">
            <a:xfrm>
              <a:off x="18133730" y="7611534"/>
              <a:ext cx="1312504" cy="1312332"/>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1218984" fontAlgn="auto">
                <a:spcBef>
                  <a:spcPts val="0"/>
                </a:spcBef>
                <a:spcAft>
                  <a:spcPts val="0"/>
                </a:spcAft>
                <a:defRPr/>
              </a:pPr>
              <a:endParaRPr lang="en-US" dirty="0">
                <a:latin typeface="Calibri Light"/>
              </a:endParaRPr>
            </a:p>
          </p:txBody>
        </p:sp>
        <p:sp>
          <p:nvSpPr>
            <p:cNvPr id="39950" name="Freeform 78"/>
            <p:cNvSpPr>
              <a:spLocks noChangeAspect="1" noEditPoints="1"/>
            </p:cNvSpPr>
            <p:nvPr/>
          </p:nvSpPr>
          <p:spPr bwMode="auto">
            <a:xfrm>
              <a:off x="18439477" y="7868138"/>
              <a:ext cx="744971" cy="722790"/>
            </a:xfrm>
            <a:custGeom>
              <a:avLst/>
              <a:gdLst>
                <a:gd name="T0" fmla="*/ 531681 w 241"/>
                <a:gd name="T1" fmla="*/ 0 h 234"/>
                <a:gd name="T2" fmla="*/ 315299 w 241"/>
                <a:gd name="T3" fmla="*/ 154442 h 234"/>
                <a:gd name="T4" fmla="*/ 315299 w 241"/>
                <a:gd name="T5" fmla="*/ 154442 h 234"/>
                <a:gd name="T6" fmla="*/ 80370 w 241"/>
                <a:gd name="T7" fmla="*/ 389195 h 234"/>
                <a:gd name="T8" fmla="*/ 6182 w 241"/>
                <a:gd name="T9" fmla="*/ 620858 h 234"/>
                <a:gd name="T10" fmla="*/ 80370 w 241"/>
                <a:gd name="T11" fmla="*/ 722790 h 234"/>
                <a:gd name="T12" fmla="*/ 296752 w 241"/>
                <a:gd name="T13" fmla="*/ 667191 h 234"/>
                <a:gd name="T14" fmla="*/ 680057 w 241"/>
                <a:gd name="T15" fmla="*/ 299618 h 234"/>
                <a:gd name="T16" fmla="*/ 361666 w 241"/>
                <a:gd name="T17" fmla="*/ 537459 h 234"/>
                <a:gd name="T18" fmla="*/ 559501 w 241"/>
                <a:gd name="T19" fmla="*/ 265641 h 234"/>
                <a:gd name="T20" fmla="*/ 537863 w 241"/>
                <a:gd name="T21" fmla="*/ 379928 h 234"/>
                <a:gd name="T22" fmla="*/ 361666 w 241"/>
                <a:gd name="T23" fmla="*/ 555992 h 234"/>
                <a:gd name="T24" fmla="*/ 333846 w 241"/>
                <a:gd name="T25" fmla="*/ 457149 h 234"/>
                <a:gd name="T26" fmla="*/ 259658 w 241"/>
                <a:gd name="T27" fmla="*/ 386106 h 234"/>
                <a:gd name="T28" fmla="*/ 522407 w 241"/>
                <a:gd name="T29" fmla="*/ 203864 h 234"/>
                <a:gd name="T30" fmla="*/ 333846 w 241"/>
                <a:gd name="T31" fmla="*/ 457149 h 234"/>
                <a:gd name="T32" fmla="*/ 173105 w 241"/>
                <a:gd name="T33" fmla="*/ 361395 h 234"/>
                <a:gd name="T34" fmla="*/ 451310 w 241"/>
                <a:gd name="T35" fmla="*/ 163709 h 234"/>
                <a:gd name="T36" fmla="*/ 95826 w 241"/>
                <a:gd name="T37" fmla="*/ 676457 h 234"/>
                <a:gd name="T38" fmla="*/ 46367 w 241"/>
                <a:gd name="T39" fmla="*/ 645569 h 234"/>
                <a:gd name="T40" fmla="*/ 71097 w 241"/>
                <a:gd name="T41" fmla="*/ 546726 h 234"/>
                <a:gd name="T42" fmla="*/ 179288 w 241"/>
                <a:gd name="T43" fmla="*/ 651747 h 234"/>
                <a:gd name="T44" fmla="*/ 200926 w 241"/>
                <a:gd name="T45" fmla="*/ 648658 h 234"/>
                <a:gd name="T46" fmla="*/ 80370 w 241"/>
                <a:gd name="T47" fmla="*/ 522015 h 234"/>
                <a:gd name="T48" fmla="*/ 111282 w 241"/>
                <a:gd name="T49" fmla="*/ 426261 h 234"/>
                <a:gd name="T50" fmla="*/ 293661 w 241"/>
                <a:gd name="T51" fmla="*/ 620858 h 234"/>
                <a:gd name="T52" fmla="*/ 200926 w 241"/>
                <a:gd name="T53" fmla="*/ 648658 h 234"/>
                <a:gd name="T54" fmla="*/ 612051 w 241"/>
                <a:gd name="T55" fmla="*/ 305796 h 234"/>
                <a:gd name="T56" fmla="*/ 553319 w 241"/>
                <a:gd name="T57" fmla="*/ 169887 h 234"/>
                <a:gd name="T58" fmla="*/ 457493 w 241"/>
                <a:gd name="T59" fmla="*/ 74132 h 234"/>
                <a:gd name="T60" fmla="*/ 633689 w 241"/>
                <a:gd name="T61" fmla="*/ 92665 h 234"/>
                <a:gd name="T62" fmla="*/ 649145 w 241"/>
                <a:gd name="T63" fmla="*/ 265641 h 23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41" h="234">
                  <a:moveTo>
                    <a:pt x="215" y="19"/>
                  </a:moveTo>
                  <a:cubicBezTo>
                    <a:pt x="203" y="7"/>
                    <a:pt x="187" y="0"/>
                    <a:pt x="172" y="0"/>
                  </a:cubicBezTo>
                  <a:cubicBezTo>
                    <a:pt x="159" y="0"/>
                    <a:pt x="146" y="5"/>
                    <a:pt x="138" y="14"/>
                  </a:cubicBezTo>
                  <a:cubicBezTo>
                    <a:pt x="102" y="50"/>
                    <a:pt x="102" y="50"/>
                    <a:pt x="102" y="50"/>
                  </a:cubicBezTo>
                  <a:cubicBezTo>
                    <a:pt x="102" y="50"/>
                    <a:pt x="102" y="50"/>
                    <a:pt x="102" y="50"/>
                  </a:cubicBezTo>
                  <a:cubicBezTo>
                    <a:pt x="102" y="50"/>
                    <a:pt x="102" y="50"/>
                    <a:pt x="102" y="50"/>
                  </a:cubicBezTo>
                  <a:cubicBezTo>
                    <a:pt x="102" y="50"/>
                    <a:pt x="102" y="50"/>
                    <a:pt x="102" y="50"/>
                  </a:cubicBezTo>
                  <a:cubicBezTo>
                    <a:pt x="26" y="126"/>
                    <a:pt x="26" y="126"/>
                    <a:pt x="26" y="126"/>
                  </a:cubicBezTo>
                  <a:cubicBezTo>
                    <a:pt x="23" y="130"/>
                    <a:pt x="20" y="134"/>
                    <a:pt x="19" y="139"/>
                  </a:cubicBezTo>
                  <a:cubicBezTo>
                    <a:pt x="2" y="201"/>
                    <a:pt x="2" y="201"/>
                    <a:pt x="2" y="201"/>
                  </a:cubicBezTo>
                  <a:cubicBezTo>
                    <a:pt x="2" y="201"/>
                    <a:pt x="0" y="206"/>
                    <a:pt x="0" y="209"/>
                  </a:cubicBezTo>
                  <a:cubicBezTo>
                    <a:pt x="0" y="223"/>
                    <a:pt x="12" y="234"/>
                    <a:pt x="26" y="234"/>
                  </a:cubicBezTo>
                  <a:cubicBezTo>
                    <a:pt x="29" y="234"/>
                    <a:pt x="34" y="233"/>
                    <a:pt x="34" y="233"/>
                  </a:cubicBezTo>
                  <a:cubicBezTo>
                    <a:pt x="96" y="216"/>
                    <a:pt x="96" y="216"/>
                    <a:pt x="96" y="216"/>
                  </a:cubicBezTo>
                  <a:cubicBezTo>
                    <a:pt x="101" y="215"/>
                    <a:pt x="105" y="213"/>
                    <a:pt x="109" y="209"/>
                  </a:cubicBezTo>
                  <a:cubicBezTo>
                    <a:pt x="220" y="97"/>
                    <a:pt x="220" y="97"/>
                    <a:pt x="220" y="97"/>
                  </a:cubicBezTo>
                  <a:cubicBezTo>
                    <a:pt x="241" y="76"/>
                    <a:pt x="238" y="42"/>
                    <a:pt x="215" y="19"/>
                  </a:cubicBezTo>
                  <a:close/>
                  <a:moveTo>
                    <a:pt x="117" y="174"/>
                  </a:moveTo>
                  <a:cubicBezTo>
                    <a:pt x="117" y="168"/>
                    <a:pt x="115" y="161"/>
                    <a:pt x="112" y="155"/>
                  </a:cubicBezTo>
                  <a:cubicBezTo>
                    <a:pt x="181" y="86"/>
                    <a:pt x="181" y="86"/>
                    <a:pt x="181" y="86"/>
                  </a:cubicBezTo>
                  <a:cubicBezTo>
                    <a:pt x="185" y="99"/>
                    <a:pt x="183" y="113"/>
                    <a:pt x="174" y="123"/>
                  </a:cubicBezTo>
                  <a:cubicBezTo>
                    <a:pt x="174" y="123"/>
                    <a:pt x="174" y="123"/>
                    <a:pt x="174" y="123"/>
                  </a:cubicBezTo>
                  <a:cubicBezTo>
                    <a:pt x="174" y="123"/>
                    <a:pt x="174" y="123"/>
                    <a:pt x="174" y="123"/>
                  </a:cubicBezTo>
                  <a:cubicBezTo>
                    <a:pt x="117" y="180"/>
                    <a:pt x="117" y="180"/>
                    <a:pt x="117" y="180"/>
                  </a:cubicBezTo>
                  <a:cubicBezTo>
                    <a:pt x="117" y="178"/>
                    <a:pt x="118" y="176"/>
                    <a:pt x="117" y="174"/>
                  </a:cubicBezTo>
                  <a:close/>
                  <a:moveTo>
                    <a:pt x="108" y="148"/>
                  </a:moveTo>
                  <a:cubicBezTo>
                    <a:pt x="106" y="144"/>
                    <a:pt x="103" y="140"/>
                    <a:pt x="99" y="136"/>
                  </a:cubicBezTo>
                  <a:cubicBezTo>
                    <a:pt x="94" y="131"/>
                    <a:pt x="89" y="128"/>
                    <a:pt x="84" y="125"/>
                  </a:cubicBezTo>
                  <a:cubicBezTo>
                    <a:pt x="154" y="55"/>
                    <a:pt x="154" y="55"/>
                    <a:pt x="154" y="55"/>
                  </a:cubicBezTo>
                  <a:cubicBezTo>
                    <a:pt x="159" y="58"/>
                    <a:pt x="164" y="61"/>
                    <a:pt x="169" y="66"/>
                  </a:cubicBezTo>
                  <a:cubicBezTo>
                    <a:pt x="173" y="70"/>
                    <a:pt x="176" y="74"/>
                    <a:pt x="178" y="79"/>
                  </a:cubicBezTo>
                  <a:lnTo>
                    <a:pt x="108" y="148"/>
                  </a:lnTo>
                  <a:close/>
                  <a:moveTo>
                    <a:pt x="77" y="121"/>
                  </a:moveTo>
                  <a:cubicBezTo>
                    <a:pt x="70" y="119"/>
                    <a:pt x="63" y="117"/>
                    <a:pt x="56" y="117"/>
                  </a:cubicBezTo>
                  <a:cubicBezTo>
                    <a:pt x="112" y="60"/>
                    <a:pt x="112" y="60"/>
                    <a:pt x="112" y="60"/>
                  </a:cubicBezTo>
                  <a:cubicBezTo>
                    <a:pt x="121" y="52"/>
                    <a:pt x="133" y="50"/>
                    <a:pt x="146" y="53"/>
                  </a:cubicBezTo>
                  <a:lnTo>
                    <a:pt x="77" y="121"/>
                  </a:lnTo>
                  <a:close/>
                  <a:moveTo>
                    <a:pt x="31" y="219"/>
                  </a:moveTo>
                  <a:cubicBezTo>
                    <a:pt x="30" y="219"/>
                    <a:pt x="28" y="219"/>
                    <a:pt x="26" y="220"/>
                  </a:cubicBezTo>
                  <a:cubicBezTo>
                    <a:pt x="20" y="219"/>
                    <a:pt x="15" y="215"/>
                    <a:pt x="15" y="209"/>
                  </a:cubicBezTo>
                  <a:cubicBezTo>
                    <a:pt x="15" y="207"/>
                    <a:pt x="16" y="205"/>
                    <a:pt x="16" y="204"/>
                  </a:cubicBezTo>
                  <a:cubicBezTo>
                    <a:pt x="23" y="177"/>
                    <a:pt x="23" y="177"/>
                    <a:pt x="23" y="177"/>
                  </a:cubicBezTo>
                  <a:cubicBezTo>
                    <a:pt x="32" y="176"/>
                    <a:pt x="41" y="180"/>
                    <a:pt x="48" y="187"/>
                  </a:cubicBezTo>
                  <a:cubicBezTo>
                    <a:pt x="55" y="194"/>
                    <a:pt x="58" y="203"/>
                    <a:pt x="58" y="211"/>
                  </a:cubicBezTo>
                  <a:lnTo>
                    <a:pt x="31" y="219"/>
                  </a:lnTo>
                  <a:close/>
                  <a:moveTo>
                    <a:pt x="65" y="210"/>
                  </a:moveTo>
                  <a:cubicBezTo>
                    <a:pt x="65" y="200"/>
                    <a:pt x="61" y="190"/>
                    <a:pt x="53" y="182"/>
                  </a:cubicBezTo>
                  <a:cubicBezTo>
                    <a:pt x="45" y="174"/>
                    <a:pt x="35" y="170"/>
                    <a:pt x="26" y="169"/>
                  </a:cubicBezTo>
                  <a:cubicBezTo>
                    <a:pt x="33" y="143"/>
                    <a:pt x="33" y="143"/>
                    <a:pt x="33" y="143"/>
                  </a:cubicBezTo>
                  <a:cubicBezTo>
                    <a:pt x="33" y="141"/>
                    <a:pt x="34" y="139"/>
                    <a:pt x="36" y="138"/>
                  </a:cubicBezTo>
                  <a:cubicBezTo>
                    <a:pt x="50" y="127"/>
                    <a:pt x="73" y="130"/>
                    <a:pt x="88" y="146"/>
                  </a:cubicBezTo>
                  <a:cubicBezTo>
                    <a:pt x="105" y="163"/>
                    <a:pt x="108" y="187"/>
                    <a:pt x="95" y="201"/>
                  </a:cubicBezTo>
                  <a:cubicBezTo>
                    <a:pt x="94" y="202"/>
                    <a:pt x="93" y="202"/>
                    <a:pt x="92" y="202"/>
                  </a:cubicBezTo>
                  <a:lnTo>
                    <a:pt x="65" y="210"/>
                  </a:lnTo>
                  <a:close/>
                  <a:moveTo>
                    <a:pt x="210" y="86"/>
                  </a:moveTo>
                  <a:cubicBezTo>
                    <a:pt x="198" y="99"/>
                    <a:pt x="198" y="99"/>
                    <a:pt x="198" y="99"/>
                  </a:cubicBezTo>
                  <a:cubicBezTo>
                    <a:pt x="198" y="97"/>
                    <a:pt x="198" y="96"/>
                    <a:pt x="198" y="94"/>
                  </a:cubicBezTo>
                  <a:cubicBezTo>
                    <a:pt x="196" y="80"/>
                    <a:pt x="190" y="66"/>
                    <a:pt x="179" y="55"/>
                  </a:cubicBezTo>
                  <a:cubicBezTo>
                    <a:pt x="167" y="44"/>
                    <a:pt x="151" y="37"/>
                    <a:pt x="136" y="37"/>
                  </a:cubicBezTo>
                  <a:cubicBezTo>
                    <a:pt x="148" y="24"/>
                    <a:pt x="148" y="24"/>
                    <a:pt x="148" y="24"/>
                  </a:cubicBezTo>
                  <a:cubicBezTo>
                    <a:pt x="154" y="18"/>
                    <a:pt x="162" y="15"/>
                    <a:pt x="172" y="15"/>
                  </a:cubicBezTo>
                  <a:cubicBezTo>
                    <a:pt x="183" y="15"/>
                    <a:pt x="196" y="20"/>
                    <a:pt x="205" y="30"/>
                  </a:cubicBezTo>
                  <a:cubicBezTo>
                    <a:pt x="214" y="38"/>
                    <a:pt x="219" y="49"/>
                    <a:pt x="219" y="60"/>
                  </a:cubicBezTo>
                  <a:cubicBezTo>
                    <a:pt x="220" y="70"/>
                    <a:pt x="217" y="80"/>
                    <a:pt x="210" y="86"/>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a:p>
          </p:txBody>
        </p:sp>
      </p:grpSp>
      <p:sp>
        <p:nvSpPr>
          <p:cNvPr id="39946" name="TextBox 87"/>
          <p:cNvSpPr txBox="1">
            <a:spLocks noChangeArrowheads="1"/>
          </p:cNvSpPr>
          <p:nvPr/>
        </p:nvSpPr>
        <p:spPr bwMode="auto">
          <a:xfrm>
            <a:off x="19265900" y="4706938"/>
            <a:ext cx="3533775" cy="2030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21926" rIns="0" bIns="0">
            <a:spAutoFit/>
          </a:bodyPr>
          <a:lstStyle>
            <a:lvl1pPr defTabSz="1217613">
              <a:defRPr sz="3600">
                <a:solidFill>
                  <a:schemeClr val="tx1"/>
                </a:solidFill>
                <a:latin typeface="Lato Light" panose="020F0302020204030203" pitchFamily="34" charset="0"/>
                <a:ea typeface="MS PGothic" panose="020B0600070205080204" pitchFamily="34" charset="-128"/>
              </a:defRPr>
            </a:lvl1pPr>
            <a:lvl2pPr marL="742950" indent="-285750" defTabSz="1217613">
              <a:defRPr sz="3600">
                <a:solidFill>
                  <a:schemeClr val="tx1"/>
                </a:solidFill>
                <a:latin typeface="Lato Light" panose="020F0302020204030203" pitchFamily="34" charset="0"/>
                <a:ea typeface="MS PGothic" panose="020B0600070205080204" pitchFamily="34" charset="-128"/>
              </a:defRPr>
            </a:lvl2pPr>
            <a:lvl3pPr marL="1143000" indent="-228600" defTabSz="1217613">
              <a:defRPr sz="3600">
                <a:solidFill>
                  <a:schemeClr val="tx1"/>
                </a:solidFill>
                <a:latin typeface="Lato Light" panose="020F0302020204030203" pitchFamily="34" charset="0"/>
                <a:ea typeface="MS PGothic" panose="020B0600070205080204" pitchFamily="34" charset="-128"/>
              </a:defRPr>
            </a:lvl3pPr>
            <a:lvl4pPr marL="1600200" indent="-228600" defTabSz="1217613">
              <a:defRPr sz="3600">
                <a:solidFill>
                  <a:schemeClr val="tx1"/>
                </a:solidFill>
                <a:latin typeface="Lato Light" panose="020F0302020204030203" pitchFamily="34" charset="0"/>
                <a:ea typeface="MS PGothic" panose="020B0600070205080204" pitchFamily="34" charset="-128"/>
              </a:defRPr>
            </a:lvl4pPr>
            <a:lvl5pPr marL="2057400" indent="-228600" defTabSz="1217613">
              <a:defRPr sz="3600">
                <a:solidFill>
                  <a:schemeClr val="tx1"/>
                </a:solidFill>
                <a:latin typeface="Lato Light" panose="020F0302020204030203" pitchFamily="34" charset="0"/>
                <a:ea typeface="MS PGothic" panose="020B0600070205080204" pitchFamily="34" charset="-128"/>
              </a:defRPr>
            </a:lvl5pPr>
            <a:lvl6pPr marL="2514600" indent="-228600" defTabSz="12176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2176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2176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2176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nSpc>
                <a:spcPct val="120000"/>
              </a:lnSpc>
            </a:pPr>
            <a:r>
              <a:rPr lang="en-US" altLang="es-MX" sz="3200" b="1" dirty="0">
                <a:latin typeface="Lato" panose="020F0502020204030203" pitchFamily="34" charset="77"/>
              </a:rPr>
              <a:t>Wallet</a:t>
            </a:r>
          </a:p>
          <a:p>
            <a:pPr>
              <a:lnSpc>
                <a:spcPct val="120000"/>
              </a:lnSpc>
            </a:pPr>
            <a:r>
              <a:rPr lang="en-US" altLang="es-MX" sz="2400" dirty="0">
                <a:latin typeface="Calibri Light" panose="020F0302020204030204" pitchFamily="34" charset="0"/>
                <a:cs typeface="Calibri Light" panose="020F0302020204030204" pitchFamily="34" charset="0"/>
              </a:rPr>
              <a:t>Lorem ipsum dolor sit </a:t>
            </a:r>
            <a:r>
              <a:rPr lang="en-US" altLang="es-MX" sz="2400" dirty="0" err="1">
                <a:latin typeface="Calibri Light" panose="020F0302020204030204" pitchFamily="34" charset="0"/>
                <a:cs typeface="Calibri Light" panose="020F0302020204030204" pitchFamily="34" charset="0"/>
              </a:rPr>
              <a:t>amet,consectetur</a:t>
            </a:r>
            <a:r>
              <a:rPr lang="en-US" altLang="es-MX" sz="2400" dirty="0">
                <a:latin typeface="Calibri Light" panose="020F0302020204030204" pitchFamily="34" charset="0"/>
                <a:cs typeface="Calibri Light" panose="020F0302020204030204" pitchFamily="34" charset="0"/>
              </a:rPr>
              <a:t> </a:t>
            </a:r>
            <a:r>
              <a:rPr lang="en-US" altLang="es-MX" sz="2400" dirty="0" err="1">
                <a:latin typeface="Calibri Light" panose="020F0302020204030204" pitchFamily="34" charset="0"/>
                <a:cs typeface="Calibri Light" panose="020F0302020204030204" pitchFamily="34" charset="0"/>
              </a:rPr>
              <a:t>adipisicing</a:t>
            </a:r>
            <a:r>
              <a:rPr lang="en-US" altLang="es-MX" sz="2400" dirty="0">
                <a:latin typeface="Calibri Light" panose="020F0302020204030204" pitchFamily="34" charset="0"/>
                <a:cs typeface="Calibri Light" panose="020F0302020204030204" pitchFamily="34" charset="0"/>
              </a:rPr>
              <a:t> </a:t>
            </a:r>
            <a:r>
              <a:rPr lang="en-US" altLang="es-MX" sz="2400" dirty="0" err="1">
                <a:latin typeface="Calibri Light" panose="020F0302020204030204" pitchFamily="34" charset="0"/>
                <a:cs typeface="Calibri Light" panose="020F0302020204030204" pitchFamily="34" charset="0"/>
              </a:rPr>
              <a:t>elit</a:t>
            </a:r>
            <a:r>
              <a:rPr lang="en-US" altLang="es-MX" sz="2400" dirty="0">
                <a:latin typeface="Calibri Light" panose="020F0302020204030204" pitchFamily="34" charset="0"/>
                <a:cs typeface="Calibri Light" panose="020F0302020204030204" pitchFamily="34" charset="0"/>
              </a:rPr>
              <a:t>, sed do </a:t>
            </a:r>
            <a:r>
              <a:rPr lang="en-US" altLang="es-MX" sz="2400" dirty="0" err="1">
                <a:latin typeface="Calibri Light" panose="020F0302020204030204" pitchFamily="34" charset="0"/>
                <a:cs typeface="Calibri Light" panose="020F0302020204030204" pitchFamily="34" charset="0"/>
              </a:rPr>
              <a:t>eiusmod</a:t>
            </a:r>
            <a:r>
              <a:rPr lang="en-US" altLang="es-MX" sz="2400" dirty="0">
                <a:latin typeface="Calibri Light" panose="020F0302020204030204" pitchFamily="34" charset="0"/>
                <a:cs typeface="Calibri Light" panose="020F0302020204030204" pitchFamily="34" charset="0"/>
              </a:rPr>
              <a:t> </a:t>
            </a:r>
            <a:r>
              <a:rPr lang="en-US" altLang="es-MX" sz="2400" dirty="0" err="1">
                <a:latin typeface="Calibri Light" panose="020F0302020204030204" pitchFamily="34" charset="0"/>
                <a:cs typeface="Calibri Light" panose="020F0302020204030204" pitchFamily="34" charset="0"/>
              </a:rPr>
              <a:t>tempor</a:t>
            </a:r>
            <a:endParaRPr lang="en-US" altLang="es-MX" sz="2400" dirty="0">
              <a:latin typeface="Calibri Light" panose="020F0302020204030204" pitchFamily="34" charset="0"/>
              <a:cs typeface="Calibri Light" panose="020F0302020204030204" pitchFamily="34" charset="0"/>
            </a:endParaRPr>
          </a:p>
        </p:txBody>
      </p:sp>
      <p:sp>
        <p:nvSpPr>
          <p:cNvPr id="39947" name="TextBox 88"/>
          <p:cNvSpPr txBox="1">
            <a:spLocks noChangeArrowheads="1"/>
          </p:cNvSpPr>
          <p:nvPr/>
        </p:nvSpPr>
        <p:spPr bwMode="auto">
          <a:xfrm>
            <a:off x="13735050" y="7791450"/>
            <a:ext cx="3532188"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21926" rIns="0" bIns="0">
            <a:spAutoFit/>
          </a:bodyPr>
          <a:lstStyle>
            <a:lvl1pPr defTabSz="1217613">
              <a:defRPr sz="3600">
                <a:solidFill>
                  <a:schemeClr val="tx1"/>
                </a:solidFill>
                <a:latin typeface="Lato Light" panose="020F0302020204030203" pitchFamily="34" charset="0"/>
                <a:ea typeface="MS PGothic" panose="020B0600070205080204" pitchFamily="34" charset="-128"/>
              </a:defRPr>
            </a:lvl1pPr>
            <a:lvl2pPr marL="742950" indent="-285750" defTabSz="1217613">
              <a:defRPr sz="3600">
                <a:solidFill>
                  <a:schemeClr val="tx1"/>
                </a:solidFill>
                <a:latin typeface="Lato Light" panose="020F0302020204030203" pitchFamily="34" charset="0"/>
                <a:ea typeface="MS PGothic" panose="020B0600070205080204" pitchFamily="34" charset="-128"/>
              </a:defRPr>
            </a:lvl2pPr>
            <a:lvl3pPr marL="1143000" indent="-228600" defTabSz="1217613">
              <a:defRPr sz="3600">
                <a:solidFill>
                  <a:schemeClr val="tx1"/>
                </a:solidFill>
                <a:latin typeface="Lato Light" panose="020F0302020204030203" pitchFamily="34" charset="0"/>
                <a:ea typeface="MS PGothic" panose="020B0600070205080204" pitchFamily="34" charset="-128"/>
              </a:defRPr>
            </a:lvl3pPr>
            <a:lvl4pPr marL="1600200" indent="-228600" defTabSz="1217613">
              <a:defRPr sz="3600">
                <a:solidFill>
                  <a:schemeClr val="tx1"/>
                </a:solidFill>
                <a:latin typeface="Lato Light" panose="020F0302020204030203" pitchFamily="34" charset="0"/>
                <a:ea typeface="MS PGothic" panose="020B0600070205080204" pitchFamily="34" charset="-128"/>
              </a:defRPr>
            </a:lvl4pPr>
            <a:lvl5pPr marL="2057400" indent="-228600" defTabSz="1217613">
              <a:defRPr sz="3600">
                <a:solidFill>
                  <a:schemeClr val="tx1"/>
                </a:solidFill>
                <a:latin typeface="Lato Light" panose="020F0302020204030203" pitchFamily="34" charset="0"/>
                <a:ea typeface="MS PGothic" panose="020B0600070205080204" pitchFamily="34" charset="-128"/>
              </a:defRPr>
            </a:lvl5pPr>
            <a:lvl6pPr marL="2514600" indent="-228600" defTabSz="12176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2176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2176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2176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nSpc>
                <a:spcPct val="120000"/>
              </a:lnSpc>
            </a:pPr>
            <a:r>
              <a:rPr lang="en-US" altLang="es-MX" sz="3200" b="1" dirty="0">
                <a:latin typeface="Lato" panose="020F0502020204030203" pitchFamily="34" charset="77"/>
              </a:rPr>
              <a:t>Formula</a:t>
            </a:r>
          </a:p>
          <a:p>
            <a:pPr>
              <a:lnSpc>
                <a:spcPct val="120000"/>
              </a:lnSpc>
            </a:pPr>
            <a:r>
              <a:rPr lang="en-US" altLang="es-MX" sz="2400" dirty="0">
                <a:latin typeface="Calibri Light" panose="020F0302020204030204" pitchFamily="34" charset="0"/>
                <a:cs typeface="Calibri Light" panose="020F0302020204030204" pitchFamily="34" charset="0"/>
              </a:rPr>
              <a:t>Lorem ipsum dolor sit </a:t>
            </a:r>
            <a:r>
              <a:rPr lang="en-US" altLang="es-MX" sz="2400" dirty="0" err="1">
                <a:latin typeface="Calibri Light" panose="020F0302020204030204" pitchFamily="34" charset="0"/>
                <a:cs typeface="Calibri Light" panose="020F0302020204030204" pitchFamily="34" charset="0"/>
              </a:rPr>
              <a:t>amet,consectetur</a:t>
            </a:r>
            <a:r>
              <a:rPr lang="en-US" altLang="es-MX" sz="2400" dirty="0">
                <a:latin typeface="Calibri Light" panose="020F0302020204030204" pitchFamily="34" charset="0"/>
                <a:cs typeface="Calibri Light" panose="020F0302020204030204" pitchFamily="34" charset="0"/>
              </a:rPr>
              <a:t> </a:t>
            </a:r>
            <a:r>
              <a:rPr lang="en-US" altLang="es-MX" sz="2400" dirty="0" err="1">
                <a:latin typeface="Calibri Light" panose="020F0302020204030204" pitchFamily="34" charset="0"/>
                <a:cs typeface="Calibri Light" panose="020F0302020204030204" pitchFamily="34" charset="0"/>
              </a:rPr>
              <a:t>adipisicing</a:t>
            </a:r>
            <a:r>
              <a:rPr lang="en-US" altLang="es-MX" sz="2400" dirty="0">
                <a:latin typeface="Calibri Light" panose="020F0302020204030204" pitchFamily="34" charset="0"/>
                <a:cs typeface="Calibri Light" panose="020F0302020204030204" pitchFamily="34" charset="0"/>
              </a:rPr>
              <a:t> </a:t>
            </a:r>
            <a:r>
              <a:rPr lang="en-US" altLang="es-MX" sz="2400" dirty="0" err="1">
                <a:latin typeface="Calibri Light" panose="020F0302020204030204" pitchFamily="34" charset="0"/>
                <a:cs typeface="Calibri Light" panose="020F0302020204030204" pitchFamily="34" charset="0"/>
              </a:rPr>
              <a:t>elit</a:t>
            </a:r>
            <a:r>
              <a:rPr lang="en-US" altLang="es-MX" sz="2400" dirty="0">
                <a:latin typeface="Calibri Light" panose="020F0302020204030204" pitchFamily="34" charset="0"/>
                <a:cs typeface="Calibri Light" panose="020F0302020204030204" pitchFamily="34" charset="0"/>
              </a:rPr>
              <a:t>, sed do </a:t>
            </a:r>
            <a:r>
              <a:rPr lang="en-US" altLang="es-MX" sz="2400" dirty="0" err="1">
                <a:latin typeface="Calibri Light" panose="020F0302020204030204" pitchFamily="34" charset="0"/>
                <a:cs typeface="Calibri Light" panose="020F0302020204030204" pitchFamily="34" charset="0"/>
              </a:rPr>
              <a:t>eiusmod</a:t>
            </a:r>
            <a:r>
              <a:rPr lang="en-US" altLang="es-MX" sz="2400" dirty="0">
                <a:latin typeface="Calibri Light" panose="020F0302020204030204" pitchFamily="34" charset="0"/>
                <a:cs typeface="Calibri Light" panose="020F0302020204030204" pitchFamily="34" charset="0"/>
              </a:rPr>
              <a:t> </a:t>
            </a:r>
            <a:r>
              <a:rPr lang="en-US" altLang="es-MX" sz="2400" dirty="0" err="1">
                <a:latin typeface="Calibri Light" panose="020F0302020204030204" pitchFamily="34" charset="0"/>
                <a:cs typeface="Calibri Light" panose="020F0302020204030204" pitchFamily="34" charset="0"/>
              </a:rPr>
              <a:t>tempor</a:t>
            </a:r>
            <a:endParaRPr lang="en-US" altLang="es-MX" sz="2400" dirty="0">
              <a:latin typeface="Calibri Light" panose="020F0302020204030204" pitchFamily="34" charset="0"/>
              <a:cs typeface="Calibri Light" panose="020F0302020204030204" pitchFamily="34" charset="0"/>
            </a:endParaRPr>
          </a:p>
        </p:txBody>
      </p:sp>
      <p:sp>
        <p:nvSpPr>
          <p:cNvPr id="39948" name="TextBox 89"/>
          <p:cNvSpPr txBox="1">
            <a:spLocks noChangeArrowheads="1"/>
          </p:cNvSpPr>
          <p:nvPr/>
        </p:nvSpPr>
        <p:spPr bwMode="auto">
          <a:xfrm>
            <a:off x="19265900" y="7791450"/>
            <a:ext cx="3533775"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21926" rIns="0" bIns="0">
            <a:spAutoFit/>
          </a:bodyPr>
          <a:lstStyle>
            <a:lvl1pPr defTabSz="1217613">
              <a:defRPr sz="3600">
                <a:solidFill>
                  <a:schemeClr val="tx1"/>
                </a:solidFill>
                <a:latin typeface="Lato Light" panose="020F0302020204030203" pitchFamily="34" charset="0"/>
                <a:ea typeface="MS PGothic" panose="020B0600070205080204" pitchFamily="34" charset="-128"/>
              </a:defRPr>
            </a:lvl1pPr>
            <a:lvl2pPr marL="742950" indent="-285750" defTabSz="1217613">
              <a:defRPr sz="3600">
                <a:solidFill>
                  <a:schemeClr val="tx1"/>
                </a:solidFill>
                <a:latin typeface="Lato Light" panose="020F0302020204030203" pitchFamily="34" charset="0"/>
                <a:ea typeface="MS PGothic" panose="020B0600070205080204" pitchFamily="34" charset="-128"/>
              </a:defRPr>
            </a:lvl2pPr>
            <a:lvl3pPr marL="1143000" indent="-228600" defTabSz="1217613">
              <a:defRPr sz="3600">
                <a:solidFill>
                  <a:schemeClr val="tx1"/>
                </a:solidFill>
                <a:latin typeface="Lato Light" panose="020F0302020204030203" pitchFamily="34" charset="0"/>
                <a:ea typeface="MS PGothic" panose="020B0600070205080204" pitchFamily="34" charset="-128"/>
              </a:defRPr>
            </a:lvl3pPr>
            <a:lvl4pPr marL="1600200" indent="-228600" defTabSz="1217613">
              <a:defRPr sz="3600">
                <a:solidFill>
                  <a:schemeClr val="tx1"/>
                </a:solidFill>
                <a:latin typeface="Lato Light" panose="020F0302020204030203" pitchFamily="34" charset="0"/>
                <a:ea typeface="MS PGothic" panose="020B0600070205080204" pitchFamily="34" charset="-128"/>
              </a:defRPr>
            </a:lvl4pPr>
            <a:lvl5pPr marL="2057400" indent="-228600" defTabSz="1217613">
              <a:defRPr sz="3600">
                <a:solidFill>
                  <a:schemeClr val="tx1"/>
                </a:solidFill>
                <a:latin typeface="Lato Light" panose="020F0302020204030203" pitchFamily="34" charset="0"/>
                <a:ea typeface="MS PGothic" panose="020B0600070205080204" pitchFamily="34" charset="-128"/>
              </a:defRPr>
            </a:lvl5pPr>
            <a:lvl6pPr marL="2514600" indent="-228600" defTabSz="12176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2176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2176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2176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nSpc>
                <a:spcPct val="120000"/>
              </a:lnSpc>
            </a:pPr>
            <a:r>
              <a:rPr lang="en-US" altLang="es-MX" sz="3200" b="1" dirty="0">
                <a:latin typeface="Lato" panose="020F0502020204030203" pitchFamily="34" charset="77"/>
              </a:rPr>
              <a:t>Design</a:t>
            </a:r>
          </a:p>
          <a:p>
            <a:pPr>
              <a:lnSpc>
                <a:spcPct val="120000"/>
              </a:lnSpc>
            </a:pPr>
            <a:r>
              <a:rPr lang="en-US" altLang="es-MX" sz="2400" dirty="0">
                <a:latin typeface="Calibri Light" panose="020F0302020204030204" pitchFamily="34" charset="0"/>
                <a:cs typeface="Calibri Light" panose="020F0302020204030204" pitchFamily="34" charset="0"/>
              </a:rPr>
              <a:t>Lorem ipsum dolor sit </a:t>
            </a:r>
            <a:r>
              <a:rPr lang="en-US" altLang="es-MX" sz="2400" dirty="0" err="1">
                <a:latin typeface="Calibri Light" panose="020F0302020204030204" pitchFamily="34" charset="0"/>
                <a:cs typeface="Calibri Light" panose="020F0302020204030204" pitchFamily="34" charset="0"/>
              </a:rPr>
              <a:t>amet,consectetur</a:t>
            </a:r>
            <a:r>
              <a:rPr lang="en-US" altLang="es-MX" sz="2400" dirty="0">
                <a:latin typeface="Calibri Light" panose="020F0302020204030204" pitchFamily="34" charset="0"/>
                <a:cs typeface="Calibri Light" panose="020F0302020204030204" pitchFamily="34" charset="0"/>
              </a:rPr>
              <a:t> </a:t>
            </a:r>
            <a:r>
              <a:rPr lang="en-US" altLang="es-MX" sz="2400" dirty="0" err="1">
                <a:latin typeface="Calibri Light" panose="020F0302020204030204" pitchFamily="34" charset="0"/>
                <a:cs typeface="Calibri Light" panose="020F0302020204030204" pitchFamily="34" charset="0"/>
              </a:rPr>
              <a:t>adipisicing</a:t>
            </a:r>
            <a:r>
              <a:rPr lang="en-US" altLang="es-MX" sz="2400" dirty="0">
                <a:latin typeface="Calibri Light" panose="020F0302020204030204" pitchFamily="34" charset="0"/>
                <a:cs typeface="Calibri Light" panose="020F0302020204030204" pitchFamily="34" charset="0"/>
              </a:rPr>
              <a:t> </a:t>
            </a:r>
            <a:r>
              <a:rPr lang="en-US" altLang="es-MX" sz="2400" dirty="0" err="1">
                <a:latin typeface="Calibri Light" panose="020F0302020204030204" pitchFamily="34" charset="0"/>
                <a:cs typeface="Calibri Light" panose="020F0302020204030204" pitchFamily="34" charset="0"/>
              </a:rPr>
              <a:t>elit</a:t>
            </a:r>
            <a:r>
              <a:rPr lang="en-US" altLang="es-MX" sz="2400" dirty="0">
                <a:latin typeface="Calibri Light" panose="020F0302020204030204" pitchFamily="34" charset="0"/>
                <a:cs typeface="Calibri Light" panose="020F0302020204030204" pitchFamily="34" charset="0"/>
              </a:rPr>
              <a:t>, sed do </a:t>
            </a:r>
            <a:r>
              <a:rPr lang="en-US" altLang="es-MX" sz="2400" dirty="0" err="1">
                <a:latin typeface="Calibri Light" panose="020F0302020204030204" pitchFamily="34" charset="0"/>
                <a:cs typeface="Calibri Light" panose="020F0302020204030204" pitchFamily="34" charset="0"/>
              </a:rPr>
              <a:t>eiusmod</a:t>
            </a:r>
            <a:r>
              <a:rPr lang="en-US" altLang="es-MX" sz="2400" dirty="0">
                <a:latin typeface="Calibri Light" panose="020F0302020204030204" pitchFamily="34" charset="0"/>
                <a:cs typeface="Calibri Light" panose="020F0302020204030204" pitchFamily="34" charset="0"/>
              </a:rPr>
              <a:t> </a:t>
            </a:r>
            <a:r>
              <a:rPr lang="en-US" altLang="es-MX" sz="2400" dirty="0" err="1">
                <a:latin typeface="Calibri Light" panose="020F0302020204030204" pitchFamily="34" charset="0"/>
                <a:cs typeface="Calibri Light" panose="020F0302020204030204" pitchFamily="34" charset="0"/>
              </a:rPr>
              <a:t>tempor</a:t>
            </a:r>
            <a:endParaRPr lang="en-US" altLang="es-MX" sz="2400" dirty="0">
              <a:latin typeface="Calibri Light" panose="020F0302020204030204" pitchFamily="34" charset="0"/>
              <a:cs typeface="Calibri Light" panose="020F0302020204030204" pitchFamily="34" charset="0"/>
            </a:endParaRPr>
          </a:p>
        </p:txBody>
      </p:sp>
    </p:spTree>
  </p:cSld>
  <p:clrMapOvr>
    <a:masterClrMapping/>
  </p:clrMapOvr>
  <p:transition advClick="0"/>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TextBox 39"/>
          <p:cNvSpPr txBox="1"/>
          <p:nvPr/>
        </p:nvSpPr>
        <p:spPr>
          <a:xfrm>
            <a:off x="10657728" y="688975"/>
            <a:ext cx="3076483" cy="400110"/>
          </a:xfrm>
          <a:prstGeom prst="rect">
            <a:avLst/>
          </a:prstGeom>
          <a:noFill/>
        </p:spPr>
        <p:txBody>
          <a:bodyPr wrap="none">
            <a:spAutoFit/>
          </a:bodyPr>
          <a:lstStyle/>
          <a:p>
            <a:pPr algn="ctr" defTabSz="1828434" fontAlgn="auto">
              <a:spcBef>
                <a:spcPts val="0"/>
              </a:spcBef>
              <a:spcAft>
                <a:spcPts val="0"/>
              </a:spcAft>
              <a:defRPr/>
            </a:pPr>
            <a:r>
              <a:rPr lang="en-US" sz="2000" b="1" spc="600" dirty="0">
                <a:latin typeface="Lato" panose="020F0502020204030203" pitchFamily="34" charset="77"/>
                <a:ea typeface="+mn-ea"/>
                <a:cs typeface="Source Sans Pro"/>
              </a:rPr>
              <a:t>Features Slides</a:t>
            </a:r>
          </a:p>
        </p:txBody>
      </p:sp>
      <p:grpSp>
        <p:nvGrpSpPr>
          <p:cNvPr id="40962" name="Group 40"/>
          <p:cNvGrpSpPr>
            <a:grpSpLocks/>
          </p:cNvGrpSpPr>
          <p:nvPr/>
        </p:nvGrpSpPr>
        <p:grpSpPr bwMode="auto">
          <a:xfrm>
            <a:off x="11450638" y="2019300"/>
            <a:ext cx="1476375" cy="258763"/>
            <a:chOff x="1703388" y="2006913"/>
            <a:chExt cx="1478230" cy="258682"/>
          </a:xfrm>
        </p:grpSpPr>
        <p:sp>
          <p:nvSpPr>
            <p:cNvPr id="42" name="Oval 41"/>
            <p:cNvSpPr/>
            <p:nvPr/>
          </p:nvSpPr>
          <p:spPr>
            <a:xfrm>
              <a:off x="1703388" y="2006913"/>
              <a:ext cx="259087" cy="258682"/>
            </a:xfrm>
            <a:prstGeom prst="ellipse">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1828434" fontAlgn="auto">
                <a:spcBef>
                  <a:spcPts val="0"/>
                </a:spcBef>
                <a:spcAft>
                  <a:spcPts val="0"/>
                </a:spcAft>
                <a:defRPr/>
              </a:pPr>
              <a:endParaRPr lang="en-US" dirty="0">
                <a:latin typeface="Calibri Light"/>
              </a:endParaRPr>
            </a:p>
          </p:txBody>
        </p:sp>
        <p:sp>
          <p:nvSpPr>
            <p:cNvPr id="43" name="Oval 42"/>
            <p:cNvSpPr/>
            <p:nvPr/>
          </p:nvSpPr>
          <p:spPr>
            <a:xfrm>
              <a:off x="2008571" y="2006913"/>
              <a:ext cx="259087" cy="258682"/>
            </a:xfrm>
            <a:prstGeom prst="ellipse">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1828434" fontAlgn="auto">
                <a:spcBef>
                  <a:spcPts val="0"/>
                </a:spcBef>
                <a:spcAft>
                  <a:spcPts val="0"/>
                </a:spcAft>
                <a:defRPr/>
              </a:pPr>
              <a:endParaRPr lang="en-US" dirty="0">
                <a:latin typeface="Calibri Light"/>
              </a:endParaRPr>
            </a:p>
          </p:txBody>
        </p:sp>
        <p:sp>
          <p:nvSpPr>
            <p:cNvPr id="44" name="Oval 43"/>
            <p:cNvSpPr/>
            <p:nvPr/>
          </p:nvSpPr>
          <p:spPr>
            <a:xfrm>
              <a:off x="2313754" y="2006913"/>
              <a:ext cx="257498" cy="258682"/>
            </a:xfrm>
            <a:prstGeom prst="ellipse">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1828434" fontAlgn="auto">
                <a:spcBef>
                  <a:spcPts val="0"/>
                </a:spcBef>
                <a:spcAft>
                  <a:spcPts val="0"/>
                </a:spcAft>
                <a:defRPr/>
              </a:pPr>
              <a:endParaRPr lang="en-US" dirty="0">
                <a:latin typeface="Calibri Light"/>
              </a:endParaRPr>
            </a:p>
          </p:txBody>
        </p:sp>
        <p:sp>
          <p:nvSpPr>
            <p:cNvPr id="45" name="Oval 44"/>
            <p:cNvSpPr/>
            <p:nvPr/>
          </p:nvSpPr>
          <p:spPr>
            <a:xfrm>
              <a:off x="2617347" y="2006913"/>
              <a:ext cx="259088" cy="258682"/>
            </a:xfrm>
            <a:prstGeom prst="ellipse">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1828434" fontAlgn="auto">
                <a:spcBef>
                  <a:spcPts val="0"/>
                </a:spcBef>
                <a:spcAft>
                  <a:spcPts val="0"/>
                </a:spcAft>
                <a:defRPr/>
              </a:pPr>
              <a:endParaRPr lang="en-US" dirty="0">
                <a:latin typeface="Calibri Light"/>
              </a:endParaRPr>
            </a:p>
          </p:txBody>
        </p:sp>
        <p:sp>
          <p:nvSpPr>
            <p:cNvPr id="46" name="Oval 45"/>
            <p:cNvSpPr/>
            <p:nvPr/>
          </p:nvSpPr>
          <p:spPr>
            <a:xfrm>
              <a:off x="2922530" y="2006913"/>
              <a:ext cx="259088" cy="258682"/>
            </a:xfrm>
            <a:prstGeom prst="ellipse">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1828434" fontAlgn="auto">
                <a:spcBef>
                  <a:spcPts val="0"/>
                </a:spcBef>
                <a:spcAft>
                  <a:spcPts val="0"/>
                </a:spcAft>
                <a:defRPr/>
              </a:pPr>
              <a:endParaRPr lang="en-US" dirty="0">
                <a:latin typeface="Calibri Light"/>
              </a:endParaRPr>
            </a:p>
          </p:txBody>
        </p:sp>
      </p:grpSp>
      <p:sp>
        <p:nvSpPr>
          <p:cNvPr id="40963" name="TextBox 72"/>
          <p:cNvSpPr txBox="1">
            <a:spLocks noChangeArrowheads="1"/>
          </p:cNvSpPr>
          <p:nvPr/>
        </p:nvSpPr>
        <p:spPr bwMode="auto">
          <a:xfrm>
            <a:off x="9026525" y="912813"/>
            <a:ext cx="6348413"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ctr"/>
            <a:r>
              <a:rPr lang="en-US" altLang="es-MX" sz="6600" b="1" dirty="0">
                <a:latin typeface="Lato" panose="020F0502020204030203" pitchFamily="34" charset="77"/>
              </a:rPr>
              <a:t>Process Diagram</a:t>
            </a:r>
          </a:p>
        </p:txBody>
      </p:sp>
      <p:sp>
        <p:nvSpPr>
          <p:cNvPr id="55" name="Freeform 131"/>
          <p:cNvSpPr>
            <a:spLocks noChangeArrowheads="1"/>
          </p:cNvSpPr>
          <p:nvPr/>
        </p:nvSpPr>
        <p:spPr bwMode="auto">
          <a:xfrm>
            <a:off x="19115088" y="3046413"/>
            <a:ext cx="201612" cy="1808162"/>
          </a:xfrm>
          <a:custGeom>
            <a:avLst/>
            <a:gdLst>
              <a:gd name="T0" fmla="*/ 0 w 266"/>
              <a:gd name="T1" fmla="*/ 2374 h 2375"/>
              <a:gd name="T2" fmla="*/ 265 w 266"/>
              <a:gd name="T3" fmla="*/ 2138 h 2375"/>
              <a:gd name="T4" fmla="*/ 265 w 266"/>
              <a:gd name="T5" fmla="*/ 0 h 2375"/>
              <a:gd name="T6" fmla="*/ 0 w 266"/>
              <a:gd name="T7" fmla="*/ 238 h 2375"/>
              <a:gd name="T8" fmla="*/ 0 w 266"/>
              <a:gd name="T9" fmla="*/ 2374 h 2375"/>
            </a:gdLst>
            <a:ahLst/>
            <a:cxnLst>
              <a:cxn ang="0">
                <a:pos x="T0" y="T1"/>
              </a:cxn>
              <a:cxn ang="0">
                <a:pos x="T2" y="T3"/>
              </a:cxn>
              <a:cxn ang="0">
                <a:pos x="T4" y="T5"/>
              </a:cxn>
              <a:cxn ang="0">
                <a:pos x="T6" y="T7"/>
              </a:cxn>
              <a:cxn ang="0">
                <a:pos x="T8" y="T9"/>
              </a:cxn>
            </a:cxnLst>
            <a:rect l="0" t="0" r="r" b="b"/>
            <a:pathLst>
              <a:path w="266" h="2375">
                <a:moveTo>
                  <a:pt x="0" y="2374"/>
                </a:moveTo>
                <a:lnTo>
                  <a:pt x="265" y="2138"/>
                </a:lnTo>
                <a:lnTo>
                  <a:pt x="265" y="0"/>
                </a:lnTo>
                <a:lnTo>
                  <a:pt x="0" y="238"/>
                </a:lnTo>
                <a:lnTo>
                  <a:pt x="0" y="2374"/>
                </a:lnTo>
              </a:path>
            </a:pathLst>
          </a:custGeom>
          <a:solidFill>
            <a:schemeClr val="accent1">
              <a:lumMod val="75000"/>
            </a:schemeClr>
          </a:solidFill>
          <a:ln>
            <a:noFill/>
          </a:ln>
          <a:effectLst/>
        </p:spPr>
        <p:txBody>
          <a:bodyPr wrap="none" anchor="ctr"/>
          <a:lstStyle/>
          <a:p>
            <a:pPr defTabSz="1828434" fontAlgn="auto">
              <a:spcBef>
                <a:spcPts val="0"/>
              </a:spcBef>
              <a:spcAft>
                <a:spcPts val="0"/>
              </a:spcAft>
              <a:defRPr/>
            </a:pPr>
            <a:endParaRPr lang="en-US">
              <a:latin typeface="Calibri Light"/>
              <a:ea typeface="+mn-ea"/>
            </a:endParaRPr>
          </a:p>
        </p:txBody>
      </p:sp>
      <p:sp>
        <p:nvSpPr>
          <p:cNvPr id="40965" name="Freeform 132"/>
          <p:cNvSpPr>
            <a:spLocks noChangeArrowheads="1"/>
          </p:cNvSpPr>
          <p:nvPr/>
        </p:nvSpPr>
        <p:spPr bwMode="auto">
          <a:xfrm>
            <a:off x="14312900" y="3046413"/>
            <a:ext cx="5006975" cy="1625600"/>
          </a:xfrm>
          <a:custGeom>
            <a:avLst/>
            <a:gdLst>
              <a:gd name="T0" fmla="*/ 0 w 6584"/>
              <a:gd name="T1" fmla="*/ 1626241 h 2139"/>
              <a:gd name="T2" fmla="*/ 5007393 w 6584"/>
              <a:gd name="T3" fmla="*/ 1626241 h 2139"/>
              <a:gd name="T4" fmla="*/ 5007393 w 6584"/>
              <a:gd name="T5" fmla="*/ 0 h 2139"/>
              <a:gd name="T6" fmla="*/ 0 w 6584"/>
              <a:gd name="T7" fmla="*/ 0 h 2139"/>
              <a:gd name="T8" fmla="*/ 0 w 6584"/>
              <a:gd name="T9" fmla="*/ 1626241 h 213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584" h="2139">
                <a:moveTo>
                  <a:pt x="0" y="2138"/>
                </a:moveTo>
                <a:lnTo>
                  <a:pt x="6583" y="2138"/>
                </a:lnTo>
                <a:lnTo>
                  <a:pt x="6583" y="0"/>
                </a:lnTo>
                <a:lnTo>
                  <a:pt x="0" y="0"/>
                </a:lnTo>
                <a:lnTo>
                  <a:pt x="0" y="2138"/>
                </a:lnTo>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s-MX"/>
          </a:p>
        </p:txBody>
      </p:sp>
      <p:sp>
        <p:nvSpPr>
          <p:cNvPr id="57" name="Freeform 133"/>
          <p:cNvSpPr>
            <a:spLocks noChangeArrowheads="1"/>
          </p:cNvSpPr>
          <p:nvPr/>
        </p:nvSpPr>
        <p:spPr bwMode="auto">
          <a:xfrm>
            <a:off x="14312900" y="2871788"/>
            <a:ext cx="395288" cy="1800225"/>
          </a:xfrm>
          <a:custGeom>
            <a:avLst/>
            <a:gdLst>
              <a:gd name="T0" fmla="*/ 0 w 522"/>
              <a:gd name="T1" fmla="*/ 2365 h 2366"/>
              <a:gd name="T2" fmla="*/ 521 w 522"/>
              <a:gd name="T3" fmla="*/ 2136 h 2366"/>
              <a:gd name="T4" fmla="*/ 521 w 522"/>
              <a:gd name="T5" fmla="*/ 0 h 2366"/>
              <a:gd name="T6" fmla="*/ 0 w 522"/>
              <a:gd name="T7" fmla="*/ 227 h 2366"/>
              <a:gd name="T8" fmla="*/ 0 w 522"/>
              <a:gd name="T9" fmla="*/ 2365 h 2366"/>
            </a:gdLst>
            <a:ahLst/>
            <a:cxnLst>
              <a:cxn ang="0">
                <a:pos x="T0" y="T1"/>
              </a:cxn>
              <a:cxn ang="0">
                <a:pos x="T2" y="T3"/>
              </a:cxn>
              <a:cxn ang="0">
                <a:pos x="T4" y="T5"/>
              </a:cxn>
              <a:cxn ang="0">
                <a:pos x="T6" y="T7"/>
              </a:cxn>
              <a:cxn ang="0">
                <a:pos x="T8" y="T9"/>
              </a:cxn>
            </a:cxnLst>
            <a:rect l="0" t="0" r="r" b="b"/>
            <a:pathLst>
              <a:path w="522" h="2366">
                <a:moveTo>
                  <a:pt x="0" y="2365"/>
                </a:moveTo>
                <a:lnTo>
                  <a:pt x="521" y="2136"/>
                </a:lnTo>
                <a:lnTo>
                  <a:pt x="521" y="0"/>
                </a:lnTo>
                <a:lnTo>
                  <a:pt x="0" y="227"/>
                </a:lnTo>
                <a:lnTo>
                  <a:pt x="0" y="2365"/>
                </a:lnTo>
              </a:path>
            </a:pathLst>
          </a:custGeom>
          <a:solidFill>
            <a:schemeClr val="accent1">
              <a:lumMod val="75000"/>
            </a:schemeClr>
          </a:solidFill>
          <a:ln>
            <a:noFill/>
          </a:ln>
          <a:effectLst/>
        </p:spPr>
        <p:txBody>
          <a:bodyPr wrap="none" anchor="ctr"/>
          <a:lstStyle/>
          <a:p>
            <a:pPr defTabSz="1828434" fontAlgn="auto">
              <a:spcBef>
                <a:spcPts val="0"/>
              </a:spcBef>
              <a:spcAft>
                <a:spcPts val="0"/>
              </a:spcAft>
              <a:defRPr/>
            </a:pPr>
            <a:endParaRPr lang="en-US">
              <a:latin typeface="Calibri Light"/>
              <a:ea typeface="+mn-ea"/>
            </a:endParaRPr>
          </a:p>
        </p:txBody>
      </p:sp>
      <p:sp>
        <p:nvSpPr>
          <p:cNvPr id="40967" name="Freeform 134"/>
          <p:cNvSpPr>
            <a:spLocks noChangeArrowheads="1"/>
          </p:cNvSpPr>
          <p:nvPr/>
        </p:nvSpPr>
        <p:spPr bwMode="auto">
          <a:xfrm>
            <a:off x="13819188" y="2863850"/>
            <a:ext cx="889000" cy="1635125"/>
          </a:xfrm>
          <a:custGeom>
            <a:avLst/>
            <a:gdLst>
              <a:gd name="T0" fmla="*/ 0 w 1170"/>
              <a:gd name="T1" fmla="*/ 1626098 h 2146"/>
              <a:gd name="T2" fmla="*/ 888162 w 1170"/>
              <a:gd name="T3" fmla="*/ 1632950 h 2146"/>
              <a:gd name="T4" fmla="*/ 888162 w 1170"/>
              <a:gd name="T5" fmla="*/ 6852 h 2146"/>
              <a:gd name="T6" fmla="*/ 0 w 1170"/>
              <a:gd name="T7" fmla="*/ 0 h 2146"/>
              <a:gd name="T8" fmla="*/ 0 w 1170"/>
              <a:gd name="T9" fmla="*/ 1626098 h 21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70" h="2146">
                <a:moveTo>
                  <a:pt x="0" y="2136"/>
                </a:moveTo>
                <a:lnTo>
                  <a:pt x="1169" y="2145"/>
                </a:lnTo>
                <a:lnTo>
                  <a:pt x="1169" y="9"/>
                </a:lnTo>
                <a:lnTo>
                  <a:pt x="0" y="0"/>
                </a:lnTo>
                <a:lnTo>
                  <a:pt x="0" y="2136"/>
                </a:lnTo>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s-MX"/>
          </a:p>
        </p:txBody>
      </p:sp>
      <p:sp>
        <p:nvSpPr>
          <p:cNvPr id="40968" name="Freeform 156"/>
          <p:cNvSpPr>
            <a:spLocks noChangeArrowheads="1"/>
          </p:cNvSpPr>
          <p:nvPr/>
        </p:nvSpPr>
        <p:spPr bwMode="auto">
          <a:xfrm>
            <a:off x="19626263" y="3468688"/>
            <a:ext cx="901700" cy="777875"/>
          </a:xfrm>
          <a:custGeom>
            <a:avLst/>
            <a:gdLst>
              <a:gd name="T0" fmla="*/ 229383 w 1188"/>
              <a:gd name="T1" fmla="*/ 777516 h 1023"/>
              <a:gd name="T2" fmla="*/ 0 w 1188"/>
              <a:gd name="T3" fmla="*/ 387997 h 1023"/>
              <a:gd name="T4" fmla="*/ 229383 w 1188"/>
              <a:gd name="T5" fmla="*/ 0 h 1023"/>
              <a:gd name="T6" fmla="*/ 680553 w 1188"/>
              <a:gd name="T7" fmla="*/ 0 h 1023"/>
              <a:gd name="T8" fmla="*/ 901580 w 1188"/>
              <a:gd name="T9" fmla="*/ 387997 h 1023"/>
              <a:gd name="T10" fmla="*/ 680553 w 1188"/>
              <a:gd name="T11" fmla="*/ 777516 h 1023"/>
              <a:gd name="T12" fmla="*/ 229383 w 1188"/>
              <a:gd name="T13" fmla="*/ 777516 h 102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88" h="1023">
                <a:moveTo>
                  <a:pt x="302" y="1022"/>
                </a:moveTo>
                <a:lnTo>
                  <a:pt x="0" y="510"/>
                </a:lnTo>
                <a:lnTo>
                  <a:pt x="302" y="0"/>
                </a:lnTo>
                <a:lnTo>
                  <a:pt x="896" y="0"/>
                </a:lnTo>
                <a:lnTo>
                  <a:pt x="1187" y="510"/>
                </a:lnTo>
                <a:lnTo>
                  <a:pt x="896" y="1022"/>
                </a:lnTo>
                <a:lnTo>
                  <a:pt x="302" y="1022"/>
                </a:lnTo>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s-MX"/>
          </a:p>
        </p:txBody>
      </p:sp>
      <p:sp>
        <p:nvSpPr>
          <p:cNvPr id="109" name="Freeform 157"/>
          <p:cNvSpPr>
            <a:spLocks noChangeArrowheads="1"/>
          </p:cNvSpPr>
          <p:nvPr/>
        </p:nvSpPr>
        <p:spPr bwMode="auto">
          <a:xfrm>
            <a:off x="19115088" y="4960938"/>
            <a:ext cx="201612" cy="1808162"/>
          </a:xfrm>
          <a:custGeom>
            <a:avLst/>
            <a:gdLst>
              <a:gd name="T0" fmla="*/ 0 w 266"/>
              <a:gd name="T1" fmla="*/ 2374 h 2375"/>
              <a:gd name="T2" fmla="*/ 265 w 266"/>
              <a:gd name="T3" fmla="*/ 2138 h 2375"/>
              <a:gd name="T4" fmla="*/ 265 w 266"/>
              <a:gd name="T5" fmla="*/ 0 h 2375"/>
              <a:gd name="T6" fmla="*/ 0 w 266"/>
              <a:gd name="T7" fmla="*/ 238 h 2375"/>
              <a:gd name="T8" fmla="*/ 0 w 266"/>
              <a:gd name="T9" fmla="*/ 2374 h 2375"/>
            </a:gdLst>
            <a:ahLst/>
            <a:cxnLst>
              <a:cxn ang="0">
                <a:pos x="T0" y="T1"/>
              </a:cxn>
              <a:cxn ang="0">
                <a:pos x="T2" y="T3"/>
              </a:cxn>
              <a:cxn ang="0">
                <a:pos x="T4" y="T5"/>
              </a:cxn>
              <a:cxn ang="0">
                <a:pos x="T6" y="T7"/>
              </a:cxn>
              <a:cxn ang="0">
                <a:pos x="T8" y="T9"/>
              </a:cxn>
            </a:cxnLst>
            <a:rect l="0" t="0" r="r" b="b"/>
            <a:pathLst>
              <a:path w="266" h="2375">
                <a:moveTo>
                  <a:pt x="0" y="2374"/>
                </a:moveTo>
                <a:lnTo>
                  <a:pt x="265" y="2138"/>
                </a:lnTo>
                <a:lnTo>
                  <a:pt x="265" y="0"/>
                </a:lnTo>
                <a:lnTo>
                  <a:pt x="0" y="238"/>
                </a:lnTo>
                <a:lnTo>
                  <a:pt x="0" y="2374"/>
                </a:lnTo>
              </a:path>
            </a:pathLst>
          </a:custGeom>
          <a:solidFill>
            <a:schemeClr val="accent2">
              <a:lumMod val="75000"/>
            </a:schemeClr>
          </a:solidFill>
          <a:ln>
            <a:noFill/>
          </a:ln>
          <a:effectLst/>
        </p:spPr>
        <p:txBody>
          <a:bodyPr wrap="none" anchor="ctr"/>
          <a:lstStyle/>
          <a:p>
            <a:pPr defTabSz="1828434" fontAlgn="auto">
              <a:spcBef>
                <a:spcPts val="0"/>
              </a:spcBef>
              <a:spcAft>
                <a:spcPts val="0"/>
              </a:spcAft>
              <a:defRPr/>
            </a:pPr>
            <a:endParaRPr lang="en-US">
              <a:latin typeface="Calibri Light"/>
              <a:ea typeface="+mn-ea"/>
            </a:endParaRPr>
          </a:p>
        </p:txBody>
      </p:sp>
      <p:sp>
        <p:nvSpPr>
          <p:cNvPr id="40970" name="Freeform 158"/>
          <p:cNvSpPr>
            <a:spLocks noChangeArrowheads="1"/>
          </p:cNvSpPr>
          <p:nvPr/>
        </p:nvSpPr>
        <p:spPr bwMode="auto">
          <a:xfrm>
            <a:off x="14312900" y="4960938"/>
            <a:ext cx="5006975" cy="1627187"/>
          </a:xfrm>
          <a:custGeom>
            <a:avLst/>
            <a:gdLst>
              <a:gd name="T0" fmla="*/ 0 w 6584"/>
              <a:gd name="T1" fmla="*/ 1626239 h 2139"/>
              <a:gd name="T2" fmla="*/ 5007393 w 6584"/>
              <a:gd name="T3" fmla="*/ 1626239 h 2139"/>
              <a:gd name="T4" fmla="*/ 5007393 w 6584"/>
              <a:gd name="T5" fmla="*/ 0 h 2139"/>
              <a:gd name="T6" fmla="*/ 0 w 6584"/>
              <a:gd name="T7" fmla="*/ 0 h 2139"/>
              <a:gd name="T8" fmla="*/ 0 w 6584"/>
              <a:gd name="T9" fmla="*/ 1626239 h 213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584" h="2139">
                <a:moveTo>
                  <a:pt x="0" y="2138"/>
                </a:moveTo>
                <a:lnTo>
                  <a:pt x="6583" y="2138"/>
                </a:lnTo>
                <a:lnTo>
                  <a:pt x="6583" y="0"/>
                </a:lnTo>
                <a:lnTo>
                  <a:pt x="0" y="0"/>
                </a:lnTo>
                <a:lnTo>
                  <a:pt x="0" y="2138"/>
                </a:lnTo>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s-MX"/>
          </a:p>
        </p:txBody>
      </p:sp>
      <p:sp>
        <p:nvSpPr>
          <p:cNvPr id="111" name="Freeform 159"/>
          <p:cNvSpPr>
            <a:spLocks noChangeArrowheads="1"/>
          </p:cNvSpPr>
          <p:nvPr/>
        </p:nvSpPr>
        <p:spPr bwMode="auto">
          <a:xfrm>
            <a:off x="14312900" y="4789488"/>
            <a:ext cx="395288" cy="1801812"/>
          </a:xfrm>
          <a:custGeom>
            <a:avLst/>
            <a:gdLst>
              <a:gd name="T0" fmla="*/ 0 w 522"/>
              <a:gd name="T1" fmla="*/ 2365 h 2366"/>
              <a:gd name="T2" fmla="*/ 521 w 522"/>
              <a:gd name="T3" fmla="*/ 2136 h 2366"/>
              <a:gd name="T4" fmla="*/ 521 w 522"/>
              <a:gd name="T5" fmla="*/ 0 h 2366"/>
              <a:gd name="T6" fmla="*/ 0 w 522"/>
              <a:gd name="T7" fmla="*/ 227 h 2366"/>
              <a:gd name="T8" fmla="*/ 0 w 522"/>
              <a:gd name="T9" fmla="*/ 2365 h 2366"/>
            </a:gdLst>
            <a:ahLst/>
            <a:cxnLst>
              <a:cxn ang="0">
                <a:pos x="T0" y="T1"/>
              </a:cxn>
              <a:cxn ang="0">
                <a:pos x="T2" y="T3"/>
              </a:cxn>
              <a:cxn ang="0">
                <a:pos x="T4" y="T5"/>
              </a:cxn>
              <a:cxn ang="0">
                <a:pos x="T6" y="T7"/>
              </a:cxn>
              <a:cxn ang="0">
                <a:pos x="T8" y="T9"/>
              </a:cxn>
            </a:cxnLst>
            <a:rect l="0" t="0" r="r" b="b"/>
            <a:pathLst>
              <a:path w="522" h="2366">
                <a:moveTo>
                  <a:pt x="0" y="2365"/>
                </a:moveTo>
                <a:lnTo>
                  <a:pt x="521" y="2136"/>
                </a:lnTo>
                <a:lnTo>
                  <a:pt x="521" y="0"/>
                </a:lnTo>
                <a:lnTo>
                  <a:pt x="0" y="227"/>
                </a:lnTo>
                <a:lnTo>
                  <a:pt x="0" y="2365"/>
                </a:lnTo>
              </a:path>
            </a:pathLst>
          </a:custGeom>
          <a:solidFill>
            <a:schemeClr val="accent2">
              <a:lumMod val="75000"/>
            </a:schemeClr>
          </a:solidFill>
          <a:ln>
            <a:noFill/>
          </a:ln>
          <a:effectLst/>
        </p:spPr>
        <p:txBody>
          <a:bodyPr wrap="none" anchor="ctr"/>
          <a:lstStyle/>
          <a:p>
            <a:pPr defTabSz="1828434" fontAlgn="auto">
              <a:spcBef>
                <a:spcPts val="0"/>
              </a:spcBef>
              <a:spcAft>
                <a:spcPts val="0"/>
              </a:spcAft>
              <a:defRPr/>
            </a:pPr>
            <a:endParaRPr lang="en-US">
              <a:latin typeface="Calibri Light"/>
              <a:ea typeface="+mn-ea"/>
            </a:endParaRPr>
          </a:p>
        </p:txBody>
      </p:sp>
      <p:sp>
        <p:nvSpPr>
          <p:cNvPr id="40972" name="Freeform 160"/>
          <p:cNvSpPr>
            <a:spLocks noChangeArrowheads="1"/>
          </p:cNvSpPr>
          <p:nvPr/>
        </p:nvSpPr>
        <p:spPr bwMode="auto">
          <a:xfrm>
            <a:off x="13819188" y="4783138"/>
            <a:ext cx="889000" cy="1633537"/>
          </a:xfrm>
          <a:custGeom>
            <a:avLst/>
            <a:gdLst>
              <a:gd name="T0" fmla="*/ 0 w 1170"/>
              <a:gd name="T1" fmla="*/ 1619247 h 2146"/>
              <a:gd name="T2" fmla="*/ 888162 w 1170"/>
              <a:gd name="T3" fmla="*/ 1632950 h 2146"/>
              <a:gd name="T4" fmla="*/ 888162 w 1170"/>
              <a:gd name="T5" fmla="*/ 6852 h 2146"/>
              <a:gd name="T6" fmla="*/ 0 w 1170"/>
              <a:gd name="T7" fmla="*/ 0 h 2146"/>
              <a:gd name="T8" fmla="*/ 0 w 1170"/>
              <a:gd name="T9" fmla="*/ 1619247 h 21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70" h="2146">
                <a:moveTo>
                  <a:pt x="0" y="2127"/>
                </a:moveTo>
                <a:lnTo>
                  <a:pt x="1169" y="2145"/>
                </a:lnTo>
                <a:lnTo>
                  <a:pt x="1169" y="9"/>
                </a:lnTo>
                <a:lnTo>
                  <a:pt x="0" y="0"/>
                </a:lnTo>
                <a:lnTo>
                  <a:pt x="0" y="2127"/>
                </a:lnTo>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s-MX"/>
          </a:p>
        </p:txBody>
      </p:sp>
      <p:sp>
        <p:nvSpPr>
          <p:cNvPr id="40973" name="Freeform 182"/>
          <p:cNvSpPr>
            <a:spLocks noChangeArrowheads="1"/>
          </p:cNvSpPr>
          <p:nvPr/>
        </p:nvSpPr>
        <p:spPr bwMode="auto">
          <a:xfrm>
            <a:off x="19626263" y="5380038"/>
            <a:ext cx="901700" cy="785812"/>
          </a:xfrm>
          <a:custGeom>
            <a:avLst/>
            <a:gdLst>
              <a:gd name="T0" fmla="*/ 229383 w 1188"/>
              <a:gd name="T1" fmla="*/ 784225 h 1032"/>
              <a:gd name="T2" fmla="*/ 0 w 1188"/>
              <a:gd name="T3" fmla="*/ 394775 h 1032"/>
              <a:gd name="T4" fmla="*/ 229383 w 1188"/>
              <a:gd name="T5" fmla="*/ 0 h 1032"/>
              <a:gd name="T6" fmla="*/ 680553 w 1188"/>
              <a:gd name="T7" fmla="*/ 0 h 1032"/>
              <a:gd name="T8" fmla="*/ 901580 w 1188"/>
              <a:gd name="T9" fmla="*/ 394775 h 1032"/>
              <a:gd name="T10" fmla="*/ 680553 w 1188"/>
              <a:gd name="T11" fmla="*/ 784225 h 1032"/>
              <a:gd name="T12" fmla="*/ 229383 w 1188"/>
              <a:gd name="T13" fmla="*/ 784225 h 103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88" h="1032">
                <a:moveTo>
                  <a:pt x="302" y="1031"/>
                </a:moveTo>
                <a:lnTo>
                  <a:pt x="0" y="519"/>
                </a:lnTo>
                <a:lnTo>
                  <a:pt x="302" y="0"/>
                </a:lnTo>
                <a:lnTo>
                  <a:pt x="896" y="0"/>
                </a:lnTo>
                <a:lnTo>
                  <a:pt x="1187" y="519"/>
                </a:lnTo>
                <a:lnTo>
                  <a:pt x="896" y="1031"/>
                </a:lnTo>
                <a:lnTo>
                  <a:pt x="302" y="1031"/>
                </a:lnTo>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s-MX"/>
          </a:p>
        </p:txBody>
      </p:sp>
      <p:sp>
        <p:nvSpPr>
          <p:cNvPr id="150" name="Freeform 183"/>
          <p:cNvSpPr>
            <a:spLocks noChangeArrowheads="1"/>
          </p:cNvSpPr>
          <p:nvPr/>
        </p:nvSpPr>
        <p:spPr bwMode="auto">
          <a:xfrm>
            <a:off x="19115088" y="6880225"/>
            <a:ext cx="201612" cy="1801813"/>
          </a:xfrm>
          <a:custGeom>
            <a:avLst/>
            <a:gdLst>
              <a:gd name="T0" fmla="*/ 0 w 266"/>
              <a:gd name="T1" fmla="*/ 2365 h 2366"/>
              <a:gd name="T2" fmla="*/ 265 w 266"/>
              <a:gd name="T3" fmla="*/ 2138 h 2366"/>
              <a:gd name="T4" fmla="*/ 265 w 266"/>
              <a:gd name="T5" fmla="*/ 0 h 2366"/>
              <a:gd name="T6" fmla="*/ 0 w 266"/>
              <a:gd name="T7" fmla="*/ 229 h 2366"/>
              <a:gd name="T8" fmla="*/ 0 w 266"/>
              <a:gd name="T9" fmla="*/ 2365 h 2366"/>
            </a:gdLst>
            <a:ahLst/>
            <a:cxnLst>
              <a:cxn ang="0">
                <a:pos x="T0" y="T1"/>
              </a:cxn>
              <a:cxn ang="0">
                <a:pos x="T2" y="T3"/>
              </a:cxn>
              <a:cxn ang="0">
                <a:pos x="T4" y="T5"/>
              </a:cxn>
              <a:cxn ang="0">
                <a:pos x="T6" y="T7"/>
              </a:cxn>
              <a:cxn ang="0">
                <a:pos x="T8" y="T9"/>
              </a:cxn>
            </a:cxnLst>
            <a:rect l="0" t="0" r="r" b="b"/>
            <a:pathLst>
              <a:path w="266" h="2366">
                <a:moveTo>
                  <a:pt x="0" y="2365"/>
                </a:moveTo>
                <a:lnTo>
                  <a:pt x="265" y="2138"/>
                </a:lnTo>
                <a:lnTo>
                  <a:pt x="265" y="0"/>
                </a:lnTo>
                <a:lnTo>
                  <a:pt x="0" y="229"/>
                </a:lnTo>
                <a:lnTo>
                  <a:pt x="0" y="2365"/>
                </a:lnTo>
              </a:path>
            </a:pathLst>
          </a:custGeom>
          <a:solidFill>
            <a:schemeClr val="accent3">
              <a:lumMod val="75000"/>
            </a:schemeClr>
          </a:solidFill>
          <a:ln>
            <a:noFill/>
          </a:ln>
          <a:effectLst/>
        </p:spPr>
        <p:txBody>
          <a:bodyPr wrap="none" anchor="ctr"/>
          <a:lstStyle/>
          <a:p>
            <a:pPr defTabSz="1828434" fontAlgn="auto">
              <a:spcBef>
                <a:spcPts val="0"/>
              </a:spcBef>
              <a:spcAft>
                <a:spcPts val="0"/>
              </a:spcAft>
              <a:defRPr/>
            </a:pPr>
            <a:endParaRPr lang="en-US">
              <a:latin typeface="Calibri Light"/>
              <a:ea typeface="+mn-ea"/>
            </a:endParaRPr>
          </a:p>
        </p:txBody>
      </p:sp>
      <p:sp>
        <p:nvSpPr>
          <p:cNvPr id="151" name="Freeform 184"/>
          <p:cNvSpPr>
            <a:spLocks noChangeArrowheads="1"/>
          </p:cNvSpPr>
          <p:nvPr/>
        </p:nvSpPr>
        <p:spPr bwMode="auto">
          <a:xfrm>
            <a:off x="14312900" y="6880225"/>
            <a:ext cx="5006975" cy="1627188"/>
          </a:xfrm>
          <a:custGeom>
            <a:avLst/>
            <a:gdLst>
              <a:gd name="T0" fmla="*/ 0 w 6584"/>
              <a:gd name="T1" fmla="*/ 2138 h 2139"/>
              <a:gd name="T2" fmla="*/ 6583 w 6584"/>
              <a:gd name="T3" fmla="*/ 2138 h 2139"/>
              <a:gd name="T4" fmla="*/ 6583 w 6584"/>
              <a:gd name="T5" fmla="*/ 0 h 2139"/>
              <a:gd name="T6" fmla="*/ 0 w 6584"/>
              <a:gd name="T7" fmla="*/ 0 h 2139"/>
              <a:gd name="T8" fmla="*/ 0 w 6584"/>
              <a:gd name="T9" fmla="*/ 2138 h 2139"/>
            </a:gdLst>
            <a:ahLst/>
            <a:cxnLst>
              <a:cxn ang="0">
                <a:pos x="T0" y="T1"/>
              </a:cxn>
              <a:cxn ang="0">
                <a:pos x="T2" y="T3"/>
              </a:cxn>
              <a:cxn ang="0">
                <a:pos x="T4" y="T5"/>
              </a:cxn>
              <a:cxn ang="0">
                <a:pos x="T6" y="T7"/>
              </a:cxn>
              <a:cxn ang="0">
                <a:pos x="T8" y="T9"/>
              </a:cxn>
            </a:cxnLst>
            <a:rect l="0" t="0" r="r" b="b"/>
            <a:pathLst>
              <a:path w="6584" h="2139">
                <a:moveTo>
                  <a:pt x="0" y="2138"/>
                </a:moveTo>
                <a:lnTo>
                  <a:pt x="6583" y="2138"/>
                </a:lnTo>
                <a:lnTo>
                  <a:pt x="6583" y="0"/>
                </a:lnTo>
                <a:lnTo>
                  <a:pt x="0" y="0"/>
                </a:lnTo>
                <a:lnTo>
                  <a:pt x="0" y="2138"/>
                </a:lnTo>
              </a:path>
            </a:pathLst>
          </a:custGeom>
          <a:solidFill>
            <a:schemeClr val="accent3"/>
          </a:solidFill>
          <a:ln>
            <a:noFill/>
          </a:ln>
          <a:effectLst/>
        </p:spPr>
        <p:txBody>
          <a:bodyPr wrap="none" anchor="ctr"/>
          <a:lstStyle/>
          <a:p>
            <a:pPr defTabSz="1828434" fontAlgn="auto">
              <a:spcBef>
                <a:spcPts val="0"/>
              </a:spcBef>
              <a:spcAft>
                <a:spcPts val="0"/>
              </a:spcAft>
              <a:defRPr/>
            </a:pPr>
            <a:endParaRPr lang="en-US">
              <a:latin typeface="Calibri Light"/>
              <a:ea typeface="+mn-ea"/>
            </a:endParaRPr>
          </a:p>
        </p:txBody>
      </p:sp>
      <p:sp>
        <p:nvSpPr>
          <p:cNvPr id="152" name="Freeform 185"/>
          <p:cNvSpPr>
            <a:spLocks noChangeArrowheads="1"/>
          </p:cNvSpPr>
          <p:nvPr/>
        </p:nvSpPr>
        <p:spPr bwMode="auto">
          <a:xfrm>
            <a:off x="14312900" y="6705600"/>
            <a:ext cx="395288" cy="1801813"/>
          </a:xfrm>
          <a:custGeom>
            <a:avLst/>
            <a:gdLst>
              <a:gd name="T0" fmla="*/ 0 w 522"/>
              <a:gd name="T1" fmla="*/ 2365 h 2366"/>
              <a:gd name="T2" fmla="*/ 521 w 522"/>
              <a:gd name="T3" fmla="*/ 2136 h 2366"/>
              <a:gd name="T4" fmla="*/ 521 w 522"/>
              <a:gd name="T5" fmla="*/ 0 h 2366"/>
              <a:gd name="T6" fmla="*/ 0 w 522"/>
              <a:gd name="T7" fmla="*/ 227 h 2366"/>
              <a:gd name="T8" fmla="*/ 0 w 522"/>
              <a:gd name="T9" fmla="*/ 2365 h 2366"/>
            </a:gdLst>
            <a:ahLst/>
            <a:cxnLst>
              <a:cxn ang="0">
                <a:pos x="T0" y="T1"/>
              </a:cxn>
              <a:cxn ang="0">
                <a:pos x="T2" y="T3"/>
              </a:cxn>
              <a:cxn ang="0">
                <a:pos x="T4" y="T5"/>
              </a:cxn>
              <a:cxn ang="0">
                <a:pos x="T6" y="T7"/>
              </a:cxn>
              <a:cxn ang="0">
                <a:pos x="T8" y="T9"/>
              </a:cxn>
            </a:cxnLst>
            <a:rect l="0" t="0" r="r" b="b"/>
            <a:pathLst>
              <a:path w="522" h="2366">
                <a:moveTo>
                  <a:pt x="0" y="2365"/>
                </a:moveTo>
                <a:lnTo>
                  <a:pt x="521" y="2136"/>
                </a:lnTo>
                <a:lnTo>
                  <a:pt x="521" y="0"/>
                </a:lnTo>
                <a:lnTo>
                  <a:pt x="0" y="227"/>
                </a:lnTo>
                <a:lnTo>
                  <a:pt x="0" y="2365"/>
                </a:lnTo>
              </a:path>
            </a:pathLst>
          </a:custGeom>
          <a:solidFill>
            <a:schemeClr val="accent3">
              <a:lumMod val="75000"/>
            </a:schemeClr>
          </a:solidFill>
          <a:ln>
            <a:noFill/>
          </a:ln>
          <a:effectLst/>
        </p:spPr>
        <p:txBody>
          <a:bodyPr wrap="none" anchor="ctr"/>
          <a:lstStyle/>
          <a:p>
            <a:pPr defTabSz="1828434" fontAlgn="auto">
              <a:spcBef>
                <a:spcPts val="0"/>
              </a:spcBef>
              <a:spcAft>
                <a:spcPts val="0"/>
              </a:spcAft>
              <a:defRPr/>
            </a:pPr>
            <a:endParaRPr lang="en-US">
              <a:latin typeface="Calibri Light"/>
              <a:ea typeface="+mn-ea"/>
            </a:endParaRPr>
          </a:p>
        </p:txBody>
      </p:sp>
      <p:sp>
        <p:nvSpPr>
          <p:cNvPr id="153" name="Freeform 186"/>
          <p:cNvSpPr>
            <a:spLocks noChangeArrowheads="1"/>
          </p:cNvSpPr>
          <p:nvPr/>
        </p:nvSpPr>
        <p:spPr bwMode="auto">
          <a:xfrm>
            <a:off x="13819188" y="6692900"/>
            <a:ext cx="889000" cy="1639888"/>
          </a:xfrm>
          <a:custGeom>
            <a:avLst/>
            <a:gdLst>
              <a:gd name="T0" fmla="*/ 0 w 1170"/>
              <a:gd name="T1" fmla="*/ 2136 h 2155"/>
              <a:gd name="T2" fmla="*/ 1169 w 1170"/>
              <a:gd name="T3" fmla="*/ 2154 h 2155"/>
              <a:gd name="T4" fmla="*/ 1169 w 1170"/>
              <a:gd name="T5" fmla="*/ 18 h 2155"/>
              <a:gd name="T6" fmla="*/ 0 w 1170"/>
              <a:gd name="T7" fmla="*/ 0 h 2155"/>
              <a:gd name="T8" fmla="*/ 0 w 1170"/>
              <a:gd name="T9" fmla="*/ 2136 h 2155"/>
            </a:gdLst>
            <a:ahLst/>
            <a:cxnLst>
              <a:cxn ang="0">
                <a:pos x="T0" y="T1"/>
              </a:cxn>
              <a:cxn ang="0">
                <a:pos x="T2" y="T3"/>
              </a:cxn>
              <a:cxn ang="0">
                <a:pos x="T4" y="T5"/>
              </a:cxn>
              <a:cxn ang="0">
                <a:pos x="T6" y="T7"/>
              </a:cxn>
              <a:cxn ang="0">
                <a:pos x="T8" y="T9"/>
              </a:cxn>
            </a:cxnLst>
            <a:rect l="0" t="0" r="r" b="b"/>
            <a:pathLst>
              <a:path w="1170" h="2155">
                <a:moveTo>
                  <a:pt x="0" y="2136"/>
                </a:moveTo>
                <a:lnTo>
                  <a:pt x="1169" y="2154"/>
                </a:lnTo>
                <a:lnTo>
                  <a:pt x="1169" y="18"/>
                </a:lnTo>
                <a:lnTo>
                  <a:pt x="0" y="0"/>
                </a:lnTo>
                <a:lnTo>
                  <a:pt x="0" y="2136"/>
                </a:lnTo>
              </a:path>
            </a:pathLst>
          </a:custGeom>
          <a:solidFill>
            <a:schemeClr val="accent3"/>
          </a:solidFill>
          <a:ln>
            <a:noFill/>
          </a:ln>
          <a:effectLst/>
        </p:spPr>
        <p:txBody>
          <a:bodyPr wrap="none" anchor="ctr"/>
          <a:lstStyle/>
          <a:p>
            <a:pPr defTabSz="1828434" fontAlgn="auto">
              <a:spcBef>
                <a:spcPts val="0"/>
              </a:spcBef>
              <a:spcAft>
                <a:spcPts val="0"/>
              </a:spcAft>
              <a:defRPr/>
            </a:pPr>
            <a:endParaRPr lang="en-US">
              <a:latin typeface="Calibri Light"/>
              <a:ea typeface="+mn-ea"/>
            </a:endParaRPr>
          </a:p>
        </p:txBody>
      </p:sp>
      <p:sp>
        <p:nvSpPr>
          <p:cNvPr id="175" name="Freeform 208"/>
          <p:cNvSpPr>
            <a:spLocks noChangeArrowheads="1"/>
          </p:cNvSpPr>
          <p:nvPr/>
        </p:nvSpPr>
        <p:spPr bwMode="auto">
          <a:xfrm>
            <a:off x="19626263" y="7296150"/>
            <a:ext cx="901700" cy="777875"/>
          </a:xfrm>
          <a:custGeom>
            <a:avLst/>
            <a:gdLst>
              <a:gd name="T0" fmla="*/ 302 w 1188"/>
              <a:gd name="T1" fmla="*/ 1022 h 1023"/>
              <a:gd name="T2" fmla="*/ 0 w 1188"/>
              <a:gd name="T3" fmla="*/ 510 h 1023"/>
              <a:gd name="T4" fmla="*/ 302 w 1188"/>
              <a:gd name="T5" fmla="*/ 0 h 1023"/>
              <a:gd name="T6" fmla="*/ 896 w 1188"/>
              <a:gd name="T7" fmla="*/ 0 h 1023"/>
              <a:gd name="T8" fmla="*/ 1187 w 1188"/>
              <a:gd name="T9" fmla="*/ 510 h 1023"/>
              <a:gd name="T10" fmla="*/ 896 w 1188"/>
              <a:gd name="T11" fmla="*/ 1022 h 1023"/>
              <a:gd name="T12" fmla="*/ 302 w 1188"/>
              <a:gd name="T13" fmla="*/ 1022 h 1023"/>
            </a:gdLst>
            <a:ahLst/>
            <a:cxnLst>
              <a:cxn ang="0">
                <a:pos x="T0" y="T1"/>
              </a:cxn>
              <a:cxn ang="0">
                <a:pos x="T2" y="T3"/>
              </a:cxn>
              <a:cxn ang="0">
                <a:pos x="T4" y="T5"/>
              </a:cxn>
              <a:cxn ang="0">
                <a:pos x="T6" y="T7"/>
              </a:cxn>
              <a:cxn ang="0">
                <a:pos x="T8" y="T9"/>
              </a:cxn>
              <a:cxn ang="0">
                <a:pos x="T10" y="T11"/>
              </a:cxn>
              <a:cxn ang="0">
                <a:pos x="T12" y="T13"/>
              </a:cxn>
            </a:cxnLst>
            <a:rect l="0" t="0" r="r" b="b"/>
            <a:pathLst>
              <a:path w="1188" h="1023">
                <a:moveTo>
                  <a:pt x="302" y="1022"/>
                </a:moveTo>
                <a:lnTo>
                  <a:pt x="0" y="510"/>
                </a:lnTo>
                <a:lnTo>
                  <a:pt x="302" y="0"/>
                </a:lnTo>
                <a:lnTo>
                  <a:pt x="896" y="0"/>
                </a:lnTo>
                <a:lnTo>
                  <a:pt x="1187" y="510"/>
                </a:lnTo>
                <a:lnTo>
                  <a:pt x="896" y="1022"/>
                </a:lnTo>
                <a:lnTo>
                  <a:pt x="302" y="1022"/>
                </a:lnTo>
              </a:path>
            </a:pathLst>
          </a:custGeom>
          <a:solidFill>
            <a:schemeClr val="accent3"/>
          </a:solidFill>
          <a:ln>
            <a:noFill/>
          </a:ln>
          <a:effectLst/>
        </p:spPr>
        <p:txBody>
          <a:bodyPr wrap="none" anchor="ctr"/>
          <a:lstStyle/>
          <a:p>
            <a:pPr defTabSz="1828434" fontAlgn="auto">
              <a:spcBef>
                <a:spcPts val="0"/>
              </a:spcBef>
              <a:spcAft>
                <a:spcPts val="0"/>
              </a:spcAft>
              <a:defRPr/>
            </a:pPr>
            <a:endParaRPr lang="en-US">
              <a:latin typeface="Calibri Light"/>
              <a:ea typeface="+mn-ea"/>
            </a:endParaRPr>
          </a:p>
        </p:txBody>
      </p:sp>
      <p:sp>
        <p:nvSpPr>
          <p:cNvPr id="176" name="Freeform 209"/>
          <p:cNvSpPr>
            <a:spLocks noChangeArrowheads="1"/>
          </p:cNvSpPr>
          <p:nvPr/>
        </p:nvSpPr>
        <p:spPr bwMode="auto">
          <a:xfrm>
            <a:off x="19115088" y="8796338"/>
            <a:ext cx="201612" cy="1800225"/>
          </a:xfrm>
          <a:custGeom>
            <a:avLst/>
            <a:gdLst>
              <a:gd name="T0" fmla="*/ 0 w 266"/>
              <a:gd name="T1" fmla="*/ 2365 h 2366"/>
              <a:gd name="T2" fmla="*/ 265 w 266"/>
              <a:gd name="T3" fmla="*/ 2136 h 2366"/>
              <a:gd name="T4" fmla="*/ 265 w 266"/>
              <a:gd name="T5" fmla="*/ 0 h 2366"/>
              <a:gd name="T6" fmla="*/ 0 w 266"/>
              <a:gd name="T7" fmla="*/ 229 h 2366"/>
              <a:gd name="T8" fmla="*/ 0 w 266"/>
              <a:gd name="T9" fmla="*/ 2365 h 2366"/>
            </a:gdLst>
            <a:ahLst/>
            <a:cxnLst>
              <a:cxn ang="0">
                <a:pos x="T0" y="T1"/>
              </a:cxn>
              <a:cxn ang="0">
                <a:pos x="T2" y="T3"/>
              </a:cxn>
              <a:cxn ang="0">
                <a:pos x="T4" y="T5"/>
              </a:cxn>
              <a:cxn ang="0">
                <a:pos x="T6" y="T7"/>
              </a:cxn>
              <a:cxn ang="0">
                <a:pos x="T8" y="T9"/>
              </a:cxn>
            </a:cxnLst>
            <a:rect l="0" t="0" r="r" b="b"/>
            <a:pathLst>
              <a:path w="266" h="2366">
                <a:moveTo>
                  <a:pt x="0" y="2365"/>
                </a:moveTo>
                <a:lnTo>
                  <a:pt x="265" y="2136"/>
                </a:lnTo>
                <a:lnTo>
                  <a:pt x="265" y="0"/>
                </a:lnTo>
                <a:lnTo>
                  <a:pt x="0" y="229"/>
                </a:lnTo>
                <a:lnTo>
                  <a:pt x="0" y="2365"/>
                </a:lnTo>
              </a:path>
            </a:pathLst>
          </a:custGeom>
          <a:solidFill>
            <a:schemeClr val="accent4">
              <a:lumMod val="75000"/>
            </a:schemeClr>
          </a:solidFill>
          <a:ln>
            <a:noFill/>
          </a:ln>
          <a:effectLst/>
        </p:spPr>
        <p:txBody>
          <a:bodyPr wrap="none" anchor="ctr"/>
          <a:lstStyle/>
          <a:p>
            <a:pPr defTabSz="1828434" fontAlgn="auto">
              <a:spcBef>
                <a:spcPts val="0"/>
              </a:spcBef>
              <a:spcAft>
                <a:spcPts val="0"/>
              </a:spcAft>
              <a:defRPr/>
            </a:pPr>
            <a:endParaRPr lang="en-US">
              <a:latin typeface="Calibri Light"/>
              <a:ea typeface="+mn-ea"/>
            </a:endParaRPr>
          </a:p>
        </p:txBody>
      </p:sp>
      <p:sp>
        <p:nvSpPr>
          <p:cNvPr id="177" name="Freeform 210"/>
          <p:cNvSpPr>
            <a:spLocks noChangeArrowheads="1"/>
          </p:cNvSpPr>
          <p:nvPr/>
        </p:nvSpPr>
        <p:spPr bwMode="auto">
          <a:xfrm>
            <a:off x="14312900" y="8796338"/>
            <a:ext cx="5006975" cy="1625600"/>
          </a:xfrm>
          <a:custGeom>
            <a:avLst/>
            <a:gdLst>
              <a:gd name="T0" fmla="*/ 0 w 6584"/>
              <a:gd name="T1" fmla="*/ 2136 h 2137"/>
              <a:gd name="T2" fmla="*/ 6583 w 6584"/>
              <a:gd name="T3" fmla="*/ 2136 h 2137"/>
              <a:gd name="T4" fmla="*/ 6583 w 6584"/>
              <a:gd name="T5" fmla="*/ 0 h 2137"/>
              <a:gd name="T6" fmla="*/ 0 w 6584"/>
              <a:gd name="T7" fmla="*/ 0 h 2137"/>
              <a:gd name="T8" fmla="*/ 0 w 6584"/>
              <a:gd name="T9" fmla="*/ 2136 h 2137"/>
            </a:gdLst>
            <a:ahLst/>
            <a:cxnLst>
              <a:cxn ang="0">
                <a:pos x="T0" y="T1"/>
              </a:cxn>
              <a:cxn ang="0">
                <a:pos x="T2" y="T3"/>
              </a:cxn>
              <a:cxn ang="0">
                <a:pos x="T4" y="T5"/>
              </a:cxn>
              <a:cxn ang="0">
                <a:pos x="T6" y="T7"/>
              </a:cxn>
              <a:cxn ang="0">
                <a:pos x="T8" y="T9"/>
              </a:cxn>
            </a:cxnLst>
            <a:rect l="0" t="0" r="r" b="b"/>
            <a:pathLst>
              <a:path w="6584" h="2137">
                <a:moveTo>
                  <a:pt x="0" y="2136"/>
                </a:moveTo>
                <a:lnTo>
                  <a:pt x="6583" y="2136"/>
                </a:lnTo>
                <a:lnTo>
                  <a:pt x="6583" y="0"/>
                </a:lnTo>
                <a:lnTo>
                  <a:pt x="0" y="0"/>
                </a:lnTo>
                <a:lnTo>
                  <a:pt x="0" y="2136"/>
                </a:lnTo>
              </a:path>
            </a:pathLst>
          </a:custGeom>
          <a:solidFill>
            <a:schemeClr val="accent4"/>
          </a:solidFill>
          <a:ln>
            <a:noFill/>
          </a:ln>
          <a:effectLst/>
        </p:spPr>
        <p:txBody>
          <a:bodyPr wrap="none" anchor="ctr"/>
          <a:lstStyle/>
          <a:p>
            <a:pPr defTabSz="1828434" fontAlgn="auto">
              <a:spcBef>
                <a:spcPts val="0"/>
              </a:spcBef>
              <a:spcAft>
                <a:spcPts val="0"/>
              </a:spcAft>
              <a:defRPr/>
            </a:pPr>
            <a:endParaRPr lang="en-US">
              <a:latin typeface="Calibri Light"/>
              <a:ea typeface="+mn-ea"/>
            </a:endParaRPr>
          </a:p>
        </p:txBody>
      </p:sp>
      <p:sp>
        <p:nvSpPr>
          <p:cNvPr id="178" name="Freeform 211"/>
          <p:cNvSpPr>
            <a:spLocks noChangeArrowheads="1"/>
          </p:cNvSpPr>
          <p:nvPr/>
        </p:nvSpPr>
        <p:spPr bwMode="auto">
          <a:xfrm>
            <a:off x="14312900" y="8618538"/>
            <a:ext cx="395288" cy="1803400"/>
          </a:xfrm>
          <a:custGeom>
            <a:avLst/>
            <a:gdLst>
              <a:gd name="T0" fmla="*/ 0 w 522"/>
              <a:gd name="T1" fmla="*/ 2372 h 2373"/>
              <a:gd name="T2" fmla="*/ 521 w 522"/>
              <a:gd name="T3" fmla="*/ 2136 h 2373"/>
              <a:gd name="T4" fmla="*/ 521 w 522"/>
              <a:gd name="T5" fmla="*/ 0 h 2373"/>
              <a:gd name="T6" fmla="*/ 0 w 522"/>
              <a:gd name="T7" fmla="*/ 236 h 2373"/>
              <a:gd name="T8" fmla="*/ 0 w 522"/>
              <a:gd name="T9" fmla="*/ 2372 h 2373"/>
            </a:gdLst>
            <a:ahLst/>
            <a:cxnLst>
              <a:cxn ang="0">
                <a:pos x="T0" y="T1"/>
              </a:cxn>
              <a:cxn ang="0">
                <a:pos x="T2" y="T3"/>
              </a:cxn>
              <a:cxn ang="0">
                <a:pos x="T4" y="T5"/>
              </a:cxn>
              <a:cxn ang="0">
                <a:pos x="T6" y="T7"/>
              </a:cxn>
              <a:cxn ang="0">
                <a:pos x="T8" y="T9"/>
              </a:cxn>
            </a:cxnLst>
            <a:rect l="0" t="0" r="r" b="b"/>
            <a:pathLst>
              <a:path w="522" h="2373">
                <a:moveTo>
                  <a:pt x="0" y="2372"/>
                </a:moveTo>
                <a:lnTo>
                  <a:pt x="521" y="2136"/>
                </a:lnTo>
                <a:lnTo>
                  <a:pt x="521" y="0"/>
                </a:lnTo>
                <a:lnTo>
                  <a:pt x="0" y="236"/>
                </a:lnTo>
                <a:lnTo>
                  <a:pt x="0" y="2372"/>
                </a:lnTo>
              </a:path>
            </a:pathLst>
          </a:custGeom>
          <a:solidFill>
            <a:schemeClr val="accent4">
              <a:lumMod val="75000"/>
            </a:schemeClr>
          </a:solidFill>
          <a:ln>
            <a:noFill/>
          </a:ln>
          <a:effectLst/>
        </p:spPr>
        <p:txBody>
          <a:bodyPr wrap="none" anchor="ctr"/>
          <a:lstStyle/>
          <a:p>
            <a:pPr defTabSz="1828434" fontAlgn="auto">
              <a:spcBef>
                <a:spcPts val="0"/>
              </a:spcBef>
              <a:spcAft>
                <a:spcPts val="0"/>
              </a:spcAft>
              <a:defRPr/>
            </a:pPr>
            <a:endParaRPr lang="en-US">
              <a:latin typeface="Calibri Light"/>
              <a:ea typeface="+mn-ea"/>
            </a:endParaRPr>
          </a:p>
        </p:txBody>
      </p:sp>
      <p:sp>
        <p:nvSpPr>
          <p:cNvPr id="179" name="Freeform 212"/>
          <p:cNvSpPr>
            <a:spLocks noChangeArrowheads="1"/>
          </p:cNvSpPr>
          <p:nvPr/>
        </p:nvSpPr>
        <p:spPr bwMode="auto">
          <a:xfrm>
            <a:off x="13819188" y="8607425"/>
            <a:ext cx="889000" cy="1633538"/>
          </a:xfrm>
          <a:custGeom>
            <a:avLst/>
            <a:gdLst>
              <a:gd name="T0" fmla="*/ 0 w 1170"/>
              <a:gd name="T1" fmla="*/ 2138 h 2148"/>
              <a:gd name="T2" fmla="*/ 1169 w 1170"/>
              <a:gd name="T3" fmla="*/ 2147 h 2148"/>
              <a:gd name="T4" fmla="*/ 1169 w 1170"/>
              <a:gd name="T5" fmla="*/ 11 h 2148"/>
              <a:gd name="T6" fmla="*/ 0 w 1170"/>
              <a:gd name="T7" fmla="*/ 0 h 2148"/>
              <a:gd name="T8" fmla="*/ 0 w 1170"/>
              <a:gd name="T9" fmla="*/ 2138 h 2148"/>
            </a:gdLst>
            <a:ahLst/>
            <a:cxnLst>
              <a:cxn ang="0">
                <a:pos x="T0" y="T1"/>
              </a:cxn>
              <a:cxn ang="0">
                <a:pos x="T2" y="T3"/>
              </a:cxn>
              <a:cxn ang="0">
                <a:pos x="T4" y="T5"/>
              </a:cxn>
              <a:cxn ang="0">
                <a:pos x="T6" y="T7"/>
              </a:cxn>
              <a:cxn ang="0">
                <a:pos x="T8" y="T9"/>
              </a:cxn>
            </a:cxnLst>
            <a:rect l="0" t="0" r="r" b="b"/>
            <a:pathLst>
              <a:path w="1170" h="2148">
                <a:moveTo>
                  <a:pt x="0" y="2138"/>
                </a:moveTo>
                <a:lnTo>
                  <a:pt x="1169" y="2147"/>
                </a:lnTo>
                <a:lnTo>
                  <a:pt x="1169" y="11"/>
                </a:lnTo>
                <a:lnTo>
                  <a:pt x="0" y="0"/>
                </a:lnTo>
                <a:lnTo>
                  <a:pt x="0" y="2138"/>
                </a:lnTo>
              </a:path>
            </a:pathLst>
          </a:custGeom>
          <a:solidFill>
            <a:schemeClr val="accent4"/>
          </a:solidFill>
          <a:ln>
            <a:noFill/>
          </a:ln>
          <a:effectLst/>
        </p:spPr>
        <p:txBody>
          <a:bodyPr wrap="none" anchor="ctr"/>
          <a:lstStyle/>
          <a:p>
            <a:pPr defTabSz="1828434" fontAlgn="auto">
              <a:spcBef>
                <a:spcPts val="0"/>
              </a:spcBef>
              <a:spcAft>
                <a:spcPts val="0"/>
              </a:spcAft>
              <a:defRPr/>
            </a:pPr>
            <a:endParaRPr lang="en-US">
              <a:latin typeface="Calibri Light"/>
              <a:ea typeface="+mn-ea"/>
            </a:endParaRPr>
          </a:p>
        </p:txBody>
      </p:sp>
      <p:sp>
        <p:nvSpPr>
          <p:cNvPr id="201" name="Freeform 234"/>
          <p:cNvSpPr>
            <a:spLocks noChangeArrowheads="1"/>
          </p:cNvSpPr>
          <p:nvPr/>
        </p:nvSpPr>
        <p:spPr bwMode="auto">
          <a:xfrm>
            <a:off x="19626263" y="11150600"/>
            <a:ext cx="901700" cy="777875"/>
          </a:xfrm>
          <a:custGeom>
            <a:avLst/>
            <a:gdLst>
              <a:gd name="T0" fmla="*/ 302 w 1188"/>
              <a:gd name="T1" fmla="*/ 1024 h 1025"/>
              <a:gd name="T2" fmla="*/ 0 w 1188"/>
              <a:gd name="T3" fmla="*/ 512 h 1025"/>
              <a:gd name="T4" fmla="*/ 302 w 1188"/>
              <a:gd name="T5" fmla="*/ 0 h 1025"/>
              <a:gd name="T6" fmla="*/ 896 w 1188"/>
              <a:gd name="T7" fmla="*/ 0 h 1025"/>
              <a:gd name="T8" fmla="*/ 1187 w 1188"/>
              <a:gd name="T9" fmla="*/ 512 h 1025"/>
              <a:gd name="T10" fmla="*/ 896 w 1188"/>
              <a:gd name="T11" fmla="*/ 1024 h 1025"/>
              <a:gd name="T12" fmla="*/ 302 w 1188"/>
              <a:gd name="T13" fmla="*/ 1024 h 1025"/>
            </a:gdLst>
            <a:ahLst/>
            <a:cxnLst>
              <a:cxn ang="0">
                <a:pos x="T0" y="T1"/>
              </a:cxn>
              <a:cxn ang="0">
                <a:pos x="T2" y="T3"/>
              </a:cxn>
              <a:cxn ang="0">
                <a:pos x="T4" y="T5"/>
              </a:cxn>
              <a:cxn ang="0">
                <a:pos x="T6" y="T7"/>
              </a:cxn>
              <a:cxn ang="0">
                <a:pos x="T8" y="T9"/>
              </a:cxn>
              <a:cxn ang="0">
                <a:pos x="T10" y="T11"/>
              </a:cxn>
              <a:cxn ang="0">
                <a:pos x="T12" y="T13"/>
              </a:cxn>
            </a:cxnLst>
            <a:rect l="0" t="0" r="r" b="b"/>
            <a:pathLst>
              <a:path w="1188" h="1025">
                <a:moveTo>
                  <a:pt x="302" y="1024"/>
                </a:moveTo>
                <a:lnTo>
                  <a:pt x="0" y="512"/>
                </a:lnTo>
                <a:lnTo>
                  <a:pt x="302" y="0"/>
                </a:lnTo>
                <a:lnTo>
                  <a:pt x="896" y="0"/>
                </a:lnTo>
                <a:lnTo>
                  <a:pt x="1187" y="512"/>
                </a:lnTo>
                <a:lnTo>
                  <a:pt x="896" y="1024"/>
                </a:lnTo>
                <a:lnTo>
                  <a:pt x="302" y="1024"/>
                </a:lnTo>
              </a:path>
            </a:pathLst>
          </a:custGeom>
          <a:solidFill>
            <a:schemeClr val="accent5"/>
          </a:solidFill>
          <a:ln>
            <a:noFill/>
          </a:ln>
          <a:effectLst/>
        </p:spPr>
        <p:txBody>
          <a:bodyPr wrap="none" anchor="ctr"/>
          <a:lstStyle/>
          <a:p>
            <a:pPr defTabSz="1828434" fontAlgn="auto">
              <a:spcBef>
                <a:spcPts val="0"/>
              </a:spcBef>
              <a:spcAft>
                <a:spcPts val="0"/>
              </a:spcAft>
              <a:defRPr/>
            </a:pPr>
            <a:endParaRPr lang="en-US">
              <a:latin typeface="Calibri Light"/>
              <a:ea typeface="+mn-ea"/>
            </a:endParaRPr>
          </a:p>
        </p:txBody>
      </p:sp>
      <p:sp>
        <p:nvSpPr>
          <p:cNvPr id="202" name="Freeform 235"/>
          <p:cNvSpPr>
            <a:spLocks noChangeArrowheads="1"/>
          </p:cNvSpPr>
          <p:nvPr/>
        </p:nvSpPr>
        <p:spPr bwMode="auto">
          <a:xfrm>
            <a:off x="18224500" y="10618788"/>
            <a:ext cx="201613" cy="1808162"/>
          </a:xfrm>
          <a:custGeom>
            <a:avLst/>
            <a:gdLst>
              <a:gd name="T0" fmla="*/ 0 w 266"/>
              <a:gd name="T1" fmla="*/ 2374 h 2375"/>
              <a:gd name="T2" fmla="*/ 265 w 266"/>
              <a:gd name="T3" fmla="*/ 2136 h 2375"/>
              <a:gd name="T4" fmla="*/ 265 w 266"/>
              <a:gd name="T5" fmla="*/ 0 h 2375"/>
              <a:gd name="T6" fmla="*/ 0 w 266"/>
              <a:gd name="T7" fmla="*/ 238 h 2375"/>
              <a:gd name="T8" fmla="*/ 0 w 266"/>
              <a:gd name="T9" fmla="*/ 2374 h 2375"/>
            </a:gdLst>
            <a:ahLst/>
            <a:cxnLst>
              <a:cxn ang="0">
                <a:pos x="T0" y="T1"/>
              </a:cxn>
              <a:cxn ang="0">
                <a:pos x="T2" y="T3"/>
              </a:cxn>
              <a:cxn ang="0">
                <a:pos x="T4" y="T5"/>
              </a:cxn>
              <a:cxn ang="0">
                <a:pos x="T6" y="T7"/>
              </a:cxn>
              <a:cxn ang="0">
                <a:pos x="T8" y="T9"/>
              </a:cxn>
            </a:cxnLst>
            <a:rect l="0" t="0" r="r" b="b"/>
            <a:pathLst>
              <a:path w="266" h="2375">
                <a:moveTo>
                  <a:pt x="0" y="2374"/>
                </a:moveTo>
                <a:lnTo>
                  <a:pt x="265" y="2136"/>
                </a:lnTo>
                <a:lnTo>
                  <a:pt x="265" y="0"/>
                </a:lnTo>
                <a:lnTo>
                  <a:pt x="0" y="238"/>
                </a:lnTo>
                <a:lnTo>
                  <a:pt x="0" y="2374"/>
                </a:lnTo>
              </a:path>
            </a:pathLst>
          </a:custGeom>
          <a:solidFill>
            <a:schemeClr val="accent5">
              <a:lumMod val="75000"/>
            </a:schemeClr>
          </a:solidFill>
          <a:ln>
            <a:noFill/>
          </a:ln>
          <a:effectLst/>
        </p:spPr>
        <p:txBody>
          <a:bodyPr wrap="none" anchor="ctr"/>
          <a:lstStyle/>
          <a:p>
            <a:pPr defTabSz="1828434" fontAlgn="auto">
              <a:spcBef>
                <a:spcPts val="0"/>
              </a:spcBef>
              <a:spcAft>
                <a:spcPts val="0"/>
              </a:spcAft>
              <a:defRPr/>
            </a:pPr>
            <a:endParaRPr lang="en-US">
              <a:latin typeface="Calibri Light"/>
              <a:ea typeface="+mn-ea"/>
            </a:endParaRPr>
          </a:p>
        </p:txBody>
      </p:sp>
      <p:sp>
        <p:nvSpPr>
          <p:cNvPr id="203" name="Freeform 236"/>
          <p:cNvSpPr>
            <a:spLocks noChangeArrowheads="1"/>
          </p:cNvSpPr>
          <p:nvPr/>
        </p:nvSpPr>
        <p:spPr bwMode="auto">
          <a:xfrm>
            <a:off x="14312900" y="10707688"/>
            <a:ext cx="5006975" cy="1627187"/>
          </a:xfrm>
          <a:custGeom>
            <a:avLst/>
            <a:gdLst>
              <a:gd name="T0" fmla="*/ 0 w 6584"/>
              <a:gd name="T1" fmla="*/ 2136 h 2137"/>
              <a:gd name="T2" fmla="*/ 6583 w 6584"/>
              <a:gd name="T3" fmla="*/ 2136 h 2137"/>
              <a:gd name="T4" fmla="*/ 6583 w 6584"/>
              <a:gd name="T5" fmla="*/ 0 h 2137"/>
              <a:gd name="T6" fmla="*/ 0 w 6584"/>
              <a:gd name="T7" fmla="*/ 0 h 2137"/>
              <a:gd name="T8" fmla="*/ 0 w 6584"/>
              <a:gd name="T9" fmla="*/ 2136 h 2137"/>
            </a:gdLst>
            <a:ahLst/>
            <a:cxnLst>
              <a:cxn ang="0">
                <a:pos x="T0" y="T1"/>
              </a:cxn>
              <a:cxn ang="0">
                <a:pos x="T2" y="T3"/>
              </a:cxn>
              <a:cxn ang="0">
                <a:pos x="T4" y="T5"/>
              </a:cxn>
              <a:cxn ang="0">
                <a:pos x="T6" y="T7"/>
              </a:cxn>
              <a:cxn ang="0">
                <a:pos x="T8" y="T9"/>
              </a:cxn>
            </a:cxnLst>
            <a:rect l="0" t="0" r="r" b="b"/>
            <a:pathLst>
              <a:path w="6584" h="2137">
                <a:moveTo>
                  <a:pt x="0" y="2136"/>
                </a:moveTo>
                <a:lnTo>
                  <a:pt x="6583" y="2136"/>
                </a:lnTo>
                <a:lnTo>
                  <a:pt x="6583" y="0"/>
                </a:lnTo>
                <a:lnTo>
                  <a:pt x="0" y="0"/>
                </a:lnTo>
                <a:lnTo>
                  <a:pt x="0" y="2136"/>
                </a:lnTo>
              </a:path>
            </a:pathLst>
          </a:custGeom>
          <a:solidFill>
            <a:schemeClr val="accent5"/>
          </a:solidFill>
          <a:ln>
            <a:noFill/>
          </a:ln>
          <a:effectLst/>
        </p:spPr>
        <p:txBody>
          <a:bodyPr wrap="none" anchor="ctr"/>
          <a:lstStyle/>
          <a:p>
            <a:pPr defTabSz="1828434" fontAlgn="auto">
              <a:spcBef>
                <a:spcPts val="0"/>
              </a:spcBef>
              <a:spcAft>
                <a:spcPts val="0"/>
              </a:spcAft>
              <a:defRPr/>
            </a:pPr>
            <a:endParaRPr lang="en-US">
              <a:latin typeface="Calibri Light"/>
              <a:ea typeface="+mn-ea"/>
            </a:endParaRPr>
          </a:p>
        </p:txBody>
      </p:sp>
      <p:sp>
        <p:nvSpPr>
          <p:cNvPr id="204" name="Freeform 237"/>
          <p:cNvSpPr>
            <a:spLocks noChangeArrowheads="1"/>
          </p:cNvSpPr>
          <p:nvPr/>
        </p:nvSpPr>
        <p:spPr bwMode="auto">
          <a:xfrm>
            <a:off x="14312900" y="10533063"/>
            <a:ext cx="395288" cy="1798637"/>
          </a:xfrm>
          <a:custGeom>
            <a:avLst/>
            <a:gdLst>
              <a:gd name="T0" fmla="*/ 0 w 522"/>
              <a:gd name="T1" fmla="*/ 2363 h 2364"/>
              <a:gd name="T2" fmla="*/ 521 w 522"/>
              <a:gd name="T3" fmla="*/ 2136 h 2364"/>
              <a:gd name="T4" fmla="*/ 521 w 522"/>
              <a:gd name="T5" fmla="*/ 0 h 2364"/>
              <a:gd name="T6" fmla="*/ 0 w 522"/>
              <a:gd name="T7" fmla="*/ 227 h 2364"/>
              <a:gd name="T8" fmla="*/ 0 w 522"/>
              <a:gd name="T9" fmla="*/ 2363 h 2364"/>
            </a:gdLst>
            <a:ahLst/>
            <a:cxnLst>
              <a:cxn ang="0">
                <a:pos x="T0" y="T1"/>
              </a:cxn>
              <a:cxn ang="0">
                <a:pos x="T2" y="T3"/>
              </a:cxn>
              <a:cxn ang="0">
                <a:pos x="T4" y="T5"/>
              </a:cxn>
              <a:cxn ang="0">
                <a:pos x="T6" y="T7"/>
              </a:cxn>
              <a:cxn ang="0">
                <a:pos x="T8" y="T9"/>
              </a:cxn>
            </a:cxnLst>
            <a:rect l="0" t="0" r="r" b="b"/>
            <a:pathLst>
              <a:path w="522" h="2364">
                <a:moveTo>
                  <a:pt x="0" y="2363"/>
                </a:moveTo>
                <a:lnTo>
                  <a:pt x="521" y="2136"/>
                </a:lnTo>
                <a:lnTo>
                  <a:pt x="521" y="0"/>
                </a:lnTo>
                <a:lnTo>
                  <a:pt x="0" y="227"/>
                </a:lnTo>
                <a:lnTo>
                  <a:pt x="0" y="2363"/>
                </a:lnTo>
              </a:path>
            </a:pathLst>
          </a:custGeom>
          <a:solidFill>
            <a:schemeClr val="accent5">
              <a:lumMod val="75000"/>
            </a:schemeClr>
          </a:solidFill>
          <a:ln>
            <a:noFill/>
          </a:ln>
          <a:effectLst/>
        </p:spPr>
        <p:txBody>
          <a:bodyPr wrap="none" anchor="ctr"/>
          <a:lstStyle/>
          <a:p>
            <a:pPr defTabSz="1828434" fontAlgn="auto">
              <a:spcBef>
                <a:spcPts val="0"/>
              </a:spcBef>
              <a:spcAft>
                <a:spcPts val="0"/>
              </a:spcAft>
              <a:defRPr/>
            </a:pPr>
            <a:endParaRPr lang="en-US">
              <a:latin typeface="Calibri Light"/>
              <a:ea typeface="+mn-ea"/>
            </a:endParaRPr>
          </a:p>
        </p:txBody>
      </p:sp>
      <p:sp>
        <p:nvSpPr>
          <p:cNvPr id="205" name="Freeform 238"/>
          <p:cNvSpPr>
            <a:spLocks noChangeArrowheads="1"/>
          </p:cNvSpPr>
          <p:nvPr/>
        </p:nvSpPr>
        <p:spPr bwMode="auto">
          <a:xfrm>
            <a:off x="13819188" y="10526713"/>
            <a:ext cx="889000" cy="1633537"/>
          </a:xfrm>
          <a:custGeom>
            <a:avLst/>
            <a:gdLst>
              <a:gd name="T0" fmla="*/ 0 w 1170"/>
              <a:gd name="T1" fmla="*/ 2138 h 2148"/>
              <a:gd name="T2" fmla="*/ 1169 w 1170"/>
              <a:gd name="T3" fmla="*/ 2147 h 2148"/>
              <a:gd name="T4" fmla="*/ 1169 w 1170"/>
              <a:gd name="T5" fmla="*/ 11 h 2148"/>
              <a:gd name="T6" fmla="*/ 0 w 1170"/>
              <a:gd name="T7" fmla="*/ 0 h 2148"/>
              <a:gd name="T8" fmla="*/ 0 w 1170"/>
              <a:gd name="T9" fmla="*/ 2138 h 2148"/>
            </a:gdLst>
            <a:ahLst/>
            <a:cxnLst>
              <a:cxn ang="0">
                <a:pos x="T0" y="T1"/>
              </a:cxn>
              <a:cxn ang="0">
                <a:pos x="T2" y="T3"/>
              </a:cxn>
              <a:cxn ang="0">
                <a:pos x="T4" y="T5"/>
              </a:cxn>
              <a:cxn ang="0">
                <a:pos x="T6" y="T7"/>
              </a:cxn>
              <a:cxn ang="0">
                <a:pos x="T8" y="T9"/>
              </a:cxn>
            </a:cxnLst>
            <a:rect l="0" t="0" r="r" b="b"/>
            <a:pathLst>
              <a:path w="1170" h="2148">
                <a:moveTo>
                  <a:pt x="0" y="2138"/>
                </a:moveTo>
                <a:lnTo>
                  <a:pt x="1169" y="2147"/>
                </a:lnTo>
                <a:lnTo>
                  <a:pt x="1169" y="11"/>
                </a:lnTo>
                <a:lnTo>
                  <a:pt x="0" y="0"/>
                </a:lnTo>
                <a:lnTo>
                  <a:pt x="0" y="2138"/>
                </a:lnTo>
              </a:path>
            </a:pathLst>
          </a:custGeom>
          <a:solidFill>
            <a:schemeClr val="accent5"/>
          </a:solidFill>
          <a:ln>
            <a:noFill/>
          </a:ln>
          <a:effectLst/>
        </p:spPr>
        <p:txBody>
          <a:bodyPr wrap="none" anchor="ctr"/>
          <a:lstStyle/>
          <a:p>
            <a:pPr defTabSz="1828434" fontAlgn="auto">
              <a:spcBef>
                <a:spcPts val="0"/>
              </a:spcBef>
              <a:spcAft>
                <a:spcPts val="0"/>
              </a:spcAft>
              <a:defRPr/>
            </a:pPr>
            <a:endParaRPr lang="en-US">
              <a:latin typeface="Calibri Light"/>
              <a:ea typeface="+mn-ea"/>
            </a:endParaRPr>
          </a:p>
        </p:txBody>
      </p:sp>
      <p:sp>
        <p:nvSpPr>
          <p:cNvPr id="223" name="Freeform 234"/>
          <p:cNvSpPr>
            <a:spLocks noChangeArrowheads="1"/>
          </p:cNvSpPr>
          <p:nvPr/>
        </p:nvSpPr>
        <p:spPr bwMode="auto">
          <a:xfrm>
            <a:off x="19626263" y="9212263"/>
            <a:ext cx="901700" cy="777875"/>
          </a:xfrm>
          <a:custGeom>
            <a:avLst/>
            <a:gdLst>
              <a:gd name="T0" fmla="*/ 302 w 1188"/>
              <a:gd name="T1" fmla="*/ 1024 h 1025"/>
              <a:gd name="T2" fmla="*/ 0 w 1188"/>
              <a:gd name="T3" fmla="*/ 512 h 1025"/>
              <a:gd name="T4" fmla="*/ 302 w 1188"/>
              <a:gd name="T5" fmla="*/ 0 h 1025"/>
              <a:gd name="T6" fmla="*/ 896 w 1188"/>
              <a:gd name="T7" fmla="*/ 0 h 1025"/>
              <a:gd name="T8" fmla="*/ 1187 w 1188"/>
              <a:gd name="T9" fmla="*/ 512 h 1025"/>
              <a:gd name="T10" fmla="*/ 896 w 1188"/>
              <a:gd name="T11" fmla="*/ 1024 h 1025"/>
              <a:gd name="T12" fmla="*/ 302 w 1188"/>
              <a:gd name="T13" fmla="*/ 1024 h 1025"/>
            </a:gdLst>
            <a:ahLst/>
            <a:cxnLst>
              <a:cxn ang="0">
                <a:pos x="T0" y="T1"/>
              </a:cxn>
              <a:cxn ang="0">
                <a:pos x="T2" y="T3"/>
              </a:cxn>
              <a:cxn ang="0">
                <a:pos x="T4" y="T5"/>
              </a:cxn>
              <a:cxn ang="0">
                <a:pos x="T6" y="T7"/>
              </a:cxn>
              <a:cxn ang="0">
                <a:pos x="T8" y="T9"/>
              </a:cxn>
              <a:cxn ang="0">
                <a:pos x="T10" y="T11"/>
              </a:cxn>
              <a:cxn ang="0">
                <a:pos x="T12" y="T13"/>
              </a:cxn>
            </a:cxnLst>
            <a:rect l="0" t="0" r="r" b="b"/>
            <a:pathLst>
              <a:path w="1188" h="1025">
                <a:moveTo>
                  <a:pt x="302" y="1024"/>
                </a:moveTo>
                <a:lnTo>
                  <a:pt x="0" y="512"/>
                </a:lnTo>
                <a:lnTo>
                  <a:pt x="302" y="0"/>
                </a:lnTo>
                <a:lnTo>
                  <a:pt x="896" y="0"/>
                </a:lnTo>
                <a:lnTo>
                  <a:pt x="1187" y="512"/>
                </a:lnTo>
                <a:lnTo>
                  <a:pt x="896" y="1024"/>
                </a:lnTo>
                <a:lnTo>
                  <a:pt x="302" y="1024"/>
                </a:lnTo>
              </a:path>
            </a:pathLst>
          </a:custGeom>
          <a:solidFill>
            <a:schemeClr val="accent4"/>
          </a:solidFill>
          <a:ln>
            <a:noFill/>
          </a:ln>
          <a:effectLst/>
        </p:spPr>
        <p:txBody>
          <a:bodyPr wrap="none" anchor="ctr"/>
          <a:lstStyle/>
          <a:p>
            <a:pPr defTabSz="1828434" fontAlgn="auto">
              <a:spcBef>
                <a:spcPts val="0"/>
              </a:spcBef>
              <a:spcAft>
                <a:spcPts val="0"/>
              </a:spcAft>
              <a:defRPr/>
            </a:pPr>
            <a:endParaRPr lang="en-US">
              <a:latin typeface="Calibri Light"/>
              <a:ea typeface="+mn-ea"/>
            </a:endParaRPr>
          </a:p>
        </p:txBody>
      </p:sp>
      <p:sp>
        <p:nvSpPr>
          <p:cNvPr id="40989" name="TextBox 223"/>
          <p:cNvSpPr txBox="1">
            <a:spLocks noChangeArrowheads="1"/>
          </p:cNvSpPr>
          <p:nvPr/>
        </p:nvSpPr>
        <p:spPr bwMode="auto">
          <a:xfrm>
            <a:off x="15709900" y="5402263"/>
            <a:ext cx="2184400"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82843" tIns="91422" rIns="182843" bIns="91422">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ctr"/>
            <a:r>
              <a:rPr lang="id-ID" altLang="es-MX" b="1" dirty="0" err="1">
                <a:solidFill>
                  <a:schemeClr val="bg1"/>
                </a:solidFill>
                <a:latin typeface="Lato" panose="020F0502020204030203" pitchFamily="34" charset="77"/>
              </a:rPr>
              <a:t>Option</a:t>
            </a:r>
            <a:r>
              <a:rPr lang="id-ID" altLang="es-MX" b="1" dirty="0">
                <a:solidFill>
                  <a:schemeClr val="bg1"/>
                </a:solidFill>
                <a:latin typeface="Lato" panose="020F0502020204030203" pitchFamily="34" charset="77"/>
              </a:rPr>
              <a:t> 2</a:t>
            </a:r>
          </a:p>
        </p:txBody>
      </p:sp>
      <p:sp>
        <p:nvSpPr>
          <p:cNvPr id="40990" name="TextBox 224"/>
          <p:cNvSpPr txBox="1">
            <a:spLocks noChangeArrowheads="1"/>
          </p:cNvSpPr>
          <p:nvPr/>
        </p:nvSpPr>
        <p:spPr bwMode="auto">
          <a:xfrm>
            <a:off x="15709900" y="7335838"/>
            <a:ext cx="2184400"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82843" tIns="91422" rIns="182843" bIns="91422">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ctr"/>
            <a:r>
              <a:rPr lang="id-ID" altLang="es-MX" b="1" dirty="0" err="1">
                <a:solidFill>
                  <a:schemeClr val="bg1"/>
                </a:solidFill>
                <a:latin typeface="Lato" panose="020F0502020204030203" pitchFamily="34" charset="77"/>
              </a:rPr>
              <a:t>Option</a:t>
            </a:r>
            <a:r>
              <a:rPr lang="id-ID" altLang="es-MX" b="1" dirty="0">
                <a:solidFill>
                  <a:schemeClr val="bg1"/>
                </a:solidFill>
                <a:latin typeface="Lato" panose="020F0502020204030203" pitchFamily="34" charset="77"/>
              </a:rPr>
              <a:t> 3</a:t>
            </a:r>
          </a:p>
        </p:txBody>
      </p:sp>
      <p:sp>
        <p:nvSpPr>
          <p:cNvPr id="40991" name="TextBox 225"/>
          <p:cNvSpPr txBox="1">
            <a:spLocks noChangeArrowheads="1"/>
          </p:cNvSpPr>
          <p:nvPr/>
        </p:nvSpPr>
        <p:spPr bwMode="auto">
          <a:xfrm>
            <a:off x="15706725" y="9231313"/>
            <a:ext cx="2190750"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82843" tIns="91422" rIns="182843" bIns="91422">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ctr"/>
            <a:r>
              <a:rPr lang="id-ID" altLang="es-MX" b="1" dirty="0" err="1">
                <a:solidFill>
                  <a:schemeClr val="bg1"/>
                </a:solidFill>
                <a:latin typeface="Lato" panose="020F0502020204030203" pitchFamily="34" charset="77"/>
              </a:rPr>
              <a:t>Option</a:t>
            </a:r>
            <a:r>
              <a:rPr lang="id-ID" altLang="es-MX" b="1" dirty="0">
                <a:solidFill>
                  <a:schemeClr val="bg1"/>
                </a:solidFill>
                <a:latin typeface="Lato" panose="020F0502020204030203" pitchFamily="34" charset="77"/>
              </a:rPr>
              <a:t> 4</a:t>
            </a:r>
          </a:p>
        </p:txBody>
      </p:sp>
      <p:sp>
        <p:nvSpPr>
          <p:cNvPr id="40992" name="TextBox 226"/>
          <p:cNvSpPr txBox="1">
            <a:spLocks noChangeArrowheads="1"/>
          </p:cNvSpPr>
          <p:nvPr/>
        </p:nvSpPr>
        <p:spPr bwMode="auto">
          <a:xfrm>
            <a:off x="15709900" y="11150600"/>
            <a:ext cx="218440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82843" tIns="91422" rIns="182843" bIns="91422">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ctr"/>
            <a:r>
              <a:rPr lang="id-ID" altLang="es-MX" b="1" dirty="0" err="1">
                <a:solidFill>
                  <a:schemeClr val="bg1"/>
                </a:solidFill>
                <a:latin typeface="Lato" panose="020F0502020204030203" pitchFamily="34" charset="77"/>
              </a:rPr>
              <a:t>Option</a:t>
            </a:r>
            <a:r>
              <a:rPr lang="id-ID" altLang="es-MX" b="1" dirty="0">
                <a:solidFill>
                  <a:schemeClr val="bg1"/>
                </a:solidFill>
                <a:latin typeface="Lato" panose="020F0502020204030203" pitchFamily="34" charset="77"/>
              </a:rPr>
              <a:t> 5</a:t>
            </a:r>
          </a:p>
        </p:txBody>
      </p:sp>
      <p:sp>
        <p:nvSpPr>
          <p:cNvPr id="40993" name="TextBox 227"/>
          <p:cNvSpPr txBox="1">
            <a:spLocks noChangeArrowheads="1"/>
          </p:cNvSpPr>
          <p:nvPr/>
        </p:nvSpPr>
        <p:spPr bwMode="auto">
          <a:xfrm>
            <a:off x="15709900" y="3425825"/>
            <a:ext cx="218440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82843" tIns="91422" rIns="182843" bIns="91422">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ctr"/>
            <a:r>
              <a:rPr lang="id-ID" altLang="es-MX" b="1" dirty="0" err="1">
                <a:solidFill>
                  <a:schemeClr val="bg1"/>
                </a:solidFill>
                <a:latin typeface="Lato" panose="020F0502020204030203" pitchFamily="34" charset="77"/>
              </a:rPr>
              <a:t>Option</a:t>
            </a:r>
            <a:r>
              <a:rPr lang="id-ID" altLang="es-MX" b="1" dirty="0">
                <a:solidFill>
                  <a:schemeClr val="bg1"/>
                </a:solidFill>
                <a:latin typeface="Lato" panose="020F0502020204030203" pitchFamily="34" charset="77"/>
              </a:rPr>
              <a:t> 1</a:t>
            </a:r>
          </a:p>
        </p:txBody>
      </p:sp>
      <p:sp>
        <p:nvSpPr>
          <p:cNvPr id="40994" name="Freeform 3"/>
          <p:cNvSpPr>
            <a:spLocks noChangeArrowheads="1"/>
          </p:cNvSpPr>
          <p:nvPr/>
        </p:nvSpPr>
        <p:spPr bwMode="auto">
          <a:xfrm>
            <a:off x="19818350" y="9353550"/>
            <a:ext cx="531813" cy="427038"/>
          </a:xfrm>
          <a:custGeom>
            <a:avLst/>
            <a:gdLst>
              <a:gd name="T0" fmla="*/ 521648 w 497"/>
              <a:gd name="T1" fmla="*/ 75749 h 400"/>
              <a:gd name="T2" fmla="*/ 521648 w 497"/>
              <a:gd name="T3" fmla="*/ 75749 h 400"/>
              <a:gd name="T4" fmla="*/ 398466 w 497"/>
              <a:gd name="T5" fmla="*/ 0 h 400"/>
              <a:gd name="T6" fmla="*/ 379185 w 497"/>
              <a:gd name="T7" fmla="*/ 0 h 400"/>
              <a:gd name="T8" fmla="*/ 265644 w 497"/>
              <a:gd name="T9" fmla="*/ 75749 h 400"/>
              <a:gd name="T10" fmla="*/ 152103 w 497"/>
              <a:gd name="T11" fmla="*/ 0 h 400"/>
              <a:gd name="T12" fmla="*/ 131751 w 497"/>
              <a:gd name="T13" fmla="*/ 0 h 400"/>
              <a:gd name="T14" fmla="*/ 8569 w 497"/>
              <a:gd name="T15" fmla="*/ 75749 h 400"/>
              <a:gd name="T16" fmla="*/ 0 w 497"/>
              <a:gd name="T17" fmla="*/ 94953 h 400"/>
              <a:gd name="T18" fmla="*/ 0 w 497"/>
              <a:gd name="T19" fmla="*/ 407550 h 400"/>
              <a:gd name="T20" fmla="*/ 8569 w 497"/>
              <a:gd name="T21" fmla="*/ 416085 h 400"/>
              <a:gd name="T22" fmla="*/ 27850 w 497"/>
              <a:gd name="T23" fmla="*/ 416085 h 400"/>
              <a:gd name="T24" fmla="*/ 141391 w 497"/>
              <a:gd name="T25" fmla="*/ 349938 h 400"/>
              <a:gd name="T26" fmla="*/ 256004 w 497"/>
              <a:gd name="T27" fmla="*/ 416085 h 400"/>
              <a:gd name="T28" fmla="*/ 275284 w 497"/>
              <a:gd name="T29" fmla="*/ 416085 h 400"/>
              <a:gd name="T30" fmla="*/ 388826 w 497"/>
              <a:gd name="T31" fmla="*/ 349938 h 400"/>
              <a:gd name="T32" fmla="*/ 503438 w 497"/>
              <a:gd name="T33" fmla="*/ 416085 h 400"/>
              <a:gd name="T34" fmla="*/ 512007 w 497"/>
              <a:gd name="T35" fmla="*/ 425687 h 400"/>
              <a:gd name="T36" fmla="*/ 521648 w 497"/>
              <a:gd name="T37" fmla="*/ 416085 h 400"/>
              <a:gd name="T38" fmla="*/ 531288 w 497"/>
              <a:gd name="T39" fmla="*/ 407550 h 400"/>
              <a:gd name="T40" fmla="*/ 531288 w 497"/>
              <a:gd name="T41" fmla="*/ 94953 h 400"/>
              <a:gd name="T42" fmla="*/ 521648 w 497"/>
              <a:gd name="T43" fmla="*/ 75749 h 400"/>
              <a:gd name="T44" fmla="*/ 123182 w 497"/>
              <a:gd name="T45" fmla="*/ 312597 h 400"/>
              <a:gd name="T46" fmla="*/ 123182 w 497"/>
              <a:gd name="T47" fmla="*/ 312597 h 400"/>
              <a:gd name="T48" fmla="*/ 37490 w 497"/>
              <a:gd name="T49" fmla="*/ 369142 h 400"/>
              <a:gd name="T50" fmla="*/ 37490 w 497"/>
              <a:gd name="T51" fmla="*/ 104555 h 400"/>
              <a:gd name="T52" fmla="*/ 123182 w 497"/>
              <a:gd name="T53" fmla="*/ 46943 h 400"/>
              <a:gd name="T54" fmla="*/ 123182 w 497"/>
              <a:gd name="T55" fmla="*/ 312597 h 400"/>
              <a:gd name="T56" fmla="*/ 246363 w 497"/>
              <a:gd name="T57" fmla="*/ 369142 h 400"/>
              <a:gd name="T58" fmla="*/ 246363 w 497"/>
              <a:gd name="T59" fmla="*/ 369142 h 400"/>
              <a:gd name="T60" fmla="*/ 160672 w 497"/>
              <a:gd name="T61" fmla="*/ 312597 h 400"/>
              <a:gd name="T62" fmla="*/ 160672 w 497"/>
              <a:gd name="T63" fmla="*/ 46943 h 400"/>
              <a:gd name="T64" fmla="*/ 246363 w 497"/>
              <a:gd name="T65" fmla="*/ 104555 h 400"/>
              <a:gd name="T66" fmla="*/ 246363 w 497"/>
              <a:gd name="T67" fmla="*/ 369142 h 400"/>
              <a:gd name="T68" fmla="*/ 369545 w 497"/>
              <a:gd name="T69" fmla="*/ 312597 h 400"/>
              <a:gd name="T70" fmla="*/ 369545 w 497"/>
              <a:gd name="T71" fmla="*/ 312597 h 400"/>
              <a:gd name="T72" fmla="*/ 284925 w 497"/>
              <a:gd name="T73" fmla="*/ 369142 h 400"/>
              <a:gd name="T74" fmla="*/ 284925 w 497"/>
              <a:gd name="T75" fmla="*/ 104555 h 400"/>
              <a:gd name="T76" fmla="*/ 369545 w 497"/>
              <a:gd name="T77" fmla="*/ 46943 h 400"/>
              <a:gd name="T78" fmla="*/ 369545 w 497"/>
              <a:gd name="T79" fmla="*/ 312597 h 400"/>
              <a:gd name="T80" fmla="*/ 493798 w 497"/>
              <a:gd name="T81" fmla="*/ 369142 h 400"/>
              <a:gd name="T82" fmla="*/ 493798 w 497"/>
              <a:gd name="T83" fmla="*/ 369142 h 400"/>
              <a:gd name="T84" fmla="*/ 407035 w 497"/>
              <a:gd name="T85" fmla="*/ 312597 h 400"/>
              <a:gd name="T86" fmla="*/ 407035 w 497"/>
              <a:gd name="T87" fmla="*/ 46943 h 400"/>
              <a:gd name="T88" fmla="*/ 493798 w 497"/>
              <a:gd name="T89" fmla="*/ 104555 h 400"/>
              <a:gd name="T90" fmla="*/ 493798 w 497"/>
              <a:gd name="T91" fmla="*/ 369142 h 40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497" h="400">
                <a:moveTo>
                  <a:pt x="487" y="71"/>
                </a:moveTo>
                <a:lnTo>
                  <a:pt x="487" y="71"/>
                </a:lnTo>
                <a:cubicBezTo>
                  <a:pt x="372" y="0"/>
                  <a:pt x="372" y="0"/>
                  <a:pt x="372" y="0"/>
                </a:cubicBezTo>
                <a:cubicBezTo>
                  <a:pt x="363" y="0"/>
                  <a:pt x="363" y="0"/>
                  <a:pt x="354" y="0"/>
                </a:cubicBezTo>
                <a:cubicBezTo>
                  <a:pt x="248" y="71"/>
                  <a:pt x="248" y="71"/>
                  <a:pt x="248" y="71"/>
                </a:cubicBezTo>
                <a:cubicBezTo>
                  <a:pt x="142" y="0"/>
                  <a:pt x="142" y="0"/>
                  <a:pt x="142" y="0"/>
                </a:cubicBezTo>
                <a:cubicBezTo>
                  <a:pt x="132" y="0"/>
                  <a:pt x="132" y="0"/>
                  <a:pt x="123" y="0"/>
                </a:cubicBezTo>
                <a:cubicBezTo>
                  <a:pt x="8" y="71"/>
                  <a:pt x="8" y="71"/>
                  <a:pt x="8" y="71"/>
                </a:cubicBezTo>
                <a:cubicBezTo>
                  <a:pt x="0" y="80"/>
                  <a:pt x="0" y="80"/>
                  <a:pt x="0" y="89"/>
                </a:cubicBezTo>
                <a:cubicBezTo>
                  <a:pt x="0" y="382"/>
                  <a:pt x="0" y="382"/>
                  <a:pt x="0" y="382"/>
                </a:cubicBezTo>
                <a:cubicBezTo>
                  <a:pt x="0" y="382"/>
                  <a:pt x="0" y="390"/>
                  <a:pt x="8" y="390"/>
                </a:cubicBezTo>
                <a:cubicBezTo>
                  <a:pt x="8" y="399"/>
                  <a:pt x="17" y="399"/>
                  <a:pt x="26" y="390"/>
                </a:cubicBezTo>
                <a:cubicBezTo>
                  <a:pt x="132" y="328"/>
                  <a:pt x="132" y="328"/>
                  <a:pt x="132" y="328"/>
                </a:cubicBezTo>
                <a:cubicBezTo>
                  <a:pt x="239" y="390"/>
                  <a:pt x="239" y="390"/>
                  <a:pt x="239" y="390"/>
                </a:cubicBezTo>
                <a:cubicBezTo>
                  <a:pt x="248" y="399"/>
                  <a:pt x="248" y="399"/>
                  <a:pt x="257" y="390"/>
                </a:cubicBezTo>
                <a:cubicBezTo>
                  <a:pt x="363" y="328"/>
                  <a:pt x="363" y="328"/>
                  <a:pt x="363" y="328"/>
                </a:cubicBezTo>
                <a:cubicBezTo>
                  <a:pt x="470" y="390"/>
                  <a:pt x="470" y="390"/>
                  <a:pt x="470" y="390"/>
                </a:cubicBezTo>
                <a:cubicBezTo>
                  <a:pt x="470" y="399"/>
                  <a:pt x="478" y="399"/>
                  <a:pt x="478" y="399"/>
                </a:cubicBezTo>
                <a:cubicBezTo>
                  <a:pt x="478" y="399"/>
                  <a:pt x="487" y="399"/>
                  <a:pt x="487" y="390"/>
                </a:cubicBezTo>
                <a:cubicBezTo>
                  <a:pt x="496" y="390"/>
                  <a:pt x="496" y="382"/>
                  <a:pt x="496" y="382"/>
                </a:cubicBezTo>
                <a:cubicBezTo>
                  <a:pt x="496" y="89"/>
                  <a:pt x="496" y="89"/>
                  <a:pt x="496" y="89"/>
                </a:cubicBezTo>
                <a:cubicBezTo>
                  <a:pt x="496" y="80"/>
                  <a:pt x="496" y="80"/>
                  <a:pt x="487" y="71"/>
                </a:cubicBezTo>
                <a:close/>
                <a:moveTo>
                  <a:pt x="115" y="293"/>
                </a:moveTo>
                <a:lnTo>
                  <a:pt x="115" y="293"/>
                </a:lnTo>
                <a:cubicBezTo>
                  <a:pt x="35" y="346"/>
                  <a:pt x="35" y="346"/>
                  <a:pt x="35" y="346"/>
                </a:cubicBezTo>
                <a:cubicBezTo>
                  <a:pt x="35" y="98"/>
                  <a:pt x="35" y="98"/>
                  <a:pt x="35" y="98"/>
                </a:cubicBezTo>
                <a:cubicBezTo>
                  <a:pt x="115" y="44"/>
                  <a:pt x="115" y="44"/>
                  <a:pt x="115" y="44"/>
                </a:cubicBezTo>
                <a:lnTo>
                  <a:pt x="115" y="293"/>
                </a:lnTo>
                <a:close/>
                <a:moveTo>
                  <a:pt x="230" y="346"/>
                </a:moveTo>
                <a:lnTo>
                  <a:pt x="230" y="346"/>
                </a:lnTo>
                <a:cubicBezTo>
                  <a:pt x="150" y="293"/>
                  <a:pt x="150" y="293"/>
                  <a:pt x="150" y="293"/>
                </a:cubicBezTo>
                <a:cubicBezTo>
                  <a:pt x="150" y="44"/>
                  <a:pt x="150" y="44"/>
                  <a:pt x="150" y="44"/>
                </a:cubicBezTo>
                <a:cubicBezTo>
                  <a:pt x="230" y="98"/>
                  <a:pt x="230" y="98"/>
                  <a:pt x="230" y="98"/>
                </a:cubicBezTo>
                <a:lnTo>
                  <a:pt x="230" y="346"/>
                </a:lnTo>
                <a:close/>
                <a:moveTo>
                  <a:pt x="345" y="293"/>
                </a:moveTo>
                <a:lnTo>
                  <a:pt x="345" y="293"/>
                </a:lnTo>
                <a:cubicBezTo>
                  <a:pt x="266" y="346"/>
                  <a:pt x="266" y="346"/>
                  <a:pt x="266" y="346"/>
                </a:cubicBezTo>
                <a:cubicBezTo>
                  <a:pt x="266" y="98"/>
                  <a:pt x="266" y="98"/>
                  <a:pt x="266" y="98"/>
                </a:cubicBezTo>
                <a:cubicBezTo>
                  <a:pt x="345" y="44"/>
                  <a:pt x="345" y="44"/>
                  <a:pt x="345" y="44"/>
                </a:cubicBezTo>
                <a:lnTo>
                  <a:pt x="345" y="293"/>
                </a:lnTo>
                <a:close/>
                <a:moveTo>
                  <a:pt x="461" y="346"/>
                </a:moveTo>
                <a:lnTo>
                  <a:pt x="461" y="346"/>
                </a:lnTo>
                <a:cubicBezTo>
                  <a:pt x="380" y="293"/>
                  <a:pt x="380" y="293"/>
                  <a:pt x="380" y="293"/>
                </a:cubicBezTo>
                <a:cubicBezTo>
                  <a:pt x="380" y="44"/>
                  <a:pt x="380" y="44"/>
                  <a:pt x="380" y="44"/>
                </a:cubicBezTo>
                <a:cubicBezTo>
                  <a:pt x="461" y="98"/>
                  <a:pt x="461" y="98"/>
                  <a:pt x="461" y="98"/>
                </a:cubicBezTo>
                <a:lnTo>
                  <a:pt x="461" y="34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lIns="91424" tIns="45712" rIns="91424" bIns="45712" anchor="ctr"/>
          <a:lstStyle/>
          <a:p>
            <a:endParaRPr lang="es-MX"/>
          </a:p>
        </p:txBody>
      </p:sp>
      <p:sp>
        <p:nvSpPr>
          <p:cNvPr id="40995" name="Freeform 29"/>
          <p:cNvSpPr>
            <a:spLocks noChangeArrowheads="1"/>
          </p:cNvSpPr>
          <p:nvPr/>
        </p:nvSpPr>
        <p:spPr bwMode="auto">
          <a:xfrm>
            <a:off x="19840575" y="7445375"/>
            <a:ext cx="476250" cy="490538"/>
          </a:xfrm>
          <a:custGeom>
            <a:avLst/>
            <a:gdLst>
              <a:gd name="T0" fmla="*/ 265720 w 444"/>
              <a:gd name="T1" fmla="*/ 358120 h 462"/>
              <a:gd name="T2" fmla="*/ 265720 w 444"/>
              <a:gd name="T3" fmla="*/ 358120 h 462"/>
              <a:gd name="T4" fmla="*/ 342864 w 444"/>
              <a:gd name="T5" fmla="*/ 273106 h 462"/>
              <a:gd name="T6" fmla="*/ 474653 w 444"/>
              <a:gd name="T7" fmla="*/ 75450 h 462"/>
              <a:gd name="T8" fmla="*/ 456438 w 444"/>
              <a:gd name="T9" fmla="*/ 56322 h 462"/>
              <a:gd name="T10" fmla="*/ 370722 w 444"/>
              <a:gd name="T11" fmla="*/ 56322 h 462"/>
              <a:gd name="T12" fmla="*/ 237862 w 444"/>
              <a:gd name="T13" fmla="*/ 0 h 462"/>
              <a:gd name="T14" fmla="*/ 105002 w 444"/>
              <a:gd name="T15" fmla="*/ 56322 h 462"/>
              <a:gd name="T16" fmla="*/ 19286 w 444"/>
              <a:gd name="T17" fmla="*/ 56322 h 462"/>
              <a:gd name="T18" fmla="*/ 0 w 444"/>
              <a:gd name="T19" fmla="*/ 75450 h 462"/>
              <a:gd name="T20" fmla="*/ 132860 w 444"/>
              <a:gd name="T21" fmla="*/ 273106 h 462"/>
              <a:gd name="T22" fmla="*/ 208933 w 444"/>
              <a:gd name="T23" fmla="*/ 358120 h 462"/>
              <a:gd name="T24" fmla="*/ 208933 w 444"/>
              <a:gd name="T25" fmla="*/ 395314 h 462"/>
              <a:gd name="T26" fmla="*/ 114645 w 444"/>
              <a:gd name="T27" fmla="*/ 442071 h 462"/>
              <a:gd name="T28" fmla="*/ 237862 w 444"/>
              <a:gd name="T29" fmla="*/ 489891 h 462"/>
              <a:gd name="T30" fmla="*/ 351436 w 444"/>
              <a:gd name="T31" fmla="*/ 442071 h 462"/>
              <a:gd name="T32" fmla="*/ 265720 w 444"/>
              <a:gd name="T33" fmla="*/ 395314 h 462"/>
              <a:gd name="T34" fmla="*/ 265720 w 444"/>
              <a:gd name="T35" fmla="*/ 358120 h 462"/>
              <a:gd name="T36" fmla="*/ 342864 w 444"/>
              <a:gd name="T37" fmla="*/ 225286 h 462"/>
              <a:gd name="T38" fmla="*/ 342864 w 444"/>
              <a:gd name="T39" fmla="*/ 225286 h 462"/>
              <a:gd name="T40" fmla="*/ 370722 w 444"/>
              <a:gd name="T41" fmla="*/ 94578 h 462"/>
              <a:gd name="T42" fmla="*/ 437152 w 444"/>
              <a:gd name="T43" fmla="*/ 94578 h 462"/>
              <a:gd name="T44" fmla="*/ 342864 w 444"/>
              <a:gd name="T45" fmla="*/ 225286 h 462"/>
              <a:gd name="T46" fmla="*/ 237862 w 444"/>
              <a:gd name="T47" fmla="*/ 38256 h 462"/>
              <a:gd name="T48" fmla="*/ 237862 w 444"/>
              <a:gd name="T49" fmla="*/ 38256 h 462"/>
              <a:gd name="T50" fmla="*/ 342864 w 444"/>
              <a:gd name="T51" fmla="*/ 75450 h 462"/>
              <a:gd name="T52" fmla="*/ 237862 w 444"/>
              <a:gd name="T53" fmla="*/ 122207 h 462"/>
              <a:gd name="T54" fmla="*/ 132860 w 444"/>
              <a:gd name="T55" fmla="*/ 75450 h 462"/>
              <a:gd name="T56" fmla="*/ 237862 w 444"/>
              <a:gd name="T57" fmla="*/ 38256 h 462"/>
              <a:gd name="T58" fmla="*/ 38572 w 444"/>
              <a:gd name="T59" fmla="*/ 94578 h 462"/>
              <a:gd name="T60" fmla="*/ 38572 w 444"/>
              <a:gd name="T61" fmla="*/ 94578 h 462"/>
              <a:gd name="T62" fmla="*/ 105002 w 444"/>
              <a:gd name="T63" fmla="*/ 94578 h 462"/>
              <a:gd name="T64" fmla="*/ 132860 w 444"/>
              <a:gd name="T65" fmla="*/ 225286 h 462"/>
              <a:gd name="T66" fmla="*/ 38572 w 444"/>
              <a:gd name="T67" fmla="*/ 94578 h 46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44" h="462">
                <a:moveTo>
                  <a:pt x="248" y="337"/>
                </a:moveTo>
                <a:lnTo>
                  <a:pt x="248" y="337"/>
                </a:lnTo>
                <a:cubicBezTo>
                  <a:pt x="248" y="302"/>
                  <a:pt x="275" y="283"/>
                  <a:pt x="320" y="257"/>
                </a:cubicBezTo>
                <a:cubicBezTo>
                  <a:pt x="373" y="221"/>
                  <a:pt x="443" y="177"/>
                  <a:pt x="443" y="71"/>
                </a:cubicBezTo>
                <a:cubicBezTo>
                  <a:pt x="443" y="62"/>
                  <a:pt x="434" y="53"/>
                  <a:pt x="426" y="53"/>
                </a:cubicBezTo>
                <a:cubicBezTo>
                  <a:pt x="346" y="53"/>
                  <a:pt x="346" y="53"/>
                  <a:pt x="346" y="53"/>
                </a:cubicBezTo>
                <a:cubicBezTo>
                  <a:pt x="328" y="27"/>
                  <a:pt x="293" y="0"/>
                  <a:pt x="222" y="0"/>
                </a:cubicBezTo>
                <a:cubicBezTo>
                  <a:pt x="151" y="0"/>
                  <a:pt x="116" y="27"/>
                  <a:pt x="98" y="53"/>
                </a:cubicBezTo>
                <a:cubicBezTo>
                  <a:pt x="18" y="53"/>
                  <a:pt x="18" y="53"/>
                  <a:pt x="18" y="53"/>
                </a:cubicBezTo>
                <a:cubicBezTo>
                  <a:pt x="9" y="53"/>
                  <a:pt x="0" y="62"/>
                  <a:pt x="0" y="71"/>
                </a:cubicBezTo>
                <a:cubicBezTo>
                  <a:pt x="0" y="177"/>
                  <a:pt x="62" y="221"/>
                  <a:pt x="124" y="257"/>
                </a:cubicBezTo>
                <a:cubicBezTo>
                  <a:pt x="169" y="283"/>
                  <a:pt x="195" y="302"/>
                  <a:pt x="195" y="337"/>
                </a:cubicBezTo>
                <a:cubicBezTo>
                  <a:pt x="195" y="372"/>
                  <a:pt x="195" y="372"/>
                  <a:pt x="195" y="372"/>
                </a:cubicBezTo>
                <a:cubicBezTo>
                  <a:pt x="142" y="381"/>
                  <a:pt x="107" y="399"/>
                  <a:pt x="107" y="416"/>
                </a:cubicBezTo>
                <a:cubicBezTo>
                  <a:pt x="107" y="443"/>
                  <a:pt x="160" y="461"/>
                  <a:pt x="222" y="461"/>
                </a:cubicBezTo>
                <a:cubicBezTo>
                  <a:pt x="283" y="461"/>
                  <a:pt x="328" y="443"/>
                  <a:pt x="328" y="416"/>
                </a:cubicBezTo>
                <a:cubicBezTo>
                  <a:pt x="328" y="399"/>
                  <a:pt x="302" y="381"/>
                  <a:pt x="248" y="372"/>
                </a:cubicBezTo>
                <a:lnTo>
                  <a:pt x="248" y="337"/>
                </a:lnTo>
                <a:close/>
                <a:moveTo>
                  <a:pt x="320" y="212"/>
                </a:moveTo>
                <a:lnTo>
                  <a:pt x="320" y="212"/>
                </a:lnTo>
                <a:cubicBezTo>
                  <a:pt x="337" y="186"/>
                  <a:pt x="346" y="142"/>
                  <a:pt x="346" y="89"/>
                </a:cubicBezTo>
                <a:cubicBezTo>
                  <a:pt x="408" y="89"/>
                  <a:pt x="408" y="89"/>
                  <a:pt x="408" y="89"/>
                </a:cubicBezTo>
                <a:cubicBezTo>
                  <a:pt x="399" y="151"/>
                  <a:pt x="364" y="186"/>
                  <a:pt x="320" y="212"/>
                </a:cubicBezTo>
                <a:close/>
                <a:moveTo>
                  <a:pt x="222" y="36"/>
                </a:moveTo>
                <a:lnTo>
                  <a:pt x="222" y="36"/>
                </a:lnTo>
                <a:cubicBezTo>
                  <a:pt x="293" y="36"/>
                  <a:pt x="320" y="62"/>
                  <a:pt x="320" y="71"/>
                </a:cubicBezTo>
                <a:cubicBezTo>
                  <a:pt x="320" y="80"/>
                  <a:pt x="293" y="106"/>
                  <a:pt x="222" y="115"/>
                </a:cubicBezTo>
                <a:cubicBezTo>
                  <a:pt x="151" y="106"/>
                  <a:pt x="124" y="80"/>
                  <a:pt x="124" y="71"/>
                </a:cubicBezTo>
                <a:cubicBezTo>
                  <a:pt x="124" y="62"/>
                  <a:pt x="151" y="36"/>
                  <a:pt x="222" y="36"/>
                </a:cubicBezTo>
                <a:close/>
                <a:moveTo>
                  <a:pt x="36" y="89"/>
                </a:moveTo>
                <a:lnTo>
                  <a:pt x="36" y="89"/>
                </a:lnTo>
                <a:cubicBezTo>
                  <a:pt x="98" y="89"/>
                  <a:pt x="98" y="89"/>
                  <a:pt x="98" y="89"/>
                </a:cubicBezTo>
                <a:cubicBezTo>
                  <a:pt x="98" y="142"/>
                  <a:pt x="107" y="186"/>
                  <a:pt x="124" y="212"/>
                </a:cubicBezTo>
                <a:cubicBezTo>
                  <a:pt x="80" y="186"/>
                  <a:pt x="36" y="151"/>
                  <a:pt x="36" y="89"/>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lIns="91424" tIns="45712" rIns="91424" bIns="45712" anchor="ctr"/>
          <a:lstStyle/>
          <a:p>
            <a:endParaRPr lang="es-MX"/>
          </a:p>
        </p:txBody>
      </p:sp>
      <p:sp>
        <p:nvSpPr>
          <p:cNvPr id="40996" name="Freeform 39"/>
          <p:cNvSpPr>
            <a:spLocks noChangeArrowheads="1"/>
          </p:cNvSpPr>
          <p:nvPr/>
        </p:nvSpPr>
        <p:spPr bwMode="auto">
          <a:xfrm>
            <a:off x="19840575" y="11301413"/>
            <a:ext cx="476250" cy="476250"/>
          </a:xfrm>
          <a:custGeom>
            <a:avLst/>
            <a:gdLst>
              <a:gd name="T0" fmla="*/ 427509 w 444"/>
              <a:gd name="T1" fmla="*/ 56802 h 444"/>
              <a:gd name="T2" fmla="*/ 427509 w 444"/>
              <a:gd name="T3" fmla="*/ 56802 h 444"/>
              <a:gd name="T4" fmla="*/ 398580 w 444"/>
              <a:gd name="T5" fmla="*/ 56802 h 444"/>
              <a:gd name="T6" fmla="*/ 398580 w 444"/>
              <a:gd name="T7" fmla="*/ 105030 h 444"/>
              <a:gd name="T8" fmla="*/ 313935 w 444"/>
              <a:gd name="T9" fmla="*/ 105030 h 444"/>
              <a:gd name="T10" fmla="*/ 313935 w 444"/>
              <a:gd name="T11" fmla="*/ 56802 h 444"/>
              <a:gd name="T12" fmla="*/ 161789 w 444"/>
              <a:gd name="T13" fmla="*/ 56802 h 444"/>
              <a:gd name="T14" fmla="*/ 161789 w 444"/>
              <a:gd name="T15" fmla="*/ 105030 h 444"/>
              <a:gd name="T16" fmla="*/ 76073 w 444"/>
              <a:gd name="T17" fmla="*/ 105030 h 444"/>
              <a:gd name="T18" fmla="*/ 76073 w 444"/>
              <a:gd name="T19" fmla="*/ 56802 h 444"/>
              <a:gd name="T20" fmla="*/ 48215 w 444"/>
              <a:gd name="T21" fmla="*/ 56802 h 444"/>
              <a:gd name="T22" fmla="*/ 0 w 444"/>
              <a:gd name="T23" fmla="*/ 105030 h 444"/>
              <a:gd name="T24" fmla="*/ 0 w 444"/>
              <a:gd name="T25" fmla="*/ 427620 h 444"/>
              <a:gd name="T26" fmla="*/ 48215 w 444"/>
              <a:gd name="T27" fmla="*/ 474776 h 444"/>
              <a:gd name="T28" fmla="*/ 427509 w 444"/>
              <a:gd name="T29" fmla="*/ 474776 h 444"/>
              <a:gd name="T30" fmla="*/ 474653 w 444"/>
              <a:gd name="T31" fmla="*/ 427620 h 444"/>
              <a:gd name="T32" fmla="*/ 474653 w 444"/>
              <a:gd name="T33" fmla="*/ 105030 h 444"/>
              <a:gd name="T34" fmla="*/ 427509 w 444"/>
              <a:gd name="T35" fmla="*/ 56802 h 444"/>
              <a:gd name="T36" fmla="*/ 427509 w 444"/>
              <a:gd name="T37" fmla="*/ 427620 h 444"/>
              <a:gd name="T38" fmla="*/ 427509 w 444"/>
              <a:gd name="T39" fmla="*/ 427620 h 444"/>
              <a:gd name="T40" fmla="*/ 48215 w 444"/>
              <a:gd name="T41" fmla="*/ 427620 h 444"/>
              <a:gd name="T42" fmla="*/ 48215 w 444"/>
              <a:gd name="T43" fmla="*/ 210059 h 444"/>
              <a:gd name="T44" fmla="*/ 427509 w 444"/>
              <a:gd name="T45" fmla="*/ 210059 h 444"/>
              <a:gd name="T46" fmla="*/ 427509 w 444"/>
              <a:gd name="T47" fmla="*/ 427620 h 444"/>
              <a:gd name="T48" fmla="*/ 132860 w 444"/>
              <a:gd name="T49" fmla="*/ 0 h 444"/>
              <a:gd name="T50" fmla="*/ 132860 w 444"/>
              <a:gd name="T51" fmla="*/ 0 h 444"/>
              <a:gd name="T52" fmla="*/ 95359 w 444"/>
              <a:gd name="T53" fmla="*/ 0 h 444"/>
              <a:gd name="T54" fmla="*/ 95359 w 444"/>
              <a:gd name="T55" fmla="*/ 95384 h 444"/>
              <a:gd name="T56" fmla="*/ 132860 w 444"/>
              <a:gd name="T57" fmla="*/ 95384 h 444"/>
              <a:gd name="T58" fmla="*/ 132860 w 444"/>
              <a:gd name="T59" fmla="*/ 0 h 444"/>
              <a:gd name="T60" fmla="*/ 379293 w 444"/>
              <a:gd name="T61" fmla="*/ 0 h 444"/>
              <a:gd name="T62" fmla="*/ 379293 w 444"/>
              <a:gd name="T63" fmla="*/ 0 h 444"/>
              <a:gd name="T64" fmla="*/ 341793 w 444"/>
              <a:gd name="T65" fmla="*/ 0 h 444"/>
              <a:gd name="T66" fmla="*/ 341793 w 444"/>
              <a:gd name="T67" fmla="*/ 95384 h 444"/>
              <a:gd name="T68" fmla="*/ 379293 w 444"/>
              <a:gd name="T69" fmla="*/ 95384 h 444"/>
              <a:gd name="T70" fmla="*/ 379293 w 444"/>
              <a:gd name="T71" fmla="*/ 0 h 44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444" h="444">
                <a:moveTo>
                  <a:pt x="399" y="53"/>
                </a:moveTo>
                <a:lnTo>
                  <a:pt x="399" y="53"/>
                </a:lnTo>
                <a:cubicBezTo>
                  <a:pt x="372" y="53"/>
                  <a:pt x="372" y="53"/>
                  <a:pt x="372" y="53"/>
                </a:cubicBezTo>
                <a:cubicBezTo>
                  <a:pt x="372" y="98"/>
                  <a:pt x="372" y="98"/>
                  <a:pt x="372" y="98"/>
                </a:cubicBezTo>
                <a:cubicBezTo>
                  <a:pt x="293" y="98"/>
                  <a:pt x="293" y="98"/>
                  <a:pt x="293" y="98"/>
                </a:cubicBezTo>
                <a:cubicBezTo>
                  <a:pt x="293" y="53"/>
                  <a:pt x="293" y="53"/>
                  <a:pt x="293" y="53"/>
                </a:cubicBezTo>
                <a:cubicBezTo>
                  <a:pt x="151" y="53"/>
                  <a:pt x="151" y="53"/>
                  <a:pt x="151" y="53"/>
                </a:cubicBezTo>
                <a:cubicBezTo>
                  <a:pt x="151" y="98"/>
                  <a:pt x="151" y="98"/>
                  <a:pt x="151" y="98"/>
                </a:cubicBezTo>
                <a:cubicBezTo>
                  <a:pt x="71" y="98"/>
                  <a:pt x="71" y="98"/>
                  <a:pt x="71" y="98"/>
                </a:cubicBezTo>
                <a:cubicBezTo>
                  <a:pt x="71" y="53"/>
                  <a:pt x="71" y="53"/>
                  <a:pt x="71" y="53"/>
                </a:cubicBezTo>
                <a:cubicBezTo>
                  <a:pt x="45" y="53"/>
                  <a:pt x="45" y="53"/>
                  <a:pt x="45" y="53"/>
                </a:cubicBezTo>
                <a:cubicBezTo>
                  <a:pt x="18" y="53"/>
                  <a:pt x="0" y="71"/>
                  <a:pt x="0" y="98"/>
                </a:cubicBezTo>
                <a:cubicBezTo>
                  <a:pt x="0" y="399"/>
                  <a:pt x="0" y="399"/>
                  <a:pt x="0" y="399"/>
                </a:cubicBezTo>
                <a:cubicBezTo>
                  <a:pt x="0" y="425"/>
                  <a:pt x="18" y="443"/>
                  <a:pt x="45" y="443"/>
                </a:cubicBezTo>
                <a:cubicBezTo>
                  <a:pt x="399" y="443"/>
                  <a:pt x="399" y="443"/>
                  <a:pt x="399" y="443"/>
                </a:cubicBezTo>
                <a:cubicBezTo>
                  <a:pt x="425" y="443"/>
                  <a:pt x="443" y="425"/>
                  <a:pt x="443" y="399"/>
                </a:cubicBezTo>
                <a:cubicBezTo>
                  <a:pt x="443" y="98"/>
                  <a:pt x="443" y="98"/>
                  <a:pt x="443" y="98"/>
                </a:cubicBezTo>
                <a:cubicBezTo>
                  <a:pt x="443" y="71"/>
                  <a:pt x="425" y="53"/>
                  <a:pt x="399" y="53"/>
                </a:cubicBezTo>
                <a:close/>
                <a:moveTo>
                  <a:pt x="399" y="399"/>
                </a:moveTo>
                <a:lnTo>
                  <a:pt x="399" y="399"/>
                </a:lnTo>
                <a:cubicBezTo>
                  <a:pt x="45" y="399"/>
                  <a:pt x="45" y="399"/>
                  <a:pt x="45" y="399"/>
                </a:cubicBezTo>
                <a:cubicBezTo>
                  <a:pt x="45" y="196"/>
                  <a:pt x="45" y="196"/>
                  <a:pt x="45" y="196"/>
                </a:cubicBezTo>
                <a:cubicBezTo>
                  <a:pt x="399" y="196"/>
                  <a:pt x="399" y="196"/>
                  <a:pt x="399" y="196"/>
                </a:cubicBezTo>
                <a:lnTo>
                  <a:pt x="399" y="399"/>
                </a:lnTo>
                <a:close/>
                <a:moveTo>
                  <a:pt x="124" y="0"/>
                </a:moveTo>
                <a:lnTo>
                  <a:pt x="124" y="0"/>
                </a:lnTo>
                <a:cubicBezTo>
                  <a:pt x="89" y="0"/>
                  <a:pt x="89" y="0"/>
                  <a:pt x="89" y="0"/>
                </a:cubicBezTo>
                <a:cubicBezTo>
                  <a:pt x="89" y="89"/>
                  <a:pt x="89" y="89"/>
                  <a:pt x="89" y="89"/>
                </a:cubicBezTo>
                <a:cubicBezTo>
                  <a:pt x="124" y="89"/>
                  <a:pt x="124" y="89"/>
                  <a:pt x="124" y="89"/>
                </a:cubicBezTo>
                <a:lnTo>
                  <a:pt x="124" y="0"/>
                </a:lnTo>
                <a:close/>
                <a:moveTo>
                  <a:pt x="354" y="0"/>
                </a:moveTo>
                <a:lnTo>
                  <a:pt x="354" y="0"/>
                </a:lnTo>
                <a:cubicBezTo>
                  <a:pt x="319" y="0"/>
                  <a:pt x="319" y="0"/>
                  <a:pt x="319" y="0"/>
                </a:cubicBezTo>
                <a:cubicBezTo>
                  <a:pt x="319" y="89"/>
                  <a:pt x="319" y="89"/>
                  <a:pt x="319" y="89"/>
                </a:cubicBezTo>
                <a:cubicBezTo>
                  <a:pt x="354" y="89"/>
                  <a:pt x="354" y="89"/>
                  <a:pt x="354" y="89"/>
                </a:cubicBezTo>
                <a:lnTo>
                  <a:pt x="354"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lIns="91424" tIns="45712" rIns="91424" bIns="45712" anchor="ctr"/>
          <a:lstStyle/>
          <a:p>
            <a:endParaRPr lang="es-MX"/>
          </a:p>
        </p:txBody>
      </p:sp>
      <p:sp>
        <p:nvSpPr>
          <p:cNvPr id="40997" name="Freeform 51"/>
          <p:cNvSpPr>
            <a:spLocks noChangeArrowheads="1"/>
          </p:cNvSpPr>
          <p:nvPr/>
        </p:nvSpPr>
        <p:spPr bwMode="auto">
          <a:xfrm>
            <a:off x="19843750" y="3703638"/>
            <a:ext cx="495300" cy="306387"/>
          </a:xfrm>
          <a:custGeom>
            <a:avLst/>
            <a:gdLst>
              <a:gd name="T0" fmla="*/ 19312 w 461"/>
              <a:gd name="T1" fmla="*/ 28980 h 285"/>
              <a:gd name="T2" fmla="*/ 19312 w 461"/>
              <a:gd name="T3" fmla="*/ 28980 h 285"/>
              <a:gd name="T4" fmla="*/ 217797 w 461"/>
              <a:gd name="T5" fmla="*/ 134168 h 285"/>
              <a:gd name="T6" fmla="*/ 247838 w 461"/>
              <a:gd name="T7" fmla="*/ 142755 h 285"/>
              <a:gd name="T8" fmla="*/ 266077 w 461"/>
              <a:gd name="T9" fmla="*/ 134168 h 285"/>
              <a:gd name="T10" fmla="*/ 465635 w 461"/>
              <a:gd name="T11" fmla="*/ 28980 h 285"/>
              <a:gd name="T12" fmla="*/ 475291 w 461"/>
              <a:gd name="T13" fmla="*/ 0 h 285"/>
              <a:gd name="T14" fmla="*/ 19312 w 461"/>
              <a:gd name="T15" fmla="*/ 0 h 285"/>
              <a:gd name="T16" fmla="*/ 19312 w 461"/>
              <a:gd name="T17" fmla="*/ 28980 h 285"/>
              <a:gd name="T18" fmla="*/ 475291 w 461"/>
              <a:gd name="T19" fmla="*/ 85868 h 285"/>
              <a:gd name="T20" fmla="*/ 475291 w 461"/>
              <a:gd name="T21" fmla="*/ 85868 h 285"/>
              <a:gd name="T22" fmla="*/ 266077 w 461"/>
              <a:gd name="T23" fmla="*/ 191055 h 285"/>
              <a:gd name="T24" fmla="*/ 247838 w 461"/>
              <a:gd name="T25" fmla="*/ 191055 h 285"/>
              <a:gd name="T26" fmla="*/ 217797 w 461"/>
              <a:gd name="T27" fmla="*/ 191055 h 285"/>
              <a:gd name="T28" fmla="*/ 19312 w 461"/>
              <a:gd name="T29" fmla="*/ 85868 h 285"/>
              <a:gd name="T30" fmla="*/ 9656 w 461"/>
              <a:gd name="T31" fmla="*/ 85868 h 285"/>
              <a:gd name="T32" fmla="*/ 9656 w 461"/>
              <a:gd name="T33" fmla="*/ 285509 h 285"/>
              <a:gd name="T34" fmla="*/ 37551 w 461"/>
              <a:gd name="T35" fmla="*/ 304830 h 285"/>
              <a:gd name="T36" fmla="*/ 455979 w 461"/>
              <a:gd name="T37" fmla="*/ 304830 h 285"/>
              <a:gd name="T38" fmla="*/ 484947 w 461"/>
              <a:gd name="T39" fmla="*/ 285509 h 285"/>
              <a:gd name="T40" fmla="*/ 484947 w 461"/>
              <a:gd name="T41" fmla="*/ 85868 h 285"/>
              <a:gd name="T42" fmla="*/ 475291 w 461"/>
              <a:gd name="T43" fmla="*/ 85868 h 28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61" h="285">
                <a:moveTo>
                  <a:pt x="18" y="27"/>
                </a:moveTo>
                <a:lnTo>
                  <a:pt x="18" y="27"/>
                </a:lnTo>
                <a:cubicBezTo>
                  <a:pt x="35" y="35"/>
                  <a:pt x="203" y="125"/>
                  <a:pt x="203" y="125"/>
                </a:cubicBezTo>
                <a:cubicBezTo>
                  <a:pt x="212" y="133"/>
                  <a:pt x="221" y="133"/>
                  <a:pt x="231" y="133"/>
                </a:cubicBezTo>
                <a:cubicBezTo>
                  <a:pt x="239" y="133"/>
                  <a:pt x="248" y="133"/>
                  <a:pt x="248" y="125"/>
                </a:cubicBezTo>
                <a:cubicBezTo>
                  <a:pt x="256" y="125"/>
                  <a:pt x="425" y="35"/>
                  <a:pt x="434" y="27"/>
                </a:cubicBezTo>
                <a:cubicBezTo>
                  <a:pt x="452" y="18"/>
                  <a:pt x="460" y="0"/>
                  <a:pt x="443" y="0"/>
                </a:cubicBezTo>
                <a:cubicBezTo>
                  <a:pt x="18" y="0"/>
                  <a:pt x="18" y="0"/>
                  <a:pt x="18" y="0"/>
                </a:cubicBezTo>
                <a:cubicBezTo>
                  <a:pt x="0" y="0"/>
                  <a:pt x="9" y="18"/>
                  <a:pt x="18" y="27"/>
                </a:cubicBezTo>
                <a:close/>
                <a:moveTo>
                  <a:pt x="443" y="80"/>
                </a:moveTo>
                <a:lnTo>
                  <a:pt x="443" y="80"/>
                </a:lnTo>
                <a:cubicBezTo>
                  <a:pt x="434" y="80"/>
                  <a:pt x="256" y="169"/>
                  <a:pt x="248" y="178"/>
                </a:cubicBezTo>
                <a:cubicBezTo>
                  <a:pt x="248" y="178"/>
                  <a:pt x="239" y="178"/>
                  <a:pt x="231" y="178"/>
                </a:cubicBezTo>
                <a:cubicBezTo>
                  <a:pt x="221" y="178"/>
                  <a:pt x="212" y="178"/>
                  <a:pt x="203" y="178"/>
                </a:cubicBezTo>
                <a:cubicBezTo>
                  <a:pt x="194" y="169"/>
                  <a:pt x="27" y="80"/>
                  <a:pt x="18" y="80"/>
                </a:cubicBezTo>
                <a:cubicBezTo>
                  <a:pt x="9" y="72"/>
                  <a:pt x="9" y="80"/>
                  <a:pt x="9" y="80"/>
                </a:cubicBezTo>
                <a:cubicBezTo>
                  <a:pt x="9" y="88"/>
                  <a:pt x="9" y="266"/>
                  <a:pt x="9" y="266"/>
                </a:cubicBezTo>
                <a:cubicBezTo>
                  <a:pt x="9" y="275"/>
                  <a:pt x="18" y="284"/>
                  <a:pt x="35" y="284"/>
                </a:cubicBezTo>
                <a:cubicBezTo>
                  <a:pt x="425" y="284"/>
                  <a:pt x="425" y="284"/>
                  <a:pt x="425" y="284"/>
                </a:cubicBezTo>
                <a:cubicBezTo>
                  <a:pt x="443" y="284"/>
                  <a:pt x="452" y="275"/>
                  <a:pt x="452" y="266"/>
                </a:cubicBezTo>
                <a:cubicBezTo>
                  <a:pt x="452" y="266"/>
                  <a:pt x="452" y="88"/>
                  <a:pt x="452" y="80"/>
                </a:cubicBezTo>
                <a:cubicBezTo>
                  <a:pt x="452" y="80"/>
                  <a:pt x="452" y="72"/>
                  <a:pt x="443" y="8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lIns="91424" tIns="45712" rIns="91424" bIns="45712" anchor="ctr"/>
          <a:lstStyle/>
          <a:p>
            <a:endParaRPr lang="es-MX"/>
          </a:p>
        </p:txBody>
      </p:sp>
      <p:sp>
        <p:nvSpPr>
          <p:cNvPr id="40998" name="Freeform 102"/>
          <p:cNvSpPr>
            <a:spLocks noChangeArrowheads="1"/>
          </p:cNvSpPr>
          <p:nvPr/>
        </p:nvSpPr>
        <p:spPr bwMode="auto">
          <a:xfrm>
            <a:off x="19821525" y="5535613"/>
            <a:ext cx="528638" cy="476250"/>
          </a:xfrm>
          <a:custGeom>
            <a:avLst/>
            <a:gdLst>
              <a:gd name="T0" fmla="*/ 84913 w 498"/>
              <a:gd name="T1" fmla="*/ 161468 h 445"/>
              <a:gd name="T2" fmla="*/ 84913 w 498"/>
              <a:gd name="T3" fmla="*/ 161468 h 445"/>
              <a:gd name="T4" fmla="*/ 150720 w 498"/>
              <a:gd name="T5" fmla="*/ 180715 h 445"/>
              <a:gd name="T6" fmla="*/ 160273 w 498"/>
              <a:gd name="T7" fmla="*/ 180715 h 445"/>
              <a:gd name="T8" fmla="*/ 206975 w 498"/>
              <a:gd name="T9" fmla="*/ 143289 h 445"/>
              <a:gd name="T10" fmla="*/ 206975 w 498"/>
              <a:gd name="T11" fmla="*/ 133665 h 445"/>
              <a:gd name="T12" fmla="*/ 188931 w 498"/>
              <a:gd name="T13" fmla="*/ 114417 h 445"/>
              <a:gd name="T14" fmla="*/ 291888 w 498"/>
              <a:gd name="T15" fmla="*/ 10693 h 445"/>
              <a:gd name="T16" fmla="*/ 206975 w 498"/>
              <a:gd name="T17" fmla="*/ 0 h 445"/>
              <a:gd name="T18" fmla="*/ 113571 w 498"/>
              <a:gd name="T19" fmla="*/ 57743 h 445"/>
              <a:gd name="T20" fmla="*/ 76421 w 498"/>
              <a:gd name="T21" fmla="*/ 86615 h 445"/>
              <a:gd name="T22" fmla="*/ 56255 w 498"/>
              <a:gd name="T23" fmla="*/ 124041 h 445"/>
              <a:gd name="T24" fmla="*/ 19105 w 498"/>
              <a:gd name="T25" fmla="*/ 133665 h 445"/>
              <a:gd name="T26" fmla="*/ 0 w 498"/>
              <a:gd name="T27" fmla="*/ 152913 h 445"/>
              <a:gd name="T28" fmla="*/ 0 w 498"/>
              <a:gd name="T29" fmla="*/ 161468 h 445"/>
              <a:gd name="T30" fmla="*/ 38211 w 498"/>
              <a:gd name="T31" fmla="*/ 199963 h 445"/>
              <a:gd name="T32" fmla="*/ 56255 w 498"/>
              <a:gd name="T33" fmla="*/ 209587 h 445"/>
              <a:gd name="T34" fmla="*/ 76421 w 498"/>
              <a:gd name="T35" fmla="*/ 190339 h 445"/>
              <a:gd name="T36" fmla="*/ 84913 w 498"/>
              <a:gd name="T37" fmla="*/ 161468 h 445"/>
              <a:gd name="T38" fmla="*/ 235633 w 498"/>
              <a:gd name="T39" fmla="*/ 171091 h 445"/>
              <a:gd name="T40" fmla="*/ 235633 w 498"/>
              <a:gd name="T41" fmla="*/ 171091 h 445"/>
              <a:gd name="T42" fmla="*/ 226080 w 498"/>
              <a:gd name="T43" fmla="*/ 171091 h 445"/>
              <a:gd name="T44" fmla="*/ 188931 w 498"/>
              <a:gd name="T45" fmla="*/ 199963 h 445"/>
              <a:gd name="T46" fmla="*/ 179378 w 498"/>
              <a:gd name="T47" fmla="*/ 218142 h 445"/>
              <a:gd name="T48" fmla="*/ 404397 w 498"/>
              <a:gd name="T49" fmla="*/ 465155 h 445"/>
              <a:gd name="T50" fmla="*/ 423502 w 498"/>
              <a:gd name="T51" fmla="*/ 465155 h 445"/>
              <a:gd name="T52" fmla="*/ 452161 w 498"/>
              <a:gd name="T53" fmla="*/ 445907 h 445"/>
              <a:gd name="T54" fmla="*/ 452161 w 498"/>
              <a:gd name="T55" fmla="*/ 427729 h 445"/>
              <a:gd name="T56" fmla="*/ 235633 w 498"/>
              <a:gd name="T57" fmla="*/ 171091 h 445"/>
              <a:gd name="T58" fmla="*/ 527521 w 498"/>
              <a:gd name="T59" fmla="*/ 67367 h 445"/>
              <a:gd name="T60" fmla="*/ 527521 w 498"/>
              <a:gd name="T61" fmla="*/ 67367 h 445"/>
              <a:gd name="T62" fmla="*/ 508415 w 498"/>
              <a:gd name="T63" fmla="*/ 57743 h 445"/>
              <a:gd name="T64" fmla="*/ 489310 w 498"/>
              <a:gd name="T65" fmla="*/ 95170 h 445"/>
              <a:gd name="T66" fmla="*/ 433055 w 498"/>
              <a:gd name="T67" fmla="*/ 114417 h 445"/>
              <a:gd name="T68" fmla="*/ 423502 w 498"/>
              <a:gd name="T69" fmla="*/ 67367 h 445"/>
              <a:gd name="T70" fmla="*/ 442608 w 498"/>
              <a:gd name="T71" fmla="*/ 20317 h 445"/>
              <a:gd name="T72" fmla="*/ 433055 w 498"/>
              <a:gd name="T73" fmla="*/ 10693 h 445"/>
              <a:gd name="T74" fmla="*/ 357695 w 498"/>
              <a:gd name="T75" fmla="*/ 76991 h 445"/>
              <a:gd name="T76" fmla="*/ 338590 w 498"/>
              <a:gd name="T77" fmla="*/ 161468 h 445"/>
              <a:gd name="T78" fmla="*/ 301440 w 498"/>
              <a:gd name="T79" fmla="*/ 199963 h 445"/>
              <a:gd name="T80" fmla="*/ 338590 w 498"/>
              <a:gd name="T81" fmla="*/ 247013 h 445"/>
              <a:gd name="T82" fmla="*/ 386353 w 498"/>
              <a:gd name="T83" fmla="*/ 199963 h 445"/>
              <a:gd name="T84" fmla="*/ 433055 w 498"/>
              <a:gd name="T85" fmla="*/ 190339 h 445"/>
              <a:gd name="T86" fmla="*/ 517968 w 498"/>
              <a:gd name="T87" fmla="*/ 152913 h 445"/>
              <a:gd name="T88" fmla="*/ 527521 w 498"/>
              <a:gd name="T89" fmla="*/ 67367 h 445"/>
              <a:gd name="T90" fmla="*/ 76421 w 498"/>
              <a:gd name="T91" fmla="*/ 427729 h 445"/>
              <a:gd name="T92" fmla="*/ 76421 w 498"/>
              <a:gd name="T93" fmla="*/ 427729 h 445"/>
              <a:gd name="T94" fmla="*/ 76421 w 498"/>
              <a:gd name="T95" fmla="*/ 445907 h 445"/>
              <a:gd name="T96" fmla="*/ 94465 w 498"/>
              <a:gd name="T97" fmla="*/ 474779 h 445"/>
              <a:gd name="T98" fmla="*/ 113571 w 498"/>
              <a:gd name="T99" fmla="*/ 465155 h 445"/>
              <a:gd name="T100" fmla="*/ 245186 w 498"/>
              <a:gd name="T101" fmla="*/ 342183 h 445"/>
              <a:gd name="T102" fmla="*/ 206975 w 498"/>
              <a:gd name="T103" fmla="*/ 294063 h 445"/>
              <a:gd name="T104" fmla="*/ 76421 w 498"/>
              <a:gd name="T105" fmla="*/ 427729 h 44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498" h="445">
                <a:moveTo>
                  <a:pt x="80" y="151"/>
                </a:moveTo>
                <a:lnTo>
                  <a:pt x="80" y="151"/>
                </a:lnTo>
                <a:cubicBezTo>
                  <a:pt x="97" y="134"/>
                  <a:pt x="116" y="143"/>
                  <a:pt x="142" y="169"/>
                </a:cubicBezTo>
                <a:cubicBezTo>
                  <a:pt x="151" y="178"/>
                  <a:pt x="151" y="169"/>
                  <a:pt x="151" y="169"/>
                </a:cubicBezTo>
                <a:cubicBezTo>
                  <a:pt x="160" y="169"/>
                  <a:pt x="186" y="134"/>
                  <a:pt x="195" y="134"/>
                </a:cubicBezTo>
                <a:cubicBezTo>
                  <a:pt x="195" y="134"/>
                  <a:pt x="195" y="134"/>
                  <a:pt x="195" y="125"/>
                </a:cubicBezTo>
                <a:cubicBezTo>
                  <a:pt x="186" y="125"/>
                  <a:pt x="178" y="116"/>
                  <a:pt x="178" y="107"/>
                </a:cubicBezTo>
                <a:cubicBezTo>
                  <a:pt x="133" y="45"/>
                  <a:pt x="301" y="10"/>
                  <a:pt x="275" y="10"/>
                </a:cubicBezTo>
                <a:cubicBezTo>
                  <a:pt x="257" y="0"/>
                  <a:pt x="204" y="0"/>
                  <a:pt x="195" y="0"/>
                </a:cubicBezTo>
                <a:cubicBezTo>
                  <a:pt x="169" y="10"/>
                  <a:pt x="125" y="36"/>
                  <a:pt x="107" y="54"/>
                </a:cubicBezTo>
                <a:cubicBezTo>
                  <a:pt x="80" y="72"/>
                  <a:pt x="72" y="81"/>
                  <a:pt x="72" y="81"/>
                </a:cubicBezTo>
                <a:cubicBezTo>
                  <a:pt x="62" y="89"/>
                  <a:pt x="72" y="107"/>
                  <a:pt x="53" y="116"/>
                </a:cubicBezTo>
                <a:cubicBezTo>
                  <a:pt x="36" y="125"/>
                  <a:pt x="27" y="116"/>
                  <a:pt x="18" y="125"/>
                </a:cubicBezTo>
                <a:cubicBezTo>
                  <a:pt x="18" y="134"/>
                  <a:pt x="9" y="134"/>
                  <a:pt x="0" y="143"/>
                </a:cubicBezTo>
                <a:lnTo>
                  <a:pt x="0" y="151"/>
                </a:lnTo>
                <a:lnTo>
                  <a:pt x="36" y="187"/>
                </a:lnTo>
                <a:cubicBezTo>
                  <a:pt x="36" y="196"/>
                  <a:pt x="44" y="196"/>
                  <a:pt x="53" y="196"/>
                </a:cubicBezTo>
                <a:cubicBezTo>
                  <a:pt x="53" y="187"/>
                  <a:pt x="62" y="178"/>
                  <a:pt x="72" y="178"/>
                </a:cubicBezTo>
                <a:cubicBezTo>
                  <a:pt x="72" y="178"/>
                  <a:pt x="72" y="151"/>
                  <a:pt x="80" y="151"/>
                </a:cubicBezTo>
                <a:close/>
                <a:moveTo>
                  <a:pt x="222" y="160"/>
                </a:moveTo>
                <a:lnTo>
                  <a:pt x="222" y="160"/>
                </a:lnTo>
                <a:cubicBezTo>
                  <a:pt x="213" y="160"/>
                  <a:pt x="213" y="160"/>
                  <a:pt x="213" y="160"/>
                </a:cubicBezTo>
                <a:cubicBezTo>
                  <a:pt x="178" y="187"/>
                  <a:pt x="178" y="187"/>
                  <a:pt x="178" y="187"/>
                </a:cubicBezTo>
                <a:cubicBezTo>
                  <a:pt x="169" y="196"/>
                  <a:pt x="169" y="196"/>
                  <a:pt x="169" y="204"/>
                </a:cubicBezTo>
                <a:cubicBezTo>
                  <a:pt x="381" y="435"/>
                  <a:pt x="381" y="435"/>
                  <a:pt x="381" y="435"/>
                </a:cubicBezTo>
                <a:cubicBezTo>
                  <a:pt x="381" y="444"/>
                  <a:pt x="391" y="444"/>
                  <a:pt x="399" y="435"/>
                </a:cubicBezTo>
                <a:cubicBezTo>
                  <a:pt x="426" y="417"/>
                  <a:pt x="426" y="417"/>
                  <a:pt x="426" y="417"/>
                </a:cubicBezTo>
                <a:cubicBezTo>
                  <a:pt x="426" y="408"/>
                  <a:pt x="426" y="400"/>
                  <a:pt x="426" y="400"/>
                </a:cubicBezTo>
                <a:lnTo>
                  <a:pt x="222" y="160"/>
                </a:lnTo>
                <a:close/>
                <a:moveTo>
                  <a:pt x="497" y="63"/>
                </a:moveTo>
                <a:lnTo>
                  <a:pt x="497" y="63"/>
                </a:lnTo>
                <a:cubicBezTo>
                  <a:pt x="488" y="45"/>
                  <a:pt x="488" y="54"/>
                  <a:pt x="479" y="54"/>
                </a:cubicBezTo>
                <a:cubicBezTo>
                  <a:pt x="479" y="63"/>
                  <a:pt x="461" y="81"/>
                  <a:pt x="461" y="89"/>
                </a:cubicBezTo>
                <a:cubicBezTo>
                  <a:pt x="452" y="107"/>
                  <a:pt x="435" y="125"/>
                  <a:pt x="408" y="107"/>
                </a:cubicBezTo>
                <a:cubicBezTo>
                  <a:pt x="381" y="81"/>
                  <a:pt x="391" y="72"/>
                  <a:pt x="399" y="63"/>
                </a:cubicBezTo>
                <a:cubicBezTo>
                  <a:pt x="399" y="54"/>
                  <a:pt x="417" y="28"/>
                  <a:pt x="417" y="19"/>
                </a:cubicBezTo>
                <a:cubicBezTo>
                  <a:pt x="426" y="19"/>
                  <a:pt x="417" y="10"/>
                  <a:pt x="408" y="10"/>
                </a:cubicBezTo>
                <a:cubicBezTo>
                  <a:pt x="399" y="19"/>
                  <a:pt x="346" y="36"/>
                  <a:pt x="337" y="72"/>
                </a:cubicBezTo>
                <a:cubicBezTo>
                  <a:pt x="328" y="98"/>
                  <a:pt x="346" y="125"/>
                  <a:pt x="319" y="151"/>
                </a:cubicBezTo>
                <a:cubicBezTo>
                  <a:pt x="284" y="187"/>
                  <a:pt x="284" y="187"/>
                  <a:pt x="284" y="187"/>
                </a:cubicBezTo>
                <a:cubicBezTo>
                  <a:pt x="319" y="231"/>
                  <a:pt x="319" y="231"/>
                  <a:pt x="319" y="231"/>
                </a:cubicBezTo>
                <a:cubicBezTo>
                  <a:pt x="364" y="187"/>
                  <a:pt x="364" y="187"/>
                  <a:pt x="364" y="187"/>
                </a:cubicBezTo>
                <a:cubicBezTo>
                  <a:pt x="372" y="178"/>
                  <a:pt x="391" y="169"/>
                  <a:pt x="408" y="178"/>
                </a:cubicBezTo>
                <a:cubicBezTo>
                  <a:pt x="452" y="187"/>
                  <a:pt x="470" y="169"/>
                  <a:pt x="488" y="143"/>
                </a:cubicBezTo>
                <a:cubicBezTo>
                  <a:pt x="497" y="116"/>
                  <a:pt x="497" y="72"/>
                  <a:pt x="497" y="63"/>
                </a:cubicBezTo>
                <a:close/>
                <a:moveTo>
                  <a:pt x="72" y="400"/>
                </a:moveTo>
                <a:lnTo>
                  <a:pt x="72" y="400"/>
                </a:lnTo>
                <a:cubicBezTo>
                  <a:pt x="62" y="408"/>
                  <a:pt x="62" y="417"/>
                  <a:pt x="72" y="417"/>
                </a:cubicBezTo>
                <a:cubicBezTo>
                  <a:pt x="89" y="444"/>
                  <a:pt x="89" y="444"/>
                  <a:pt x="89" y="444"/>
                </a:cubicBezTo>
                <a:cubicBezTo>
                  <a:pt x="97" y="444"/>
                  <a:pt x="107" y="444"/>
                  <a:pt x="107" y="435"/>
                </a:cubicBezTo>
                <a:cubicBezTo>
                  <a:pt x="231" y="320"/>
                  <a:pt x="231" y="320"/>
                  <a:pt x="231" y="320"/>
                </a:cubicBezTo>
                <a:cubicBezTo>
                  <a:pt x="195" y="275"/>
                  <a:pt x="195" y="275"/>
                  <a:pt x="195" y="275"/>
                </a:cubicBezTo>
                <a:lnTo>
                  <a:pt x="72" y="40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lIns="91424" tIns="45712" rIns="91424" bIns="45712" anchor="ctr"/>
          <a:lstStyle/>
          <a:p>
            <a:endParaRPr lang="es-MX"/>
          </a:p>
        </p:txBody>
      </p:sp>
      <p:sp>
        <p:nvSpPr>
          <p:cNvPr id="40999" name="TextBox 233"/>
          <p:cNvSpPr txBox="1">
            <a:spLocks noChangeArrowheads="1"/>
          </p:cNvSpPr>
          <p:nvPr/>
        </p:nvSpPr>
        <p:spPr bwMode="auto">
          <a:xfrm>
            <a:off x="2459038" y="3059113"/>
            <a:ext cx="4395787"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82843" tIns="91422" rIns="182843" bIns="91422">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id-ID" altLang="es-MX" sz="4000" b="1" dirty="0">
                <a:latin typeface="Lato" panose="020F0502020204030203" pitchFamily="34" charset="77"/>
              </a:rPr>
              <a:t>Digital </a:t>
            </a:r>
            <a:r>
              <a:rPr lang="id-ID" altLang="es-MX" sz="4000" b="1" dirty="0" err="1">
                <a:latin typeface="Lato" panose="020F0502020204030203" pitchFamily="34" charset="77"/>
              </a:rPr>
              <a:t>Marketing</a:t>
            </a:r>
            <a:endParaRPr lang="id-ID" altLang="es-MX" sz="4000" b="1" dirty="0">
              <a:latin typeface="Lato" panose="020F0502020204030203" pitchFamily="34" charset="77"/>
            </a:endParaRPr>
          </a:p>
        </p:txBody>
      </p:sp>
      <p:sp>
        <p:nvSpPr>
          <p:cNvPr id="41000" name="TextBox 234"/>
          <p:cNvSpPr txBox="1">
            <a:spLocks noChangeArrowheads="1"/>
          </p:cNvSpPr>
          <p:nvPr/>
        </p:nvSpPr>
        <p:spPr bwMode="auto">
          <a:xfrm>
            <a:off x="2454275" y="3800475"/>
            <a:ext cx="10248900" cy="2614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2843" tIns="91422" rIns="182843" bIns="91422">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nSpc>
                <a:spcPct val="110000"/>
              </a:lnSpc>
            </a:pPr>
            <a:r>
              <a:rPr lang="en-US" altLang="es-MX" sz="2400">
                <a:solidFill>
                  <a:schemeClr val="tx2"/>
                </a:solidFill>
                <a:latin typeface="Calibri Light" panose="020F0302020204030204" pitchFamily="34" charset="0"/>
                <a:cs typeface="Calibri Light" panose="020F0302020204030204" pitchFamily="34" charset="0"/>
              </a:rPr>
              <a:t>Creativity is the key </a:t>
            </a:r>
            <a:r>
              <a:rPr lang="en-US" altLang="es-MX" sz="2400">
                <a:latin typeface="Calibri Light" panose="020F0302020204030204" pitchFamily="34" charset="0"/>
                <a:cs typeface="Calibri Light" panose="020F0302020204030204" pitchFamily="34" charset="0"/>
              </a:rPr>
              <a:t>to success in the future, and primary education where teachers can bring creativity in children at that level.</a:t>
            </a:r>
          </a:p>
          <a:p>
            <a:pPr>
              <a:lnSpc>
                <a:spcPct val="110000"/>
              </a:lnSpc>
            </a:pPr>
            <a:endParaRPr lang="en-US" altLang="es-MX" sz="2400">
              <a:latin typeface="Calibri Light" panose="020F0302020204030204" pitchFamily="34" charset="0"/>
              <a:cs typeface="Calibri Light" panose="020F0302020204030204" pitchFamily="34" charset="0"/>
            </a:endParaRPr>
          </a:p>
          <a:p>
            <a:pPr>
              <a:lnSpc>
                <a:spcPct val="110000"/>
              </a:lnSpc>
            </a:pPr>
            <a:r>
              <a:rPr lang="en-US" altLang="es-MX" sz="2400" b="1">
                <a:solidFill>
                  <a:schemeClr val="tx2"/>
                </a:solidFill>
                <a:latin typeface="Calibri" panose="020F0502020204030204" pitchFamily="34" charset="0"/>
                <a:cs typeface="Calibri" panose="020F0502020204030204" pitchFamily="34" charset="0"/>
              </a:rPr>
              <a:t>Creativity is the key </a:t>
            </a:r>
            <a:r>
              <a:rPr lang="en-US" altLang="es-MX" sz="2400" b="1">
                <a:latin typeface="Calibri" panose="020F0502020204030204" pitchFamily="34" charset="0"/>
                <a:cs typeface="Calibri" panose="020F0502020204030204" pitchFamily="34" charset="0"/>
              </a:rPr>
              <a:t>to success </a:t>
            </a:r>
            <a:r>
              <a:rPr lang="en-US" altLang="es-MX" sz="2400">
                <a:latin typeface="Calibri Light" panose="020F0302020204030204" pitchFamily="34" charset="0"/>
                <a:cs typeface="Calibri Light" panose="020F0302020204030204" pitchFamily="34" charset="0"/>
              </a:rPr>
              <a:t>in the future, and primary education where teachers can bring creativity in children at that level keep growing Lorem ipsum dolor </a:t>
            </a:r>
          </a:p>
        </p:txBody>
      </p:sp>
      <p:sp>
        <p:nvSpPr>
          <p:cNvPr id="41001" name="TextBox 235"/>
          <p:cNvSpPr txBox="1">
            <a:spLocks noChangeArrowheads="1"/>
          </p:cNvSpPr>
          <p:nvPr/>
        </p:nvSpPr>
        <p:spPr bwMode="auto">
          <a:xfrm>
            <a:off x="8316913" y="8193088"/>
            <a:ext cx="1982787"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82843" tIns="91422" rIns="182843" bIns="91422">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en-US" altLang="es-MX" sz="3200" b="1" dirty="0">
                <a:latin typeface="Lato" panose="020F0502020204030203" pitchFamily="34" charset="77"/>
              </a:rPr>
              <a:t>Option 4</a:t>
            </a:r>
            <a:endParaRPr lang="id-ID" altLang="es-MX" sz="3200" b="1" dirty="0">
              <a:latin typeface="Lato" panose="020F0502020204030203" pitchFamily="34" charset="77"/>
            </a:endParaRPr>
          </a:p>
        </p:txBody>
      </p:sp>
      <p:sp>
        <p:nvSpPr>
          <p:cNvPr id="41002" name="TextBox 236"/>
          <p:cNvSpPr txBox="1">
            <a:spLocks noChangeArrowheads="1"/>
          </p:cNvSpPr>
          <p:nvPr/>
        </p:nvSpPr>
        <p:spPr bwMode="auto">
          <a:xfrm>
            <a:off x="7829550" y="8688388"/>
            <a:ext cx="4697413"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19419" tIns="109710" rIns="219419" bIns="109710">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nSpc>
                <a:spcPct val="110000"/>
              </a:lnSpc>
            </a:pPr>
            <a:r>
              <a:rPr lang="en-US" altLang="es-MX" sz="2400">
                <a:latin typeface="Calibri Light" panose="020F0302020204030204" pitchFamily="34" charset="0"/>
                <a:cs typeface="Calibri Light" panose="020F0302020204030204" pitchFamily="34" charset="0"/>
              </a:rPr>
              <a:t>Creativity is the key to success in the great and primary education</a:t>
            </a:r>
          </a:p>
        </p:txBody>
      </p:sp>
      <p:sp>
        <p:nvSpPr>
          <p:cNvPr id="238" name="Oval 237"/>
          <p:cNvSpPr>
            <a:spLocks noChangeAspect="1"/>
          </p:cNvSpPr>
          <p:nvPr/>
        </p:nvSpPr>
        <p:spPr bwMode="auto">
          <a:xfrm>
            <a:off x="8051800" y="8408988"/>
            <a:ext cx="312738" cy="314325"/>
          </a:xfrm>
          <a:prstGeom prst="ellipse">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1828434" fontAlgn="auto">
              <a:spcBef>
                <a:spcPts val="0"/>
              </a:spcBef>
              <a:spcAft>
                <a:spcPts val="0"/>
              </a:spcAft>
              <a:defRPr/>
            </a:pPr>
            <a:endParaRPr lang="en-US" dirty="0">
              <a:latin typeface="Calibri Light"/>
            </a:endParaRPr>
          </a:p>
        </p:txBody>
      </p:sp>
      <p:sp>
        <p:nvSpPr>
          <p:cNvPr id="41004" name="TextBox 238"/>
          <p:cNvSpPr txBox="1">
            <a:spLocks noChangeArrowheads="1"/>
          </p:cNvSpPr>
          <p:nvPr/>
        </p:nvSpPr>
        <p:spPr bwMode="auto">
          <a:xfrm>
            <a:off x="2947988" y="8193088"/>
            <a:ext cx="1982787"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82843" tIns="91422" rIns="182843" bIns="91422">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en-US" altLang="es-MX" sz="3200" b="1" dirty="0">
                <a:latin typeface="Lato" panose="020F0502020204030203" pitchFamily="34" charset="77"/>
              </a:rPr>
              <a:t>Option 3</a:t>
            </a:r>
            <a:endParaRPr lang="id-ID" altLang="es-MX" sz="3200" b="1" dirty="0">
              <a:latin typeface="Lato" panose="020F0502020204030203" pitchFamily="34" charset="77"/>
            </a:endParaRPr>
          </a:p>
        </p:txBody>
      </p:sp>
      <p:sp>
        <p:nvSpPr>
          <p:cNvPr id="41005" name="TextBox 239"/>
          <p:cNvSpPr txBox="1">
            <a:spLocks noChangeArrowheads="1"/>
          </p:cNvSpPr>
          <p:nvPr/>
        </p:nvSpPr>
        <p:spPr bwMode="auto">
          <a:xfrm>
            <a:off x="2459038" y="8688388"/>
            <a:ext cx="4697412"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19419" tIns="109710" rIns="219419" bIns="109710">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nSpc>
                <a:spcPct val="110000"/>
              </a:lnSpc>
            </a:pPr>
            <a:r>
              <a:rPr lang="en-US" altLang="es-MX" sz="2400">
                <a:latin typeface="Calibri Light" panose="020F0302020204030204" pitchFamily="34" charset="0"/>
                <a:cs typeface="Calibri Light" panose="020F0302020204030204" pitchFamily="34" charset="0"/>
              </a:rPr>
              <a:t>Creativity is the key to success in the great and primary education</a:t>
            </a:r>
          </a:p>
        </p:txBody>
      </p:sp>
      <p:sp>
        <p:nvSpPr>
          <p:cNvPr id="241" name="Oval 240"/>
          <p:cNvSpPr>
            <a:spLocks noChangeAspect="1"/>
          </p:cNvSpPr>
          <p:nvPr/>
        </p:nvSpPr>
        <p:spPr bwMode="auto">
          <a:xfrm>
            <a:off x="2681288" y="8408988"/>
            <a:ext cx="314325" cy="314325"/>
          </a:xfrm>
          <a:prstGeom prst="ellipse">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1828434" fontAlgn="auto">
              <a:spcBef>
                <a:spcPts val="0"/>
              </a:spcBef>
              <a:spcAft>
                <a:spcPts val="0"/>
              </a:spcAft>
              <a:defRPr/>
            </a:pPr>
            <a:endParaRPr lang="en-US" dirty="0">
              <a:latin typeface="Calibri Light"/>
            </a:endParaRPr>
          </a:p>
        </p:txBody>
      </p:sp>
      <p:sp>
        <p:nvSpPr>
          <p:cNvPr id="41007" name="TextBox 241"/>
          <p:cNvSpPr txBox="1">
            <a:spLocks noChangeArrowheads="1"/>
          </p:cNvSpPr>
          <p:nvPr/>
        </p:nvSpPr>
        <p:spPr bwMode="auto">
          <a:xfrm>
            <a:off x="8316913" y="9712325"/>
            <a:ext cx="1982787"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82843" tIns="91422" rIns="182843" bIns="91422">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en-US" altLang="es-MX" sz="3200" b="1" dirty="0">
                <a:latin typeface="Lato" panose="020F0502020204030203" pitchFamily="34" charset="77"/>
              </a:rPr>
              <a:t>Option 6</a:t>
            </a:r>
            <a:endParaRPr lang="id-ID" altLang="es-MX" sz="3200" b="1" dirty="0">
              <a:latin typeface="Lato" panose="020F0502020204030203" pitchFamily="34" charset="77"/>
            </a:endParaRPr>
          </a:p>
        </p:txBody>
      </p:sp>
      <p:sp>
        <p:nvSpPr>
          <p:cNvPr id="41008" name="TextBox 242"/>
          <p:cNvSpPr txBox="1">
            <a:spLocks noChangeArrowheads="1"/>
          </p:cNvSpPr>
          <p:nvPr/>
        </p:nvSpPr>
        <p:spPr bwMode="auto">
          <a:xfrm>
            <a:off x="7829550" y="10207625"/>
            <a:ext cx="4697413"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19419" tIns="109710" rIns="219419" bIns="109710">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nSpc>
                <a:spcPct val="110000"/>
              </a:lnSpc>
            </a:pPr>
            <a:r>
              <a:rPr lang="en-US" altLang="es-MX" sz="2400">
                <a:latin typeface="Calibri Light" panose="020F0302020204030204" pitchFamily="34" charset="0"/>
                <a:cs typeface="Calibri Light" panose="020F0302020204030204" pitchFamily="34" charset="0"/>
              </a:rPr>
              <a:t>Creativity is the key to success in the great and primary education</a:t>
            </a:r>
          </a:p>
        </p:txBody>
      </p:sp>
      <p:sp>
        <p:nvSpPr>
          <p:cNvPr id="244" name="Oval 243"/>
          <p:cNvSpPr>
            <a:spLocks noChangeAspect="1"/>
          </p:cNvSpPr>
          <p:nvPr/>
        </p:nvSpPr>
        <p:spPr bwMode="auto">
          <a:xfrm>
            <a:off x="8051800" y="9928225"/>
            <a:ext cx="312738" cy="314325"/>
          </a:xfrm>
          <a:prstGeom prst="ellipse">
            <a:avLst/>
          </a:prstGeom>
          <a:solidFill>
            <a:schemeClr val="accent6"/>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1828434" fontAlgn="auto">
              <a:spcBef>
                <a:spcPts val="0"/>
              </a:spcBef>
              <a:spcAft>
                <a:spcPts val="0"/>
              </a:spcAft>
              <a:defRPr/>
            </a:pPr>
            <a:endParaRPr lang="en-US" dirty="0">
              <a:latin typeface="Calibri Light"/>
            </a:endParaRPr>
          </a:p>
        </p:txBody>
      </p:sp>
      <p:sp>
        <p:nvSpPr>
          <p:cNvPr id="41010" name="TextBox 244"/>
          <p:cNvSpPr txBox="1">
            <a:spLocks noChangeArrowheads="1"/>
          </p:cNvSpPr>
          <p:nvPr/>
        </p:nvSpPr>
        <p:spPr bwMode="auto">
          <a:xfrm>
            <a:off x="2947988" y="9712325"/>
            <a:ext cx="1982787"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82843" tIns="91422" rIns="182843" bIns="91422">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en-US" altLang="es-MX" sz="3200" b="1" dirty="0">
                <a:latin typeface="Lato" panose="020F0502020204030203" pitchFamily="34" charset="77"/>
              </a:rPr>
              <a:t>Option 5</a:t>
            </a:r>
            <a:endParaRPr lang="id-ID" altLang="es-MX" sz="3200" b="1" dirty="0">
              <a:latin typeface="Lato" panose="020F0502020204030203" pitchFamily="34" charset="77"/>
            </a:endParaRPr>
          </a:p>
        </p:txBody>
      </p:sp>
      <p:sp>
        <p:nvSpPr>
          <p:cNvPr id="41011" name="TextBox 245"/>
          <p:cNvSpPr txBox="1">
            <a:spLocks noChangeArrowheads="1"/>
          </p:cNvSpPr>
          <p:nvPr/>
        </p:nvSpPr>
        <p:spPr bwMode="auto">
          <a:xfrm>
            <a:off x="2459038" y="10207625"/>
            <a:ext cx="4697412"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19419" tIns="109710" rIns="219419" bIns="109710">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nSpc>
                <a:spcPct val="110000"/>
              </a:lnSpc>
            </a:pPr>
            <a:r>
              <a:rPr lang="en-US" altLang="es-MX" sz="2400">
                <a:latin typeface="Calibri Light" panose="020F0302020204030204" pitchFamily="34" charset="0"/>
                <a:cs typeface="Calibri Light" panose="020F0302020204030204" pitchFamily="34" charset="0"/>
              </a:rPr>
              <a:t>Creativity is the key to success in the great and primary education</a:t>
            </a:r>
          </a:p>
        </p:txBody>
      </p:sp>
      <p:sp>
        <p:nvSpPr>
          <p:cNvPr id="247" name="Oval 246"/>
          <p:cNvSpPr>
            <a:spLocks noChangeAspect="1"/>
          </p:cNvSpPr>
          <p:nvPr/>
        </p:nvSpPr>
        <p:spPr bwMode="auto">
          <a:xfrm>
            <a:off x="2681288" y="9928225"/>
            <a:ext cx="314325" cy="314325"/>
          </a:xfrm>
          <a:prstGeom prst="ellipse">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1828434" fontAlgn="auto">
              <a:spcBef>
                <a:spcPts val="0"/>
              </a:spcBef>
              <a:spcAft>
                <a:spcPts val="0"/>
              </a:spcAft>
              <a:defRPr/>
            </a:pPr>
            <a:endParaRPr lang="en-US" dirty="0">
              <a:latin typeface="Calibri Light"/>
            </a:endParaRPr>
          </a:p>
        </p:txBody>
      </p:sp>
      <p:sp>
        <p:nvSpPr>
          <p:cNvPr id="41013" name="TextBox 247"/>
          <p:cNvSpPr txBox="1">
            <a:spLocks noChangeArrowheads="1"/>
          </p:cNvSpPr>
          <p:nvPr/>
        </p:nvSpPr>
        <p:spPr bwMode="auto">
          <a:xfrm>
            <a:off x="8316913" y="6635750"/>
            <a:ext cx="1982787" cy="67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82843" tIns="91422" rIns="182843" bIns="91422">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en-US" altLang="es-MX" sz="3200" b="1" dirty="0">
                <a:latin typeface="Lato" panose="020F0502020204030203" pitchFamily="34" charset="77"/>
              </a:rPr>
              <a:t>Option 2</a:t>
            </a:r>
            <a:endParaRPr lang="id-ID" altLang="es-MX" sz="3200" b="1" dirty="0">
              <a:latin typeface="Lato" panose="020F0502020204030203" pitchFamily="34" charset="77"/>
            </a:endParaRPr>
          </a:p>
        </p:txBody>
      </p:sp>
      <p:sp>
        <p:nvSpPr>
          <p:cNvPr id="41014" name="TextBox 248"/>
          <p:cNvSpPr txBox="1">
            <a:spLocks noChangeArrowheads="1"/>
          </p:cNvSpPr>
          <p:nvPr/>
        </p:nvSpPr>
        <p:spPr bwMode="auto">
          <a:xfrm>
            <a:off x="7829550" y="7132638"/>
            <a:ext cx="4697413" cy="1027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19419" tIns="109710" rIns="219419" bIns="109710">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nSpc>
                <a:spcPct val="110000"/>
              </a:lnSpc>
            </a:pPr>
            <a:r>
              <a:rPr lang="en-US" altLang="es-MX" sz="2400">
                <a:latin typeface="Calibri Light" panose="020F0302020204030204" pitchFamily="34" charset="0"/>
                <a:cs typeface="Calibri Light" panose="020F0302020204030204" pitchFamily="34" charset="0"/>
              </a:rPr>
              <a:t>Creativity is the key to success in the great and primary education</a:t>
            </a:r>
          </a:p>
        </p:txBody>
      </p:sp>
      <p:sp>
        <p:nvSpPr>
          <p:cNvPr id="250" name="Oval 249"/>
          <p:cNvSpPr>
            <a:spLocks noChangeAspect="1"/>
          </p:cNvSpPr>
          <p:nvPr/>
        </p:nvSpPr>
        <p:spPr bwMode="auto">
          <a:xfrm>
            <a:off x="8051800" y="6853238"/>
            <a:ext cx="312738" cy="312737"/>
          </a:xfrm>
          <a:prstGeom prst="ellipse">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1828434" fontAlgn="auto">
              <a:spcBef>
                <a:spcPts val="0"/>
              </a:spcBef>
              <a:spcAft>
                <a:spcPts val="0"/>
              </a:spcAft>
              <a:defRPr/>
            </a:pPr>
            <a:endParaRPr lang="en-US" dirty="0">
              <a:latin typeface="Calibri Light"/>
            </a:endParaRPr>
          </a:p>
        </p:txBody>
      </p:sp>
      <p:sp>
        <p:nvSpPr>
          <p:cNvPr id="41016" name="TextBox 250"/>
          <p:cNvSpPr txBox="1">
            <a:spLocks noChangeArrowheads="1"/>
          </p:cNvSpPr>
          <p:nvPr/>
        </p:nvSpPr>
        <p:spPr bwMode="auto">
          <a:xfrm>
            <a:off x="2947988" y="6635750"/>
            <a:ext cx="1982787" cy="67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82843" tIns="91422" rIns="182843" bIns="91422">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en-US" altLang="es-MX" sz="3200" b="1" dirty="0">
                <a:latin typeface="Lato" panose="020F0502020204030203" pitchFamily="34" charset="77"/>
              </a:rPr>
              <a:t>Option 1</a:t>
            </a:r>
            <a:endParaRPr lang="id-ID" altLang="es-MX" sz="3200" b="1" dirty="0">
              <a:latin typeface="Lato" panose="020F0502020204030203" pitchFamily="34" charset="77"/>
            </a:endParaRPr>
          </a:p>
        </p:txBody>
      </p:sp>
      <p:sp>
        <p:nvSpPr>
          <p:cNvPr id="41017" name="TextBox 251"/>
          <p:cNvSpPr txBox="1">
            <a:spLocks noChangeArrowheads="1"/>
          </p:cNvSpPr>
          <p:nvPr/>
        </p:nvSpPr>
        <p:spPr bwMode="auto">
          <a:xfrm>
            <a:off x="2459038" y="7132638"/>
            <a:ext cx="4697412" cy="1027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19419" tIns="109710" rIns="219419" bIns="109710">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nSpc>
                <a:spcPct val="110000"/>
              </a:lnSpc>
            </a:pPr>
            <a:r>
              <a:rPr lang="en-US" altLang="es-MX" sz="2400">
                <a:latin typeface="Calibri Light" panose="020F0302020204030204" pitchFamily="34" charset="0"/>
                <a:cs typeface="Calibri Light" panose="020F0302020204030204" pitchFamily="34" charset="0"/>
              </a:rPr>
              <a:t>Creativity is the key to success in the great and primary education</a:t>
            </a:r>
          </a:p>
        </p:txBody>
      </p:sp>
      <p:sp>
        <p:nvSpPr>
          <p:cNvPr id="253" name="Oval 252"/>
          <p:cNvSpPr>
            <a:spLocks noChangeAspect="1"/>
          </p:cNvSpPr>
          <p:nvPr/>
        </p:nvSpPr>
        <p:spPr bwMode="auto">
          <a:xfrm>
            <a:off x="2681288" y="6853238"/>
            <a:ext cx="314325" cy="312737"/>
          </a:xfrm>
          <a:prstGeom prst="ellipse">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1828434" fontAlgn="auto">
              <a:spcBef>
                <a:spcPts val="0"/>
              </a:spcBef>
              <a:spcAft>
                <a:spcPts val="0"/>
              </a:spcAft>
              <a:defRPr/>
            </a:pPr>
            <a:endParaRPr lang="en-US" dirty="0">
              <a:latin typeface="Calibri Light"/>
            </a:endParaRPr>
          </a:p>
        </p:txBody>
      </p:sp>
    </p:spTree>
  </p:cSld>
  <p:clrMapOvr>
    <a:masterClrMapping/>
  </p:clrMapOvr>
  <p:transition advClick="0"/>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Forma libre: forma 26">
            <a:extLst>
              <a:ext uri="{FF2B5EF4-FFF2-40B4-BE49-F238E27FC236}">
                <a16:creationId xmlns:a16="http://schemas.microsoft.com/office/drawing/2014/main" id="{6E390106-A8E6-421C-8C94-1D317F7914F5}"/>
              </a:ext>
            </a:extLst>
          </p:cNvPr>
          <p:cNvSpPr/>
          <p:nvPr/>
        </p:nvSpPr>
        <p:spPr>
          <a:xfrm rot="8100000">
            <a:off x="5307326" y="-699148"/>
            <a:ext cx="13578091" cy="13917471"/>
          </a:xfrm>
          <a:custGeom>
            <a:avLst/>
            <a:gdLst>
              <a:gd name="connsiteX0" fmla="*/ 2469890 w 9558995"/>
              <a:gd name="connsiteY0" fmla="*/ 4339013 h 9797918"/>
              <a:gd name="connsiteX1" fmla="*/ 2471158 w 9558995"/>
              <a:gd name="connsiteY1" fmla="*/ 2472579 h 9797918"/>
              <a:gd name="connsiteX2" fmla="*/ 2473073 w 9558995"/>
              <a:gd name="connsiteY2" fmla="*/ 2472579 h 9797918"/>
              <a:gd name="connsiteX3" fmla="*/ 2473074 w 9558995"/>
              <a:gd name="connsiteY3" fmla="*/ 2469889 h 9797918"/>
              <a:gd name="connsiteX4" fmla="*/ 4339506 w 9558995"/>
              <a:gd name="connsiteY4" fmla="*/ 2469889 h 9797918"/>
              <a:gd name="connsiteX5" fmla="*/ 4339506 w 9558995"/>
              <a:gd name="connsiteY5" fmla="*/ 3195723 h 9797918"/>
              <a:gd name="connsiteX6" fmla="*/ 3196501 w 9558995"/>
              <a:gd name="connsiteY6" fmla="*/ 3195723 h 9797918"/>
              <a:gd name="connsiteX7" fmla="*/ 3195724 w 9558995"/>
              <a:gd name="connsiteY7" fmla="*/ 4339505 h 9797918"/>
              <a:gd name="connsiteX8" fmla="*/ 5219488 w 9558995"/>
              <a:gd name="connsiteY8" fmla="*/ 7328029 h 9797918"/>
              <a:gd name="connsiteX9" fmla="*/ 5219489 w 9558995"/>
              <a:gd name="connsiteY9" fmla="*/ 6602195 h 9797918"/>
              <a:gd name="connsiteX10" fmla="*/ 6362493 w 9558995"/>
              <a:gd name="connsiteY10" fmla="*/ 6602195 h 9797918"/>
              <a:gd name="connsiteX11" fmla="*/ 6363271 w 9558995"/>
              <a:gd name="connsiteY11" fmla="*/ 5458413 h 9797918"/>
              <a:gd name="connsiteX12" fmla="*/ 7089105 w 9558995"/>
              <a:gd name="connsiteY12" fmla="*/ 5458905 h 9797918"/>
              <a:gd name="connsiteX13" fmla="*/ 7087837 w 9558995"/>
              <a:gd name="connsiteY13" fmla="*/ 7325338 h 9797918"/>
              <a:gd name="connsiteX14" fmla="*/ 7085922 w 9558995"/>
              <a:gd name="connsiteY14" fmla="*/ 7325338 h 9797918"/>
              <a:gd name="connsiteX15" fmla="*/ 7085922 w 9558995"/>
              <a:gd name="connsiteY15" fmla="*/ 7328029 h 9797918"/>
              <a:gd name="connsiteX16" fmla="*/ 0 w 9558995"/>
              <a:gd name="connsiteY16" fmla="*/ 4795638 h 9797918"/>
              <a:gd name="connsiteX17" fmla="*/ 3253 w 9558995"/>
              <a:gd name="connsiteY17" fmla="*/ 6905 h 9797918"/>
              <a:gd name="connsiteX18" fmla="*/ 8167 w 9558995"/>
              <a:gd name="connsiteY18" fmla="*/ 6907 h 9797918"/>
              <a:gd name="connsiteX19" fmla="*/ 8167 w 9558995"/>
              <a:gd name="connsiteY19" fmla="*/ 0 h 9797918"/>
              <a:gd name="connsiteX20" fmla="*/ 4796903 w 9558995"/>
              <a:gd name="connsiteY20" fmla="*/ 1 h 9797918"/>
              <a:gd name="connsiteX21" fmla="*/ 4796903 w 9558995"/>
              <a:gd name="connsiteY21" fmla="*/ 1862287 h 9797918"/>
              <a:gd name="connsiteX22" fmla="*/ 4445899 w 9558995"/>
              <a:gd name="connsiteY22" fmla="*/ 1862285 h 9797918"/>
              <a:gd name="connsiteX23" fmla="*/ 4445899 w 9558995"/>
              <a:gd name="connsiteY23" fmla="*/ 2358405 h 9797918"/>
              <a:gd name="connsiteX24" fmla="*/ 2365641 w 9558995"/>
              <a:gd name="connsiteY24" fmla="*/ 2358404 h 9797918"/>
              <a:gd name="connsiteX25" fmla="*/ 2364227 w 9558995"/>
              <a:gd name="connsiteY25" fmla="*/ 4440074 h 9797918"/>
              <a:gd name="connsiteX26" fmla="*/ 1862526 w 9558995"/>
              <a:gd name="connsiteY26" fmla="*/ 4439733 h 9797918"/>
              <a:gd name="connsiteX27" fmla="*/ 1862284 w 9558995"/>
              <a:gd name="connsiteY27" fmla="*/ 4796903 h 9797918"/>
              <a:gd name="connsiteX28" fmla="*/ 4762092 w 9558995"/>
              <a:gd name="connsiteY28" fmla="*/ 9797918 h 9797918"/>
              <a:gd name="connsiteX29" fmla="*/ 4762092 w 9558995"/>
              <a:gd name="connsiteY29" fmla="*/ 7935631 h 9797918"/>
              <a:gd name="connsiteX30" fmla="*/ 5113096 w 9558995"/>
              <a:gd name="connsiteY30" fmla="*/ 7935632 h 9797918"/>
              <a:gd name="connsiteX31" fmla="*/ 5113096 w 9558995"/>
              <a:gd name="connsiteY31" fmla="*/ 7439513 h 9797918"/>
              <a:gd name="connsiteX32" fmla="*/ 7193354 w 9558995"/>
              <a:gd name="connsiteY32" fmla="*/ 7439514 h 9797918"/>
              <a:gd name="connsiteX33" fmla="*/ 7194768 w 9558995"/>
              <a:gd name="connsiteY33" fmla="*/ 5357844 h 9797918"/>
              <a:gd name="connsiteX34" fmla="*/ 7696469 w 9558995"/>
              <a:gd name="connsiteY34" fmla="*/ 5358185 h 9797918"/>
              <a:gd name="connsiteX35" fmla="*/ 7696711 w 9558995"/>
              <a:gd name="connsiteY35" fmla="*/ 5001015 h 9797918"/>
              <a:gd name="connsiteX36" fmla="*/ 9558995 w 9558995"/>
              <a:gd name="connsiteY36" fmla="*/ 5002280 h 9797918"/>
              <a:gd name="connsiteX37" fmla="*/ 9555742 w 9558995"/>
              <a:gd name="connsiteY37" fmla="*/ 9791013 h 9797918"/>
              <a:gd name="connsiteX38" fmla="*/ 9550828 w 9558995"/>
              <a:gd name="connsiteY38" fmla="*/ 9791011 h 9797918"/>
              <a:gd name="connsiteX39" fmla="*/ 9550828 w 9558995"/>
              <a:gd name="connsiteY39" fmla="*/ 9797918 h 979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9558995" h="9797918">
                <a:moveTo>
                  <a:pt x="2469890" y="4339013"/>
                </a:moveTo>
                <a:lnTo>
                  <a:pt x="2471158" y="2472579"/>
                </a:lnTo>
                <a:lnTo>
                  <a:pt x="2473073" y="2472579"/>
                </a:lnTo>
                <a:lnTo>
                  <a:pt x="2473074" y="2469889"/>
                </a:lnTo>
                <a:lnTo>
                  <a:pt x="4339506" y="2469889"/>
                </a:lnTo>
                <a:lnTo>
                  <a:pt x="4339506" y="3195723"/>
                </a:lnTo>
                <a:lnTo>
                  <a:pt x="3196501" y="3195723"/>
                </a:lnTo>
                <a:lnTo>
                  <a:pt x="3195724" y="4339505"/>
                </a:lnTo>
                <a:close/>
                <a:moveTo>
                  <a:pt x="5219488" y="7328029"/>
                </a:moveTo>
                <a:lnTo>
                  <a:pt x="5219489" y="6602195"/>
                </a:lnTo>
                <a:lnTo>
                  <a:pt x="6362493" y="6602195"/>
                </a:lnTo>
                <a:lnTo>
                  <a:pt x="6363271" y="5458413"/>
                </a:lnTo>
                <a:lnTo>
                  <a:pt x="7089105" y="5458905"/>
                </a:lnTo>
                <a:lnTo>
                  <a:pt x="7087837" y="7325338"/>
                </a:lnTo>
                <a:lnTo>
                  <a:pt x="7085922" y="7325338"/>
                </a:lnTo>
                <a:lnTo>
                  <a:pt x="7085922" y="7328029"/>
                </a:lnTo>
                <a:close/>
                <a:moveTo>
                  <a:pt x="0" y="4795638"/>
                </a:moveTo>
                <a:lnTo>
                  <a:pt x="3253" y="6905"/>
                </a:lnTo>
                <a:lnTo>
                  <a:pt x="8167" y="6907"/>
                </a:lnTo>
                <a:lnTo>
                  <a:pt x="8167" y="0"/>
                </a:lnTo>
                <a:lnTo>
                  <a:pt x="4796903" y="1"/>
                </a:lnTo>
                <a:lnTo>
                  <a:pt x="4796903" y="1862287"/>
                </a:lnTo>
                <a:lnTo>
                  <a:pt x="4445899" y="1862285"/>
                </a:lnTo>
                <a:lnTo>
                  <a:pt x="4445899" y="2358405"/>
                </a:lnTo>
                <a:lnTo>
                  <a:pt x="2365641" y="2358404"/>
                </a:lnTo>
                <a:lnTo>
                  <a:pt x="2364227" y="4440074"/>
                </a:lnTo>
                <a:lnTo>
                  <a:pt x="1862526" y="4439733"/>
                </a:lnTo>
                <a:lnTo>
                  <a:pt x="1862284" y="4796903"/>
                </a:lnTo>
                <a:close/>
                <a:moveTo>
                  <a:pt x="4762092" y="9797918"/>
                </a:moveTo>
                <a:lnTo>
                  <a:pt x="4762092" y="7935631"/>
                </a:lnTo>
                <a:lnTo>
                  <a:pt x="5113096" y="7935632"/>
                </a:lnTo>
                <a:lnTo>
                  <a:pt x="5113096" y="7439513"/>
                </a:lnTo>
                <a:lnTo>
                  <a:pt x="7193354" y="7439514"/>
                </a:lnTo>
                <a:lnTo>
                  <a:pt x="7194768" y="5357844"/>
                </a:lnTo>
                <a:lnTo>
                  <a:pt x="7696469" y="5358185"/>
                </a:lnTo>
                <a:lnTo>
                  <a:pt x="7696711" y="5001015"/>
                </a:lnTo>
                <a:lnTo>
                  <a:pt x="9558995" y="5002280"/>
                </a:lnTo>
                <a:lnTo>
                  <a:pt x="9555742" y="9791013"/>
                </a:lnTo>
                <a:lnTo>
                  <a:pt x="9550828" y="9791011"/>
                </a:lnTo>
                <a:lnTo>
                  <a:pt x="9550828" y="9797918"/>
                </a:lnTo>
                <a:close/>
              </a:path>
            </a:pathLst>
          </a:custGeom>
          <a:blipFill dpi="0" rotWithShape="0">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7198" dirty="0"/>
          </a:p>
        </p:txBody>
      </p:sp>
      <p:sp>
        <p:nvSpPr>
          <p:cNvPr id="7169" name="Line 5"/>
          <p:cNvSpPr>
            <a:spLocks noChangeShapeType="1"/>
          </p:cNvSpPr>
          <p:nvPr/>
        </p:nvSpPr>
        <p:spPr bwMode="auto">
          <a:xfrm>
            <a:off x="1496624" y="-1747383"/>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lIns="243735" tIns="121868" rIns="243735" bIns="121868"/>
          <a:lstStyle/>
          <a:p>
            <a:endParaRPr lang="es-MX" sz="1800"/>
          </a:p>
        </p:txBody>
      </p:sp>
      <p:sp>
        <p:nvSpPr>
          <p:cNvPr id="7170" name="Line 6"/>
          <p:cNvSpPr>
            <a:spLocks noChangeShapeType="1"/>
          </p:cNvSpPr>
          <p:nvPr/>
        </p:nvSpPr>
        <p:spPr bwMode="auto">
          <a:xfrm>
            <a:off x="1496624" y="-1747383"/>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lIns="243735" tIns="121868" rIns="243735" bIns="121868"/>
          <a:lstStyle/>
          <a:p>
            <a:endParaRPr lang="es-MX" sz="1800"/>
          </a:p>
        </p:txBody>
      </p:sp>
      <p:sp>
        <p:nvSpPr>
          <p:cNvPr id="33" name="Forma libre: forma 32">
            <a:extLst>
              <a:ext uri="{FF2B5EF4-FFF2-40B4-BE49-F238E27FC236}">
                <a16:creationId xmlns:a16="http://schemas.microsoft.com/office/drawing/2014/main" id="{13FD6F46-1C8C-400F-AD4B-3A81061D97E7}"/>
              </a:ext>
            </a:extLst>
          </p:cNvPr>
          <p:cNvSpPr/>
          <p:nvPr/>
        </p:nvSpPr>
        <p:spPr>
          <a:xfrm rot="18900000">
            <a:off x="23339520" y="2167907"/>
            <a:ext cx="1749698" cy="1749698"/>
          </a:xfrm>
          <a:custGeom>
            <a:avLst/>
            <a:gdLst>
              <a:gd name="connsiteX0" fmla="*/ 2784329 w 2784329"/>
              <a:gd name="connsiteY0" fmla="*/ 734 h 2784329"/>
              <a:gd name="connsiteX1" fmla="*/ 2782441 w 2784329"/>
              <a:gd name="connsiteY1" fmla="*/ 2780321 h 2784329"/>
              <a:gd name="connsiteX2" fmla="*/ 2779588 w 2784329"/>
              <a:gd name="connsiteY2" fmla="*/ 2780320 h 2784329"/>
              <a:gd name="connsiteX3" fmla="*/ 2779588 w 2784329"/>
              <a:gd name="connsiteY3" fmla="*/ 2784329 h 2784329"/>
              <a:gd name="connsiteX4" fmla="*/ 0 w 2784329"/>
              <a:gd name="connsiteY4" fmla="*/ 2784329 h 2784329"/>
              <a:gd name="connsiteX5" fmla="*/ 0 w 2784329"/>
              <a:gd name="connsiteY5" fmla="*/ 1703378 h 2784329"/>
              <a:gd name="connsiteX6" fmla="*/ 1702222 w 2784329"/>
              <a:gd name="connsiteY6" fmla="*/ 1703378 h 2784329"/>
              <a:gd name="connsiteX7" fmla="*/ 1703379 w 2784329"/>
              <a:gd name="connsiteY7" fmla="*/ 0 h 2784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84329" h="2784329">
                <a:moveTo>
                  <a:pt x="2784329" y="734"/>
                </a:moveTo>
                <a:lnTo>
                  <a:pt x="2782441" y="2780321"/>
                </a:lnTo>
                <a:lnTo>
                  <a:pt x="2779588" y="2780320"/>
                </a:lnTo>
                <a:lnTo>
                  <a:pt x="2779588" y="2784329"/>
                </a:lnTo>
                <a:lnTo>
                  <a:pt x="0" y="2784329"/>
                </a:lnTo>
                <a:lnTo>
                  <a:pt x="0" y="1703378"/>
                </a:lnTo>
                <a:lnTo>
                  <a:pt x="1702222" y="1703378"/>
                </a:lnTo>
                <a:lnTo>
                  <a:pt x="1703379" y="0"/>
                </a:lnTo>
                <a:close/>
              </a:path>
            </a:pathLst>
          </a:custGeom>
          <a:solidFill>
            <a:srgbClr val="F694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198"/>
          </a:p>
        </p:txBody>
      </p:sp>
      <p:sp>
        <p:nvSpPr>
          <p:cNvPr id="34" name="Forma libre: forma 33">
            <a:extLst>
              <a:ext uri="{FF2B5EF4-FFF2-40B4-BE49-F238E27FC236}">
                <a16:creationId xmlns:a16="http://schemas.microsoft.com/office/drawing/2014/main" id="{5821DA2A-2529-4E61-B819-95054FBAF6C0}"/>
              </a:ext>
            </a:extLst>
          </p:cNvPr>
          <p:cNvSpPr/>
          <p:nvPr/>
        </p:nvSpPr>
        <p:spPr>
          <a:xfrm rot="18900000">
            <a:off x="16060089" y="7248759"/>
            <a:ext cx="2396454" cy="2396454"/>
          </a:xfrm>
          <a:custGeom>
            <a:avLst/>
            <a:gdLst>
              <a:gd name="connsiteX0" fmla="*/ 2784329 w 2784329"/>
              <a:gd name="connsiteY0" fmla="*/ 734 h 2784329"/>
              <a:gd name="connsiteX1" fmla="*/ 2782441 w 2784329"/>
              <a:gd name="connsiteY1" fmla="*/ 2780321 h 2784329"/>
              <a:gd name="connsiteX2" fmla="*/ 2779588 w 2784329"/>
              <a:gd name="connsiteY2" fmla="*/ 2780320 h 2784329"/>
              <a:gd name="connsiteX3" fmla="*/ 2779588 w 2784329"/>
              <a:gd name="connsiteY3" fmla="*/ 2784329 h 2784329"/>
              <a:gd name="connsiteX4" fmla="*/ 0 w 2784329"/>
              <a:gd name="connsiteY4" fmla="*/ 2784329 h 2784329"/>
              <a:gd name="connsiteX5" fmla="*/ 0 w 2784329"/>
              <a:gd name="connsiteY5" fmla="*/ 1703378 h 2784329"/>
              <a:gd name="connsiteX6" fmla="*/ 1702222 w 2784329"/>
              <a:gd name="connsiteY6" fmla="*/ 1703378 h 2784329"/>
              <a:gd name="connsiteX7" fmla="*/ 1703379 w 2784329"/>
              <a:gd name="connsiteY7" fmla="*/ 0 h 2784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84329" h="2784329">
                <a:moveTo>
                  <a:pt x="2784329" y="734"/>
                </a:moveTo>
                <a:lnTo>
                  <a:pt x="2782441" y="2780321"/>
                </a:lnTo>
                <a:lnTo>
                  <a:pt x="2779588" y="2780320"/>
                </a:lnTo>
                <a:lnTo>
                  <a:pt x="2779588" y="2784329"/>
                </a:lnTo>
                <a:lnTo>
                  <a:pt x="0" y="2784329"/>
                </a:lnTo>
                <a:lnTo>
                  <a:pt x="0" y="1703378"/>
                </a:lnTo>
                <a:lnTo>
                  <a:pt x="1702222" y="1703378"/>
                </a:lnTo>
                <a:lnTo>
                  <a:pt x="1703379"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198"/>
          </a:p>
        </p:txBody>
      </p:sp>
      <p:sp>
        <p:nvSpPr>
          <p:cNvPr id="38" name="TextBox 143">
            <a:extLst>
              <a:ext uri="{FF2B5EF4-FFF2-40B4-BE49-F238E27FC236}">
                <a16:creationId xmlns:a16="http://schemas.microsoft.com/office/drawing/2014/main" id="{40A7CEAD-F713-463F-88F4-EA68E9B37F67}"/>
              </a:ext>
            </a:extLst>
          </p:cNvPr>
          <p:cNvSpPr txBox="1"/>
          <p:nvPr/>
        </p:nvSpPr>
        <p:spPr>
          <a:xfrm>
            <a:off x="8282860" y="5533210"/>
            <a:ext cx="7581587" cy="1569340"/>
          </a:xfrm>
          <a:prstGeom prst="rect">
            <a:avLst/>
          </a:prstGeom>
          <a:noFill/>
        </p:spPr>
        <p:txBody>
          <a:bodyPr wrap="square" rtlCol="0">
            <a:spAutoFit/>
          </a:bodyPr>
          <a:lstStyle/>
          <a:p>
            <a:pPr algn="ctr"/>
            <a:r>
              <a:rPr lang="es-CO" sz="9598" b="1" dirty="0">
                <a:solidFill>
                  <a:schemeClr val="accent3"/>
                </a:solidFill>
                <a:latin typeface="Lato Black" panose="020F0A02020204030203" pitchFamily="34" charset="0"/>
              </a:rPr>
              <a:t>THANKS</a:t>
            </a:r>
            <a:endParaRPr lang="en-US" sz="9598" b="1" dirty="0">
              <a:solidFill>
                <a:schemeClr val="accent3"/>
              </a:solidFill>
              <a:latin typeface="Lato Black" panose="020F0A02020204030203" pitchFamily="34" charset="0"/>
            </a:endParaRPr>
          </a:p>
        </p:txBody>
      </p:sp>
      <p:sp>
        <p:nvSpPr>
          <p:cNvPr id="25" name="Forma libre: forma 24">
            <a:extLst>
              <a:ext uri="{FF2B5EF4-FFF2-40B4-BE49-F238E27FC236}">
                <a16:creationId xmlns:a16="http://schemas.microsoft.com/office/drawing/2014/main" id="{CEC3434F-CF11-42C2-A89D-9A4AE1B37B48}"/>
              </a:ext>
            </a:extLst>
          </p:cNvPr>
          <p:cNvSpPr/>
          <p:nvPr/>
        </p:nvSpPr>
        <p:spPr>
          <a:xfrm rot="8100000">
            <a:off x="1045663" y="5082698"/>
            <a:ext cx="1749698" cy="1749698"/>
          </a:xfrm>
          <a:custGeom>
            <a:avLst/>
            <a:gdLst>
              <a:gd name="connsiteX0" fmla="*/ 2784329 w 2784329"/>
              <a:gd name="connsiteY0" fmla="*/ 734 h 2784329"/>
              <a:gd name="connsiteX1" fmla="*/ 2782441 w 2784329"/>
              <a:gd name="connsiteY1" fmla="*/ 2780321 h 2784329"/>
              <a:gd name="connsiteX2" fmla="*/ 2779588 w 2784329"/>
              <a:gd name="connsiteY2" fmla="*/ 2780320 h 2784329"/>
              <a:gd name="connsiteX3" fmla="*/ 2779588 w 2784329"/>
              <a:gd name="connsiteY3" fmla="*/ 2784329 h 2784329"/>
              <a:gd name="connsiteX4" fmla="*/ 0 w 2784329"/>
              <a:gd name="connsiteY4" fmla="*/ 2784329 h 2784329"/>
              <a:gd name="connsiteX5" fmla="*/ 0 w 2784329"/>
              <a:gd name="connsiteY5" fmla="*/ 1703378 h 2784329"/>
              <a:gd name="connsiteX6" fmla="*/ 1702222 w 2784329"/>
              <a:gd name="connsiteY6" fmla="*/ 1703378 h 2784329"/>
              <a:gd name="connsiteX7" fmla="*/ 1703379 w 2784329"/>
              <a:gd name="connsiteY7" fmla="*/ 0 h 2784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84329" h="2784329">
                <a:moveTo>
                  <a:pt x="2784329" y="734"/>
                </a:moveTo>
                <a:lnTo>
                  <a:pt x="2782441" y="2780321"/>
                </a:lnTo>
                <a:lnTo>
                  <a:pt x="2779588" y="2780320"/>
                </a:lnTo>
                <a:lnTo>
                  <a:pt x="2779588" y="2784329"/>
                </a:lnTo>
                <a:lnTo>
                  <a:pt x="0" y="2784329"/>
                </a:lnTo>
                <a:lnTo>
                  <a:pt x="0" y="1703378"/>
                </a:lnTo>
                <a:lnTo>
                  <a:pt x="1702222" y="1703378"/>
                </a:lnTo>
                <a:lnTo>
                  <a:pt x="1703379" y="0"/>
                </a:lnTo>
                <a:close/>
              </a:path>
            </a:pathLst>
          </a:custGeom>
          <a:solidFill>
            <a:srgbClr val="F694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198"/>
          </a:p>
        </p:txBody>
      </p:sp>
      <p:sp>
        <p:nvSpPr>
          <p:cNvPr id="26" name="Forma libre: forma 25">
            <a:extLst>
              <a:ext uri="{FF2B5EF4-FFF2-40B4-BE49-F238E27FC236}">
                <a16:creationId xmlns:a16="http://schemas.microsoft.com/office/drawing/2014/main" id="{7BB7105A-8CE6-4E5E-B052-CC928A22F050}"/>
              </a:ext>
            </a:extLst>
          </p:cNvPr>
          <p:cNvSpPr/>
          <p:nvPr/>
        </p:nvSpPr>
        <p:spPr>
          <a:xfrm rot="8100000">
            <a:off x="5505255" y="2976682"/>
            <a:ext cx="2396454" cy="2396454"/>
          </a:xfrm>
          <a:custGeom>
            <a:avLst/>
            <a:gdLst>
              <a:gd name="connsiteX0" fmla="*/ 2784329 w 2784329"/>
              <a:gd name="connsiteY0" fmla="*/ 734 h 2784329"/>
              <a:gd name="connsiteX1" fmla="*/ 2782441 w 2784329"/>
              <a:gd name="connsiteY1" fmla="*/ 2780321 h 2784329"/>
              <a:gd name="connsiteX2" fmla="*/ 2779588 w 2784329"/>
              <a:gd name="connsiteY2" fmla="*/ 2780320 h 2784329"/>
              <a:gd name="connsiteX3" fmla="*/ 2779588 w 2784329"/>
              <a:gd name="connsiteY3" fmla="*/ 2784329 h 2784329"/>
              <a:gd name="connsiteX4" fmla="*/ 0 w 2784329"/>
              <a:gd name="connsiteY4" fmla="*/ 2784329 h 2784329"/>
              <a:gd name="connsiteX5" fmla="*/ 0 w 2784329"/>
              <a:gd name="connsiteY5" fmla="*/ 1703378 h 2784329"/>
              <a:gd name="connsiteX6" fmla="*/ 1702222 w 2784329"/>
              <a:gd name="connsiteY6" fmla="*/ 1703378 h 2784329"/>
              <a:gd name="connsiteX7" fmla="*/ 1703379 w 2784329"/>
              <a:gd name="connsiteY7" fmla="*/ 0 h 2784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84329" h="2784329">
                <a:moveTo>
                  <a:pt x="2784329" y="734"/>
                </a:moveTo>
                <a:lnTo>
                  <a:pt x="2782441" y="2780321"/>
                </a:lnTo>
                <a:lnTo>
                  <a:pt x="2779588" y="2780320"/>
                </a:lnTo>
                <a:lnTo>
                  <a:pt x="2779588" y="2784329"/>
                </a:lnTo>
                <a:lnTo>
                  <a:pt x="0" y="2784329"/>
                </a:lnTo>
                <a:lnTo>
                  <a:pt x="0" y="1703378"/>
                </a:lnTo>
                <a:lnTo>
                  <a:pt x="1702222" y="1703378"/>
                </a:lnTo>
                <a:lnTo>
                  <a:pt x="1703379"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198"/>
          </a:p>
        </p:txBody>
      </p:sp>
      <p:sp>
        <p:nvSpPr>
          <p:cNvPr id="28" name="Forma libre: forma 27">
            <a:extLst>
              <a:ext uri="{FF2B5EF4-FFF2-40B4-BE49-F238E27FC236}">
                <a16:creationId xmlns:a16="http://schemas.microsoft.com/office/drawing/2014/main" id="{A98F829C-5EEF-45BC-AA2C-23EA5E2F3E47}"/>
              </a:ext>
            </a:extLst>
          </p:cNvPr>
          <p:cNvSpPr/>
          <p:nvPr/>
        </p:nvSpPr>
        <p:spPr>
          <a:xfrm rot="18900000">
            <a:off x="13871227" y="3941282"/>
            <a:ext cx="4864197" cy="4864197"/>
          </a:xfrm>
          <a:custGeom>
            <a:avLst/>
            <a:gdLst>
              <a:gd name="connsiteX0" fmla="*/ 2784329 w 2784329"/>
              <a:gd name="connsiteY0" fmla="*/ 734 h 2784329"/>
              <a:gd name="connsiteX1" fmla="*/ 2782441 w 2784329"/>
              <a:gd name="connsiteY1" fmla="*/ 2780321 h 2784329"/>
              <a:gd name="connsiteX2" fmla="*/ 2779588 w 2784329"/>
              <a:gd name="connsiteY2" fmla="*/ 2780320 h 2784329"/>
              <a:gd name="connsiteX3" fmla="*/ 2779588 w 2784329"/>
              <a:gd name="connsiteY3" fmla="*/ 2784329 h 2784329"/>
              <a:gd name="connsiteX4" fmla="*/ 0 w 2784329"/>
              <a:gd name="connsiteY4" fmla="*/ 2784329 h 2784329"/>
              <a:gd name="connsiteX5" fmla="*/ 0 w 2784329"/>
              <a:gd name="connsiteY5" fmla="*/ 1703378 h 2784329"/>
              <a:gd name="connsiteX6" fmla="*/ 1702222 w 2784329"/>
              <a:gd name="connsiteY6" fmla="*/ 1703378 h 2784329"/>
              <a:gd name="connsiteX7" fmla="*/ 1703379 w 2784329"/>
              <a:gd name="connsiteY7" fmla="*/ 0 h 2784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84329" h="2784329">
                <a:moveTo>
                  <a:pt x="2784329" y="734"/>
                </a:moveTo>
                <a:lnTo>
                  <a:pt x="2782441" y="2780321"/>
                </a:lnTo>
                <a:lnTo>
                  <a:pt x="2779588" y="2780320"/>
                </a:lnTo>
                <a:lnTo>
                  <a:pt x="2779588" y="2784329"/>
                </a:lnTo>
                <a:lnTo>
                  <a:pt x="0" y="2784329"/>
                </a:lnTo>
                <a:lnTo>
                  <a:pt x="0" y="1703378"/>
                </a:lnTo>
                <a:lnTo>
                  <a:pt x="1702222" y="1703378"/>
                </a:lnTo>
                <a:lnTo>
                  <a:pt x="1703379" y="0"/>
                </a:lnTo>
                <a:close/>
              </a:path>
            </a:pathLst>
          </a:custGeom>
          <a:solidFill>
            <a:schemeClr val="accent3">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198"/>
          </a:p>
        </p:txBody>
      </p:sp>
      <p:sp>
        <p:nvSpPr>
          <p:cNvPr id="24" name="Forma libre: forma 23">
            <a:extLst>
              <a:ext uri="{FF2B5EF4-FFF2-40B4-BE49-F238E27FC236}">
                <a16:creationId xmlns:a16="http://schemas.microsoft.com/office/drawing/2014/main" id="{B25E3949-C473-4B48-ACBC-EE6DA2A15BC5}"/>
              </a:ext>
            </a:extLst>
          </p:cNvPr>
          <p:cNvSpPr/>
          <p:nvPr/>
        </p:nvSpPr>
        <p:spPr>
          <a:xfrm rot="8100000">
            <a:off x="5411878" y="3691553"/>
            <a:ext cx="4864197" cy="4864197"/>
          </a:xfrm>
          <a:custGeom>
            <a:avLst/>
            <a:gdLst>
              <a:gd name="connsiteX0" fmla="*/ 2784329 w 2784329"/>
              <a:gd name="connsiteY0" fmla="*/ 734 h 2784329"/>
              <a:gd name="connsiteX1" fmla="*/ 2782441 w 2784329"/>
              <a:gd name="connsiteY1" fmla="*/ 2780321 h 2784329"/>
              <a:gd name="connsiteX2" fmla="*/ 2779588 w 2784329"/>
              <a:gd name="connsiteY2" fmla="*/ 2780320 h 2784329"/>
              <a:gd name="connsiteX3" fmla="*/ 2779588 w 2784329"/>
              <a:gd name="connsiteY3" fmla="*/ 2784329 h 2784329"/>
              <a:gd name="connsiteX4" fmla="*/ 0 w 2784329"/>
              <a:gd name="connsiteY4" fmla="*/ 2784329 h 2784329"/>
              <a:gd name="connsiteX5" fmla="*/ 0 w 2784329"/>
              <a:gd name="connsiteY5" fmla="*/ 1703378 h 2784329"/>
              <a:gd name="connsiteX6" fmla="*/ 1702222 w 2784329"/>
              <a:gd name="connsiteY6" fmla="*/ 1703378 h 2784329"/>
              <a:gd name="connsiteX7" fmla="*/ 1703379 w 2784329"/>
              <a:gd name="connsiteY7" fmla="*/ 0 h 2784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84329" h="2784329">
                <a:moveTo>
                  <a:pt x="2784329" y="734"/>
                </a:moveTo>
                <a:lnTo>
                  <a:pt x="2782441" y="2780321"/>
                </a:lnTo>
                <a:lnTo>
                  <a:pt x="2779588" y="2780320"/>
                </a:lnTo>
                <a:lnTo>
                  <a:pt x="2779588" y="2784329"/>
                </a:lnTo>
                <a:lnTo>
                  <a:pt x="0" y="2784329"/>
                </a:lnTo>
                <a:lnTo>
                  <a:pt x="0" y="1703378"/>
                </a:lnTo>
                <a:lnTo>
                  <a:pt x="1702222" y="1703378"/>
                </a:lnTo>
                <a:lnTo>
                  <a:pt x="1703379" y="0"/>
                </a:lnTo>
                <a:close/>
              </a:path>
            </a:pathLst>
          </a:custGeom>
          <a:solidFill>
            <a:srgbClr val="015E63">
              <a:alpha val="5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198"/>
          </a:p>
        </p:txBody>
      </p:sp>
      <p:grpSp>
        <p:nvGrpSpPr>
          <p:cNvPr id="17" name="Grupo 61">
            <a:extLst>
              <a:ext uri="{FF2B5EF4-FFF2-40B4-BE49-F238E27FC236}">
                <a16:creationId xmlns:a16="http://schemas.microsoft.com/office/drawing/2014/main" id="{B47687C5-FEC0-7171-8976-97549F9503C3}"/>
              </a:ext>
            </a:extLst>
          </p:cNvPr>
          <p:cNvGrpSpPr/>
          <p:nvPr/>
        </p:nvGrpSpPr>
        <p:grpSpPr>
          <a:xfrm flipV="1">
            <a:off x="11173592" y="7411237"/>
            <a:ext cx="1688516" cy="512928"/>
            <a:chOff x="3144483" y="1759184"/>
            <a:chExt cx="540470" cy="164181"/>
          </a:xfrm>
        </p:grpSpPr>
        <p:sp>
          <p:nvSpPr>
            <p:cNvPr id="18" name="Forma libre: forma 62">
              <a:extLst>
                <a:ext uri="{FF2B5EF4-FFF2-40B4-BE49-F238E27FC236}">
                  <a16:creationId xmlns:a16="http://schemas.microsoft.com/office/drawing/2014/main" id="{5A01DE4C-D891-8227-FDC3-7163799939C2}"/>
                </a:ext>
              </a:extLst>
            </p:cNvPr>
            <p:cNvSpPr/>
            <p:nvPr/>
          </p:nvSpPr>
          <p:spPr>
            <a:xfrm rot="18900000">
              <a:off x="3144483" y="1759187"/>
              <a:ext cx="164178" cy="164178"/>
            </a:xfrm>
            <a:custGeom>
              <a:avLst/>
              <a:gdLst>
                <a:gd name="connsiteX0" fmla="*/ 2784329 w 2784329"/>
                <a:gd name="connsiteY0" fmla="*/ 734 h 2784329"/>
                <a:gd name="connsiteX1" fmla="*/ 2782441 w 2784329"/>
                <a:gd name="connsiteY1" fmla="*/ 2780321 h 2784329"/>
                <a:gd name="connsiteX2" fmla="*/ 2779588 w 2784329"/>
                <a:gd name="connsiteY2" fmla="*/ 2780320 h 2784329"/>
                <a:gd name="connsiteX3" fmla="*/ 2779588 w 2784329"/>
                <a:gd name="connsiteY3" fmla="*/ 2784329 h 2784329"/>
                <a:gd name="connsiteX4" fmla="*/ 0 w 2784329"/>
                <a:gd name="connsiteY4" fmla="*/ 2784329 h 2784329"/>
                <a:gd name="connsiteX5" fmla="*/ 0 w 2784329"/>
                <a:gd name="connsiteY5" fmla="*/ 1703378 h 2784329"/>
                <a:gd name="connsiteX6" fmla="*/ 1702222 w 2784329"/>
                <a:gd name="connsiteY6" fmla="*/ 1703378 h 2784329"/>
                <a:gd name="connsiteX7" fmla="*/ 1703379 w 2784329"/>
                <a:gd name="connsiteY7" fmla="*/ 0 h 2784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84329" h="2784329">
                  <a:moveTo>
                    <a:pt x="2784329" y="734"/>
                  </a:moveTo>
                  <a:lnTo>
                    <a:pt x="2782441" y="2780321"/>
                  </a:lnTo>
                  <a:lnTo>
                    <a:pt x="2779588" y="2780320"/>
                  </a:lnTo>
                  <a:lnTo>
                    <a:pt x="2779588" y="2784329"/>
                  </a:lnTo>
                  <a:lnTo>
                    <a:pt x="0" y="2784329"/>
                  </a:lnTo>
                  <a:lnTo>
                    <a:pt x="0" y="1703378"/>
                  </a:lnTo>
                  <a:lnTo>
                    <a:pt x="1702222" y="1703378"/>
                  </a:lnTo>
                  <a:lnTo>
                    <a:pt x="1703379" y="0"/>
                  </a:lnTo>
                  <a:close/>
                </a:path>
              </a:pathLst>
            </a:custGeom>
            <a:solidFill>
              <a:srgbClr val="F694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198"/>
            </a:p>
          </p:txBody>
        </p:sp>
        <p:sp>
          <p:nvSpPr>
            <p:cNvPr id="19" name="Forma libre: forma 63">
              <a:extLst>
                <a:ext uri="{FF2B5EF4-FFF2-40B4-BE49-F238E27FC236}">
                  <a16:creationId xmlns:a16="http://schemas.microsoft.com/office/drawing/2014/main" id="{AF58D9C6-4DAF-831C-C947-665EB097ABD5}"/>
                </a:ext>
              </a:extLst>
            </p:cNvPr>
            <p:cNvSpPr/>
            <p:nvPr/>
          </p:nvSpPr>
          <p:spPr>
            <a:xfrm rot="18900000">
              <a:off x="3332629" y="1759186"/>
              <a:ext cx="164178" cy="164178"/>
            </a:xfrm>
            <a:custGeom>
              <a:avLst/>
              <a:gdLst>
                <a:gd name="connsiteX0" fmla="*/ 2784329 w 2784329"/>
                <a:gd name="connsiteY0" fmla="*/ 734 h 2784329"/>
                <a:gd name="connsiteX1" fmla="*/ 2782441 w 2784329"/>
                <a:gd name="connsiteY1" fmla="*/ 2780321 h 2784329"/>
                <a:gd name="connsiteX2" fmla="*/ 2779588 w 2784329"/>
                <a:gd name="connsiteY2" fmla="*/ 2780320 h 2784329"/>
                <a:gd name="connsiteX3" fmla="*/ 2779588 w 2784329"/>
                <a:gd name="connsiteY3" fmla="*/ 2784329 h 2784329"/>
                <a:gd name="connsiteX4" fmla="*/ 0 w 2784329"/>
                <a:gd name="connsiteY4" fmla="*/ 2784329 h 2784329"/>
                <a:gd name="connsiteX5" fmla="*/ 0 w 2784329"/>
                <a:gd name="connsiteY5" fmla="*/ 1703378 h 2784329"/>
                <a:gd name="connsiteX6" fmla="*/ 1702222 w 2784329"/>
                <a:gd name="connsiteY6" fmla="*/ 1703378 h 2784329"/>
                <a:gd name="connsiteX7" fmla="*/ 1703379 w 2784329"/>
                <a:gd name="connsiteY7" fmla="*/ 0 h 2784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84329" h="2784329">
                  <a:moveTo>
                    <a:pt x="2784329" y="734"/>
                  </a:moveTo>
                  <a:lnTo>
                    <a:pt x="2782441" y="2780321"/>
                  </a:lnTo>
                  <a:lnTo>
                    <a:pt x="2779588" y="2780320"/>
                  </a:lnTo>
                  <a:lnTo>
                    <a:pt x="2779588" y="2784329"/>
                  </a:lnTo>
                  <a:lnTo>
                    <a:pt x="0" y="2784329"/>
                  </a:lnTo>
                  <a:lnTo>
                    <a:pt x="0" y="1703378"/>
                  </a:lnTo>
                  <a:lnTo>
                    <a:pt x="1702222" y="1703378"/>
                  </a:lnTo>
                  <a:lnTo>
                    <a:pt x="1703379" y="0"/>
                  </a:lnTo>
                  <a:close/>
                </a:path>
              </a:pathLst>
            </a:custGeom>
            <a:solidFill>
              <a:srgbClr val="015E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198"/>
            </a:p>
          </p:txBody>
        </p:sp>
        <p:sp>
          <p:nvSpPr>
            <p:cNvPr id="20" name="Forma libre: forma 64">
              <a:extLst>
                <a:ext uri="{FF2B5EF4-FFF2-40B4-BE49-F238E27FC236}">
                  <a16:creationId xmlns:a16="http://schemas.microsoft.com/office/drawing/2014/main" id="{29CA3BA9-B32D-7314-46B1-817BE0EE2452}"/>
                </a:ext>
              </a:extLst>
            </p:cNvPr>
            <p:cNvSpPr/>
            <p:nvPr/>
          </p:nvSpPr>
          <p:spPr>
            <a:xfrm rot="18900000">
              <a:off x="3520775" y="1759184"/>
              <a:ext cx="164178" cy="164178"/>
            </a:xfrm>
            <a:custGeom>
              <a:avLst/>
              <a:gdLst>
                <a:gd name="connsiteX0" fmla="*/ 2784329 w 2784329"/>
                <a:gd name="connsiteY0" fmla="*/ 734 h 2784329"/>
                <a:gd name="connsiteX1" fmla="*/ 2782441 w 2784329"/>
                <a:gd name="connsiteY1" fmla="*/ 2780321 h 2784329"/>
                <a:gd name="connsiteX2" fmla="*/ 2779588 w 2784329"/>
                <a:gd name="connsiteY2" fmla="*/ 2780320 h 2784329"/>
                <a:gd name="connsiteX3" fmla="*/ 2779588 w 2784329"/>
                <a:gd name="connsiteY3" fmla="*/ 2784329 h 2784329"/>
                <a:gd name="connsiteX4" fmla="*/ 0 w 2784329"/>
                <a:gd name="connsiteY4" fmla="*/ 2784329 h 2784329"/>
                <a:gd name="connsiteX5" fmla="*/ 0 w 2784329"/>
                <a:gd name="connsiteY5" fmla="*/ 1703378 h 2784329"/>
                <a:gd name="connsiteX6" fmla="*/ 1702222 w 2784329"/>
                <a:gd name="connsiteY6" fmla="*/ 1703378 h 2784329"/>
                <a:gd name="connsiteX7" fmla="*/ 1703379 w 2784329"/>
                <a:gd name="connsiteY7" fmla="*/ 0 h 2784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84329" h="2784329">
                  <a:moveTo>
                    <a:pt x="2784329" y="734"/>
                  </a:moveTo>
                  <a:lnTo>
                    <a:pt x="2782441" y="2780321"/>
                  </a:lnTo>
                  <a:lnTo>
                    <a:pt x="2779588" y="2780320"/>
                  </a:lnTo>
                  <a:lnTo>
                    <a:pt x="2779588" y="2784329"/>
                  </a:lnTo>
                  <a:lnTo>
                    <a:pt x="0" y="2784329"/>
                  </a:lnTo>
                  <a:lnTo>
                    <a:pt x="0" y="1703378"/>
                  </a:lnTo>
                  <a:lnTo>
                    <a:pt x="1702222" y="1703378"/>
                  </a:lnTo>
                  <a:lnTo>
                    <a:pt x="1703379" y="0"/>
                  </a:lnTo>
                  <a:close/>
                </a:path>
              </a:pathLst>
            </a:cu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198"/>
            </a:p>
          </p:txBody>
        </p:sp>
      </p:grpSp>
    </p:spTree>
    <p:extLst>
      <p:ext uri="{BB962C8B-B14F-4D97-AF65-F5344CB8AC3E}">
        <p14:creationId xmlns:p14="http://schemas.microsoft.com/office/powerpoint/2010/main" val="36791253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7FCA87B9-E211-0E4B-A9F7-DF87D6193A8C}"/>
              </a:ext>
            </a:extLst>
          </p:cNvPr>
          <p:cNvSpPr/>
          <p:nvPr/>
        </p:nvSpPr>
        <p:spPr>
          <a:xfrm>
            <a:off x="3176" y="1784"/>
            <a:ext cx="24371302" cy="13712428"/>
          </a:xfrm>
          <a:prstGeom prst="rect">
            <a:avLst/>
          </a:prstGeom>
          <a:solidFill>
            <a:schemeClr val="accent1">
              <a:alpha val="8509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Lato Light" panose="020F0302020204030203" pitchFamily="34" charset="0"/>
            </a:endParaRPr>
          </a:p>
        </p:txBody>
      </p:sp>
      <p:sp>
        <p:nvSpPr>
          <p:cNvPr id="16" name="タイトル 15"/>
          <p:cNvSpPr>
            <a:spLocks noGrp="1"/>
          </p:cNvSpPr>
          <p:nvPr>
            <p:ph type="ctrTitle" idx="4294967295"/>
          </p:nvPr>
        </p:nvSpPr>
        <p:spPr>
          <a:xfrm>
            <a:off x="3176" y="2533191"/>
            <a:ext cx="24371302" cy="2112412"/>
          </a:xfrm>
          <a:prstGeom prst="rect">
            <a:avLst/>
          </a:prstGeom>
        </p:spPr>
        <p:txBody>
          <a:bodyPr/>
          <a:lstStyle/>
          <a:p>
            <a:pPr algn="ctr"/>
            <a:r>
              <a:rPr kumimoji="1" lang="en-US" altLang="ja-JP" sz="4000" dirty="0">
                <a:solidFill>
                  <a:schemeClr val="accent2"/>
                </a:solidFill>
                <a:latin typeface="Lato Black" panose="020F0A02020204030203" pitchFamily="34" charset="0"/>
              </a:rPr>
              <a:t>THANKS FOR DOWNLOADING THESE TEMPLATES! </a:t>
            </a:r>
            <a:br>
              <a:rPr kumimoji="1" lang="en-US" altLang="ja-JP" sz="4000" b="1" dirty="0">
                <a:solidFill>
                  <a:schemeClr val="bg1"/>
                </a:solidFill>
                <a:latin typeface="Lato Light" panose="020F0302020204030203" pitchFamily="34" charset="0"/>
              </a:rPr>
            </a:br>
            <a:r>
              <a:rPr kumimoji="1" lang="en-US" altLang="ja-JP" sz="4000" dirty="0">
                <a:solidFill>
                  <a:schemeClr val="bg1"/>
                </a:solidFill>
                <a:latin typeface="Lato Light" panose="020F0302020204030203" pitchFamily="34" charset="0"/>
              </a:rPr>
              <a:t>Find even more free templates at </a:t>
            </a:r>
            <a:endParaRPr kumimoji="1" lang="en-US" altLang="ja-JP" sz="4000" b="1" dirty="0">
              <a:solidFill>
                <a:schemeClr val="bg1"/>
              </a:solidFill>
              <a:latin typeface="Lato Light" panose="020F0302020204030203" pitchFamily="34" charset="0"/>
            </a:endParaRPr>
          </a:p>
        </p:txBody>
      </p:sp>
      <p:sp>
        <p:nvSpPr>
          <p:cNvPr id="17" name="サブタイトル 16"/>
          <p:cNvSpPr>
            <a:spLocks noGrp="1"/>
          </p:cNvSpPr>
          <p:nvPr>
            <p:ph type="subTitle" idx="4294967295"/>
          </p:nvPr>
        </p:nvSpPr>
        <p:spPr>
          <a:xfrm>
            <a:off x="4509284" y="4274007"/>
            <a:ext cx="16451741" cy="1349025"/>
          </a:xfrm>
          <a:prstGeom prst="rect">
            <a:avLst/>
          </a:prstGeom>
        </p:spPr>
        <p:txBody>
          <a:bodyPr>
            <a:noAutofit/>
          </a:bodyPr>
          <a:lstStyle/>
          <a:p>
            <a:pPr marL="0" indent="0" algn="ctr">
              <a:buNone/>
            </a:pPr>
            <a:r>
              <a:rPr lang="en-US" sz="4000" dirty="0">
                <a:solidFill>
                  <a:schemeClr val="bg1"/>
                </a:solidFill>
                <a:latin typeface="Lato Light" panose="020F0302020204030203" pitchFamily="34" charset="0"/>
                <a:hlinkClick r:id="rId2">
                  <a:extLst>
                    <a:ext uri="{A12FA001-AC4F-418D-AE19-62706E023703}">
                      <ahyp:hlinkClr xmlns:ahyp="http://schemas.microsoft.com/office/drawing/2018/hyperlinkcolor" val="tx"/>
                    </a:ext>
                  </a:extLst>
                </a:hlinkClick>
              </a:rPr>
              <a:t>https://ppthemes.com/</a:t>
            </a:r>
            <a:r>
              <a:rPr lang="en-US" sz="4000" dirty="0">
                <a:solidFill>
                  <a:schemeClr val="bg1"/>
                </a:solidFill>
                <a:latin typeface="Lato Light" panose="020F0302020204030203" pitchFamily="34" charset="0"/>
              </a:rPr>
              <a:t> / </a:t>
            </a:r>
            <a:r>
              <a:rPr lang="en-US" sz="4000" dirty="0">
                <a:solidFill>
                  <a:schemeClr val="bg1"/>
                </a:solidFill>
                <a:latin typeface="Lato Light" panose="020F0302020204030203" pitchFamily="34" charset="0"/>
                <a:hlinkClick r:id="rId3">
                  <a:extLst>
                    <a:ext uri="{A12FA001-AC4F-418D-AE19-62706E023703}">
                      <ahyp:hlinkClr xmlns:ahyp="http://schemas.microsoft.com/office/drawing/2018/hyperlinkcolor" val="tx"/>
                    </a:ext>
                  </a:extLst>
                </a:hlinkClick>
              </a:rPr>
              <a:t>www.slidesgratis.com</a:t>
            </a:r>
            <a:r>
              <a:rPr lang="en-US" sz="4000" dirty="0">
                <a:solidFill>
                  <a:schemeClr val="bg1"/>
                </a:solidFill>
                <a:latin typeface="Lato Light" panose="020F0302020204030203" pitchFamily="34" charset="0"/>
              </a:rPr>
              <a:t>  </a:t>
            </a:r>
          </a:p>
          <a:p>
            <a:pPr marL="0" indent="0" algn="ctr">
              <a:buNone/>
            </a:pPr>
            <a:r>
              <a:rPr lang="en-US" sz="4000" dirty="0">
                <a:solidFill>
                  <a:schemeClr val="bg1"/>
                </a:solidFill>
                <a:latin typeface="Lato Light" panose="020F0302020204030203" pitchFamily="34" charset="0"/>
              </a:rPr>
              <a:t>Premium Templates: </a:t>
            </a:r>
            <a:r>
              <a:rPr lang="en-US" sz="4000" dirty="0">
                <a:solidFill>
                  <a:schemeClr val="bg1"/>
                </a:solidFill>
                <a:latin typeface="Lato Light" panose="020F0302020204030203" pitchFamily="34" charset="0"/>
                <a:hlinkClick r:id="rId4"/>
              </a:rPr>
              <a:t>https://www.pptbundle.com/</a:t>
            </a:r>
            <a:r>
              <a:rPr lang="en-US" sz="4000" dirty="0">
                <a:solidFill>
                  <a:schemeClr val="bg1"/>
                </a:solidFill>
                <a:latin typeface="Lato Light" panose="020F0302020204030203" pitchFamily="34" charset="0"/>
              </a:rPr>
              <a:t> </a:t>
            </a:r>
          </a:p>
          <a:p>
            <a:pPr marL="0" indent="0" algn="ctr">
              <a:buNone/>
            </a:pPr>
            <a:br>
              <a:rPr lang="en-US" altLang="ja-JP" sz="4000" dirty="0">
                <a:solidFill>
                  <a:schemeClr val="bg1"/>
                </a:solidFill>
                <a:latin typeface="Lato Light" panose="020F0302020204030203" pitchFamily="34" charset="0"/>
                <a:cs typeface="Arial" panose="020B0604020202020204" pitchFamily="34" charset="0"/>
              </a:rPr>
            </a:br>
            <a:endParaRPr lang="en-US" altLang="ja-JP" sz="4000" dirty="0">
              <a:solidFill>
                <a:schemeClr val="bg1"/>
              </a:solidFill>
              <a:latin typeface="Lato Light" panose="020F0302020204030203" pitchFamily="34" charset="0"/>
              <a:cs typeface="Arial" panose="020B0604020202020204" pitchFamily="34" charset="0"/>
            </a:endParaRPr>
          </a:p>
        </p:txBody>
      </p:sp>
      <p:sp>
        <p:nvSpPr>
          <p:cNvPr id="4" name="CuadroTexto 3">
            <a:extLst>
              <a:ext uri="{FF2B5EF4-FFF2-40B4-BE49-F238E27FC236}">
                <a16:creationId xmlns:a16="http://schemas.microsoft.com/office/drawing/2014/main" id="{F3C1E99B-F7CB-459B-A348-CDF66B2291AB}"/>
              </a:ext>
            </a:extLst>
          </p:cNvPr>
          <p:cNvSpPr txBox="1"/>
          <p:nvPr/>
        </p:nvSpPr>
        <p:spPr>
          <a:xfrm>
            <a:off x="4351631" y="5873832"/>
            <a:ext cx="15919149" cy="5016758"/>
          </a:xfrm>
          <a:prstGeom prst="rect">
            <a:avLst/>
          </a:prstGeom>
          <a:noFill/>
        </p:spPr>
        <p:txBody>
          <a:bodyPr wrap="square" rtlCol="0">
            <a:spAutoFit/>
          </a:bodyPr>
          <a:lstStyle/>
          <a:p>
            <a:pPr algn="ctr"/>
            <a:r>
              <a:rPr lang="en-US" altLang="ja-JP" sz="4000" b="1" dirty="0">
                <a:solidFill>
                  <a:schemeClr val="bg1"/>
                </a:solidFill>
                <a:cs typeface="Arial" panose="020B0604020202020204" pitchFamily="34" charset="0"/>
              </a:rPr>
              <a:t>If you loved the template and want to show your support, I’d really appreciate it if you followed me on social media!! </a:t>
            </a:r>
            <a:r>
              <a:rPr lang="es-CO" altLang="ja-JP" sz="4000" b="1" dirty="0">
                <a:solidFill>
                  <a:schemeClr val="bg1"/>
                </a:solidFill>
                <a:cs typeface="Arial" panose="020B0604020202020204" pitchFamily="34" charset="0"/>
                <a:sym typeface="Wingdings" panose="05000000000000000000" pitchFamily="2" charset="2"/>
              </a:rPr>
              <a:t></a:t>
            </a:r>
            <a:endParaRPr lang="es-CO" altLang="ja-JP" sz="4000" b="1" dirty="0">
              <a:solidFill>
                <a:schemeClr val="bg1"/>
              </a:solidFill>
              <a:cs typeface="Arial" panose="020B0604020202020204" pitchFamily="34" charset="0"/>
            </a:endParaRPr>
          </a:p>
          <a:p>
            <a:pPr algn="ctr"/>
            <a:r>
              <a:rPr lang="es-CO" altLang="ja-JP" sz="4000" dirty="0">
                <a:solidFill>
                  <a:schemeClr val="bg1"/>
                </a:solidFill>
                <a:cs typeface="Arial" panose="020B0604020202020204" pitchFamily="34" charset="0"/>
                <a:hlinkClick r:id="rId5">
                  <a:extLst>
                    <a:ext uri="{A12FA001-AC4F-418D-AE19-62706E023703}">
                      <ahyp:hlinkClr xmlns:ahyp="http://schemas.microsoft.com/office/drawing/2018/hyperlinkcolor" val="tx"/>
                    </a:ext>
                  </a:extLst>
                </a:hlinkClick>
              </a:rPr>
              <a:t>https://www.instagram.com/ppthemes/</a:t>
            </a:r>
            <a:r>
              <a:rPr lang="es-CO" altLang="ja-JP" sz="4000" dirty="0">
                <a:solidFill>
                  <a:schemeClr val="bg1"/>
                </a:solidFill>
                <a:cs typeface="Arial" panose="020B0604020202020204" pitchFamily="34" charset="0"/>
              </a:rPr>
              <a:t> </a:t>
            </a:r>
          </a:p>
          <a:p>
            <a:pPr algn="ctr"/>
            <a:r>
              <a:rPr lang="es-CO" altLang="ja-JP" sz="4000" dirty="0">
                <a:solidFill>
                  <a:schemeClr val="bg1"/>
                </a:solidFill>
                <a:cs typeface="Arial" panose="020B0604020202020204" pitchFamily="34" charset="0"/>
                <a:hlinkClick r:id="rId6">
                  <a:extLst>
                    <a:ext uri="{A12FA001-AC4F-418D-AE19-62706E023703}">
                      <ahyp:hlinkClr xmlns:ahyp="http://schemas.microsoft.com/office/drawing/2018/hyperlinkcolor" val="tx"/>
                    </a:ext>
                  </a:extLst>
                </a:hlinkClick>
              </a:rPr>
              <a:t>https://www.facebook.com/ppthemess</a:t>
            </a:r>
            <a:endParaRPr lang="es-CO" altLang="ja-JP" sz="4000" dirty="0">
              <a:solidFill>
                <a:schemeClr val="bg1"/>
              </a:solidFill>
              <a:cs typeface="Arial" panose="020B0604020202020204" pitchFamily="34" charset="0"/>
            </a:endParaRPr>
          </a:p>
          <a:p>
            <a:pPr algn="ctr"/>
            <a:r>
              <a:rPr lang="es-CO" altLang="ja-JP" sz="4000" dirty="0">
                <a:solidFill>
                  <a:schemeClr val="bg1"/>
                </a:solidFill>
                <a:cs typeface="Arial" panose="020B0604020202020204" pitchFamily="34" charset="0"/>
                <a:hlinkClick r:id="rId7">
                  <a:extLst>
                    <a:ext uri="{A12FA001-AC4F-418D-AE19-62706E023703}">
                      <ahyp:hlinkClr xmlns:ahyp="http://schemas.microsoft.com/office/drawing/2018/hyperlinkcolor" val="tx"/>
                    </a:ext>
                  </a:extLst>
                </a:hlinkClick>
              </a:rPr>
              <a:t>https://www.youtube.com/@Ppthemes</a:t>
            </a:r>
            <a:r>
              <a:rPr lang="es-CO" altLang="ja-JP" sz="4000" dirty="0">
                <a:solidFill>
                  <a:schemeClr val="bg1"/>
                </a:solidFill>
                <a:cs typeface="Arial" panose="020B0604020202020204" pitchFamily="34" charset="0"/>
              </a:rPr>
              <a:t> </a:t>
            </a:r>
          </a:p>
          <a:p>
            <a:pPr algn="ctr"/>
            <a:r>
              <a:rPr lang="es-CO" altLang="ja-JP" sz="4000" dirty="0">
                <a:solidFill>
                  <a:schemeClr val="bg1"/>
                </a:solidFill>
                <a:cs typeface="Arial" panose="020B0604020202020204" pitchFamily="34" charset="0"/>
                <a:hlinkClick r:id="rId8">
                  <a:extLst>
                    <a:ext uri="{A12FA001-AC4F-418D-AE19-62706E023703}">
                      <ahyp:hlinkClr xmlns:ahyp="http://schemas.microsoft.com/office/drawing/2018/hyperlinkcolor" val="tx"/>
                    </a:ext>
                  </a:extLst>
                </a:hlinkClick>
              </a:rPr>
              <a:t>https://www.tiktok.com/@Ppthemes</a:t>
            </a:r>
            <a:r>
              <a:rPr lang="es-CO" altLang="ja-JP" sz="4000" dirty="0">
                <a:solidFill>
                  <a:schemeClr val="bg1"/>
                </a:solidFill>
                <a:cs typeface="Arial" panose="020B0604020202020204" pitchFamily="34" charset="0"/>
              </a:rPr>
              <a:t> </a:t>
            </a:r>
          </a:p>
          <a:p>
            <a:pPr algn="ctr"/>
            <a:endParaRPr lang="es-CO" altLang="ja-JP" sz="4000" dirty="0">
              <a:solidFill>
                <a:schemeClr val="bg1"/>
              </a:solidFill>
              <a:cs typeface="Arial" panose="020B0604020202020204" pitchFamily="34" charset="0"/>
            </a:endParaRPr>
          </a:p>
          <a:p>
            <a:pPr algn="ctr"/>
            <a:endParaRPr lang="es-CO" altLang="ja-JP" sz="4000" dirty="0">
              <a:solidFill>
                <a:schemeClr val="bg1"/>
              </a:solidFill>
              <a:cs typeface="Arial" panose="020B0604020202020204" pitchFamily="34" charset="0"/>
            </a:endParaRPr>
          </a:p>
        </p:txBody>
      </p:sp>
      <p:sp>
        <p:nvSpPr>
          <p:cNvPr id="2" name="TextBox 1">
            <a:extLst>
              <a:ext uri="{FF2B5EF4-FFF2-40B4-BE49-F238E27FC236}">
                <a16:creationId xmlns:a16="http://schemas.microsoft.com/office/drawing/2014/main" id="{63C2FFBD-9D13-BA64-9497-7955609534D6}"/>
              </a:ext>
            </a:extLst>
          </p:cNvPr>
          <p:cNvSpPr txBox="1"/>
          <p:nvPr/>
        </p:nvSpPr>
        <p:spPr>
          <a:xfrm>
            <a:off x="5674022" y="12112840"/>
            <a:ext cx="13750518" cy="1323439"/>
          </a:xfrm>
          <a:prstGeom prst="rect">
            <a:avLst/>
          </a:prstGeom>
          <a:noFill/>
        </p:spPr>
        <p:txBody>
          <a:bodyPr wrap="square" rtlCol="0">
            <a:spAutoFit/>
          </a:bodyPr>
          <a:lstStyle/>
          <a:p>
            <a:pPr algn="ctr"/>
            <a:r>
              <a:rPr lang="en-US" altLang="ja-JP" sz="4000" dirty="0">
                <a:solidFill>
                  <a:schemeClr val="accent4"/>
                </a:solidFill>
                <a:cs typeface="Arial" panose="020B0604020202020204" pitchFamily="34" charset="0"/>
              </a:rPr>
              <a:t>Images used in this template are courtesy of </a:t>
            </a:r>
            <a:r>
              <a:rPr lang="en-US" altLang="ja-JP" sz="4000" dirty="0" err="1">
                <a:solidFill>
                  <a:schemeClr val="accent4"/>
                </a:solidFill>
                <a:cs typeface="Arial" panose="020B0604020202020204" pitchFamily="34" charset="0"/>
              </a:rPr>
              <a:t>Freepik</a:t>
            </a:r>
            <a:r>
              <a:rPr lang="en-US" altLang="ja-JP" sz="4000" dirty="0">
                <a:solidFill>
                  <a:schemeClr val="accent4"/>
                </a:solidFill>
                <a:cs typeface="Arial" panose="020B0604020202020204" pitchFamily="34" charset="0"/>
              </a:rPr>
              <a:t> and </a:t>
            </a:r>
            <a:r>
              <a:rPr lang="en-US" altLang="ja-JP" sz="4000" dirty="0" err="1">
                <a:solidFill>
                  <a:schemeClr val="accent4"/>
                </a:solidFill>
                <a:cs typeface="Arial" panose="020B0604020202020204" pitchFamily="34" charset="0"/>
              </a:rPr>
              <a:t>Pixabay</a:t>
            </a:r>
            <a:r>
              <a:rPr lang="en-US" altLang="ja-JP" sz="4000" dirty="0">
                <a:solidFill>
                  <a:schemeClr val="accent4"/>
                </a:solidFill>
                <a:cs typeface="Arial" panose="020B0604020202020204" pitchFamily="34" charset="0"/>
              </a:rPr>
              <a:t>.</a:t>
            </a:r>
            <a:endParaRPr lang="es-CO" sz="4000" dirty="0">
              <a:solidFill>
                <a:schemeClr val="accent4"/>
              </a:solidFill>
            </a:endParaRPr>
          </a:p>
        </p:txBody>
      </p:sp>
      <p:sp>
        <p:nvSpPr>
          <p:cNvPr id="3" name="Rectangle 2">
            <a:hlinkClick r:id="rId7"/>
            <a:extLst>
              <a:ext uri="{FF2B5EF4-FFF2-40B4-BE49-F238E27FC236}">
                <a16:creationId xmlns:a16="http://schemas.microsoft.com/office/drawing/2014/main" id="{928C2DEF-D347-BC89-AECF-1B7CBA6FF171}"/>
              </a:ext>
            </a:extLst>
          </p:cNvPr>
          <p:cNvSpPr/>
          <p:nvPr/>
        </p:nvSpPr>
        <p:spPr>
          <a:xfrm>
            <a:off x="14460275" y="9882469"/>
            <a:ext cx="1616095" cy="1275162"/>
          </a:xfrm>
          <a:prstGeom prst="rect">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913989">
              <a:defRPr/>
            </a:pPr>
            <a:endParaRPr lang="en-US" sz="4000" dirty="0">
              <a:latin typeface="Calibri Light"/>
            </a:endParaRPr>
          </a:p>
        </p:txBody>
      </p:sp>
      <p:sp>
        <p:nvSpPr>
          <p:cNvPr id="6" name="Rectangle 5">
            <a:hlinkClick r:id="rId6"/>
            <a:extLst>
              <a:ext uri="{FF2B5EF4-FFF2-40B4-BE49-F238E27FC236}">
                <a16:creationId xmlns:a16="http://schemas.microsoft.com/office/drawing/2014/main" id="{26C07AB2-8886-1404-41EF-D1270C73B29C}"/>
              </a:ext>
            </a:extLst>
          </p:cNvPr>
          <p:cNvSpPr/>
          <p:nvPr/>
        </p:nvSpPr>
        <p:spPr>
          <a:xfrm>
            <a:off x="9037608" y="9882469"/>
            <a:ext cx="1616095" cy="127516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913989">
              <a:defRPr/>
            </a:pPr>
            <a:endParaRPr lang="en-US" sz="4000" dirty="0">
              <a:latin typeface="Calibri Light"/>
            </a:endParaRPr>
          </a:p>
        </p:txBody>
      </p:sp>
      <p:sp>
        <p:nvSpPr>
          <p:cNvPr id="11" name="Freeform 75">
            <a:hlinkClick r:id="rId9"/>
            <a:extLst>
              <a:ext uri="{FF2B5EF4-FFF2-40B4-BE49-F238E27FC236}">
                <a16:creationId xmlns:a16="http://schemas.microsoft.com/office/drawing/2014/main" id="{702ACFE8-377E-8586-7DE6-9A4DAFF3CBD0}"/>
              </a:ext>
            </a:extLst>
          </p:cNvPr>
          <p:cNvSpPr>
            <a:spLocks noChangeArrowheads="1"/>
          </p:cNvSpPr>
          <p:nvPr/>
        </p:nvSpPr>
        <p:spPr bwMode="auto">
          <a:xfrm>
            <a:off x="9589429" y="10077889"/>
            <a:ext cx="421072" cy="774658"/>
          </a:xfrm>
          <a:custGeom>
            <a:avLst/>
            <a:gdLst>
              <a:gd name="T0" fmla="*/ 946770 w 249"/>
              <a:gd name="T1" fmla="*/ 308768 h 453"/>
              <a:gd name="T2" fmla="*/ 946770 w 249"/>
              <a:gd name="T3" fmla="*/ 308768 h 453"/>
              <a:gd name="T4" fmla="*/ 675719 w 249"/>
              <a:gd name="T5" fmla="*/ 308768 h 453"/>
              <a:gd name="T6" fmla="*/ 610820 w 249"/>
              <a:gd name="T7" fmla="*/ 412977 h 453"/>
              <a:gd name="T8" fmla="*/ 610820 w 249"/>
              <a:gd name="T9" fmla="*/ 617535 h 453"/>
              <a:gd name="T10" fmla="*/ 946770 w 249"/>
              <a:gd name="T11" fmla="*/ 617535 h 453"/>
              <a:gd name="T12" fmla="*/ 946770 w 249"/>
              <a:gd name="T13" fmla="*/ 891566 h 453"/>
              <a:gd name="T14" fmla="*/ 610820 w 249"/>
              <a:gd name="T15" fmla="*/ 891566 h 453"/>
              <a:gd name="T16" fmla="*/ 610820 w 249"/>
              <a:gd name="T17" fmla="*/ 1744536 h 453"/>
              <a:gd name="T18" fmla="*/ 301592 w 249"/>
              <a:gd name="T19" fmla="*/ 1744536 h 453"/>
              <a:gd name="T20" fmla="*/ 301592 w 249"/>
              <a:gd name="T21" fmla="*/ 891566 h 453"/>
              <a:gd name="T22" fmla="*/ 0 w 249"/>
              <a:gd name="T23" fmla="*/ 891566 h 453"/>
              <a:gd name="T24" fmla="*/ 0 w 249"/>
              <a:gd name="T25" fmla="*/ 617535 h 453"/>
              <a:gd name="T26" fmla="*/ 301592 w 249"/>
              <a:gd name="T27" fmla="*/ 617535 h 453"/>
              <a:gd name="T28" fmla="*/ 301592 w 249"/>
              <a:gd name="T29" fmla="*/ 447713 h 453"/>
              <a:gd name="T30" fmla="*/ 675719 w 249"/>
              <a:gd name="T31" fmla="*/ 0 h 453"/>
              <a:gd name="T32" fmla="*/ 946770 w 249"/>
              <a:gd name="T33" fmla="*/ 0 h 453"/>
              <a:gd name="T34" fmla="*/ 946770 w 249"/>
              <a:gd name="T35" fmla="*/ 308768 h 45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49" h="453">
                <a:moveTo>
                  <a:pt x="248" y="80"/>
                </a:moveTo>
                <a:lnTo>
                  <a:pt x="248" y="80"/>
                </a:lnTo>
                <a:cubicBezTo>
                  <a:pt x="177" y="80"/>
                  <a:pt x="177" y="80"/>
                  <a:pt x="177" y="80"/>
                </a:cubicBezTo>
                <a:cubicBezTo>
                  <a:pt x="169" y="80"/>
                  <a:pt x="160" y="89"/>
                  <a:pt x="160" y="107"/>
                </a:cubicBezTo>
                <a:cubicBezTo>
                  <a:pt x="160" y="160"/>
                  <a:pt x="160" y="160"/>
                  <a:pt x="160" y="160"/>
                </a:cubicBezTo>
                <a:cubicBezTo>
                  <a:pt x="248" y="160"/>
                  <a:pt x="248" y="160"/>
                  <a:pt x="248" y="160"/>
                </a:cubicBezTo>
                <a:cubicBezTo>
                  <a:pt x="248" y="231"/>
                  <a:pt x="248" y="231"/>
                  <a:pt x="248" y="231"/>
                </a:cubicBezTo>
                <a:cubicBezTo>
                  <a:pt x="160" y="231"/>
                  <a:pt x="160" y="231"/>
                  <a:pt x="160" y="231"/>
                </a:cubicBezTo>
                <a:cubicBezTo>
                  <a:pt x="160" y="452"/>
                  <a:pt x="160" y="452"/>
                  <a:pt x="160" y="452"/>
                </a:cubicBezTo>
                <a:cubicBezTo>
                  <a:pt x="79" y="452"/>
                  <a:pt x="79" y="452"/>
                  <a:pt x="79" y="452"/>
                </a:cubicBezTo>
                <a:cubicBezTo>
                  <a:pt x="79" y="231"/>
                  <a:pt x="79" y="231"/>
                  <a:pt x="79" y="231"/>
                </a:cubicBezTo>
                <a:cubicBezTo>
                  <a:pt x="0" y="231"/>
                  <a:pt x="0" y="231"/>
                  <a:pt x="0" y="231"/>
                </a:cubicBezTo>
                <a:cubicBezTo>
                  <a:pt x="0" y="160"/>
                  <a:pt x="0" y="160"/>
                  <a:pt x="0" y="160"/>
                </a:cubicBezTo>
                <a:cubicBezTo>
                  <a:pt x="79" y="160"/>
                  <a:pt x="79" y="160"/>
                  <a:pt x="79" y="160"/>
                </a:cubicBezTo>
                <a:cubicBezTo>
                  <a:pt x="79" y="116"/>
                  <a:pt x="79" y="116"/>
                  <a:pt x="79" y="116"/>
                </a:cubicBezTo>
                <a:cubicBezTo>
                  <a:pt x="79" y="54"/>
                  <a:pt x="115" y="0"/>
                  <a:pt x="177" y="0"/>
                </a:cubicBezTo>
                <a:cubicBezTo>
                  <a:pt x="248" y="0"/>
                  <a:pt x="248" y="0"/>
                  <a:pt x="248" y="0"/>
                </a:cubicBezTo>
                <a:lnTo>
                  <a:pt x="248" y="80"/>
                </a:ln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s-MX" sz="4000" dirty="0"/>
          </a:p>
        </p:txBody>
      </p:sp>
      <p:sp>
        <p:nvSpPr>
          <p:cNvPr id="13" name="Rectangle 12">
            <a:hlinkClick r:id="rId8"/>
            <a:extLst>
              <a:ext uri="{FF2B5EF4-FFF2-40B4-BE49-F238E27FC236}">
                <a16:creationId xmlns:a16="http://schemas.microsoft.com/office/drawing/2014/main" id="{E9BB9DB0-C4FF-EF03-D649-B60F5161FE61}"/>
              </a:ext>
            </a:extLst>
          </p:cNvPr>
          <p:cNvSpPr/>
          <p:nvPr/>
        </p:nvSpPr>
        <p:spPr>
          <a:xfrm>
            <a:off x="10933186" y="9882469"/>
            <a:ext cx="1616095" cy="1275162"/>
          </a:xfrm>
          <a:prstGeom prst="rect">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913989">
              <a:defRPr/>
            </a:pPr>
            <a:endParaRPr lang="en-US" sz="4000" dirty="0">
              <a:latin typeface="Calibri Light"/>
            </a:endParaRPr>
          </a:p>
        </p:txBody>
      </p:sp>
      <p:sp>
        <p:nvSpPr>
          <p:cNvPr id="15" name="Freeform 6">
            <a:hlinkClick r:id="rId8"/>
            <a:extLst>
              <a:ext uri="{FF2B5EF4-FFF2-40B4-BE49-F238E27FC236}">
                <a16:creationId xmlns:a16="http://schemas.microsoft.com/office/drawing/2014/main" id="{3400C557-8F12-2346-6F15-9B0E1B4E9C53}"/>
              </a:ext>
            </a:extLst>
          </p:cNvPr>
          <p:cNvSpPr>
            <a:spLocks/>
          </p:cNvSpPr>
          <p:nvPr/>
        </p:nvSpPr>
        <p:spPr bwMode="auto">
          <a:xfrm>
            <a:off x="11341252" y="10037047"/>
            <a:ext cx="703601" cy="813226"/>
          </a:xfrm>
          <a:custGeom>
            <a:avLst/>
            <a:gdLst>
              <a:gd name="T0" fmla="*/ 295 w 295"/>
              <a:gd name="T1" fmla="*/ 82 h 341"/>
              <a:gd name="T2" fmla="*/ 245 w 295"/>
              <a:gd name="T3" fmla="*/ 50 h 341"/>
              <a:gd name="T4" fmla="*/ 213 w 295"/>
              <a:gd name="T5" fmla="*/ 0 h 341"/>
              <a:gd name="T6" fmla="*/ 166 w 295"/>
              <a:gd name="T7" fmla="*/ 0 h 341"/>
              <a:gd name="T8" fmla="*/ 166 w 295"/>
              <a:gd name="T9" fmla="*/ 244 h 341"/>
              <a:gd name="T10" fmla="*/ 114 w 295"/>
              <a:gd name="T11" fmla="*/ 295 h 341"/>
              <a:gd name="T12" fmla="*/ 70 w 295"/>
              <a:gd name="T13" fmla="*/ 270 h 341"/>
              <a:gd name="T14" fmla="*/ 45 w 295"/>
              <a:gd name="T15" fmla="*/ 226 h 341"/>
              <a:gd name="T16" fmla="*/ 96 w 295"/>
              <a:gd name="T17" fmla="*/ 175 h 341"/>
              <a:gd name="T18" fmla="*/ 113 w 295"/>
              <a:gd name="T19" fmla="*/ 177 h 341"/>
              <a:gd name="T20" fmla="*/ 113 w 295"/>
              <a:gd name="T21" fmla="*/ 129 h 341"/>
              <a:gd name="T22" fmla="*/ 0 w 295"/>
              <a:gd name="T23" fmla="*/ 244 h 341"/>
              <a:gd name="T24" fmla="*/ 25 w 295"/>
              <a:gd name="T25" fmla="*/ 315 h 341"/>
              <a:gd name="T26" fmla="*/ 96 w 295"/>
              <a:gd name="T27" fmla="*/ 341 h 341"/>
              <a:gd name="T28" fmla="*/ 211 w 295"/>
              <a:gd name="T29" fmla="*/ 226 h 341"/>
              <a:gd name="T30" fmla="*/ 211 w 295"/>
              <a:gd name="T31" fmla="*/ 97 h 341"/>
              <a:gd name="T32" fmla="*/ 295 w 295"/>
              <a:gd name="T33" fmla="*/ 127 h 341"/>
              <a:gd name="T34" fmla="*/ 295 w 295"/>
              <a:gd name="T35" fmla="*/ 82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5" h="341">
                <a:moveTo>
                  <a:pt x="295" y="82"/>
                </a:moveTo>
                <a:cubicBezTo>
                  <a:pt x="275" y="78"/>
                  <a:pt x="257" y="66"/>
                  <a:pt x="245" y="50"/>
                </a:cubicBezTo>
                <a:cubicBezTo>
                  <a:pt x="229" y="38"/>
                  <a:pt x="217" y="20"/>
                  <a:pt x="213" y="0"/>
                </a:cubicBezTo>
                <a:cubicBezTo>
                  <a:pt x="166" y="0"/>
                  <a:pt x="166" y="0"/>
                  <a:pt x="166" y="0"/>
                </a:cubicBezTo>
                <a:cubicBezTo>
                  <a:pt x="166" y="244"/>
                  <a:pt x="166" y="244"/>
                  <a:pt x="166" y="244"/>
                </a:cubicBezTo>
                <a:cubicBezTo>
                  <a:pt x="166" y="272"/>
                  <a:pt x="143" y="295"/>
                  <a:pt x="114" y="295"/>
                </a:cubicBezTo>
                <a:cubicBezTo>
                  <a:pt x="95" y="295"/>
                  <a:pt x="79" y="285"/>
                  <a:pt x="70" y="270"/>
                </a:cubicBezTo>
                <a:cubicBezTo>
                  <a:pt x="55" y="261"/>
                  <a:pt x="45" y="245"/>
                  <a:pt x="45" y="226"/>
                </a:cubicBezTo>
                <a:cubicBezTo>
                  <a:pt x="45" y="198"/>
                  <a:pt x="68" y="175"/>
                  <a:pt x="96" y="175"/>
                </a:cubicBezTo>
                <a:cubicBezTo>
                  <a:pt x="102" y="175"/>
                  <a:pt x="108" y="175"/>
                  <a:pt x="113" y="177"/>
                </a:cubicBezTo>
                <a:cubicBezTo>
                  <a:pt x="113" y="129"/>
                  <a:pt x="113" y="129"/>
                  <a:pt x="113" y="129"/>
                </a:cubicBezTo>
                <a:cubicBezTo>
                  <a:pt x="50" y="130"/>
                  <a:pt x="0" y="181"/>
                  <a:pt x="0" y="244"/>
                </a:cubicBezTo>
                <a:cubicBezTo>
                  <a:pt x="0" y="271"/>
                  <a:pt x="9" y="296"/>
                  <a:pt x="25" y="315"/>
                </a:cubicBezTo>
                <a:cubicBezTo>
                  <a:pt x="44" y="331"/>
                  <a:pt x="69" y="341"/>
                  <a:pt x="96" y="341"/>
                </a:cubicBezTo>
                <a:cubicBezTo>
                  <a:pt x="160" y="341"/>
                  <a:pt x="211" y="289"/>
                  <a:pt x="211" y="226"/>
                </a:cubicBezTo>
                <a:cubicBezTo>
                  <a:pt x="211" y="97"/>
                  <a:pt x="211" y="97"/>
                  <a:pt x="211" y="97"/>
                </a:cubicBezTo>
                <a:cubicBezTo>
                  <a:pt x="234" y="116"/>
                  <a:pt x="263" y="127"/>
                  <a:pt x="295" y="127"/>
                </a:cubicBezTo>
                <a:lnTo>
                  <a:pt x="295" y="8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en-US" sz="4000" dirty="0"/>
          </a:p>
        </p:txBody>
      </p:sp>
      <p:sp>
        <p:nvSpPr>
          <p:cNvPr id="14" name="Rectangle 13">
            <a:hlinkClick r:id="rId5"/>
            <a:extLst>
              <a:ext uri="{FF2B5EF4-FFF2-40B4-BE49-F238E27FC236}">
                <a16:creationId xmlns:a16="http://schemas.microsoft.com/office/drawing/2014/main" id="{71D98B8F-F8D8-6022-6A88-957212C997E8}"/>
              </a:ext>
            </a:extLst>
          </p:cNvPr>
          <p:cNvSpPr/>
          <p:nvPr/>
        </p:nvSpPr>
        <p:spPr>
          <a:xfrm>
            <a:off x="12735155" y="9882469"/>
            <a:ext cx="1616095" cy="1275162"/>
          </a:xfrm>
          <a:prstGeom prst="rect">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913989">
              <a:defRPr/>
            </a:pPr>
            <a:endParaRPr lang="en-US" sz="4000" dirty="0">
              <a:latin typeface="Calibri Light"/>
            </a:endParaRPr>
          </a:p>
        </p:txBody>
      </p:sp>
      <p:sp>
        <p:nvSpPr>
          <p:cNvPr id="18" name="Shape 1658">
            <a:hlinkClick r:id="rId5"/>
            <a:extLst>
              <a:ext uri="{FF2B5EF4-FFF2-40B4-BE49-F238E27FC236}">
                <a16:creationId xmlns:a16="http://schemas.microsoft.com/office/drawing/2014/main" id="{BFC62D93-4B50-993E-81D5-32DC717B26EC}"/>
              </a:ext>
            </a:extLst>
          </p:cNvPr>
          <p:cNvSpPr/>
          <p:nvPr/>
        </p:nvSpPr>
        <p:spPr>
          <a:xfrm>
            <a:off x="13212606" y="10077889"/>
            <a:ext cx="696231" cy="696231"/>
          </a:xfrm>
          <a:custGeom>
            <a:avLst/>
            <a:gdLst/>
            <a:ahLst/>
            <a:cxnLst>
              <a:cxn ang="0">
                <a:pos x="wd2" y="hd2"/>
              </a:cxn>
              <a:cxn ang="5400000">
                <a:pos x="wd2" y="hd2"/>
              </a:cxn>
              <a:cxn ang="10800000">
                <a:pos x="wd2" y="hd2"/>
              </a:cxn>
              <a:cxn ang="16200000">
                <a:pos x="wd2" y="hd2"/>
              </a:cxn>
            </a:cxnLst>
            <a:rect l="0" t="0" r="r" b="b"/>
            <a:pathLst>
              <a:path w="21600" h="21600" extrusionOk="0">
                <a:moveTo>
                  <a:pt x="19495" y="17427"/>
                </a:moveTo>
                <a:cubicBezTo>
                  <a:pt x="19495" y="18567"/>
                  <a:pt x="18567" y="19497"/>
                  <a:pt x="17424" y="19497"/>
                </a:cubicBezTo>
                <a:lnTo>
                  <a:pt x="4174" y="19497"/>
                </a:lnTo>
                <a:cubicBezTo>
                  <a:pt x="3033" y="19497"/>
                  <a:pt x="2104" y="18567"/>
                  <a:pt x="2104" y="17427"/>
                </a:cubicBezTo>
                <a:lnTo>
                  <a:pt x="2104" y="8583"/>
                </a:lnTo>
                <a:lnTo>
                  <a:pt x="5329" y="8583"/>
                </a:lnTo>
                <a:cubicBezTo>
                  <a:pt x="5049" y="9269"/>
                  <a:pt x="4895" y="10017"/>
                  <a:pt x="4895" y="10800"/>
                </a:cubicBezTo>
                <a:cubicBezTo>
                  <a:pt x="4895" y="14057"/>
                  <a:pt x="7543" y="16709"/>
                  <a:pt x="10799" y="16709"/>
                </a:cubicBezTo>
                <a:cubicBezTo>
                  <a:pt x="14056" y="16709"/>
                  <a:pt x="16705" y="14057"/>
                  <a:pt x="16705" y="10800"/>
                </a:cubicBezTo>
                <a:cubicBezTo>
                  <a:pt x="16705" y="10017"/>
                  <a:pt x="16549" y="9269"/>
                  <a:pt x="16269" y="8583"/>
                </a:cubicBezTo>
                <a:lnTo>
                  <a:pt x="19495" y="8583"/>
                </a:lnTo>
                <a:lnTo>
                  <a:pt x="19495" y="17427"/>
                </a:lnTo>
                <a:cubicBezTo>
                  <a:pt x="19495" y="17427"/>
                  <a:pt x="19495" y="17427"/>
                  <a:pt x="19495" y="17427"/>
                </a:cubicBezTo>
                <a:close/>
                <a:moveTo>
                  <a:pt x="7716" y="8583"/>
                </a:moveTo>
                <a:cubicBezTo>
                  <a:pt x="8408" y="7627"/>
                  <a:pt x="9531" y="7001"/>
                  <a:pt x="10799" y="7001"/>
                </a:cubicBezTo>
                <a:cubicBezTo>
                  <a:pt x="12068" y="7001"/>
                  <a:pt x="13191" y="7627"/>
                  <a:pt x="13882" y="8583"/>
                </a:cubicBezTo>
                <a:cubicBezTo>
                  <a:pt x="14331" y="9210"/>
                  <a:pt x="14603" y="9973"/>
                  <a:pt x="14603" y="10800"/>
                </a:cubicBezTo>
                <a:cubicBezTo>
                  <a:pt x="14603" y="12897"/>
                  <a:pt x="12896" y="14603"/>
                  <a:pt x="10799" y="14603"/>
                </a:cubicBezTo>
                <a:cubicBezTo>
                  <a:pt x="8703" y="14603"/>
                  <a:pt x="6998" y="12897"/>
                  <a:pt x="6998" y="10800"/>
                </a:cubicBezTo>
                <a:cubicBezTo>
                  <a:pt x="6998" y="9973"/>
                  <a:pt x="7266" y="9210"/>
                  <a:pt x="7716" y="8583"/>
                </a:cubicBezTo>
                <a:cubicBezTo>
                  <a:pt x="7716" y="8583"/>
                  <a:pt x="7716" y="8583"/>
                  <a:pt x="7716" y="8583"/>
                </a:cubicBezTo>
                <a:close/>
                <a:moveTo>
                  <a:pt x="18622" y="2490"/>
                </a:moveTo>
                <a:lnTo>
                  <a:pt x="19099" y="2487"/>
                </a:lnTo>
                <a:lnTo>
                  <a:pt x="19099" y="2965"/>
                </a:lnTo>
                <a:lnTo>
                  <a:pt x="19099" y="6150"/>
                </a:lnTo>
                <a:lnTo>
                  <a:pt x="15450" y="6163"/>
                </a:lnTo>
                <a:lnTo>
                  <a:pt x="15437" y="2502"/>
                </a:lnTo>
                <a:lnTo>
                  <a:pt x="18622" y="2490"/>
                </a:lnTo>
                <a:cubicBezTo>
                  <a:pt x="18622" y="2490"/>
                  <a:pt x="18622" y="2490"/>
                  <a:pt x="18622" y="2490"/>
                </a:cubicBezTo>
                <a:close/>
                <a:moveTo>
                  <a:pt x="17424" y="0"/>
                </a:moveTo>
                <a:lnTo>
                  <a:pt x="4174" y="0"/>
                </a:lnTo>
                <a:cubicBezTo>
                  <a:pt x="1873" y="0"/>
                  <a:pt x="0" y="1873"/>
                  <a:pt x="0" y="4176"/>
                </a:cubicBezTo>
                <a:lnTo>
                  <a:pt x="0" y="8583"/>
                </a:lnTo>
                <a:lnTo>
                  <a:pt x="0" y="17427"/>
                </a:lnTo>
                <a:cubicBezTo>
                  <a:pt x="0" y="19727"/>
                  <a:pt x="1873" y="21600"/>
                  <a:pt x="4174" y="21600"/>
                </a:cubicBezTo>
                <a:lnTo>
                  <a:pt x="17424" y="21600"/>
                </a:lnTo>
                <a:cubicBezTo>
                  <a:pt x="19727" y="21600"/>
                  <a:pt x="21600" y="19727"/>
                  <a:pt x="21600" y="17427"/>
                </a:cubicBezTo>
                <a:lnTo>
                  <a:pt x="21600" y="8583"/>
                </a:lnTo>
                <a:lnTo>
                  <a:pt x="21600" y="4176"/>
                </a:lnTo>
                <a:cubicBezTo>
                  <a:pt x="21600" y="1873"/>
                  <a:pt x="19727" y="0"/>
                  <a:pt x="17424" y="0"/>
                </a:cubicBezTo>
                <a:cubicBezTo>
                  <a:pt x="17424" y="0"/>
                  <a:pt x="17424" y="0"/>
                  <a:pt x="17424" y="0"/>
                </a:cubicBezTo>
                <a:close/>
              </a:path>
            </a:pathLst>
          </a:custGeom>
          <a:solidFill>
            <a:srgbClr val="FFFFFF"/>
          </a:solidFill>
          <a:ln w="12700" cap="flat">
            <a:noFill/>
            <a:miter lim="400000"/>
          </a:ln>
          <a:effectLst/>
        </p:spPr>
        <p:txBody>
          <a:bodyPr lIns="0" tIns="0" rIns="0" bIns="0" anchor="ctr"/>
          <a:lstStyle/>
          <a:p>
            <a:pPr defTabSz="913989">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40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0" name="Freeform 5">
            <a:hlinkClick r:id="rId7"/>
            <a:extLst>
              <a:ext uri="{FF2B5EF4-FFF2-40B4-BE49-F238E27FC236}">
                <a16:creationId xmlns:a16="http://schemas.microsoft.com/office/drawing/2014/main" id="{22E9A0E3-E4FA-6118-3809-3A68BBFDC98B}"/>
              </a:ext>
            </a:extLst>
          </p:cNvPr>
          <p:cNvSpPr>
            <a:spLocks/>
          </p:cNvSpPr>
          <p:nvPr/>
        </p:nvSpPr>
        <p:spPr bwMode="auto">
          <a:xfrm>
            <a:off x="14828699" y="10181341"/>
            <a:ext cx="837550" cy="592780"/>
          </a:xfrm>
          <a:custGeom>
            <a:avLst/>
            <a:gdLst>
              <a:gd name="T0" fmla="*/ 724 w 726"/>
              <a:gd name="T1" fmla="*/ 177 h 513"/>
              <a:gd name="T2" fmla="*/ 722 w 726"/>
              <a:gd name="T3" fmla="*/ 152 h 513"/>
              <a:gd name="T4" fmla="*/ 692 w 726"/>
              <a:gd name="T5" fmla="*/ 45 h 513"/>
              <a:gd name="T6" fmla="*/ 609 w 726"/>
              <a:gd name="T7" fmla="*/ 11 h 513"/>
              <a:gd name="T8" fmla="*/ 495 w 726"/>
              <a:gd name="T9" fmla="*/ 3 h 513"/>
              <a:gd name="T10" fmla="*/ 262 w 726"/>
              <a:gd name="T11" fmla="*/ 3 h 513"/>
              <a:gd name="T12" fmla="*/ 142 w 726"/>
              <a:gd name="T13" fmla="*/ 8 h 513"/>
              <a:gd name="T14" fmla="*/ 21 w 726"/>
              <a:gd name="T15" fmla="*/ 68 h 513"/>
              <a:gd name="T16" fmla="*/ 2 w 726"/>
              <a:gd name="T17" fmla="*/ 215 h 513"/>
              <a:gd name="T18" fmla="*/ 4 w 726"/>
              <a:gd name="T19" fmla="*/ 341 h 513"/>
              <a:gd name="T20" fmla="*/ 68 w 726"/>
              <a:gd name="T21" fmla="*/ 492 h 513"/>
              <a:gd name="T22" fmla="*/ 172 w 726"/>
              <a:gd name="T23" fmla="*/ 509 h 513"/>
              <a:gd name="T24" fmla="*/ 279 w 726"/>
              <a:gd name="T25" fmla="*/ 512 h 513"/>
              <a:gd name="T26" fmla="*/ 504 w 726"/>
              <a:gd name="T27" fmla="*/ 509 h 513"/>
              <a:gd name="T28" fmla="*/ 660 w 726"/>
              <a:gd name="T29" fmla="*/ 490 h 513"/>
              <a:gd name="T30" fmla="*/ 720 w 726"/>
              <a:gd name="T31" fmla="*/ 389 h 513"/>
              <a:gd name="T32" fmla="*/ 724 w 726"/>
              <a:gd name="T33" fmla="*/ 267 h 513"/>
              <a:gd name="T34" fmla="*/ 724 w 726"/>
              <a:gd name="T35" fmla="*/ 177 h 5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6" h="513">
                <a:moveTo>
                  <a:pt x="724" y="177"/>
                </a:moveTo>
                <a:cubicBezTo>
                  <a:pt x="723" y="169"/>
                  <a:pt x="723" y="160"/>
                  <a:pt x="722" y="152"/>
                </a:cubicBezTo>
                <a:cubicBezTo>
                  <a:pt x="720" y="115"/>
                  <a:pt x="716" y="74"/>
                  <a:pt x="692" y="45"/>
                </a:cubicBezTo>
                <a:cubicBezTo>
                  <a:pt x="671" y="20"/>
                  <a:pt x="639" y="15"/>
                  <a:pt x="609" y="11"/>
                </a:cubicBezTo>
                <a:cubicBezTo>
                  <a:pt x="571" y="7"/>
                  <a:pt x="533" y="4"/>
                  <a:pt x="495" y="3"/>
                </a:cubicBezTo>
                <a:cubicBezTo>
                  <a:pt x="417" y="0"/>
                  <a:pt x="339" y="2"/>
                  <a:pt x="262" y="3"/>
                </a:cubicBezTo>
                <a:cubicBezTo>
                  <a:pt x="222" y="4"/>
                  <a:pt x="182" y="5"/>
                  <a:pt x="142" y="8"/>
                </a:cubicBezTo>
                <a:cubicBezTo>
                  <a:pt x="93" y="12"/>
                  <a:pt x="43" y="19"/>
                  <a:pt x="21" y="68"/>
                </a:cubicBezTo>
                <a:cubicBezTo>
                  <a:pt x="0" y="112"/>
                  <a:pt x="3" y="168"/>
                  <a:pt x="2" y="215"/>
                </a:cubicBezTo>
                <a:cubicBezTo>
                  <a:pt x="2" y="257"/>
                  <a:pt x="2" y="299"/>
                  <a:pt x="4" y="341"/>
                </a:cubicBezTo>
                <a:cubicBezTo>
                  <a:pt x="6" y="396"/>
                  <a:pt x="9" y="468"/>
                  <a:pt x="68" y="492"/>
                </a:cubicBezTo>
                <a:cubicBezTo>
                  <a:pt x="100" y="504"/>
                  <a:pt x="138" y="507"/>
                  <a:pt x="172" y="509"/>
                </a:cubicBezTo>
                <a:cubicBezTo>
                  <a:pt x="207" y="512"/>
                  <a:pt x="243" y="511"/>
                  <a:pt x="279" y="512"/>
                </a:cubicBezTo>
                <a:cubicBezTo>
                  <a:pt x="354" y="513"/>
                  <a:pt x="429" y="511"/>
                  <a:pt x="504" y="509"/>
                </a:cubicBezTo>
                <a:cubicBezTo>
                  <a:pt x="556" y="508"/>
                  <a:pt x="610" y="507"/>
                  <a:pt x="660" y="490"/>
                </a:cubicBezTo>
                <a:cubicBezTo>
                  <a:pt x="703" y="476"/>
                  <a:pt x="714" y="429"/>
                  <a:pt x="720" y="389"/>
                </a:cubicBezTo>
                <a:cubicBezTo>
                  <a:pt x="726" y="348"/>
                  <a:pt x="724" y="308"/>
                  <a:pt x="724" y="267"/>
                </a:cubicBezTo>
                <a:cubicBezTo>
                  <a:pt x="724" y="237"/>
                  <a:pt x="725" y="207"/>
                  <a:pt x="724" y="177"/>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en-US" sz="4000" dirty="0"/>
          </a:p>
        </p:txBody>
      </p:sp>
      <p:sp>
        <p:nvSpPr>
          <p:cNvPr id="21" name="Freeform 6">
            <a:hlinkClick r:id="rId7"/>
            <a:extLst>
              <a:ext uri="{FF2B5EF4-FFF2-40B4-BE49-F238E27FC236}">
                <a16:creationId xmlns:a16="http://schemas.microsoft.com/office/drawing/2014/main" id="{4CBD0548-2812-7AAA-D87D-47DDCA2BE2B5}"/>
              </a:ext>
            </a:extLst>
          </p:cNvPr>
          <p:cNvSpPr>
            <a:spLocks/>
          </p:cNvSpPr>
          <p:nvPr/>
        </p:nvSpPr>
        <p:spPr bwMode="auto">
          <a:xfrm>
            <a:off x="15163138" y="10350013"/>
            <a:ext cx="215688" cy="253980"/>
          </a:xfrm>
          <a:custGeom>
            <a:avLst/>
            <a:gdLst>
              <a:gd name="T0" fmla="*/ 187 w 187"/>
              <a:gd name="T1" fmla="*/ 110 h 220"/>
              <a:gd name="T2" fmla="*/ 0 w 187"/>
              <a:gd name="T3" fmla="*/ 0 h 220"/>
              <a:gd name="T4" fmla="*/ 0 w 187"/>
              <a:gd name="T5" fmla="*/ 220 h 220"/>
              <a:gd name="T6" fmla="*/ 187 w 187"/>
              <a:gd name="T7" fmla="*/ 110 h 220"/>
            </a:gdLst>
            <a:ahLst/>
            <a:cxnLst>
              <a:cxn ang="0">
                <a:pos x="T0" y="T1"/>
              </a:cxn>
              <a:cxn ang="0">
                <a:pos x="T2" y="T3"/>
              </a:cxn>
              <a:cxn ang="0">
                <a:pos x="T4" y="T5"/>
              </a:cxn>
              <a:cxn ang="0">
                <a:pos x="T6" y="T7"/>
              </a:cxn>
            </a:cxnLst>
            <a:rect l="0" t="0" r="r" b="b"/>
            <a:pathLst>
              <a:path w="187" h="220">
                <a:moveTo>
                  <a:pt x="187" y="110"/>
                </a:moveTo>
                <a:cubicBezTo>
                  <a:pt x="124" y="73"/>
                  <a:pt x="62" y="37"/>
                  <a:pt x="0" y="0"/>
                </a:cubicBezTo>
                <a:cubicBezTo>
                  <a:pt x="0" y="74"/>
                  <a:pt x="0" y="147"/>
                  <a:pt x="0" y="220"/>
                </a:cubicBezTo>
                <a:cubicBezTo>
                  <a:pt x="63" y="183"/>
                  <a:pt x="124" y="147"/>
                  <a:pt x="187" y="110"/>
                </a:cubicBezTo>
                <a:close/>
              </a:path>
            </a:pathLst>
          </a:custGeom>
          <a:solidFill>
            <a:srgbClr val="9D6CA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en-US" sz="4000" dirty="0"/>
          </a:p>
        </p:txBody>
      </p:sp>
    </p:spTree>
    <p:extLst>
      <p:ext uri="{BB962C8B-B14F-4D97-AF65-F5344CB8AC3E}">
        <p14:creationId xmlns:p14="http://schemas.microsoft.com/office/powerpoint/2010/main" val="3573392034"/>
      </p:ext>
    </p:extLst>
  </p:cSld>
  <p:clrMapOvr>
    <a:masterClrMapping/>
  </p:clrMapOvr>
  <mc:AlternateContent xmlns:mc="http://schemas.openxmlformats.org/markup-compatibility/2006" xmlns:p14="http://schemas.microsoft.com/office/powerpoint/2010/main">
    <mc:Choice Requires="p14">
      <p:transition p14:dur="0" advTm="9607"/>
    </mc:Choice>
    <mc:Fallback xmlns="">
      <p:transition advTm="9607"/>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4520862-A249-287E-E9E1-132818031BCA}"/>
              </a:ext>
            </a:extLst>
          </p:cNvPr>
          <p:cNvSpPr/>
          <p:nvPr/>
        </p:nvSpPr>
        <p:spPr>
          <a:xfrm>
            <a:off x="0" y="0"/>
            <a:ext cx="24377650" cy="1371600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69" name="Line 5"/>
          <p:cNvSpPr>
            <a:spLocks noChangeShapeType="1"/>
          </p:cNvSpPr>
          <p:nvPr/>
        </p:nvSpPr>
        <p:spPr bwMode="auto">
          <a:xfrm>
            <a:off x="1496624" y="-1747383"/>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lIns="243735" tIns="121868" rIns="243735" bIns="121868"/>
          <a:lstStyle/>
          <a:p>
            <a:endParaRPr lang="es-MX" sz="1800"/>
          </a:p>
        </p:txBody>
      </p:sp>
      <p:sp>
        <p:nvSpPr>
          <p:cNvPr id="7170" name="Line 6"/>
          <p:cNvSpPr>
            <a:spLocks noChangeShapeType="1"/>
          </p:cNvSpPr>
          <p:nvPr/>
        </p:nvSpPr>
        <p:spPr bwMode="auto">
          <a:xfrm>
            <a:off x="1496624" y="-1747383"/>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lIns="243735" tIns="121868" rIns="243735" bIns="121868"/>
          <a:lstStyle/>
          <a:p>
            <a:endParaRPr lang="es-MX" sz="1800"/>
          </a:p>
        </p:txBody>
      </p:sp>
      <p:grpSp>
        <p:nvGrpSpPr>
          <p:cNvPr id="8" name="Grupo 7">
            <a:extLst>
              <a:ext uri="{FF2B5EF4-FFF2-40B4-BE49-F238E27FC236}">
                <a16:creationId xmlns:a16="http://schemas.microsoft.com/office/drawing/2014/main" id="{F0FC6D43-4CA1-4A98-9F2C-1B653340A744}"/>
              </a:ext>
            </a:extLst>
          </p:cNvPr>
          <p:cNvGrpSpPr/>
          <p:nvPr/>
        </p:nvGrpSpPr>
        <p:grpSpPr>
          <a:xfrm>
            <a:off x="1817424" y="2419042"/>
            <a:ext cx="3551157" cy="1078751"/>
            <a:chOff x="3144483" y="1759184"/>
            <a:chExt cx="540470" cy="164181"/>
          </a:xfrm>
        </p:grpSpPr>
        <p:sp>
          <p:nvSpPr>
            <p:cNvPr id="29" name="Forma libre: forma 28">
              <a:extLst>
                <a:ext uri="{FF2B5EF4-FFF2-40B4-BE49-F238E27FC236}">
                  <a16:creationId xmlns:a16="http://schemas.microsoft.com/office/drawing/2014/main" id="{E628B7E7-81C0-4DCB-B63A-BA163266B115}"/>
                </a:ext>
              </a:extLst>
            </p:cNvPr>
            <p:cNvSpPr/>
            <p:nvPr/>
          </p:nvSpPr>
          <p:spPr>
            <a:xfrm rot="18900000">
              <a:off x="3144483" y="1759187"/>
              <a:ext cx="164178" cy="164178"/>
            </a:xfrm>
            <a:custGeom>
              <a:avLst/>
              <a:gdLst>
                <a:gd name="connsiteX0" fmla="*/ 2784329 w 2784329"/>
                <a:gd name="connsiteY0" fmla="*/ 734 h 2784329"/>
                <a:gd name="connsiteX1" fmla="*/ 2782441 w 2784329"/>
                <a:gd name="connsiteY1" fmla="*/ 2780321 h 2784329"/>
                <a:gd name="connsiteX2" fmla="*/ 2779588 w 2784329"/>
                <a:gd name="connsiteY2" fmla="*/ 2780320 h 2784329"/>
                <a:gd name="connsiteX3" fmla="*/ 2779588 w 2784329"/>
                <a:gd name="connsiteY3" fmla="*/ 2784329 h 2784329"/>
                <a:gd name="connsiteX4" fmla="*/ 0 w 2784329"/>
                <a:gd name="connsiteY4" fmla="*/ 2784329 h 2784329"/>
                <a:gd name="connsiteX5" fmla="*/ 0 w 2784329"/>
                <a:gd name="connsiteY5" fmla="*/ 1703378 h 2784329"/>
                <a:gd name="connsiteX6" fmla="*/ 1702222 w 2784329"/>
                <a:gd name="connsiteY6" fmla="*/ 1703378 h 2784329"/>
                <a:gd name="connsiteX7" fmla="*/ 1703379 w 2784329"/>
                <a:gd name="connsiteY7" fmla="*/ 0 h 2784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84329" h="2784329">
                  <a:moveTo>
                    <a:pt x="2784329" y="734"/>
                  </a:moveTo>
                  <a:lnTo>
                    <a:pt x="2782441" y="2780321"/>
                  </a:lnTo>
                  <a:lnTo>
                    <a:pt x="2779588" y="2780320"/>
                  </a:lnTo>
                  <a:lnTo>
                    <a:pt x="2779588" y="2784329"/>
                  </a:lnTo>
                  <a:lnTo>
                    <a:pt x="0" y="2784329"/>
                  </a:lnTo>
                  <a:lnTo>
                    <a:pt x="0" y="1703378"/>
                  </a:lnTo>
                  <a:lnTo>
                    <a:pt x="1702222" y="1703378"/>
                  </a:lnTo>
                  <a:lnTo>
                    <a:pt x="1703379"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198"/>
            </a:p>
          </p:txBody>
        </p:sp>
        <p:sp>
          <p:nvSpPr>
            <p:cNvPr id="30" name="Forma libre: forma 29">
              <a:extLst>
                <a:ext uri="{FF2B5EF4-FFF2-40B4-BE49-F238E27FC236}">
                  <a16:creationId xmlns:a16="http://schemas.microsoft.com/office/drawing/2014/main" id="{05FB206A-A660-4C13-A0FB-5CB3C4C56A5F}"/>
                </a:ext>
              </a:extLst>
            </p:cNvPr>
            <p:cNvSpPr/>
            <p:nvPr/>
          </p:nvSpPr>
          <p:spPr>
            <a:xfrm rot="18900000">
              <a:off x="3332629" y="1759186"/>
              <a:ext cx="164178" cy="164178"/>
            </a:xfrm>
            <a:custGeom>
              <a:avLst/>
              <a:gdLst>
                <a:gd name="connsiteX0" fmla="*/ 2784329 w 2784329"/>
                <a:gd name="connsiteY0" fmla="*/ 734 h 2784329"/>
                <a:gd name="connsiteX1" fmla="*/ 2782441 w 2784329"/>
                <a:gd name="connsiteY1" fmla="*/ 2780321 h 2784329"/>
                <a:gd name="connsiteX2" fmla="*/ 2779588 w 2784329"/>
                <a:gd name="connsiteY2" fmla="*/ 2780320 h 2784329"/>
                <a:gd name="connsiteX3" fmla="*/ 2779588 w 2784329"/>
                <a:gd name="connsiteY3" fmla="*/ 2784329 h 2784329"/>
                <a:gd name="connsiteX4" fmla="*/ 0 w 2784329"/>
                <a:gd name="connsiteY4" fmla="*/ 2784329 h 2784329"/>
                <a:gd name="connsiteX5" fmla="*/ 0 w 2784329"/>
                <a:gd name="connsiteY5" fmla="*/ 1703378 h 2784329"/>
                <a:gd name="connsiteX6" fmla="*/ 1702222 w 2784329"/>
                <a:gd name="connsiteY6" fmla="*/ 1703378 h 2784329"/>
                <a:gd name="connsiteX7" fmla="*/ 1703379 w 2784329"/>
                <a:gd name="connsiteY7" fmla="*/ 0 h 2784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84329" h="2784329">
                  <a:moveTo>
                    <a:pt x="2784329" y="734"/>
                  </a:moveTo>
                  <a:lnTo>
                    <a:pt x="2782441" y="2780321"/>
                  </a:lnTo>
                  <a:lnTo>
                    <a:pt x="2779588" y="2780320"/>
                  </a:lnTo>
                  <a:lnTo>
                    <a:pt x="2779588" y="2784329"/>
                  </a:lnTo>
                  <a:lnTo>
                    <a:pt x="0" y="2784329"/>
                  </a:lnTo>
                  <a:lnTo>
                    <a:pt x="0" y="1703378"/>
                  </a:lnTo>
                  <a:lnTo>
                    <a:pt x="1702222" y="1703378"/>
                  </a:lnTo>
                  <a:lnTo>
                    <a:pt x="1703379"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198"/>
            </a:p>
          </p:txBody>
        </p:sp>
        <p:sp>
          <p:nvSpPr>
            <p:cNvPr id="31" name="Forma libre: forma 30">
              <a:extLst>
                <a:ext uri="{FF2B5EF4-FFF2-40B4-BE49-F238E27FC236}">
                  <a16:creationId xmlns:a16="http://schemas.microsoft.com/office/drawing/2014/main" id="{F673E431-93BD-4600-BB86-6AD2A17549D8}"/>
                </a:ext>
              </a:extLst>
            </p:cNvPr>
            <p:cNvSpPr/>
            <p:nvPr/>
          </p:nvSpPr>
          <p:spPr>
            <a:xfrm rot="18900000">
              <a:off x="3520775" y="1759184"/>
              <a:ext cx="164178" cy="164178"/>
            </a:xfrm>
            <a:custGeom>
              <a:avLst/>
              <a:gdLst>
                <a:gd name="connsiteX0" fmla="*/ 2784329 w 2784329"/>
                <a:gd name="connsiteY0" fmla="*/ 734 h 2784329"/>
                <a:gd name="connsiteX1" fmla="*/ 2782441 w 2784329"/>
                <a:gd name="connsiteY1" fmla="*/ 2780321 h 2784329"/>
                <a:gd name="connsiteX2" fmla="*/ 2779588 w 2784329"/>
                <a:gd name="connsiteY2" fmla="*/ 2780320 h 2784329"/>
                <a:gd name="connsiteX3" fmla="*/ 2779588 w 2784329"/>
                <a:gd name="connsiteY3" fmla="*/ 2784329 h 2784329"/>
                <a:gd name="connsiteX4" fmla="*/ 0 w 2784329"/>
                <a:gd name="connsiteY4" fmla="*/ 2784329 h 2784329"/>
                <a:gd name="connsiteX5" fmla="*/ 0 w 2784329"/>
                <a:gd name="connsiteY5" fmla="*/ 1703378 h 2784329"/>
                <a:gd name="connsiteX6" fmla="*/ 1702222 w 2784329"/>
                <a:gd name="connsiteY6" fmla="*/ 1703378 h 2784329"/>
                <a:gd name="connsiteX7" fmla="*/ 1703379 w 2784329"/>
                <a:gd name="connsiteY7" fmla="*/ 0 h 2784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84329" h="2784329">
                  <a:moveTo>
                    <a:pt x="2784329" y="734"/>
                  </a:moveTo>
                  <a:lnTo>
                    <a:pt x="2782441" y="2780321"/>
                  </a:lnTo>
                  <a:lnTo>
                    <a:pt x="2779588" y="2780320"/>
                  </a:lnTo>
                  <a:lnTo>
                    <a:pt x="2779588" y="2784329"/>
                  </a:lnTo>
                  <a:lnTo>
                    <a:pt x="0" y="2784329"/>
                  </a:lnTo>
                  <a:lnTo>
                    <a:pt x="0" y="1703378"/>
                  </a:lnTo>
                  <a:lnTo>
                    <a:pt x="1702222" y="1703378"/>
                  </a:lnTo>
                  <a:lnTo>
                    <a:pt x="1703379"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198" dirty="0"/>
            </a:p>
          </p:txBody>
        </p:sp>
      </p:grpSp>
      <p:sp>
        <p:nvSpPr>
          <p:cNvPr id="23" name="Forma libre: forma 22">
            <a:extLst>
              <a:ext uri="{FF2B5EF4-FFF2-40B4-BE49-F238E27FC236}">
                <a16:creationId xmlns:a16="http://schemas.microsoft.com/office/drawing/2014/main" id="{FFD03E24-2CD2-4AD8-8B69-33B8BC1253D3}"/>
              </a:ext>
            </a:extLst>
          </p:cNvPr>
          <p:cNvSpPr/>
          <p:nvPr/>
        </p:nvSpPr>
        <p:spPr>
          <a:xfrm rot="18900000">
            <a:off x="10172123" y="2360132"/>
            <a:ext cx="9591308" cy="9591308"/>
          </a:xfrm>
          <a:custGeom>
            <a:avLst/>
            <a:gdLst>
              <a:gd name="connsiteX0" fmla="*/ 1904136 w 3925184"/>
              <a:gd name="connsiteY0" fmla="*/ 374680 h 3925184"/>
              <a:gd name="connsiteX1" fmla="*/ 1903098 w 3925184"/>
              <a:gd name="connsiteY1" fmla="*/ 1901935 h 3925184"/>
              <a:gd name="connsiteX2" fmla="*/ 1901531 w 3925184"/>
              <a:gd name="connsiteY2" fmla="*/ 1901935 h 3925184"/>
              <a:gd name="connsiteX3" fmla="*/ 1901531 w 3925184"/>
              <a:gd name="connsiteY3" fmla="*/ 1904137 h 3925184"/>
              <a:gd name="connsiteX4" fmla="*/ 374276 w 3925184"/>
              <a:gd name="connsiteY4" fmla="*/ 1904137 h 3925184"/>
              <a:gd name="connsiteX5" fmla="*/ 374276 w 3925184"/>
              <a:gd name="connsiteY5" fmla="*/ 1310205 h 3925184"/>
              <a:gd name="connsiteX6" fmla="*/ 1309568 w 3925184"/>
              <a:gd name="connsiteY6" fmla="*/ 1310205 h 3925184"/>
              <a:gd name="connsiteX7" fmla="*/ 1310204 w 3925184"/>
              <a:gd name="connsiteY7" fmla="*/ 374277 h 3925184"/>
              <a:gd name="connsiteX8" fmla="*/ 3925184 w 3925184"/>
              <a:gd name="connsiteY8" fmla="*/ 1035 h 3925184"/>
              <a:gd name="connsiteX9" fmla="*/ 3922522 w 3925184"/>
              <a:gd name="connsiteY9" fmla="*/ 3919534 h 3925184"/>
              <a:gd name="connsiteX10" fmla="*/ 3918501 w 3925184"/>
              <a:gd name="connsiteY10" fmla="*/ 3919532 h 3925184"/>
              <a:gd name="connsiteX11" fmla="*/ 3918501 w 3925184"/>
              <a:gd name="connsiteY11" fmla="*/ 3925184 h 3925184"/>
              <a:gd name="connsiteX12" fmla="*/ 0 w 3925184"/>
              <a:gd name="connsiteY12" fmla="*/ 3925184 h 3925184"/>
              <a:gd name="connsiteX13" fmla="*/ 0 w 3925184"/>
              <a:gd name="connsiteY13" fmla="*/ 2401322 h 3925184"/>
              <a:gd name="connsiteX14" fmla="*/ 287218 w 3925184"/>
              <a:gd name="connsiteY14" fmla="*/ 2401323 h 3925184"/>
              <a:gd name="connsiteX15" fmla="*/ 287218 w 3925184"/>
              <a:gd name="connsiteY15" fmla="*/ 1995361 h 3925184"/>
              <a:gd name="connsiteX16" fmla="*/ 1989440 w 3925184"/>
              <a:gd name="connsiteY16" fmla="*/ 1995362 h 3925184"/>
              <a:gd name="connsiteX17" fmla="*/ 1990597 w 3925184"/>
              <a:gd name="connsiteY17" fmla="*/ 291984 h 3925184"/>
              <a:gd name="connsiteX18" fmla="*/ 2401126 w 3925184"/>
              <a:gd name="connsiteY18" fmla="*/ 292263 h 3925184"/>
              <a:gd name="connsiteX19" fmla="*/ 2401324 w 3925184"/>
              <a:gd name="connsiteY19" fmla="*/ 0 h 3925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925184" h="3925184">
                <a:moveTo>
                  <a:pt x="1904136" y="374680"/>
                </a:moveTo>
                <a:lnTo>
                  <a:pt x="1903098" y="1901935"/>
                </a:lnTo>
                <a:lnTo>
                  <a:pt x="1901531" y="1901935"/>
                </a:lnTo>
                <a:lnTo>
                  <a:pt x="1901531" y="1904137"/>
                </a:lnTo>
                <a:lnTo>
                  <a:pt x="374276" y="1904137"/>
                </a:lnTo>
                <a:lnTo>
                  <a:pt x="374276" y="1310205"/>
                </a:lnTo>
                <a:lnTo>
                  <a:pt x="1309568" y="1310205"/>
                </a:lnTo>
                <a:lnTo>
                  <a:pt x="1310204" y="374277"/>
                </a:lnTo>
                <a:close/>
                <a:moveTo>
                  <a:pt x="3925184" y="1035"/>
                </a:moveTo>
                <a:lnTo>
                  <a:pt x="3922522" y="3919534"/>
                </a:lnTo>
                <a:lnTo>
                  <a:pt x="3918501" y="3919532"/>
                </a:lnTo>
                <a:lnTo>
                  <a:pt x="3918501" y="3925184"/>
                </a:lnTo>
                <a:lnTo>
                  <a:pt x="0" y="3925184"/>
                </a:lnTo>
                <a:lnTo>
                  <a:pt x="0" y="2401322"/>
                </a:lnTo>
                <a:lnTo>
                  <a:pt x="287218" y="2401323"/>
                </a:lnTo>
                <a:lnTo>
                  <a:pt x="287218" y="1995361"/>
                </a:lnTo>
                <a:lnTo>
                  <a:pt x="1989440" y="1995362"/>
                </a:lnTo>
                <a:lnTo>
                  <a:pt x="1990597" y="291984"/>
                </a:lnTo>
                <a:lnTo>
                  <a:pt x="2401126" y="292263"/>
                </a:lnTo>
                <a:lnTo>
                  <a:pt x="2401324" y="0"/>
                </a:lnTo>
                <a:close/>
              </a:path>
            </a:pathLst>
          </a:custGeom>
          <a:blipFill dpi="0" rotWithShape="0">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198" dirty="0"/>
          </a:p>
        </p:txBody>
      </p:sp>
      <p:sp>
        <p:nvSpPr>
          <p:cNvPr id="20" name="Forma libre: forma 19">
            <a:extLst>
              <a:ext uri="{FF2B5EF4-FFF2-40B4-BE49-F238E27FC236}">
                <a16:creationId xmlns:a16="http://schemas.microsoft.com/office/drawing/2014/main" id="{9BC41495-990D-4C06-BF0F-86D2EBCC7A96}"/>
              </a:ext>
            </a:extLst>
          </p:cNvPr>
          <p:cNvSpPr/>
          <p:nvPr/>
        </p:nvSpPr>
        <p:spPr>
          <a:xfrm rot="18900000">
            <a:off x="10558624" y="3753988"/>
            <a:ext cx="6803594" cy="6803594"/>
          </a:xfrm>
          <a:custGeom>
            <a:avLst/>
            <a:gdLst>
              <a:gd name="connsiteX0" fmla="*/ 2784329 w 2784329"/>
              <a:gd name="connsiteY0" fmla="*/ 734 h 2784329"/>
              <a:gd name="connsiteX1" fmla="*/ 2782441 w 2784329"/>
              <a:gd name="connsiteY1" fmla="*/ 2780321 h 2784329"/>
              <a:gd name="connsiteX2" fmla="*/ 2779588 w 2784329"/>
              <a:gd name="connsiteY2" fmla="*/ 2780320 h 2784329"/>
              <a:gd name="connsiteX3" fmla="*/ 2779588 w 2784329"/>
              <a:gd name="connsiteY3" fmla="*/ 2784329 h 2784329"/>
              <a:gd name="connsiteX4" fmla="*/ 0 w 2784329"/>
              <a:gd name="connsiteY4" fmla="*/ 2784329 h 2784329"/>
              <a:gd name="connsiteX5" fmla="*/ 0 w 2784329"/>
              <a:gd name="connsiteY5" fmla="*/ 1703378 h 2784329"/>
              <a:gd name="connsiteX6" fmla="*/ 1702222 w 2784329"/>
              <a:gd name="connsiteY6" fmla="*/ 1703378 h 2784329"/>
              <a:gd name="connsiteX7" fmla="*/ 1703379 w 2784329"/>
              <a:gd name="connsiteY7" fmla="*/ 0 h 2784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84329" h="2784329">
                <a:moveTo>
                  <a:pt x="2784329" y="734"/>
                </a:moveTo>
                <a:lnTo>
                  <a:pt x="2782441" y="2780321"/>
                </a:lnTo>
                <a:lnTo>
                  <a:pt x="2779588" y="2780320"/>
                </a:lnTo>
                <a:lnTo>
                  <a:pt x="2779588" y="2784329"/>
                </a:lnTo>
                <a:lnTo>
                  <a:pt x="0" y="2784329"/>
                </a:lnTo>
                <a:lnTo>
                  <a:pt x="0" y="1703378"/>
                </a:lnTo>
                <a:lnTo>
                  <a:pt x="1702222" y="1703378"/>
                </a:lnTo>
                <a:lnTo>
                  <a:pt x="1703379" y="0"/>
                </a:lnTo>
                <a:close/>
              </a:path>
            </a:pathLst>
          </a:custGeom>
          <a:solidFill>
            <a:srgbClr val="015E63">
              <a:alpha val="5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198"/>
          </a:p>
        </p:txBody>
      </p:sp>
      <p:sp>
        <p:nvSpPr>
          <p:cNvPr id="33" name="Forma libre: forma 32">
            <a:extLst>
              <a:ext uri="{FF2B5EF4-FFF2-40B4-BE49-F238E27FC236}">
                <a16:creationId xmlns:a16="http://schemas.microsoft.com/office/drawing/2014/main" id="{13FD6F46-1C8C-400F-AD4B-3A81061D97E7}"/>
              </a:ext>
            </a:extLst>
          </p:cNvPr>
          <p:cNvSpPr/>
          <p:nvPr/>
        </p:nvSpPr>
        <p:spPr>
          <a:xfrm rot="18900000">
            <a:off x="13085569" y="3943899"/>
            <a:ext cx="1749698" cy="1749698"/>
          </a:xfrm>
          <a:custGeom>
            <a:avLst/>
            <a:gdLst>
              <a:gd name="connsiteX0" fmla="*/ 2784329 w 2784329"/>
              <a:gd name="connsiteY0" fmla="*/ 734 h 2784329"/>
              <a:gd name="connsiteX1" fmla="*/ 2782441 w 2784329"/>
              <a:gd name="connsiteY1" fmla="*/ 2780321 h 2784329"/>
              <a:gd name="connsiteX2" fmla="*/ 2779588 w 2784329"/>
              <a:gd name="connsiteY2" fmla="*/ 2780320 h 2784329"/>
              <a:gd name="connsiteX3" fmla="*/ 2779588 w 2784329"/>
              <a:gd name="connsiteY3" fmla="*/ 2784329 h 2784329"/>
              <a:gd name="connsiteX4" fmla="*/ 0 w 2784329"/>
              <a:gd name="connsiteY4" fmla="*/ 2784329 h 2784329"/>
              <a:gd name="connsiteX5" fmla="*/ 0 w 2784329"/>
              <a:gd name="connsiteY5" fmla="*/ 1703378 h 2784329"/>
              <a:gd name="connsiteX6" fmla="*/ 1702222 w 2784329"/>
              <a:gd name="connsiteY6" fmla="*/ 1703378 h 2784329"/>
              <a:gd name="connsiteX7" fmla="*/ 1703379 w 2784329"/>
              <a:gd name="connsiteY7" fmla="*/ 0 h 2784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84329" h="2784329">
                <a:moveTo>
                  <a:pt x="2784329" y="734"/>
                </a:moveTo>
                <a:lnTo>
                  <a:pt x="2782441" y="2780321"/>
                </a:lnTo>
                <a:lnTo>
                  <a:pt x="2779588" y="2780320"/>
                </a:lnTo>
                <a:lnTo>
                  <a:pt x="2779588" y="2784329"/>
                </a:lnTo>
                <a:lnTo>
                  <a:pt x="0" y="2784329"/>
                </a:lnTo>
                <a:lnTo>
                  <a:pt x="0" y="1703378"/>
                </a:lnTo>
                <a:lnTo>
                  <a:pt x="1702222" y="1703378"/>
                </a:lnTo>
                <a:lnTo>
                  <a:pt x="1703379"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198"/>
          </a:p>
        </p:txBody>
      </p:sp>
      <p:sp>
        <p:nvSpPr>
          <p:cNvPr id="34" name="Forma libre: forma 33">
            <a:extLst>
              <a:ext uri="{FF2B5EF4-FFF2-40B4-BE49-F238E27FC236}">
                <a16:creationId xmlns:a16="http://schemas.microsoft.com/office/drawing/2014/main" id="{5821DA2A-2529-4E61-B819-95054FBAF6C0}"/>
              </a:ext>
            </a:extLst>
          </p:cNvPr>
          <p:cNvSpPr/>
          <p:nvPr/>
        </p:nvSpPr>
        <p:spPr>
          <a:xfrm rot="18900000">
            <a:off x="15232822" y="7897652"/>
            <a:ext cx="2396454" cy="2396454"/>
          </a:xfrm>
          <a:custGeom>
            <a:avLst/>
            <a:gdLst>
              <a:gd name="connsiteX0" fmla="*/ 2784329 w 2784329"/>
              <a:gd name="connsiteY0" fmla="*/ 734 h 2784329"/>
              <a:gd name="connsiteX1" fmla="*/ 2782441 w 2784329"/>
              <a:gd name="connsiteY1" fmla="*/ 2780321 h 2784329"/>
              <a:gd name="connsiteX2" fmla="*/ 2779588 w 2784329"/>
              <a:gd name="connsiteY2" fmla="*/ 2780320 h 2784329"/>
              <a:gd name="connsiteX3" fmla="*/ 2779588 w 2784329"/>
              <a:gd name="connsiteY3" fmla="*/ 2784329 h 2784329"/>
              <a:gd name="connsiteX4" fmla="*/ 0 w 2784329"/>
              <a:gd name="connsiteY4" fmla="*/ 2784329 h 2784329"/>
              <a:gd name="connsiteX5" fmla="*/ 0 w 2784329"/>
              <a:gd name="connsiteY5" fmla="*/ 1703378 h 2784329"/>
              <a:gd name="connsiteX6" fmla="*/ 1702222 w 2784329"/>
              <a:gd name="connsiteY6" fmla="*/ 1703378 h 2784329"/>
              <a:gd name="connsiteX7" fmla="*/ 1703379 w 2784329"/>
              <a:gd name="connsiteY7" fmla="*/ 0 h 2784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84329" h="2784329">
                <a:moveTo>
                  <a:pt x="2784329" y="734"/>
                </a:moveTo>
                <a:lnTo>
                  <a:pt x="2782441" y="2780321"/>
                </a:lnTo>
                <a:lnTo>
                  <a:pt x="2779588" y="2780320"/>
                </a:lnTo>
                <a:lnTo>
                  <a:pt x="2779588" y="2784329"/>
                </a:lnTo>
                <a:lnTo>
                  <a:pt x="0" y="2784329"/>
                </a:lnTo>
                <a:lnTo>
                  <a:pt x="0" y="1703378"/>
                </a:lnTo>
                <a:lnTo>
                  <a:pt x="1702222" y="1703378"/>
                </a:lnTo>
                <a:lnTo>
                  <a:pt x="1703379" y="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198"/>
          </a:p>
        </p:txBody>
      </p:sp>
      <p:sp>
        <p:nvSpPr>
          <p:cNvPr id="38" name="TextBox 143">
            <a:extLst>
              <a:ext uri="{FF2B5EF4-FFF2-40B4-BE49-F238E27FC236}">
                <a16:creationId xmlns:a16="http://schemas.microsoft.com/office/drawing/2014/main" id="{40A7CEAD-F713-463F-88F4-EA68E9B37F67}"/>
              </a:ext>
            </a:extLst>
          </p:cNvPr>
          <p:cNvSpPr txBox="1"/>
          <p:nvPr/>
        </p:nvSpPr>
        <p:spPr>
          <a:xfrm>
            <a:off x="1751221" y="4062223"/>
            <a:ext cx="7581587" cy="2553904"/>
          </a:xfrm>
          <a:prstGeom prst="rect">
            <a:avLst/>
          </a:prstGeom>
          <a:noFill/>
        </p:spPr>
        <p:txBody>
          <a:bodyPr wrap="square" rtlCol="0">
            <a:spAutoFit/>
          </a:bodyPr>
          <a:lstStyle/>
          <a:p>
            <a:r>
              <a:rPr lang="es-CO" sz="7998" dirty="0">
                <a:solidFill>
                  <a:schemeClr val="bg2"/>
                </a:solidFill>
                <a:latin typeface="Lato" panose="020F0502020204030203" pitchFamily="34" charset="0"/>
              </a:rPr>
              <a:t>SALES REPORT </a:t>
            </a:r>
            <a:endParaRPr lang="es-CO" sz="7998" b="1" dirty="0">
              <a:solidFill>
                <a:schemeClr val="accent3"/>
              </a:solidFill>
              <a:latin typeface="Lato Black" panose="020F0A02020204030203" pitchFamily="34" charset="0"/>
            </a:endParaRPr>
          </a:p>
          <a:p>
            <a:r>
              <a:rPr lang="es-CO" sz="7998" b="1" i="1" dirty="0">
                <a:solidFill>
                  <a:schemeClr val="accent3"/>
                </a:solidFill>
                <a:latin typeface="Lato Black" panose="020F0A02020204030203" pitchFamily="34" charset="0"/>
              </a:rPr>
              <a:t>PPT </a:t>
            </a:r>
            <a:r>
              <a:rPr lang="es-CO" sz="7998" b="1" i="1" dirty="0">
                <a:solidFill>
                  <a:schemeClr val="accent1"/>
                </a:solidFill>
                <a:latin typeface="Lato Black" panose="020F0A02020204030203" pitchFamily="34" charset="0"/>
              </a:rPr>
              <a:t>TEMPLATE</a:t>
            </a:r>
            <a:endParaRPr lang="en-US" sz="7998" b="1" i="1" dirty="0">
              <a:solidFill>
                <a:schemeClr val="accent1"/>
              </a:solidFill>
              <a:latin typeface="Lato Black" panose="020F0A02020204030203" pitchFamily="34" charset="0"/>
            </a:endParaRPr>
          </a:p>
        </p:txBody>
      </p:sp>
      <p:sp>
        <p:nvSpPr>
          <p:cNvPr id="44" name="Forma libre: forma 43">
            <a:extLst>
              <a:ext uri="{FF2B5EF4-FFF2-40B4-BE49-F238E27FC236}">
                <a16:creationId xmlns:a16="http://schemas.microsoft.com/office/drawing/2014/main" id="{5C43BB1B-DCE0-440F-B06C-1C67FCF4E2F6}"/>
              </a:ext>
            </a:extLst>
          </p:cNvPr>
          <p:cNvSpPr/>
          <p:nvPr/>
        </p:nvSpPr>
        <p:spPr>
          <a:xfrm rot="18900000">
            <a:off x="15065226" y="1090108"/>
            <a:ext cx="3459127" cy="3459127"/>
          </a:xfrm>
          <a:custGeom>
            <a:avLst/>
            <a:gdLst>
              <a:gd name="connsiteX0" fmla="*/ 2784329 w 2784329"/>
              <a:gd name="connsiteY0" fmla="*/ 734 h 2784329"/>
              <a:gd name="connsiteX1" fmla="*/ 2782441 w 2784329"/>
              <a:gd name="connsiteY1" fmla="*/ 2780321 h 2784329"/>
              <a:gd name="connsiteX2" fmla="*/ 2779588 w 2784329"/>
              <a:gd name="connsiteY2" fmla="*/ 2780320 h 2784329"/>
              <a:gd name="connsiteX3" fmla="*/ 2779588 w 2784329"/>
              <a:gd name="connsiteY3" fmla="*/ 2784329 h 2784329"/>
              <a:gd name="connsiteX4" fmla="*/ 0 w 2784329"/>
              <a:gd name="connsiteY4" fmla="*/ 2784329 h 2784329"/>
              <a:gd name="connsiteX5" fmla="*/ 0 w 2784329"/>
              <a:gd name="connsiteY5" fmla="*/ 1703378 h 2784329"/>
              <a:gd name="connsiteX6" fmla="*/ 1702222 w 2784329"/>
              <a:gd name="connsiteY6" fmla="*/ 1703378 h 2784329"/>
              <a:gd name="connsiteX7" fmla="*/ 1703379 w 2784329"/>
              <a:gd name="connsiteY7" fmla="*/ 0 h 2784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84329" h="2784329">
                <a:moveTo>
                  <a:pt x="2784329" y="734"/>
                </a:moveTo>
                <a:lnTo>
                  <a:pt x="2782441" y="2780321"/>
                </a:lnTo>
                <a:lnTo>
                  <a:pt x="2779588" y="2780320"/>
                </a:lnTo>
                <a:lnTo>
                  <a:pt x="2779588" y="2784329"/>
                </a:lnTo>
                <a:lnTo>
                  <a:pt x="0" y="2784329"/>
                </a:lnTo>
                <a:lnTo>
                  <a:pt x="0" y="1703378"/>
                </a:lnTo>
                <a:lnTo>
                  <a:pt x="1702222" y="1703378"/>
                </a:lnTo>
                <a:lnTo>
                  <a:pt x="1703379" y="0"/>
                </a:lnTo>
                <a:close/>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198"/>
          </a:p>
        </p:txBody>
      </p:sp>
      <p:sp>
        <p:nvSpPr>
          <p:cNvPr id="45" name="Forma libre: forma 44">
            <a:extLst>
              <a:ext uri="{FF2B5EF4-FFF2-40B4-BE49-F238E27FC236}">
                <a16:creationId xmlns:a16="http://schemas.microsoft.com/office/drawing/2014/main" id="{AD823184-9094-43A7-B05A-B34F3B3C79D5}"/>
              </a:ext>
            </a:extLst>
          </p:cNvPr>
          <p:cNvSpPr/>
          <p:nvPr/>
        </p:nvSpPr>
        <p:spPr>
          <a:xfrm rot="18900000">
            <a:off x="9774738" y="7438105"/>
            <a:ext cx="3459127" cy="3459127"/>
          </a:xfrm>
          <a:custGeom>
            <a:avLst/>
            <a:gdLst>
              <a:gd name="connsiteX0" fmla="*/ 2784329 w 2784329"/>
              <a:gd name="connsiteY0" fmla="*/ 734 h 2784329"/>
              <a:gd name="connsiteX1" fmla="*/ 2782441 w 2784329"/>
              <a:gd name="connsiteY1" fmla="*/ 2780321 h 2784329"/>
              <a:gd name="connsiteX2" fmla="*/ 2779588 w 2784329"/>
              <a:gd name="connsiteY2" fmla="*/ 2780320 h 2784329"/>
              <a:gd name="connsiteX3" fmla="*/ 2779588 w 2784329"/>
              <a:gd name="connsiteY3" fmla="*/ 2784329 h 2784329"/>
              <a:gd name="connsiteX4" fmla="*/ 0 w 2784329"/>
              <a:gd name="connsiteY4" fmla="*/ 2784329 h 2784329"/>
              <a:gd name="connsiteX5" fmla="*/ 0 w 2784329"/>
              <a:gd name="connsiteY5" fmla="*/ 1703378 h 2784329"/>
              <a:gd name="connsiteX6" fmla="*/ 1702222 w 2784329"/>
              <a:gd name="connsiteY6" fmla="*/ 1703378 h 2784329"/>
              <a:gd name="connsiteX7" fmla="*/ 1703379 w 2784329"/>
              <a:gd name="connsiteY7" fmla="*/ 0 h 2784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84329" h="2784329">
                <a:moveTo>
                  <a:pt x="2784329" y="734"/>
                </a:moveTo>
                <a:lnTo>
                  <a:pt x="2782441" y="2780321"/>
                </a:lnTo>
                <a:lnTo>
                  <a:pt x="2779588" y="2780320"/>
                </a:lnTo>
                <a:lnTo>
                  <a:pt x="2779588" y="2784329"/>
                </a:lnTo>
                <a:lnTo>
                  <a:pt x="0" y="2784329"/>
                </a:lnTo>
                <a:lnTo>
                  <a:pt x="0" y="1703378"/>
                </a:lnTo>
                <a:lnTo>
                  <a:pt x="1702222" y="1703378"/>
                </a:lnTo>
                <a:lnTo>
                  <a:pt x="1703379" y="0"/>
                </a:lnTo>
                <a:close/>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198"/>
          </a:p>
        </p:txBody>
      </p:sp>
      <p:sp>
        <p:nvSpPr>
          <p:cNvPr id="48" name="Forma libre: forma 47">
            <a:extLst>
              <a:ext uri="{FF2B5EF4-FFF2-40B4-BE49-F238E27FC236}">
                <a16:creationId xmlns:a16="http://schemas.microsoft.com/office/drawing/2014/main" id="{D16F6AFC-290E-472A-B3E2-E276221D2D08}"/>
              </a:ext>
            </a:extLst>
          </p:cNvPr>
          <p:cNvSpPr/>
          <p:nvPr/>
        </p:nvSpPr>
        <p:spPr>
          <a:xfrm rot="18900000">
            <a:off x="-3682126" y="7279805"/>
            <a:ext cx="6176013" cy="6176013"/>
          </a:xfrm>
          <a:custGeom>
            <a:avLst/>
            <a:gdLst>
              <a:gd name="connsiteX0" fmla="*/ 2784329 w 2784329"/>
              <a:gd name="connsiteY0" fmla="*/ 734 h 2784329"/>
              <a:gd name="connsiteX1" fmla="*/ 2782441 w 2784329"/>
              <a:gd name="connsiteY1" fmla="*/ 2780321 h 2784329"/>
              <a:gd name="connsiteX2" fmla="*/ 2779588 w 2784329"/>
              <a:gd name="connsiteY2" fmla="*/ 2780320 h 2784329"/>
              <a:gd name="connsiteX3" fmla="*/ 2779588 w 2784329"/>
              <a:gd name="connsiteY3" fmla="*/ 2784329 h 2784329"/>
              <a:gd name="connsiteX4" fmla="*/ 0 w 2784329"/>
              <a:gd name="connsiteY4" fmla="*/ 2784329 h 2784329"/>
              <a:gd name="connsiteX5" fmla="*/ 0 w 2784329"/>
              <a:gd name="connsiteY5" fmla="*/ 1703378 h 2784329"/>
              <a:gd name="connsiteX6" fmla="*/ 1702222 w 2784329"/>
              <a:gd name="connsiteY6" fmla="*/ 1703378 h 2784329"/>
              <a:gd name="connsiteX7" fmla="*/ 1703379 w 2784329"/>
              <a:gd name="connsiteY7" fmla="*/ 0 h 2784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84329" h="2784329">
                <a:moveTo>
                  <a:pt x="2784329" y="734"/>
                </a:moveTo>
                <a:lnTo>
                  <a:pt x="2782441" y="2780321"/>
                </a:lnTo>
                <a:lnTo>
                  <a:pt x="2779588" y="2780320"/>
                </a:lnTo>
                <a:lnTo>
                  <a:pt x="2779588" y="2784329"/>
                </a:lnTo>
                <a:lnTo>
                  <a:pt x="0" y="2784329"/>
                </a:lnTo>
                <a:lnTo>
                  <a:pt x="0" y="1703378"/>
                </a:lnTo>
                <a:lnTo>
                  <a:pt x="1702222" y="1703378"/>
                </a:lnTo>
                <a:lnTo>
                  <a:pt x="1703379" y="0"/>
                </a:lnTo>
                <a:close/>
              </a:path>
            </a:pathLst>
          </a:custGeom>
          <a:solidFill>
            <a:schemeClr val="accent1"/>
          </a:solidFill>
          <a:ln>
            <a:solidFill>
              <a:srgbClr val="F69429">
                <a:alpha val="3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198"/>
          </a:p>
        </p:txBody>
      </p:sp>
      <p:sp>
        <p:nvSpPr>
          <p:cNvPr id="21" name="Forma libre: forma 20">
            <a:extLst>
              <a:ext uri="{FF2B5EF4-FFF2-40B4-BE49-F238E27FC236}">
                <a16:creationId xmlns:a16="http://schemas.microsoft.com/office/drawing/2014/main" id="{785526B7-732B-4BE7-BD80-76C12F87415C}"/>
              </a:ext>
            </a:extLst>
          </p:cNvPr>
          <p:cNvSpPr/>
          <p:nvPr/>
        </p:nvSpPr>
        <p:spPr>
          <a:xfrm rot="8100000">
            <a:off x="20141607" y="4393655"/>
            <a:ext cx="6176013" cy="6176013"/>
          </a:xfrm>
          <a:custGeom>
            <a:avLst/>
            <a:gdLst>
              <a:gd name="connsiteX0" fmla="*/ 2784329 w 2784329"/>
              <a:gd name="connsiteY0" fmla="*/ 734 h 2784329"/>
              <a:gd name="connsiteX1" fmla="*/ 2782441 w 2784329"/>
              <a:gd name="connsiteY1" fmla="*/ 2780321 h 2784329"/>
              <a:gd name="connsiteX2" fmla="*/ 2779588 w 2784329"/>
              <a:gd name="connsiteY2" fmla="*/ 2780320 h 2784329"/>
              <a:gd name="connsiteX3" fmla="*/ 2779588 w 2784329"/>
              <a:gd name="connsiteY3" fmla="*/ 2784329 h 2784329"/>
              <a:gd name="connsiteX4" fmla="*/ 0 w 2784329"/>
              <a:gd name="connsiteY4" fmla="*/ 2784329 h 2784329"/>
              <a:gd name="connsiteX5" fmla="*/ 0 w 2784329"/>
              <a:gd name="connsiteY5" fmla="*/ 1703378 h 2784329"/>
              <a:gd name="connsiteX6" fmla="*/ 1702222 w 2784329"/>
              <a:gd name="connsiteY6" fmla="*/ 1703378 h 2784329"/>
              <a:gd name="connsiteX7" fmla="*/ 1703379 w 2784329"/>
              <a:gd name="connsiteY7" fmla="*/ 0 h 2784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84329" h="2784329">
                <a:moveTo>
                  <a:pt x="2784329" y="734"/>
                </a:moveTo>
                <a:lnTo>
                  <a:pt x="2782441" y="2780321"/>
                </a:lnTo>
                <a:lnTo>
                  <a:pt x="2779588" y="2780320"/>
                </a:lnTo>
                <a:lnTo>
                  <a:pt x="2779588" y="2784329"/>
                </a:lnTo>
                <a:lnTo>
                  <a:pt x="0" y="2784329"/>
                </a:lnTo>
                <a:lnTo>
                  <a:pt x="0" y="1703378"/>
                </a:lnTo>
                <a:lnTo>
                  <a:pt x="1702222" y="1703378"/>
                </a:lnTo>
                <a:lnTo>
                  <a:pt x="1703379" y="0"/>
                </a:lnTo>
                <a:close/>
              </a:path>
            </a:pathLst>
          </a:custGeom>
          <a:noFill/>
          <a:ln>
            <a:solidFill>
              <a:schemeClr val="accent3">
                <a:alpha val="34902"/>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198"/>
          </a:p>
        </p:txBody>
      </p:sp>
    </p:spTree>
    <p:extLst>
      <p:ext uri="{BB962C8B-B14F-4D97-AF65-F5344CB8AC3E}">
        <p14:creationId xmlns:p14="http://schemas.microsoft.com/office/powerpoint/2010/main" val="20097404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601" name="Chart 1"/>
          <p:cNvGraphicFramePr>
            <a:graphicFrameLocks/>
          </p:cNvGraphicFramePr>
          <p:nvPr/>
        </p:nvGraphicFramePr>
        <p:xfrm>
          <a:off x="11891963" y="3546475"/>
          <a:ext cx="11728450" cy="7851775"/>
        </p:xfrm>
        <a:graphic>
          <a:graphicData uri="http://schemas.openxmlformats.org/presentationml/2006/ole">
            <mc:AlternateContent xmlns:mc="http://schemas.openxmlformats.org/markup-compatibility/2006">
              <mc:Choice xmlns:v="urn:schemas-microsoft-com:vml" Requires="v">
                <p:oleObj r:id="rId2" imgW="11727735" imgH="7850999" progId="Excel.Chart.8">
                  <p:embed/>
                </p:oleObj>
              </mc:Choice>
              <mc:Fallback>
                <p:oleObj r:id="rId2" imgW="11727735" imgH="7850999" progId="Excel.Chart.8">
                  <p:embed/>
                  <p:pic>
                    <p:nvPicPr>
                      <p:cNvPr id="25601" name="Chart 1"/>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91963" y="3546475"/>
                        <a:ext cx="11728450" cy="78517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5602" name="TextBox 7"/>
          <p:cNvSpPr txBox="1">
            <a:spLocks noChangeArrowheads="1"/>
          </p:cNvSpPr>
          <p:nvPr/>
        </p:nvSpPr>
        <p:spPr bwMode="auto">
          <a:xfrm>
            <a:off x="1735138" y="3819525"/>
            <a:ext cx="4395787"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82843" tIns="91422" rIns="182843" bIns="91422">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id-ID" altLang="es-MX" sz="4000" b="1" dirty="0">
                <a:latin typeface="Lato" panose="020F0502020204030203" pitchFamily="34" charset="77"/>
              </a:rPr>
              <a:t>Digital </a:t>
            </a:r>
            <a:r>
              <a:rPr lang="id-ID" altLang="es-MX" sz="4000" b="1" dirty="0" err="1">
                <a:latin typeface="Lato" panose="020F0502020204030203" pitchFamily="34" charset="77"/>
              </a:rPr>
              <a:t>Marketing</a:t>
            </a:r>
            <a:endParaRPr lang="id-ID" altLang="es-MX" sz="4000" b="1" dirty="0">
              <a:latin typeface="Lato" panose="020F0502020204030203" pitchFamily="34" charset="77"/>
            </a:endParaRPr>
          </a:p>
        </p:txBody>
      </p:sp>
      <p:sp>
        <p:nvSpPr>
          <p:cNvPr id="25603" name="TextBox 8"/>
          <p:cNvSpPr txBox="1">
            <a:spLocks noChangeArrowheads="1"/>
          </p:cNvSpPr>
          <p:nvPr/>
        </p:nvSpPr>
        <p:spPr bwMode="auto">
          <a:xfrm>
            <a:off x="1730375" y="4559300"/>
            <a:ext cx="10248900" cy="261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2843" tIns="91422" rIns="182843" bIns="91422">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nSpc>
                <a:spcPct val="110000"/>
              </a:lnSpc>
            </a:pPr>
            <a:r>
              <a:rPr lang="en-US" altLang="es-MX" sz="2400" dirty="0">
                <a:solidFill>
                  <a:schemeClr val="tx2"/>
                </a:solidFill>
                <a:latin typeface="Calibri Light" panose="020F0302020204030204" pitchFamily="34" charset="0"/>
                <a:cs typeface="Calibri Light" panose="020F0302020204030204" pitchFamily="34" charset="0"/>
              </a:rPr>
              <a:t>Creativity is the key </a:t>
            </a:r>
            <a:r>
              <a:rPr lang="en-US" altLang="es-MX" sz="2400" dirty="0">
                <a:latin typeface="Calibri Light" panose="020F0302020204030204" pitchFamily="34" charset="0"/>
                <a:cs typeface="Calibri Light" panose="020F0302020204030204" pitchFamily="34" charset="0"/>
              </a:rPr>
              <a:t>to success in the future, and primary education where teachers can bring creativity in children at that level.</a:t>
            </a:r>
          </a:p>
          <a:p>
            <a:pPr>
              <a:lnSpc>
                <a:spcPct val="110000"/>
              </a:lnSpc>
            </a:pPr>
            <a:endParaRPr lang="en-US" altLang="es-MX" sz="2400" dirty="0">
              <a:latin typeface="Calibri Light" panose="020F0302020204030204" pitchFamily="34" charset="0"/>
              <a:cs typeface="Calibri Light" panose="020F0302020204030204" pitchFamily="34" charset="0"/>
            </a:endParaRPr>
          </a:p>
          <a:p>
            <a:pPr>
              <a:lnSpc>
                <a:spcPct val="110000"/>
              </a:lnSpc>
            </a:pPr>
            <a:r>
              <a:rPr lang="en-US" altLang="es-MX" sz="2400" b="1" dirty="0">
                <a:solidFill>
                  <a:schemeClr val="tx2"/>
                </a:solidFill>
                <a:latin typeface="Lato" panose="020F0502020204030203" pitchFamily="34" charset="77"/>
              </a:rPr>
              <a:t>Creativity is the key </a:t>
            </a:r>
            <a:r>
              <a:rPr lang="en-US" altLang="es-MX" sz="2400" b="1" dirty="0">
                <a:latin typeface="Lato" panose="020F0502020204030203" pitchFamily="34" charset="77"/>
              </a:rPr>
              <a:t>to success </a:t>
            </a:r>
            <a:r>
              <a:rPr lang="en-US" altLang="es-MX" sz="2400" dirty="0">
                <a:latin typeface="Calibri Light" panose="020F0302020204030204" pitchFamily="34" charset="0"/>
                <a:cs typeface="Calibri Light" panose="020F0302020204030204" pitchFamily="34" charset="0"/>
              </a:rPr>
              <a:t>in the future, and primary education where teachers can bring creativity in children at that level keep growing Lorem ipsum dolor</a:t>
            </a:r>
          </a:p>
        </p:txBody>
      </p:sp>
      <p:sp>
        <p:nvSpPr>
          <p:cNvPr id="25604" name="TextBox 9"/>
          <p:cNvSpPr txBox="1">
            <a:spLocks noChangeArrowheads="1"/>
          </p:cNvSpPr>
          <p:nvPr/>
        </p:nvSpPr>
        <p:spPr bwMode="auto">
          <a:xfrm>
            <a:off x="7593013" y="9028113"/>
            <a:ext cx="2681287"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82843" tIns="91422" rIns="182843" bIns="91422">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en-US" altLang="es-MX" sz="3200" b="1" dirty="0">
                <a:latin typeface="Lato" panose="020F0502020204030203" pitchFamily="34" charset="77"/>
              </a:rPr>
              <a:t>Solar Energy</a:t>
            </a:r>
            <a:endParaRPr lang="id-ID" altLang="es-MX" sz="3200" b="1" dirty="0">
              <a:latin typeface="Lato" panose="020F0502020204030203" pitchFamily="34" charset="77"/>
            </a:endParaRPr>
          </a:p>
        </p:txBody>
      </p:sp>
      <p:sp>
        <p:nvSpPr>
          <p:cNvPr id="25605" name="TextBox 10"/>
          <p:cNvSpPr txBox="1">
            <a:spLocks noChangeArrowheads="1"/>
          </p:cNvSpPr>
          <p:nvPr/>
        </p:nvSpPr>
        <p:spPr bwMode="auto">
          <a:xfrm>
            <a:off x="7104063" y="9523413"/>
            <a:ext cx="4697412"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19419" tIns="109710" rIns="219419" bIns="109710">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nSpc>
                <a:spcPct val="110000"/>
              </a:lnSpc>
            </a:pPr>
            <a:r>
              <a:rPr lang="en-US" altLang="es-MX" sz="2400">
                <a:latin typeface="Calibri Light" panose="020F0302020204030204" pitchFamily="34" charset="0"/>
                <a:cs typeface="Calibri Light" panose="020F0302020204030204" pitchFamily="34" charset="0"/>
              </a:rPr>
              <a:t>Creativity is the key to success in the great and primary education</a:t>
            </a:r>
          </a:p>
        </p:txBody>
      </p:sp>
      <p:sp>
        <p:nvSpPr>
          <p:cNvPr id="12" name="Oval 11"/>
          <p:cNvSpPr>
            <a:spLocks noChangeAspect="1"/>
          </p:cNvSpPr>
          <p:nvPr/>
        </p:nvSpPr>
        <p:spPr bwMode="auto">
          <a:xfrm>
            <a:off x="7326313" y="9244013"/>
            <a:ext cx="314325" cy="314325"/>
          </a:xfrm>
          <a:prstGeom prst="ellipse">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1828434" fontAlgn="auto">
              <a:spcBef>
                <a:spcPts val="0"/>
              </a:spcBef>
              <a:spcAft>
                <a:spcPts val="0"/>
              </a:spcAft>
              <a:defRPr/>
            </a:pPr>
            <a:endParaRPr lang="en-US" dirty="0">
              <a:latin typeface="Calibri Light"/>
            </a:endParaRPr>
          </a:p>
        </p:txBody>
      </p:sp>
      <p:sp>
        <p:nvSpPr>
          <p:cNvPr id="25607" name="TextBox 12"/>
          <p:cNvSpPr txBox="1">
            <a:spLocks noChangeArrowheads="1"/>
          </p:cNvSpPr>
          <p:nvPr/>
        </p:nvSpPr>
        <p:spPr bwMode="auto">
          <a:xfrm>
            <a:off x="2222500" y="9028113"/>
            <a:ext cx="2682875"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82843" tIns="91422" rIns="182843" bIns="91422">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en-US" altLang="es-MX" sz="3200" b="1" dirty="0">
                <a:latin typeface="Lato" panose="020F0502020204030203" pitchFamily="34" charset="77"/>
              </a:rPr>
              <a:t>Solar Energy</a:t>
            </a:r>
            <a:endParaRPr lang="id-ID" altLang="es-MX" sz="3200" b="1" dirty="0">
              <a:latin typeface="Lato" panose="020F0502020204030203" pitchFamily="34" charset="77"/>
            </a:endParaRPr>
          </a:p>
        </p:txBody>
      </p:sp>
      <p:sp>
        <p:nvSpPr>
          <p:cNvPr id="25608" name="TextBox 13"/>
          <p:cNvSpPr txBox="1">
            <a:spLocks noChangeArrowheads="1"/>
          </p:cNvSpPr>
          <p:nvPr/>
        </p:nvSpPr>
        <p:spPr bwMode="auto">
          <a:xfrm>
            <a:off x="1735138" y="9523413"/>
            <a:ext cx="4697412"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19419" tIns="109710" rIns="219419" bIns="109710">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nSpc>
                <a:spcPct val="110000"/>
              </a:lnSpc>
            </a:pPr>
            <a:r>
              <a:rPr lang="en-US" altLang="es-MX" sz="2400">
                <a:latin typeface="Calibri Light" panose="020F0302020204030204" pitchFamily="34" charset="0"/>
                <a:cs typeface="Calibri Light" panose="020F0302020204030204" pitchFamily="34" charset="0"/>
              </a:rPr>
              <a:t>Creativity is the key to success in the great and primary education</a:t>
            </a:r>
          </a:p>
        </p:txBody>
      </p:sp>
      <p:sp>
        <p:nvSpPr>
          <p:cNvPr id="15" name="Oval 14"/>
          <p:cNvSpPr>
            <a:spLocks noChangeAspect="1"/>
          </p:cNvSpPr>
          <p:nvPr/>
        </p:nvSpPr>
        <p:spPr bwMode="auto">
          <a:xfrm>
            <a:off x="1957388" y="9244013"/>
            <a:ext cx="312737" cy="314325"/>
          </a:xfrm>
          <a:prstGeom prst="ellipse">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1828434" fontAlgn="auto">
              <a:spcBef>
                <a:spcPts val="0"/>
              </a:spcBef>
              <a:spcAft>
                <a:spcPts val="0"/>
              </a:spcAft>
              <a:defRPr/>
            </a:pPr>
            <a:endParaRPr lang="en-US" dirty="0">
              <a:latin typeface="Calibri Light"/>
            </a:endParaRPr>
          </a:p>
        </p:txBody>
      </p:sp>
      <p:sp>
        <p:nvSpPr>
          <p:cNvPr id="25610" name="TextBox 21"/>
          <p:cNvSpPr txBox="1">
            <a:spLocks noChangeArrowheads="1"/>
          </p:cNvSpPr>
          <p:nvPr/>
        </p:nvSpPr>
        <p:spPr bwMode="auto">
          <a:xfrm>
            <a:off x="7593013" y="7470775"/>
            <a:ext cx="2681287"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82843" tIns="91422" rIns="182843" bIns="91422">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en-US" altLang="es-MX" sz="3200" b="1" dirty="0">
                <a:latin typeface="Lato" panose="020F0502020204030203" pitchFamily="34" charset="77"/>
              </a:rPr>
              <a:t>Solar Energy</a:t>
            </a:r>
            <a:endParaRPr lang="id-ID" altLang="es-MX" sz="3200" b="1" dirty="0">
              <a:latin typeface="Lato" panose="020F0502020204030203" pitchFamily="34" charset="77"/>
            </a:endParaRPr>
          </a:p>
        </p:txBody>
      </p:sp>
      <p:sp>
        <p:nvSpPr>
          <p:cNvPr id="25611" name="TextBox 22"/>
          <p:cNvSpPr txBox="1">
            <a:spLocks noChangeArrowheads="1"/>
          </p:cNvSpPr>
          <p:nvPr/>
        </p:nvSpPr>
        <p:spPr bwMode="auto">
          <a:xfrm>
            <a:off x="7104063" y="7967663"/>
            <a:ext cx="4697412" cy="1027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19419" tIns="109710" rIns="219419" bIns="109710">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nSpc>
                <a:spcPct val="110000"/>
              </a:lnSpc>
            </a:pPr>
            <a:r>
              <a:rPr lang="en-US" altLang="es-MX" sz="2400">
                <a:latin typeface="Calibri Light" panose="020F0302020204030204" pitchFamily="34" charset="0"/>
                <a:cs typeface="Calibri Light" panose="020F0302020204030204" pitchFamily="34" charset="0"/>
              </a:rPr>
              <a:t>Creativity is the key to success in the great and primary education</a:t>
            </a:r>
          </a:p>
        </p:txBody>
      </p:sp>
      <p:sp>
        <p:nvSpPr>
          <p:cNvPr id="24" name="Oval 23"/>
          <p:cNvSpPr>
            <a:spLocks noChangeAspect="1"/>
          </p:cNvSpPr>
          <p:nvPr/>
        </p:nvSpPr>
        <p:spPr bwMode="auto">
          <a:xfrm>
            <a:off x="7326313" y="7686675"/>
            <a:ext cx="314325" cy="314325"/>
          </a:xfrm>
          <a:prstGeom prst="ellipse">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1828434" fontAlgn="auto">
              <a:spcBef>
                <a:spcPts val="0"/>
              </a:spcBef>
              <a:spcAft>
                <a:spcPts val="0"/>
              </a:spcAft>
              <a:defRPr/>
            </a:pPr>
            <a:endParaRPr lang="en-US" dirty="0">
              <a:latin typeface="Calibri Light"/>
            </a:endParaRPr>
          </a:p>
        </p:txBody>
      </p:sp>
      <p:sp>
        <p:nvSpPr>
          <p:cNvPr id="25613" name="TextBox 24"/>
          <p:cNvSpPr txBox="1">
            <a:spLocks noChangeArrowheads="1"/>
          </p:cNvSpPr>
          <p:nvPr/>
        </p:nvSpPr>
        <p:spPr bwMode="auto">
          <a:xfrm>
            <a:off x="2222500" y="7470775"/>
            <a:ext cx="2682875"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82843" tIns="91422" rIns="182843" bIns="91422">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en-US" altLang="es-MX" sz="3200" b="1" dirty="0">
                <a:latin typeface="Lato" panose="020F0502020204030203" pitchFamily="34" charset="77"/>
              </a:rPr>
              <a:t>Solar Energy</a:t>
            </a:r>
            <a:endParaRPr lang="id-ID" altLang="es-MX" sz="3200" b="1" dirty="0">
              <a:latin typeface="Lato" panose="020F0502020204030203" pitchFamily="34" charset="77"/>
            </a:endParaRPr>
          </a:p>
        </p:txBody>
      </p:sp>
      <p:sp>
        <p:nvSpPr>
          <p:cNvPr id="25614" name="TextBox 25"/>
          <p:cNvSpPr txBox="1">
            <a:spLocks noChangeArrowheads="1"/>
          </p:cNvSpPr>
          <p:nvPr/>
        </p:nvSpPr>
        <p:spPr bwMode="auto">
          <a:xfrm>
            <a:off x="1735138" y="7967663"/>
            <a:ext cx="4697412" cy="1027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19419" tIns="109710" rIns="219419" bIns="109710">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nSpc>
                <a:spcPct val="110000"/>
              </a:lnSpc>
            </a:pPr>
            <a:r>
              <a:rPr lang="en-US" altLang="es-MX" sz="2400">
                <a:latin typeface="Calibri Light" panose="020F0302020204030204" pitchFamily="34" charset="0"/>
                <a:cs typeface="Calibri Light" panose="020F0302020204030204" pitchFamily="34" charset="0"/>
              </a:rPr>
              <a:t>Creativity is the key to success in the great and primary education</a:t>
            </a:r>
          </a:p>
        </p:txBody>
      </p:sp>
      <p:sp>
        <p:nvSpPr>
          <p:cNvPr id="31" name="Oval 30"/>
          <p:cNvSpPr>
            <a:spLocks noChangeAspect="1"/>
          </p:cNvSpPr>
          <p:nvPr/>
        </p:nvSpPr>
        <p:spPr bwMode="auto">
          <a:xfrm>
            <a:off x="1957388" y="7686675"/>
            <a:ext cx="312737" cy="314325"/>
          </a:xfrm>
          <a:prstGeom prst="ellipse">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1828434" fontAlgn="auto">
              <a:spcBef>
                <a:spcPts val="0"/>
              </a:spcBef>
              <a:spcAft>
                <a:spcPts val="0"/>
              </a:spcAft>
              <a:defRPr/>
            </a:pPr>
            <a:endParaRPr lang="en-US" dirty="0">
              <a:latin typeface="Calibri Light"/>
            </a:endParaRPr>
          </a:p>
        </p:txBody>
      </p:sp>
      <p:sp>
        <p:nvSpPr>
          <p:cNvPr id="21" name="TextBox 20"/>
          <p:cNvSpPr txBox="1"/>
          <p:nvPr/>
        </p:nvSpPr>
        <p:spPr>
          <a:xfrm>
            <a:off x="10657728" y="688975"/>
            <a:ext cx="3076483" cy="400110"/>
          </a:xfrm>
          <a:prstGeom prst="rect">
            <a:avLst/>
          </a:prstGeom>
          <a:noFill/>
        </p:spPr>
        <p:txBody>
          <a:bodyPr wrap="none">
            <a:spAutoFit/>
          </a:bodyPr>
          <a:lstStyle/>
          <a:p>
            <a:pPr algn="ctr" defTabSz="1828434" fontAlgn="auto">
              <a:spcBef>
                <a:spcPts val="0"/>
              </a:spcBef>
              <a:spcAft>
                <a:spcPts val="0"/>
              </a:spcAft>
              <a:defRPr/>
            </a:pPr>
            <a:r>
              <a:rPr lang="en-US" sz="2000" b="1" spc="600" dirty="0">
                <a:latin typeface="Lato" panose="020F0502020204030203" pitchFamily="34" charset="77"/>
                <a:ea typeface="+mn-ea"/>
                <a:cs typeface="Source Sans Pro"/>
              </a:rPr>
              <a:t>Features Slides</a:t>
            </a:r>
          </a:p>
        </p:txBody>
      </p:sp>
      <p:grpSp>
        <p:nvGrpSpPr>
          <p:cNvPr id="25617" name="Group 31"/>
          <p:cNvGrpSpPr>
            <a:grpSpLocks/>
          </p:cNvGrpSpPr>
          <p:nvPr/>
        </p:nvGrpSpPr>
        <p:grpSpPr bwMode="auto">
          <a:xfrm>
            <a:off x="11450638" y="2019300"/>
            <a:ext cx="1476375" cy="258763"/>
            <a:chOff x="1703388" y="2006913"/>
            <a:chExt cx="1478230" cy="258682"/>
          </a:xfrm>
        </p:grpSpPr>
        <p:sp>
          <p:nvSpPr>
            <p:cNvPr id="33" name="Oval 32"/>
            <p:cNvSpPr/>
            <p:nvPr/>
          </p:nvSpPr>
          <p:spPr>
            <a:xfrm>
              <a:off x="1703388" y="2006913"/>
              <a:ext cx="259087" cy="258682"/>
            </a:xfrm>
            <a:prstGeom prst="ellipse">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1828434" fontAlgn="auto">
                <a:spcBef>
                  <a:spcPts val="0"/>
                </a:spcBef>
                <a:spcAft>
                  <a:spcPts val="0"/>
                </a:spcAft>
                <a:defRPr/>
              </a:pPr>
              <a:endParaRPr lang="en-US" dirty="0">
                <a:latin typeface="Calibri Light"/>
              </a:endParaRPr>
            </a:p>
          </p:txBody>
        </p:sp>
        <p:sp>
          <p:nvSpPr>
            <p:cNvPr id="34" name="Oval 33"/>
            <p:cNvSpPr/>
            <p:nvPr/>
          </p:nvSpPr>
          <p:spPr>
            <a:xfrm>
              <a:off x="2008571" y="2006913"/>
              <a:ext cx="259087" cy="258682"/>
            </a:xfrm>
            <a:prstGeom prst="ellipse">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1828434" fontAlgn="auto">
                <a:spcBef>
                  <a:spcPts val="0"/>
                </a:spcBef>
                <a:spcAft>
                  <a:spcPts val="0"/>
                </a:spcAft>
                <a:defRPr/>
              </a:pPr>
              <a:endParaRPr lang="en-US" dirty="0">
                <a:latin typeface="Calibri Light"/>
              </a:endParaRPr>
            </a:p>
          </p:txBody>
        </p:sp>
        <p:sp>
          <p:nvSpPr>
            <p:cNvPr id="35" name="Oval 34"/>
            <p:cNvSpPr/>
            <p:nvPr/>
          </p:nvSpPr>
          <p:spPr>
            <a:xfrm>
              <a:off x="2313754" y="2006913"/>
              <a:ext cx="257498" cy="258682"/>
            </a:xfrm>
            <a:prstGeom prst="ellipse">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1828434" fontAlgn="auto">
                <a:spcBef>
                  <a:spcPts val="0"/>
                </a:spcBef>
                <a:spcAft>
                  <a:spcPts val="0"/>
                </a:spcAft>
                <a:defRPr/>
              </a:pPr>
              <a:endParaRPr lang="en-US" dirty="0">
                <a:latin typeface="Calibri Light"/>
              </a:endParaRPr>
            </a:p>
          </p:txBody>
        </p:sp>
        <p:sp>
          <p:nvSpPr>
            <p:cNvPr id="36" name="Oval 35"/>
            <p:cNvSpPr/>
            <p:nvPr/>
          </p:nvSpPr>
          <p:spPr>
            <a:xfrm>
              <a:off x="2617347" y="2006913"/>
              <a:ext cx="259088" cy="258682"/>
            </a:xfrm>
            <a:prstGeom prst="ellipse">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1828434" fontAlgn="auto">
                <a:spcBef>
                  <a:spcPts val="0"/>
                </a:spcBef>
                <a:spcAft>
                  <a:spcPts val="0"/>
                </a:spcAft>
                <a:defRPr/>
              </a:pPr>
              <a:endParaRPr lang="en-US" dirty="0">
                <a:latin typeface="Calibri Light"/>
              </a:endParaRPr>
            </a:p>
          </p:txBody>
        </p:sp>
        <p:sp>
          <p:nvSpPr>
            <p:cNvPr id="37" name="Oval 36"/>
            <p:cNvSpPr/>
            <p:nvPr/>
          </p:nvSpPr>
          <p:spPr>
            <a:xfrm>
              <a:off x="2922530" y="2006913"/>
              <a:ext cx="259088" cy="258682"/>
            </a:xfrm>
            <a:prstGeom prst="ellipse">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1828434" fontAlgn="auto">
                <a:spcBef>
                  <a:spcPts val="0"/>
                </a:spcBef>
                <a:spcAft>
                  <a:spcPts val="0"/>
                </a:spcAft>
                <a:defRPr/>
              </a:pPr>
              <a:endParaRPr lang="en-US" dirty="0">
                <a:latin typeface="Calibri Light"/>
              </a:endParaRPr>
            </a:p>
          </p:txBody>
        </p:sp>
      </p:grpSp>
      <p:sp>
        <p:nvSpPr>
          <p:cNvPr id="25618" name="TextBox 72"/>
          <p:cNvSpPr txBox="1">
            <a:spLocks noChangeArrowheads="1"/>
          </p:cNvSpPr>
          <p:nvPr/>
        </p:nvSpPr>
        <p:spPr bwMode="auto">
          <a:xfrm>
            <a:off x="9825038" y="912813"/>
            <a:ext cx="4751387"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ctr"/>
            <a:r>
              <a:rPr lang="en-US" altLang="es-MX" sz="6600" b="1" dirty="0">
                <a:latin typeface="Lato" panose="020F0502020204030203" pitchFamily="34" charset="77"/>
              </a:rPr>
              <a:t>Sales Report</a:t>
            </a:r>
          </a:p>
        </p:txBody>
      </p:sp>
    </p:spTree>
  </p:cSld>
  <p:clrMapOvr>
    <a:masterClrMapping/>
  </p:clrMapOvr>
  <p:transition advClick="0"/>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625" name="Group 1"/>
          <p:cNvGrpSpPr>
            <a:grpSpLocks/>
          </p:cNvGrpSpPr>
          <p:nvPr/>
        </p:nvGrpSpPr>
        <p:grpSpPr bwMode="auto">
          <a:xfrm>
            <a:off x="8904288" y="3395663"/>
            <a:ext cx="6630987" cy="6630987"/>
            <a:chOff x="2310042" y="3997423"/>
            <a:chExt cx="6161182" cy="6161182"/>
          </a:xfrm>
        </p:grpSpPr>
        <p:grpSp>
          <p:nvGrpSpPr>
            <p:cNvPr id="26639" name="Group 59"/>
            <p:cNvGrpSpPr>
              <a:grpSpLocks/>
            </p:cNvGrpSpPr>
            <p:nvPr/>
          </p:nvGrpSpPr>
          <p:grpSpPr bwMode="auto">
            <a:xfrm>
              <a:off x="2310042" y="3997423"/>
              <a:ext cx="6161182" cy="6161182"/>
              <a:chOff x="652452" y="1752600"/>
              <a:chExt cx="2743200" cy="2743200"/>
            </a:xfrm>
          </p:grpSpPr>
          <p:sp>
            <p:nvSpPr>
              <p:cNvPr id="61" name="Oval 60"/>
              <p:cNvSpPr/>
              <p:nvPr/>
            </p:nvSpPr>
            <p:spPr>
              <a:xfrm>
                <a:off x="652452" y="1752600"/>
                <a:ext cx="2743200" cy="2743200"/>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828434" fontAlgn="auto">
                  <a:spcBef>
                    <a:spcPts val="0"/>
                  </a:spcBef>
                  <a:spcAft>
                    <a:spcPts val="0"/>
                  </a:spcAft>
                  <a:defRPr/>
                </a:pPr>
                <a:endParaRPr lang="en-US">
                  <a:latin typeface="Calibri Light"/>
                </a:endParaRPr>
              </a:p>
            </p:txBody>
          </p:sp>
          <p:sp>
            <p:nvSpPr>
              <p:cNvPr id="62" name="Pie 3"/>
              <p:cNvSpPr/>
              <p:nvPr/>
            </p:nvSpPr>
            <p:spPr>
              <a:xfrm>
                <a:off x="1757088" y="2398832"/>
                <a:ext cx="1638564" cy="1850691"/>
              </a:xfrm>
              <a:custGeom>
                <a:avLst/>
                <a:gdLst>
                  <a:gd name="connsiteX0" fmla="*/ 2692275 w 2743200"/>
                  <a:gd name="connsiteY0" fmla="*/ 1001324 h 2743200"/>
                  <a:gd name="connsiteX1" fmla="*/ 2155489 w 2743200"/>
                  <a:gd name="connsiteY1" fmla="*/ 2497124 h 2743200"/>
                  <a:gd name="connsiteX2" fmla="*/ 1371600 w 2743200"/>
                  <a:gd name="connsiteY2" fmla="*/ 1371600 h 2743200"/>
                  <a:gd name="connsiteX3" fmla="*/ 2692275 w 2743200"/>
                  <a:gd name="connsiteY3" fmla="*/ 1001324 h 2743200"/>
                  <a:gd name="connsiteX0" fmla="*/ 1320675 w 1371688"/>
                  <a:gd name="connsiteY0" fmla="*/ 0 h 1495800"/>
                  <a:gd name="connsiteX1" fmla="*/ 783889 w 1371688"/>
                  <a:gd name="connsiteY1" fmla="*/ 1495800 h 1495800"/>
                  <a:gd name="connsiteX2" fmla="*/ 0 w 1371688"/>
                  <a:gd name="connsiteY2" fmla="*/ 370276 h 1495800"/>
                  <a:gd name="connsiteX3" fmla="*/ 457891 w 1371688"/>
                  <a:gd name="connsiteY3" fmla="*/ 206990 h 1495800"/>
                  <a:gd name="connsiteX4" fmla="*/ 1320675 w 1371688"/>
                  <a:gd name="connsiteY4" fmla="*/ 0 h 1495800"/>
                  <a:gd name="connsiteX0" fmla="*/ 1320675 w 1371688"/>
                  <a:gd name="connsiteY0" fmla="*/ 354985 h 1850785"/>
                  <a:gd name="connsiteX1" fmla="*/ 783889 w 1371688"/>
                  <a:gd name="connsiteY1" fmla="*/ 1850785 h 1850785"/>
                  <a:gd name="connsiteX2" fmla="*/ 0 w 1371688"/>
                  <a:gd name="connsiteY2" fmla="*/ 725261 h 1850785"/>
                  <a:gd name="connsiteX3" fmla="*/ 667441 w 1371688"/>
                  <a:gd name="connsiteY3" fmla="*/ 0 h 1850785"/>
                  <a:gd name="connsiteX4" fmla="*/ 1320675 w 1371688"/>
                  <a:gd name="connsiteY4" fmla="*/ 354985 h 1850785"/>
                  <a:gd name="connsiteX0" fmla="*/ 1587375 w 1638388"/>
                  <a:gd name="connsiteY0" fmla="*/ 354985 h 1850785"/>
                  <a:gd name="connsiteX1" fmla="*/ 1050589 w 1638388"/>
                  <a:gd name="connsiteY1" fmla="*/ 1850785 h 1850785"/>
                  <a:gd name="connsiteX2" fmla="*/ 0 w 1638388"/>
                  <a:gd name="connsiteY2" fmla="*/ 953861 h 1850785"/>
                  <a:gd name="connsiteX3" fmla="*/ 934141 w 1638388"/>
                  <a:gd name="connsiteY3" fmla="*/ 0 h 1850785"/>
                  <a:gd name="connsiteX4" fmla="*/ 1587375 w 1638388"/>
                  <a:gd name="connsiteY4" fmla="*/ 354985 h 1850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8388" h="1850785">
                    <a:moveTo>
                      <a:pt x="1587375" y="354985"/>
                    </a:moveTo>
                    <a:cubicBezTo>
                      <a:pt x="1744949" y="917010"/>
                      <a:pt x="1529566" y="1517194"/>
                      <a:pt x="1050589" y="1850785"/>
                    </a:cubicBezTo>
                    <a:lnTo>
                      <a:pt x="0" y="953861"/>
                    </a:lnTo>
                    <a:lnTo>
                      <a:pt x="934141" y="0"/>
                    </a:lnTo>
                    <a:lnTo>
                      <a:pt x="1587375" y="354985"/>
                    </a:lnTo>
                    <a:close/>
                  </a:path>
                </a:pathLst>
              </a:cu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828434" fontAlgn="auto">
                  <a:spcBef>
                    <a:spcPts val="0"/>
                  </a:spcBef>
                  <a:spcAft>
                    <a:spcPts val="0"/>
                  </a:spcAft>
                  <a:defRPr/>
                </a:pPr>
                <a:endParaRPr lang="en-US">
                  <a:solidFill>
                    <a:schemeClr val="tx1"/>
                  </a:solidFill>
                  <a:latin typeface="Calibri Light"/>
                </a:endParaRPr>
              </a:p>
            </p:txBody>
          </p:sp>
          <p:sp>
            <p:nvSpPr>
              <p:cNvPr id="63" name="Oval 62"/>
              <p:cNvSpPr/>
              <p:nvPr/>
            </p:nvSpPr>
            <p:spPr>
              <a:xfrm>
                <a:off x="1018256" y="2118404"/>
                <a:ext cx="2011593" cy="201159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828434" fontAlgn="auto">
                  <a:spcBef>
                    <a:spcPts val="0"/>
                  </a:spcBef>
                  <a:spcAft>
                    <a:spcPts val="0"/>
                  </a:spcAft>
                  <a:defRPr/>
                </a:pPr>
                <a:endParaRPr lang="en-US">
                  <a:latin typeface="Calibri Light"/>
                </a:endParaRPr>
              </a:p>
            </p:txBody>
          </p:sp>
        </p:grpSp>
        <p:sp>
          <p:nvSpPr>
            <p:cNvPr id="26640" name="Content Placeholder 2"/>
            <p:cNvSpPr txBox="1">
              <a:spLocks/>
            </p:cNvSpPr>
            <p:nvPr/>
          </p:nvSpPr>
          <p:spPr bwMode="auto">
            <a:xfrm>
              <a:off x="3637056" y="5604373"/>
              <a:ext cx="3490033" cy="2728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ctr" defTabSz="914400">
                <a:spcBef>
                  <a:spcPct val="20000"/>
                </a:spcBef>
                <a:buFont typeface="Arial" panose="020B0604020202020204" pitchFamily="34" charset="0"/>
                <a:buNone/>
              </a:pPr>
              <a:r>
                <a:rPr lang="en-US" altLang="es-MX" sz="12000" b="1" dirty="0">
                  <a:solidFill>
                    <a:schemeClr val="bg1"/>
                  </a:solidFill>
                  <a:latin typeface="Lato" panose="020F0502020204030203" pitchFamily="34" charset="77"/>
                </a:rPr>
                <a:t>$186</a:t>
              </a:r>
              <a:endParaRPr lang="en-US" altLang="es-MX" sz="5400" b="1" dirty="0">
                <a:solidFill>
                  <a:schemeClr val="bg1"/>
                </a:solidFill>
                <a:latin typeface="Lato" panose="020F0502020204030203" pitchFamily="34" charset="77"/>
              </a:endParaRPr>
            </a:p>
            <a:p>
              <a:pPr algn="ctr" defTabSz="914400">
                <a:spcBef>
                  <a:spcPct val="20000"/>
                </a:spcBef>
                <a:buFont typeface="Arial" panose="020B0604020202020204" pitchFamily="34" charset="0"/>
                <a:buNone/>
              </a:pPr>
              <a:r>
                <a:rPr lang="en-US" altLang="es-MX" sz="5400" b="1" dirty="0">
                  <a:solidFill>
                    <a:schemeClr val="bg1"/>
                  </a:solidFill>
                  <a:latin typeface="Lato" panose="020F0502020204030203" pitchFamily="34" charset="77"/>
                </a:rPr>
                <a:t>MILLIONS</a:t>
              </a:r>
            </a:p>
          </p:txBody>
        </p:sp>
      </p:grpSp>
      <p:grpSp>
        <p:nvGrpSpPr>
          <p:cNvPr id="26626" name="Group 88"/>
          <p:cNvGrpSpPr>
            <a:grpSpLocks/>
          </p:cNvGrpSpPr>
          <p:nvPr/>
        </p:nvGrpSpPr>
        <p:grpSpPr bwMode="auto">
          <a:xfrm>
            <a:off x="9725025" y="10236200"/>
            <a:ext cx="4900613" cy="1504950"/>
            <a:chOff x="10973517" y="5000599"/>
            <a:chExt cx="4899634" cy="1505422"/>
          </a:xfrm>
        </p:grpSpPr>
        <p:sp>
          <p:nvSpPr>
            <p:cNvPr id="26637" name="TextBox 90"/>
            <p:cNvSpPr txBox="1">
              <a:spLocks noChangeArrowheads="1"/>
            </p:cNvSpPr>
            <p:nvPr/>
          </p:nvSpPr>
          <p:spPr bwMode="auto">
            <a:xfrm>
              <a:off x="10973517" y="5582728"/>
              <a:ext cx="4899634" cy="9232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2843" tIns="91422" rIns="182843" bIns="91422">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ctr"/>
              <a:r>
                <a:rPr lang="en-US" altLang="es-MX" sz="2400" b="1">
                  <a:solidFill>
                    <a:schemeClr val="tx2"/>
                  </a:solidFill>
                  <a:latin typeface="Calibri Light" panose="020F0302020204030204" pitchFamily="34" charset="0"/>
                  <a:ea typeface="Open Sans Light" panose="020B0306030504020204" pitchFamily="34" charset="0"/>
                </a:rPr>
                <a:t>Lorem Ipsum </a:t>
              </a:r>
              <a:r>
                <a:rPr lang="en-US" altLang="es-MX" sz="2400">
                  <a:solidFill>
                    <a:schemeClr val="tx2"/>
                  </a:solidFill>
                  <a:latin typeface="Calibri Light" panose="020F0302020204030204" pitchFamily="34" charset="0"/>
                  <a:ea typeface="Open Sans Light" panose="020B0306030504020204" pitchFamily="34" charset="0"/>
                </a:rPr>
                <a:t>has two main data statistical this methodologies.</a:t>
              </a:r>
            </a:p>
          </p:txBody>
        </p:sp>
        <p:sp>
          <p:nvSpPr>
            <p:cNvPr id="26638" name="TextBox 92"/>
            <p:cNvSpPr txBox="1">
              <a:spLocks noChangeArrowheads="1"/>
            </p:cNvSpPr>
            <p:nvPr/>
          </p:nvSpPr>
          <p:spPr bwMode="auto">
            <a:xfrm>
              <a:off x="11176604" y="5000599"/>
              <a:ext cx="4582636" cy="677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82843" tIns="91422" rIns="182843" bIns="91422">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ctr"/>
              <a:r>
                <a:rPr lang="id-ID" altLang="es-MX" sz="3200" b="1" dirty="0">
                  <a:solidFill>
                    <a:schemeClr val="tx2"/>
                  </a:solidFill>
                  <a:latin typeface="Lato" panose="020F0502020204030203" pitchFamily="34" charset="77"/>
                </a:rPr>
                <a:t>Total </a:t>
              </a:r>
              <a:r>
                <a:rPr lang="id-ID" altLang="es-MX" sz="3200" b="1" dirty="0" err="1">
                  <a:solidFill>
                    <a:schemeClr val="tx2"/>
                  </a:solidFill>
                  <a:latin typeface="Lato" panose="020F0502020204030203" pitchFamily="34" charset="77"/>
                </a:rPr>
                <a:t>Available</a:t>
              </a:r>
              <a:r>
                <a:rPr lang="id-ID" altLang="es-MX" sz="3200" b="1" dirty="0">
                  <a:solidFill>
                    <a:schemeClr val="tx2"/>
                  </a:solidFill>
                  <a:latin typeface="Lato" panose="020F0502020204030203" pitchFamily="34" charset="77"/>
                </a:rPr>
                <a:t> </a:t>
              </a:r>
              <a:r>
                <a:rPr lang="id-ID" altLang="es-MX" sz="3200" b="1" dirty="0" err="1">
                  <a:solidFill>
                    <a:schemeClr val="tx2"/>
                  </a:solidFill>
                  <a:latin typeface="Lato" panose="020F0502020204030203" pitchFamily="34" charset="77"/>
                </a:rPr>
                <a:t>Market</a:t>
              </a:r>
              <a:endParaRPr lang="id-ID" altLang="es-MX" sz="3200" b="1" dirty="0">
                <a:solidFill>
                  <a:schemeClr val="tx2"/>
                </a:solidFill>
                <a:latin typeface="Lato" panose="020F0502020204030203" pitchFamily="34" charset="77"/>
              </a:endParaRPr>
            </a:p>
          </p:txBody>
        </p:sp>
      </p:grpSp>
      <p:sp>
        <p:nvSpPr>
          <p:cNvPr id="26627" name="Content Placeholder 2"/>
          <p:cNvSpPr txBox="1">
            <a:spLocks/>
          </p:cNvSpPr>
          <p:nvPr/>
        </p:nvSpPr>
        <p:spPr bwMode="auto">
          <a:xfrm>
            <a:off x="3211513" y="5434013"/>
            <a:ext cx="3243262" cy="277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ctr" defTabSz="914400">
              <a:buFont typeface="Arial" panose="020B0604020202020204" pitchFamily="34" charset="0"/>
              <a:buNone/>
            </a:pPr>
            <a:r>
              <a:rPr lang="en-US" altLang="es-MX" sz="12000" b="1" dirty="0">
                <a:latin typeface="Lato" panose="020F0502020204030203" pitchFamily="34" charset="77"/>
              </a:rPr>
              <a:t>67%</a:t>
            </a:r>
            <a:endParaRPr lang="en-US" altLang="es-MX" sz="5400" b="1" dirty="0">
              <a:latin typeface="Lato" panose="020F0502020204030203" pitchFamily="34" charset="77"/>
            </a:endParaRPr>
          </a:p>
          <a:p>
            <a:pPr algn="ctr" defTabSz="914400">
              <a:buFont typeface="Arial" panose="020B0604020202020204" pitchFamily="34" charset="0"/>
              <a:buNone/>
            </a:pPr>
            <a:r>
              <a:rPr lang="en-US" altLang="es-MX" sz="5400" b="1" dirty="0">
                <a:latin typeface="Lato" panose="020F0502020204030203" pitchFamily="34" charset="77"/>
              </a:rPr>
              <a:t>HUMANS</a:t>
            </a:r>
          </a:p>
        </p:txBody>
      </p:sp>
      <p:sp>
        <p:nvSpPr>
          <p:cNvPr id="26628" name="Content Placeholder 2"/>
          <p:cNvSpPr txBox="1">
            <a:spLocks/>
          </p:cNvSpPr>
          <p:nvPr/>
        </p:nvSpPr>
        <p:spPr bwMode="auto">
          <a:xfrm>
            <a:off x="17511713" y="5408613"/>
            <a:ext cx="3205162" cy="277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ctr" defTabSz="914400">
              <a:buFont typeface="Arial" panose="020B0604020202020204" pitchFamily="34" charset="0"/>
              <a:buNone/>
            </a:pPr>
            <a:r>
              <a:rPr lang="en-US" altLang="es-MX" sz="12000" b="1" dirty="0">
                <a:latin typeface="Lato" panose="020F0502020204030203" pitchFamily="34" charset="77"/>
              </a:rPr>
              <a:t>33%</a:t>
            </a:r>
            <a:endParaRPr lang="en-US" altLang="es-MX" sz="5400" b="1" dirty="0">
              <a:latin typeface="Lato" panose="020F0502020204030203" pitchFamily="34" charset="77"/>
            </a:endParaRPr>
          </a:p>
          <a:p>
            <a:pPr algn="ctr" defTabSz="914400">
              <a:buFont typeface="Arial" panose="020B0604020202020204" pitchFamily="34" charset="0"/>
              <a:buNone/>
            </a:pPr>
            <a:r>
              <a:rPr lang="en-US" altLang="es-MX" sz="5400" b="1" dirty="0">
                <a:latin typeface="Lato" panose="020F0502020204030203" pitchFamily="34" charset="77"/>
              </a:rPr>
              <a:t>ROBOTS</a:t>
            </a:r>
          </a:p>
        </p:txBody>
      </p:sp>
      <p:sp>
        <p:nvSpPr>
          <p:cNvPr id="17" name="TextBox 16"/>
          <p:cNvSpPr txBox="1"/>
          <p:nvPr/>
        </p:nvSpPr>
        <p:spPr>
          <a:xfrm>
            <a:off x="10525480" y="688975"/>
            <a:ext cx="3340979" cy="400110"/>
          </a:xfrm>
          <a:prstGeom prst="rect">
            <a:avLst/>
          </a:prstGeom>
          <a:noFill/>
        </p:spPr>
        <p:txBody>
          <a:bodyPr wrap="none">
            <a:spAutoFit/>
          </a:bodyPr>
          <a:lstStyle/>
          <a:p>
            <a:pPr algn="ctr" defTabSz="1828434" fontAlgn="auto">
              <a:spcBef>
                <a:spcPts val="0"/>
              </a:spcBef>
              <a:spcAft>
                <a:spcPts val="0"/>
              </a:spcAft>
              <a:defRPr/>
            </a:pPr>
            <a:r>
              <a:rPr lang="en-US" sz="2000" b="1" spc="600" dirty="0">
                <a:latin typeface="Lato" panose="020F0502020204030203" pitchFamily="34" charset="77"/>
                <a:ea typeface="+mn-ea"/>
                <a:cs typeface="Source Sans Pro"/>
              </a:rPr>
              <a:t>Marketing Slides</a:t>
            </a:r>
          </a:p>
        </p:txBody>
      </p:sp>
      <p:grpSp>
        <p:nvGrpSpPr>
          <p:cNvPr id="26630" name="Group 17"/>
          <p:cNvGrpSpPr>
            <a:grpSpLocks/>
          </p:cNvGrpSpPr>
          <p:nvPr/>
        </p:nvGrpSpPr>
        <p:grpSpPr bwMode="auto">
          <a:xfrm>
            <a:off x="11450638" y="2019300"/>
            <a:ext cx="1476375" cy="258763"/>
            <a:chOff x="1703388" y="2006913"/>
            <a:chExt cx="1478230" cy="258682"/>
          </a:xfrm>
        </p:grpSpPr>
        <p:sp>
          <p:nvSpPr>
            <p:cNvPr id="19" name="Oval 18"/>
            <p:cNvSpPr/>
            <p:nvPr/>
          </p:nvSpPr>
          <p:spPr>
            <a:xfrm>
              <a:off x="1703388" y="2006913"/>
              <a:ext cx="259087" cy="258682"/>
            </a:xfrm>
            <a:prstGeom prst="ellipse">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1828434" fontAlgn="auto">
                <a:spcBef>
                  <a:spcPts val="0"/>
                </a:spcBef>
                <a:spcAft>
                  <a:spcPts val="0"/>
                </a:spcAft>
                <a:defRPr/>
              </a:pPr>
              <a:endParaRPr lang="en-US" dirty="0">
                <a:latin typeface="Calibri Light"/>
              </a:endParaRPr>
            </a:p>
          </p:txBody>
        </p:sp>
        <p:sp>
          <p:nvSpPr>
            <p:cNvPr id="20" name="Oval 19"/>
            <p:cNvSpPr/>
            <p:nvPr/>
          </p:nvSpPr>
          <p:spPr>
            <a:xfrm>
              <a:off x="2008571" y="2006913"/>
              <a:ext cx="259087" cy="258682"/>
            </a:xfrm>
            <a:prstGeom prst="ellipse">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1828434" fontAlgn="auto">
                <a:spcBef>
                  <a:spcPts val="0"/>
                </a:spcBef>
                <a:spcAft>
                  <a:spcPts val="0"/>
                </a:spcAft>
                <a:defRPr/>
              </a:pPr>
              <a:endParaRPr lang="en-US" dirty="0">
                <a:latin typeface="Calibri Light"/>
              </a:endParaRPr>
            </a:p>
          </p:txBody>
        </p:sp>
        <p:sp>
          <p:nvSpPr>
            <p:cNvPr id="21" name="Oval 20"/>
            <p:cNvSpPr/>
            <p:nvPr/>
          </p:nvSpPr>
          <p:spPr>
            <a:xfrm>
              <a:off x="2313754" y="2006913"/>
              <a:ext cx="257498" cy="258682"/>
            </a:xfrm>
            <a:prstGeom prst="ellipse">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1828434" fontAlgn="auto">
                <a:spcBef>
                  <a:spcPts val="0"/>
                </a:spcBef>
                <a:spcAft>
                  <a:spcPts val="0"/>
                </a:spcAft>
                <a:defRPr/>
              </a:pPr>
              <a:endParaRPr lang="en-US" dirty="0">
                <a:latin typeface="Calibri Light"/>
              </a:endParaRPr>
            </a:p>
          </p:txBody>
        </p:sp>
        <p:sp>
          <p:nvSpPr>
            <p:cNvPr id="22" name="Oval 21"/>
            <p:cNvSpPr/>
            <p:nvPr/>
          </p:nvSpPr>
          <p:spPr>
            <a:xfrm>
              <a:off x="2617347" y="2006913"/>
              <a:ext cx="259088" cy="258682"/>
            </a:xfrm>
            <a:prstGeom prst="ellipse">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1828434" fontAlgn="auto">
                <a:spcBef>
                  <a:spcPts val="0"/>
                </a:spcBef>
                <a:spcAft>
                  <a:spcPts val="0"/>
                </a:spcAft>
                <a:defRPr/>
              </a:pPr>
              <a:endParaRPr lang="en-US" dirty="0">
                <a:latin typeface="Calibri Light"/>
              </a:endParaRPr>
            </a:p>
          </p:txBody>
        </p:sp>
        <p:sp>
          <p:nvSpPr>
            <p:cNvPr id="23" name="Oval 22"/>
            <p:cNvSpPr/>
            <p:nvPr/>
          </p:nvSpPr>
          <p:spPr>
            <a:xfrm>
              <a:off x="2922530" y="2006913"/>
              <a:ext cx="259088" cy="258682"/>
            </a:xfrm>
            <a:prstGeom prst="ellipse">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1828434" fontAlgn="auto">
                <a:spcBef>
                  <a:spcPts val="0"/>
                </a:spcBef>
                <a:spcAft>
                  <a:spcPts val="0"/>
                </a:spcAft>
                <a:defRPr/>
              </a:pPr>
              <a:endParaRPr lang="en-US" dirty="0">
                <a:latin typeface="Calibri Light"/>
              </a:endParaRPr>
            </a:p>
          </p:txBody>
        </p:sp>
      </p:grpSp>
      <p:sp>
        <p:nvSpPr>
          <p:cNvPr id="26631" name="TextBox 72"/>
          <p:cNvSpPr txBox="1">
            <a:spLocks noChangeArrowheads="1"/>
          </p:cNvSpPr>
          <p:nvPr/>
        </p:nvSpPr>
        <p:spPr bwMode="auto">
          <a:xfrm>
            <a:off x="7381875" y="912813"/>
            <a:ext cx="963612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ctr"/>
            <a:r>
              <a:rPr lang="en-US" altLang="es-MX" sz="6600" b="1" dirty="0">
                <a:latin typeface="Lato" panose="020F0502020204030203" pitchFamily="34" charset="77"/>
              </a:rPr>
              <a:t>Market Size Comparation</a:t>
            </a:r>
          </a:p>
        </p:txBody>
      </p:sp>
    </p:spTree>
  </p:cSld>
  <p:clrMapOvr>
    <a:masterClrMapping/>
  </p:clrMapOvr>
  <p:transition advClick="0"/>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721" name="Group 1"/>
          <p:cNvGrpSpPr>
            <a:grpSpLocks/>
          </p:cNvGrpSpPr>
          <p:nvPr/>
        </p:nvGrpSpPr>
        <p:grpSpPr bwMode="auto">
          <a:xfrm>
            <a:off x="1914525" y="3287713"/>
            <a:ext cx="20688299" cy="8682039"/>
            <a:chOff x="708934" y="3505200"/>
            <a:chExt cx="22918633" cy="8681573"/>
          </a:xfrm>
        </p:grpSpPr>
        <p:graphicFrame>
          <p:nvGraphicFramePr>
            <p:cNvPr id="4" name="Content Placeholder 20"/>
            <p:cNvGraphicFramePr>
              <a:graphicFrameLocks/>
            </p:cNvGraphicFramePr>
            <p:nvPr/>
          </p:nvGraphicFramePr>
          <p:xfrm>
            <a:off x="708934" y="3505200"/>
            <a:ext cx="22918633" cy="8681573"/>
          </p:xfrm>
          <a:graphic>
            <a:graphicData uri="http://schemas.openxmlformats.org/drawingml/2006/table">
              <a:tbl>
                <a:tblPr>
                  <a:tableStyleId>{BDBED569-4797-4DF1-A0F4-6AAB3CD982D8}</a:tableStyleId>
                </a:tblPr>
                <a:tblGrid>
                  <a:gridCol w="3380583">
                    <a:extLst>
                      <a:ext uri="{9D8B030D-6E8A-4147-A177-3AD203B41FA5}">
                        <a16:colId xmlns:a16="http://schemas.microsoft.com/office/drawing/2014/main" val="20000"/>
                      </a:ext>
                    </a:extLst>
                  </a:gridCol>
                  <a:gridCol w="1281665">
                    <a:extLst>
                      <a:ext uri="{9D8B030D-6E8A-4147-A177-3AD203B41FA5}">
                        <a16:colId xmlns:a16="http://schemas.microsoft.com/office/drawing/2014/main" val="20001"/>
                      </a:ext>
                    </a:extLst>
                  </a:gridCol>
                  <a:gridCol w="1281665">
                    <a:extLst>
                      <a:ext uri="{9D8B030D-6E8A-4147-A177-3AD203B41FA5}">
                        <a16:colId xmlns:a16="http://schemas.microsoft.com/office/drawing/2014/main" val="20002"/>
                      </a:ext>
                    </a:extLst>
                  </a:gridCol>
                  <a:gridCol w="1281665">
                    <a:extLst>
                      <a:ext uri="{9D8B030D-6E8A-4147-A177-3AD203B41FA5}">
                        <a16:colId xmlns:a16="http://schemas.microsoft.com/office/drawing/2014/main" val="20003"/>
                      </a:ext>
                    </a:extLst>
                  </a:gridCol>
                  <a:gridCol w="1281665">
                    <a:extLst>
                      <a:ext uri="{9D8B030D-6E8A-4147-A177-3AD203B41FA5}">
                        <a16:colId xmlns:a16="http://schemas.microsoft.com/office/drawing/2014/main" val="20004"/>
                      </a:ext>
                    </a:extLst>
                  </a:gridCol>
                  <a:gridCol w="1281665">
                    <a:extLst>
                      <a:ext uri="{9D8B030D-6E8A-4147-A177-3AD203B41FA5}">
                        <a16:colId xmlns:a16="http://schemas.microsoft.com/office/drawing/2014/main" val="20005"/>
                      </a:ext>
                    </a:extLst>
                  </a:gridCol>
                  <a:gridCol w="1281665">
                    <a:extLst>
                      <a:ext uri="{9D8B030D-6E8A-4147-A177-3AD203B41FA5}">
                        <a16:colId xmlns:a16="http://schemas.microsoft.com/office/drawing/2014/main" val="20006"/>
                      </a:ext>
                    </a:extLst>
                  </a:gridCol>
                  <a:gridCol w="1281665">
                    <a:extLst>
                      <a:ext uri="{9D8B030D-6E8A-4147-A177-3AD203B41FA5}">
                        <a16:colId xmlns:a16="http://schemas.microsoft.com/office/drawing/2014/main" val="20007"/>
                      </a:ext>
                    </a:extLst>
                  </a:gridCol>
                  <a:gridCol w="1281665">
                    <a:extLst>
                      <a:ext uri="{9D8B030D-6E8A-4147-A177-3AD203B41FA5}">
                        <a16:colId xmlns:a16="http://schemas.microsoft.com/office/drawing/2014/main" val="20008"/>
                      </a:ext>
                    </a:extLst>
                  </a:gridCol>
                  <a:gridCol w="1281665">
                    <a:extLst>
                      <a:ext uri="{9D8B030D-6E8A-4147-A177-3AD203B41FA5}">
                        <a16:colId xmlns:a16="http://schemas.microsoft.com/office/drawing/2014/main" val="20009"/>
                      </a:ext>
                    </a:extLst>
                  </a:gridCol>
                  <a:gridCol w="1281665">
                    <a:extLst>
                      <a:ext uri="{9D8B030D-6E8A-4147-A177-3AD203B41FA5}">
                        <a16:colId xmlns:a16="http://schemas.microsoft.com/office/drawing/2014/main" val="20010"/>
                      </a:ext>
                    </a:extLst>
                  </a:gridCol>
                  <a:gridCol w="1281665">
                    <a:extLst>
                      <a:ext uri="{9D8B030D-6E8A-4147-A177-3AD203B41FA5}">
                        <a16:colId xmlns:a16="http://schemas.microsoft.com/office/drawing/2014/main" val="20011"/>
                      </a:ext>
                    </a:extLst>
                  </a:gridCol>
                  <a:gridCol w="1281665">
                    <a:extLst>
                      <a:ext uri="{9D8B030D-6E8A-4147-A177-3AD203B41FA5}">
                        <a16:colId xmlns:a16="http://schemas.microsoft.com/office/drawing/2014/main" val="20012"/>
                      </a:ext>
                    </a:extLst>
                  </a:gridCol>
                  <a:gridCol w="1281665">
                    <a:extLst>
                      <a:ext uri="{9D8B030D-6E8A-4147-A177-3AD203B41FA5}">
                        <a16:colId xmlns:a16="http://schemas.microsoft.com/office/drawing/2014/main" val="20013"/>
                      </a:ext>
                    </a:extLst>
                  </a:gridCol>
                  <a:gridCol w="646071">
                    <a:extLst>
                      <a:ext uri="{9D8B030D-6E8A-4147-A177-3AD203B41FA5}">
                        <a16:colId xmlns:a16="http://schemas.microsoft.com/office/drawing/2014/main" val="20014"/>
                      </a:ext>
                    </a:extLst>
                  </a:gridCol>
                </a:tblGrid>
                <a:tr h="964671">
                  <a:tc>
                    <a:txBody>
                      <a:bodyPr/>
                      <a:lstStyle/>
                      <a:p>
                        <a:endParaRPr lang="en-US" sz="3700" b="1" i="0" dirty="0">
                          <a:solidFill>
                            <a:schemeClr val="tx2"/>
                          </a:solidFill>
                          <a:latin typeface="Lato" panose="020F0502020204030203" pitchFamily="34" charset="77"/>
                          <a:cs typeface="Source Sans Pro"/>
                        </a:endParaRPr>
                      </a:p>
                    </a:txBody>
                    <a:tcPr marL="237727" marR="237727" marT="121927" marB="121927" anchor="ctr">
                      <a:lnL w="12700" cmpd="sng">
                        <a:noFill/>
                      </a:lnL>
                      <a:lnR w="6350" cap="flat" cmpd="sng" algn="ctr">
                        <a:solidFill>
                          <a:prstClr val="white">
                            <a:lumMod val="75000"/>
                          </a:prstClr>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3200" b="1" i="0" dirty="0">
                            <a:solidFill>
                              <a:schemeClr val="bg1"/>
                            </a:solidFill>
                            <a:latin typeface="Lato" panose="020F0502020204030203" pitchFamily="34" charset="77"/>
                            <a:cs typeface="Source Sans Pro"/>
                          </a:rPr>
                          <a:t>S</a:t>
                        </a:r>
                      </a:p>
                    </a:txBody>
                    <a:tcPr marL="237727" marR="237727" marT="121927" marB="121927" anchor="ctr">
                      <a:lnL w="6350" cap="flat" cmpd="sng" algn="ctr">
                        <a:solidFill>
                          <a:prstClr val="white">
                            <a:lumMod val="75000"/>
                          </a:prstClr>
                        </a:solidFill>
                        <a:prstDash val="solid"/>
                        <a:round/>
                        <a:headEnd type="none" w="med" len="med"/>
                        <a:tailEnd type="none" w="med" len="med"/>
                      </a:lnL>
                      <a:lnR w="6350" cap="flat" cmpd="sng" algn="ctr">
                        <a:solidFill>
                          <a:prstClr val="white">
                            <a:lumMod val="75000"/>
                          </a:prstClr>
                        </a:solidFill>
                        <a:prstDash val="solid"/>
                        <a:round/>
                        <a:headEnd type="none" w="med" len="med"/>
                        <a:tailEnd type="none" w="med" len="med"/>
                      </a:lnR>
                      <a:lnT w="6350" cap="flat" cmpd="sng" algn="ctr">
                        <a:solidFill>
                          <a:prstClr val="white">
                            <a:lumMod val="75000"/>
                          </a:prstClr>
                        </a:solidFill>
                        <a:prstDash val="solid"/>
                        <a:round/>
                        <a:headEnd type="none" w="med" len="med"/>
                        <a:tailEnd type="none" w="med" len="med"/>
                      </a:lnT>
                      <a:lnB w="6350" cap="flat" cmpd="sng" algn="ctr">
                        <a:solidFill>
                          <a:prstClr val="white">
                            <a:lumMod val="75000"/>
                          </a:prstClr>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r>
                          <a:rPr lang="en-US" sz="3200" b="1" i="0" dirty="0">
                            <a:solidFill>
                              <a:schemeClr val="bg1"/>
                            </a:solidFill>
                            <a:latin typeface="Lato" panose="020F0502020204030203" pitchFamily="34" charset="77"/>
                            <a:cs typeface="Source Sans Pro"/>
                          </a:rPr>
                          <a:t>M</a:t>
                        </a:r>
                      </a:p>
                    </a:txBody>
                    <a:tcPr marL="237727" marR="237727" marT="121927" marB="121927" anchor="ctr">
                      <a:lnL w="6350" cap="flat" cmpd="sng" algn="ctr">
                        <a:solidFill>
                          <a:prstClr val="white">
                            <a:lumMod val="75000"/>
                          </a:prstClr>
                        </a:solidFill>
                        <a:prstDash val="solid"/>
                        <a:round/>
                        <a:headEnd type="none" w="med" len="med"/>
                        <a:tailEnd type="none" w="med" len="med"/>
                      </a:lnL>
                      <a:lnR w="6350" cap="flat" cmpd="sng" algn="ctr">
                        <a:solidFill>
                          <a:prstClr val="white">
                            <a:lumMod val="75000"/>
                          </a:prstClr>
                        </a:solidFill>
                        <a:prstDash val="solid"/>
                        <a:round/>
                        <a:headEnd type="none" w="med" len="med"/>
                        <a:tailEnd type="none" w="med" len="med"/>
                      </a:lnR>
                      <a:lnT w="6350" cap="flat" cmpd="sng" algn="ctr">
                        <a:solidFill>
                          <a:prstClr val="white">
                            <a:lumMod val="75000"/>
                          </a:prstClr>
                        </a:solidFill>
                        <a:prstDash val="solid"/>
                        <a:round/>
                        <a:headEnd type="none" w="med" len="med"/>
                        <a:tailEnd type="none" w="med" len="med"/>
                      </a:lnT>
                      <a:lnB w="6350" cap="flat" cmpd="sng" algn="ctr">
                        <a:solidFill>
                          <a:prstClr val="white">
                            <a:lumMod val="75000"/>
                          </a:prstClr>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r>
                          <a:rPr lang="en-US" sz="3200" b="1" i="0" dirty="0">
                            <a:solidFill>
                              <a:schemeClr val="bg1"/>
                            </a:solidFill>
                            <a:latin typeface="Lato" panose="020F0502020204030203" pitchFamily="34" charset="77"/>
                            <a:cs typeface="Source Sans Pro"/>
                          </a:rPr>
                          <a:t>T</a:t>
                        </a:r>
                      </a:p>
                    </a:txBody>
                    <a:tcPr marL="237727" marR="237727" marT="121927" marB="121927" anchor="ctr">
                      <a:lnL w="6350" cap="flat" cmpd="sng" algn="ctr">
                        <a:solidFill>
                          <a:prstClr val="white">
                            <a:lumMod val="75000"/>
                          </a:prstClr>
                        </a:solidFill>
                        <a:prstDash val="solid"/>
                        <a:round/>
                        <a:headEnd type="none" w="med" len="med"/>
                        <a:tailEnd type="none" w="med" len="med"/>
                      </a:lnL>
                      <a:lnR w="6350" cap="flat" cmpd="sng" algn="ctr">
                        <a:solidFill>
                          <a:prstClr val="white">
                            <a:lumMod val="75000"/>
                          </a:prstClr>
                        </a:solidFill>
                        <a:prstDash val="solid"/>
                        <a:round/>
                        <a:headEnd type="none" w="med" len="med"/>
                        <a:tailEnd type="none" w="med" len="med"/>
                      </a:lnR>
                      <a:lnT w="6350" cap="flat" cmpd="sng" algn="ctr">
                        <a:solidFill>
                          <a:prstClr val="white">
                            <a:lumMod val="75000"/>
                          </a:prstClr>
                        </a:solidFill>
                        <a:prstDash val="solid"/>
                        <a:round/>
                        <a:headEnd type="none" w="med" len="med"/>
                        <a:tailEnd type="none" w="med" len="med"/>
                      </a:lnT>
                      <a:lnB w="6350" cap="flat" cmpd="sng" algn="ctr">
                        <a:solidFill>
                          <a:prstClr val="white">
                            <a:lumMod val="75000"/>
                          </a:prstClr>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r>
                          <a:rPr lang="en-US" sz="3200" b="1" i="0" dirty="0">
                            <a:solidFill>
                              <a:schemeClr val="bg1"/>
                            </a:solidFill>
                            <a:latin typeface="Lato" panose="020F0502020204030203" pitchFamily="34" charset="77"/>
                            <a:cs typeface="Source Sans Pro"/>
                          </a:rPr>
                          <a:t>W</a:t>
                        </a:r>
                      </a:p>
                    </a:txBody>
                    <a:tcPr marL="237727" marR="237727" marT="121927" marB="121927" anchor="ctr">
                      <a:lnL w="6350" cap="flat" cmpd="sng" algn="ctr">
                        <a:solidFill>
                          <a:prstClr val="white">
                            <a:lumMod val="75000"/>
                          </a:prstClr>
                        </a:solidFill>
                        <a:prstDash val="solid"/>
                        <a:round/>
                        <a:headEnd type="none" w="med" len="med"/>
                        <a:tailEnd type="none" w="med" len="med"/>
                      </a:lnL>
                      <a:lnR w="6350" cap="flat" cmpd="sng" algn="ctr">
                        <a:solidFill>
                          <a:prstClr val="white">
                            <a:lumMod val="75000"/>
                          </a:prstClr>
                        </a:solidFill>
                        <a:prstDash val="solid"/>
                        <a:round/>
                        <a:headEnd type="none" w="med" len="med"/>
                        <a:tailEnd type="none" w="med" len="med"/>
                      </a:lnR>
                      <a:lnT w="6350" cap="flat" cmpd="sng" algn="ctr">
                        <a:solidFill>
                          <a:prstClr val="white">
                            <a:lumMod val="75000"/>
                          </a:prstClr>
                        </a:solidFill>
                        <a:prstDash val="solid"/>
                        <a:round/>
                        <a:headEnd type="none" w="med" len="med"/>
                        <a:tailEnd type="none" w="med" len="med"/>
                      </a:lnT>
                      <a:lnB w="6350" cap="flat" cmpd="sng" algn="ctr">
                        <a:solidFill>
                          <a:prstClr val="white">
                            <a:lumMod val="75000"/>
                          </a:prstClr>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r>
                          <a:rPr lang="en-US" sz="3200" b="1" i="0" dirty="0">
                            <a:solidFill>
                              <a:schemeClr val="bg1"/>
                            </a:solidFill>
                            <a:latin typeface="Lato" panose="020F0502020204030203" pitchFamily="34" charset="77"/>
                            <a:cs typeface="Source Sans Pro"/>
                          </a:rPr>
                          <a:t>T</a:t>
                        </a:r>
                      </a:p>
                    </a:txBody>
                    <a:tcPr marL="237727" marR="237727" marT="121927" marB="121927" anchor="ctr">
                      <a:lnL w="6350" cap="flat" cmpd="sng" algn="ctr">
                        <a:solidFill>
                          <a:prstClr val="white">
                            <a:lumMod val="75000"/>
                          </a:prstClr>
                        </a:solidFill>
                        <a:prstDash val="solid"/>
                        <a:round/>
                        <a:headEnd type="none" w="med" len="med"/>
                        <a:tailEnd type="none" w="med" len="med"/>
                      </a:lnL>
                      <a:lnR w="6350" cap="flat" cmpd="sng" algn="ctr">
                        <a:solidFill>
                          <a:prstClr val="white">
                            <a:lumMod val="75000"/>
                          </a:prstClr>
                        </a:solidFill>
                        <a:prstDash val="solid"/>
                        <a:round/>
                        <a:headEnd type="none" w="med" len="med"/>
                        <a:tailEnd type="none" w="med" len="med"/>
                      </a:lnR>
                      <a:lnT w="6350" cap="flat" cmpd="sng" algn="ctr">
                        <a:solidFill>
                          <a:prstClr val="white">
                            <a:lumMod val="75000"/>
                          </a:prstClr>
                        </a:solidFill>
                        <a:prstDash val="solid"/>
                        <a:round/>
                        <a:headEnd type="none" w="med" len="med"/>
                        <a:tailEnd type="none" w="med" len="med"/>
                      </a:lnT>
                      <a:lnB w="6350" cap="flat" cmpd="sng" algn="ctr">
                        <a:solidFill>
                          <a:prstClr val="white">
                            <a:lumMod val="75000"/>
                          </a:prstClr>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r>
                          <a:rPr lang="en-US" sz="3200" b="1" i="0" dirty="0">
                            <a:solidFill>
                              <a:schemeClr val="bg1"/>
                            </a:solidFill>
                            <a:latin typeface="Lato" panose="020F0502020204030203" pitchFamily="34" charset="77"/>
                            <a:cs typeface="Source Sans Pro"/>
                          </a:rPr>
                          <a:t>F</a:t>
                        </a:r>
                      </a:p>
                    </a:txBody>
                    <a:tcPr marL="237727" marR="237727" marT="121927" marB="121927" anchor="ctr">
                      <a:lnL w="6350" cap="flat" cmpd="sng" algn="ctr">
                        <a:solidFill>
                          <a:prstClr val="white">
                            <a:lumMod val="75000"/>
                          </a:prstClr>
                        </a:solidFill>
                        <a:prstDash val="solid"/>
                        <a:round/>
                        <a:headEnd type="none" w="med" len="med"/>
                        <a:tailEnd type="none" w="med" len="med"/>
                      </a:lnL>
                      <a:lnR w="6350" cap="flat" cmpd="sng" algn="ctr">
                        <a:solidFill>
                          <a:prstClr val="white">
                            <a:lumMod val="75000"/>
                          </a:prstClr>
                        </a:solidFill>
                        <a:prstDash val="solid"/>
                        <a:round/>
                        <a:headEnd type="none" w="med" len="med"/>
                        <a:tailEnd type="none" w="med" len="med"/>
                      </a:lnR>
                      <a:lnT w="6350" cap="flat" cmpd="sng" algn="ctr">
                        <a:solidFill>
                          <a:prstClr val="white">
                            <a:lumMod val="75000"/>
                          </a:prstClr>
                        </a:solidFill>
                        <a:prstDash val="solid"/>
                        <a:round/>
                        <a:headEnd type="none" w="med" len="med"/>
                        <a:tailEnd type="none" w="med" len="med"/>
                      </a:lnT>
                      <a:lnB w="6350" cap="flat" cmpd="sng" algn="ctr">
                        <a:solidFill>
                          <a:prstClr val="white">
                            <a:lumMod val="75000"/>
                          </a:prstClr>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r>
                          <a:rPr lang="en-US" sz="3200" b="1" i="0" dirty="0">
                            <a:solidFill>
                              <a:schemeClr val="bg1"/>
                            </a:solidFill>
                            <a:latin typeface="Lato" panose="020F0502020204030203" pitchFamily="34" charset="77"/>
                            <a:cs typeface="Source Sans Pro"/>
                          </a:rPr>
                          <a:t>S</a:t>
                        </a:r>
                      </a:p>
                    </a:txBody>
                    <a:tcPr marL="237727" marR="237727" marT="121927" marB="121927" anchor="ctr">
                      <a:lnL w="6350" cap="flat" cmpd="sng" algn="ctr">
                        <a:solidFill>
                          <a:prstClr val="white">
                            <a:lumMod val="75000"/>
                          </a:prstClr>
                        </a:solidFill>
                        <a:prstDash val="solid"/>
                        <a:round/>
                        <a:headEnd type="none" w="med" len="med"/>
                        <a:tailEnd type="none" w="med" len="med"/>
                      </a:lnL>
                      <a:lnR w="6350" cap="flat" cmpd="sng" algn="ctr">
                        <a:solidFill>
                          <a:prstClr val="white">
                            <a:lumMod val="75000"/>
                          </a:prstClr>
                        </a:solidFill>
                        <a:prstDash val="solid"/>
                        <a:round/>
                        <a:headEnd type="none" w="med" len="med"/>
                        <a:tailEnd type="none" w="med" len="med"/>
                      </a:lnR>
                      <a:lnT w="6350" cap="flat" cmpd="sng" algn="ctr">
                        <a:solidFill>
                          <a:prstClr val="white">
                            <a:lumMod val="75000"/>
                          </a:prstClr>
                        </a:solidFill>
                        <a:prstDash val="solid"/>
                        <a:round/>
                        <a:headEnd type="none" w="med" len="med"/>
                        <a:tailEnd type="none" w="med" len="med"/>
                      </a:lnT>
                      <a:lnB w="6350" cap="flat" cmpd="sng" algn="ctr">
                        <a:solidFill>
                          <a:prstClr val="white">
                            <a:lumMod val="75000"/>
                          </a:prstClr>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r>
                          <a:rPr lang="en-US" sz="3200" b="1" i="0" dirty="0">
                            <a:solidFill>
                              <a:schemeClr val="bg1"/>
                            </a:solidFill>
                            <a:latin typeface="Lato" panose="020F0502020204030203" pitchFamily="34" charset="77"/>
                            <a:cs typeface="Source Sans Pro"/>
                          </a:rPr>
                          <a:t>S</a:t>
                        </a:r>
                      </a:p>
                    </a:txBody>
                    <a:tcPr marL="237727" marR="237727" marT="121927" marB="121927" anchor="ctr">
                      <a:lnL w="6350" cap="flat" cmpd="sng" algn="ctr">
                        <a:solidFill>
                          <a:prstClr val="white">
                            <a:lumMod val="75000"/>
                          </a:prstClr>
                        </a:solidFill>
                        <a:prstDash val="solid"/>
                        <a:round/>
                        <a:headEnd type="none" w="med" len="med"/>
                        <a:tailEnd type="none" w="med" len="med"/>
                      </a:lnL>
                      <a:lnR w="6350" cap="flat" cmpd="sng" algn="ctr">
                        <a:solidFill>
                          <a:prstClr val="white">
                            <a:lumMod val="75000"/>
                          </a:prstClr>
                        </a:solidFill>
                        <a:prstDash val="solid"/>
                        <a:round/>
                        <a:headEnd type="none" w="med" len="med"/>
                        <a:tailEnd type="none" w="med" len="med"/>
                      </a:lnR>
                      <a:lnT w="6350" cap="flat" cmpd="sng" algn="ctr">
                        <a:solidFill>
                          <a:prstClr val="white">
                            <a:lumMod val="75000"/>
                          </a:prstClr>
                        </a:solidFill>
                        <a:prstDash val="solid"/>
                        <a:round/>
                        <a:headEnd type="none" w="med" len="med"/>
                        <a:tailEnd type="none" w="med" len="med"/>
                      </a:lnT>
                      <a:lnB w="6350" cap="flat" cmpd="sng" algn="ctr">
                        <a:solidFill>
                          <a:prstClr val="white">
                            <a:lumMod val="75000"/>
                          </a:prstClr>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r>
                          <a:rPr lang="en-US" sz="3200" b="1" i="0" dirty="0">
                            <a:solidFill>
                              <a:schemeClr val="bg1"/>
                            </a:solidFill>
                            <a:latin typeface="Lato" panose="020F0502020204030203" pitchFamily="34" charset="77"/>
                            <a:cs typeface="Source Sans Pro"/>
                          </a:rPr>
                          <a:t>M</a:t>
                        </a:r>
                      </a:p>
                    </a:txBody>
                    <a:tcPr marL="237727" marR="237727" marT="121927" marB="121927" anchor="ctr">
                      <a:lnL w="6350" cap="flat" cmpd="sng" algn="ctr">
                        <a:solidFill>
                          <a:prstClr val="white">
                            <a:lumMod val="75000"/>
                          </a:prstClr>
                        </a:solidFill>
                        <a:prstDash val="solid"/>
                        <a:round/>
                        <a:headEnd type="none" w="med" len="med"/>
                        <a:tailEnd type="none" w="med" len="med"/>
                      </a:lnL>
                      <a:lnR w="6350" cap="flat" cmpd="sng" algn="ctr">
                        <a:solidFill>
                          <a:prstClr val="white">
                            <a:lumMod val="75000"/>
                          </a:prstClr>
                        </a:solidFill>
                        <a:prstDash val="solid"/>
                        <a:round/>
                        <a:headEnd type="none" w="med" len="med"/>
                        <a:tailEnd type="none" w="med" len="med"/>
                      </a:lnR>
                      <a:lnT w="6350" cap="flat" cmpd="sng" algn="ctr">
                        <a:solidFill>
                          <a:prstClr val="white">
                            <a:lumMod val="75000"/>
                          </a:prstClr>
                        </a:solidFill>
                        <a:prstDash val="solid"/>
                        <a:round/>
                        <a:headEnd type="none" w="med" len="med"/>
                        <a:tailEnd type="none" w="med" len="med"/>
                      </a:lnT>
                      <a:lnB w="6350" cap="flat" cmpd="sng" algn="ctr">
                        <a:solidFill>
                          <a:prstClr val="white">
                            <a:lumMod val="75000"/>
                          </a:prstClr>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r>
                          <a:rPr lang="en-US" sz="3200" b="1" i="0" dirty="0">
                            <a:solidFill>
                              <a:schemeClr val="bg1"/>
                            </a:solidFill>
                            <a:latin typeface="Lato" panose="020F0502020204030203" pitchFamily="34" charset="77"/>
                            <a:cs typeface="Source Sans Pro"/>
                          </a:rPr>
                          <a:t>T</a:t>
                        </a:r>
                      </a:p>
                    </a:txBody>
                    <a:tcPr marL="237727" marR="237727" marT="121927" marB="121927" anchor="ctr">
                      <a:lnL w="6350" cap="flat" cmpd="sng" algn="ctr">
                        <a:solidFill>
                          <a:prstClr val="white">
                            <a:lumMod val="75000"/>
                          </a:prstClr>
                        </a:solidFill>
                        <a:prstDash val="solid"/>
                        <a:round/>
                        <a:headEnd type="none" w="med" len="med"/>
                        <a:tailEnd type="none" w="med" len="med"/>
                      </a:lnL>
                      <a:lnR w="6350" cap="flat" cmpd="sng" algn="ctr">
                        <a:solidFill>
                          <a:prstClr val="white">
                            <a:lumMod val="75000"/>
                          </a:prstClr>
                        </a:solidFill>
                        <a:prstDash val="solid"/>
                        <a:round/>
                        <a:headEnd type="none" w="med" len="med"/>
                        <a:tailEnd type="none" w="med" len="med"/>
                      </a:lnR>
                      <a:lnT w="6350" cap="flat" cmpd="sng" algn="ctr">
                        <a:solidFill>
                          <a:prstClr val="white">
                            <a:lumMod val="75000"/>
                          </a:prstClr>
                        </a:solidFill>
                        <a:prstDash val="solid"/>
                        <a:round/>
                        <a:headEnd type="none" w="med" len="med"/>
                        <a:tailEnd type="none" w="med" len="med"/>
                      </a:lnT>
                      <a:lnB w="6350" cap="flat" cmpd="sng" algn="ctr">
                        <a:solidFill>
                          <a:prstClr val="white">
                            <a:lumMod val="75000"/>
                          </a:prstClr>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r>
                          <a:rPr lang="en-US" sz="3200" b="1" i="0" dirty="0">
                            <a:solidFill>
                              <a:schemeClr val="bg1"/>
                            </a:solidFill>
                            <a:latin typeface="Lato" panose="020F0502020204030203" pitchFamily="34" charset="77"/>
                            <a:cs typeface="Source Sans Pro"/>
                          </a:rPr>
                          <a:t>W</a:t>
                        </a:r>
                      </a:p>
                    </a:txBody>
                    <a:tcPr marL="237727" marR="237727" marT="121927" marB="121927" anchor="ctr">
                      <a:lnL w="6350" cap="flat" cmpd="sng" algn="ctr">
                        <a:solidFill>
                          <a:prstClr val="white">
                            <a:lumMod val="75000"/>
                          </a:prstClr>
                        </a:solidFill>
                        <a:prstDash val="solid"/>
                        <a:round/>
                        <a:headEnd type="none" w="med" len="med"/>
                        <a:tailEnd type="none" w="med" len="med"/>
                      </a:lnL>
                      <a:lnR w="6350" cap="flat" cmpd="sng" algn="ctr">
                        <a:solidFill>
                          <a:prstClr val="white">
                            <a:lumMod val="75000"/>
                          </a:prstClr>
                        </a:solidFill>
                        <a:prstDash val="solid"/>
                        <a:round/>
                        <a:headEnd type="none" w="med" len="med"/>
                        <a:tailEnd type="none" w="med" len="med"/>
                      </a:lnR>
                      <a:lnT w="6350" cap="flat" cmpd="sng" algn="ctr">
                        <a:solidFill>
                          <a:prstClr val="white">
                            <a:lumMod val="75000"/>
                          </a:prstClr>
                        </a:solidFill>
                        <a:prstDash val="solid"/>
                        <a:round/>
                        <a:headEnd type="none" w="med" len="med"/>
                        <a:tailEnd type="none" w="med" len="med"/>
                      </a:lnT>
                      <a:lnB w="6350" cap="flat" cmpd="sng" algn="ctr">
                        <a:solidFill>
                          <a:prstClr val="white">
                            <a:lumMod val="75000"/>
                          </a:prstClr>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r>
                          <a:rPr lang="en-US" sz="3200" b="1" i="0" dirty="0">
                            <a:solidFill>
                              <a:schemeClr val="bg1"/>
                            </a:solidFill>
                            <a:latin typeface="Lato" panose="020F0502020204030203" pitchFamily="34" charset="77"/>
                            <a:cs typeface="Source Sans Pro"/>
                          </a:rPr>
                          <a:t>T</a:t>
                        </a:r>
                      </a:p>
                    </a:txBody>
                    <a:tcPr marL="237727" marR="237727" marT="121927" marB="121927" anchor="ctr">
                      <a:lnL w="6350" cap="flat" cmpd="sng" algn="ctr">
                        <a:solidFill>
                          <a:prstClr val="white">
                            <a:lumMod val="75000"/>
                          </a:prstClr>
                        </a:solidFill>
                        <a:prstDash val="solid"/>
                        <a:round/>
                        <a:headEnd type="none" w="med" len="med"/>
                        <a:tailEnd type="none" w="med" len="med"/>
                      </a:lnL>
                      <a:lnR w="6350" cap="flat" cmpd="sng" algn="ctr">
                        <a:solidFill>
                          <a:prstClr val="white">
                            <a:lumMod val="75000"/>
                          </a:prstClr>
                        </a:solidFill>
                        <a:prstDash val="solid"/>
                        <a:round/>
                        <a:headEnd type="none" w="med" len="med"/>
                        <a:tailEnd type="none" w="med" len="med"/>
                      </a:lnR>
                      <a:lnT w="6350" cap="flat" cmpd="sng" algn="ctr">
                        <a:solidFill>
                          <a:prstClr val="white">
                            <a:lumMod val="75000"/>
                          </a:prstClr>
                        </a:solidFill>
                        <a:prstDash val="solid"/>
                        <a:round/>
                        <a:headEnd type="none" w="med" len="med"/>
                        <a:tailEnd type="none" w="med" len="med"/>
                      </a:lnT>
                      <a:lnB w="6350" cap="flat" cmpd="sng" algn="ctr">
                        <a:solidFill>
                          <a:prstClr val="white">
                            <a:lumMod val="75000"/>
                          </a:prstClr>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r>
                          <a:rPr lang="en-US" sz="3200" b="1" i="0" dirty="0">
                            <a:solidFill>
                              <a:schemeClr val="bg1"/>
                            </a:solidFill>
                            <a:latin typeface="Lato" panose="020F0502020204030203" pitchFamily="34" charset="77"/>
                            <a:cs typeface="Source Sans Pro"/>
                          </a:rPr>
                          <a:t>F</a:t>
                        </a:r>
                      </a:p>
                    </a:txBody>
                    <a:tcPr marL="237727" marR="237727" marT="121927" marB="121927" anchor="ctr">
                      <a:lnL w="6350" cap="flat" cmpd="sng" algn="ctr">
                        <a:solidFill>
                          <a:prstClr val="white">
                            <a:lumMod val="75000"/>
                          </a:prstClr>
                        </a:solidFill>
                        <a:prstDash val="solid"/>
                        <a:round/>
                        <a:headEnd type="none" w="med" len="med"/>
                        <a:tailEnd type="none" w="med" len="med"/>
                      </a:lnL>
                      <a:lnR w="6350" cap="flat" cmpd="sng" algn="ctr">
                        <a:solidFill>
                          <a:prstClr val="white">
                            <a:lumMod val="75000"/>
                          </a:prstClr>
                        </a:solidFill>
                        <a:prstDash val="solid"/>
                        <a:round/>
                        <a:headEnd type="none" w="med" len="med"/>
                        <a:tailEnd type="none" w="med" len="med"/>
                      </a:lnR>
                      <a:lnT w="6350" cap="flat" cmpd="sng" algn="ctr">
                        <a:solidFill>
                          <a:prstClr val="white">
                            <a:lumMod val="75000"/>
                          </a:prstClr>
                        </a:solidFill>
                        <a:prstDash val="solid"/>
                        <a:round/>
                        <a:headEnd type="none" w="med" len="med"/>
                        <a:tailEnd type="none" w="med" len="med"/>
                      </a:lnT>
                      <a:lnB w="6350" cap="flat" cmpd="sng" algn="ctr">
                        <a:solidFill>
                          <a:prstClr val="white">
                            <a:lumMod val="75000"/>
                          </a:prstClr>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r>
                          <a:rPr lang="en-US" sz="3200" b="1" i="0" dirty="0">
                            <a:solidFill>
                              <a:schemeClr val="bg1"/>
                            </a:solidFill>
                            <a:latin typeface="Lato" panose="020F0502020204030203" pitchFamily="34" charset="77"/>
                            <a:cs typeface="Source Sans Pro"/>
                          </a:rPr>
                          <a:t>S</a:t>
                        </a:r>
                      </a:p>
                    </a:txBody>
                    <a:tcPr marL="237727" marR="237727" marT="121927" marB="121927" anchor="ctr">
                      <a:lnL w="6350" cap="flat" cmpd="sng" algn="ctr">
                        <a:solidFill>
                          <a:prstClr val="white">
                            <a:lumMod val="75000"/>
                          </a:prstClr>
                        </a:solidFill>
                        <a:prstDash val="solid"/>
                        <a:round/>
                        <a:headEnd type="none" w="med" len="med"/>
                        <a:tailEnd type="none" w="med" len="med"/>
                      </a:lnL>
                      <a:lnR w="6350" cap="flat" cmpd="sng" algn="ctr">
                        <a:solidFill>
                          <a:prstClr val="white">
                            <a:lumMod val="75000"/>
                          </a:prstClr>
                        </a:solidFill>
                        <a:prstDash val="solid"/>
                        <a:round/>
                        <a:headEnd type="none" w="med" len="med"/>
                        <a:tailEnd type="none" w="med" len="med"/>
                      </a:lnR>
                      <a:lnT w="6350" cap="flat" cmpd="sng" algn="ctr">
                        <a:solidFill>
                          <a:prstClr val="white">
                            <a:lumMod val="75000"/>
                          </a:prstClr>
                        </a:solidFill>
                        <a:prstDash val="solid"/>
                        <a:round/>
                        <a:headEnd type="none" w="med" len="med"/>
                        <a:tailEnd type="none" w="med" len="med"/>
                      </a:lnT>
                      <a:lnB w="6350" cap="flat" cmpd="sng" algn="ctr">
                        <a:solidFill>
                          <a:prstClr val="white">
                            <a:lumMod val="75000"/>
                          </a:prstClr>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0000"/>
                    </a:ext>
                  </a:extLst>
                </a:tr>
                <a:tr h="964671">
                  <a:tc>
                    <a:txBody>
                      <a:bodyPr/>
                      <a:lstStyle/>
                      <a:p>
                        <a:r>
                          <a:rPr lang="en-US" sz="2700" b="1" i="0" dirty="0">
                            <a:solidFill>
                              <a:schemeClr val="tx2"/>
                            </a:solidFill>
                            <a:latin typeface="Lato" panose="020F0502020204030203" pitchFamily="34" charset="77"/>
                            <a:cs typeface="Source Sans Pro"/>
                          </a:rPr>
                          <a:t>First Task</a:t>
                        </a:r>
                      </a:p>
                    </a:txBody>
                    <a:tcPr marL="237727" marR="237727" marT="121927" marB="121927" anchor="ctr">
                      <a:lnL w="12700" cmpd="sng">
                        <a:noFill/>
                      </a:lnL>
                      <a:lnR w="6350" cap="flat" cmpd="sng" algn="ctr">
                        <a:solidFill>
                          <a:prstClr val="white">
                            <a:lumMod val="75000"/>
                          </a:prstClr>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prstClr val="white">
                            <a:lumMod val="75000"/>
                          </a:prst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3700" b="1" i="0" dirty="0">
                          <a:latin typeface="Lato" panose="020F0502020204030203" pitchFamily="34" charset="77"/>
                          <a:cs typeface="Source Sans Pro"/>
                        </a:endParaRPr>
                      </a:p>
                    </a:txBody>
                    <a:tcPr marL="237727" marR="237727" marT="121927" marB="121927" anchor="ctr">
                      <a:lnL w="6350" cap="flat" cmpd="sng" algn="ctr">
                        <a:solidFill>
                          <a:prstClr val="white">
                            <a:lumMod val="75000"/>
                          </a:prstClr>
                        </a:solidFill>
                        <a:prstDash val="solid"/>
                        <a:round/>
                        <a:headEnd type="none" w="med" len="med"/>
                        <a:tailEnd type="none" w="med" len="med"/>
                      </a:lnL>
                      <a:lnR w="6350" cap="flat" cmpd="sng" algn="ctr">
                        <a:solidFill>
                          <a:prstClr val="white">
                            <a:lumMod val="75000"/>
                          </a:prstClr>
                        </a:solidFill>
                        <a:prstDash val="solid"/>
                        <a:round/>
                        <a:headEnd type="none" w="med" len="med"/>
                        <a:tailEnd type="none" w="med" len="med"/>
                      </a:lnR>
                      <a:lnT w="6350" cap="flat" cmpd="sng" algn="ctr">
                        <a:solidFill>
                          <a:prstClr val="white">
                            <a:lumMod val="75000"/>
                          </a:prstClr>
                        </a:solidFill>
                        <a:prstDash val="solid"/>
                        <a:round/>
                        <a:headEnd type="none" w="med" len="med"/>
                        <a:tailEnd type="none" w="med" len="med"/>
                      </a:lnT>
                      <a:lnB w="6350" cap="flat" cmpd="sng" algn="ctr">
                        <a:solidFill>
                          <a:prstClr val="white">
                            <a:lumMod val="75000"/>
                          </a:prst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3700" b="1" i="0" dirty="0">
                          <a:latin typeface="Lato" panose="020F0502020204030203" pitchFamily="34" charset="77"/>
                          <a:cs typeface="Source Sans Pro"/>
                        </a:endParaRPr>
                      </a:p>
                    </a:txBody>
                    <a:tcPr marL="237727" marR="237727" marT="121927" marB="121927" anchor="ctr">
                      <a:lnL w="6350" cap="flat" cmpd="sng" algn="ctr">
                        <a:solidFill>
                          <a:prstClr val="white">
                            <a:lumMod val="75000"/>
                          </a:prstClr>
                        </a:solidFill>
                        <a:prstDash val="solid"/>
                        <a:round/>
                        <a:headEnd type="none" w="med" len="med"/>
                        <a:tailEnd type="none" w="med" len="med"/>
                      </a:lnL>
                      <a:lnR w="6350" cap="flat" cmpd="sng" algn="ctr">
                        <a:solidFill>
                          <a:prstClr val="white">
                            <a:lumMod val="75000"/>
                          </a:prstClr>
                        </a:solidFill>
                        <a:prstDash val="solid"/>
                        <a:round/>
                        <a:headEnd type="none" w="med" len="med"/>
                        <a:tailEnd type="none" w="med" len="med"/>
                      </a:lnR>
                      <a:lnT w="6350" cap="flat" cmpd="sng" algn="ctr">
                        <a:solidFill>
                          <a:prstClr val="white">
                            <a:lumMod val="75000"/>
                          </a:prstClr>
                        </a:solidFill>
                        <a:prstDash val="solid"/>
                        <a:round/>
                        <a:headEnd type="none" w="med" len="med"/>
                        <a:tailEnd type="none" w="med" len="med"/>
                      </a:lnT>
                      <a:lnB w="6350" cap="flat" cmpd="sng" algn="ctr">
                        <a:solidFill>
                          <a:prstClr val="white">
                            <a:lumMod val="75000"/>
                          </a:prst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3700" b="1" i="0" dirty="0">
                          <a:latin typeface="Lato" panose="020F0502020204030203" pitchFamily="34" charset="77"/>
                          <a:cs typeface="Source Sans Pro"/>
                        </a:endParaRPr>
                      </a:p>
                    </a:txBody>
                    <a:tcPr marL="237727" marR="237727" marT="121927" marB="121927" anchor="ctr">
                      <a:lnL w="6350" cap="flat" cmpd="sng" algn="ctr">
                        <a:solidFill>
                          <a:prstClr val="white">
                            <a:lumMod val="75000"/>
                          </a:prstClr>
                        </a:solidFill>
                        <a:prstDash val="solid"/>
                        <a:round/>
                        <a:headEnd type="none" w="med" len="med"/>
                        <a:tailEnd type="none" w="med" len="med"/>
                      </a:lnL>
                      <a:lnR w="6350" cap="flat" cmpd="sng" algn="ctr">
                        <a:solidFill>
                          <a:prstClr val="white">
                            <a:lumMod val="75000"/>
                          </a:prstClr>
                        </a:solidFill>
                        <a:prstDash val="solid"/>
                        <a:round/>
                        <a:headEnd type="none" w="med" len="med"/>
                        <a:tailEnd type="none" w="med" len="med"/>
                      </a:lnR>
                      <a:lnT w="6350" cap="flat" cmpd="sng" algn="ctr">
                        <a:solidFill>
                          <a:prstClr val="white">
                            <a:lumMod val="75000"/>
                          </a:prstClr>
                        </a:solidFill>
                        <a:prstDash val="solid"/>
                        <a:round/>
                        <a:headEnd type="none" w="med" len="med"/>
                        <a:tailEnd type="none" w="med" len="med"/>
                      </a:lnT>
                      <a:lnB w="6350" cap="flat" cmpd="sng" algn="ctr">
                        <a:solidFill>
                          <a:prstClr val="white">
                            <a:lumMod val="75000"/>
                          </a:prst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3700" b="1" i="0" dirty="0">
                          <a:latin typeface="Lato" panose="020F0502020204030203" pitchFamily="34" charset="77"/>
                          <a:cs typeface="Source Sans Pro"/>
                        </a:endParaRPr>
                      </a:p>
                    </a:txBody>
                    <a:tcPr marL="237727" marR="237727" marT="121927" marB="121927" anchor="ctr">
                      <a:lnL w="6350" cap="flat" cmpd="sng" algn="ctr">
                        <a:solidFill>
                          <a:prstClr val="white">
                            <a:lumMod val="75000"/>
                          </a:prstClr>
                        </a:solidFill>
                        <a:prstDash val="solid"/>
                        <a:round/>
                        <a:headEnd type="none" w="med" len="med"/>
                        <a:tailEnd type="none" w="med" len="med"/>
                      </a:lnL>
                      <a:lnR w="6350" cap="flat" cmpd="sng" algn="ctr">
                        <a:solidFill>
                          <a:prstClr val="white">
                            <a:lumMod val="75000"/>
                          </a:prstClr>
                        </a:solidFill>
                        <a:prstDash val="solid"/>
                        <a:round/>
                        <a:headEnd type="none" w="med" len="med"/>
                        <a:tailEnd type="none" w="med" len="med"/>
                      </a:lnR>
                      <a:lnT w="6350" cap="flat" cmpd="sng" algn="ctr">
                        <a:solidFill>
                          <a:prstClr val="white">
                            <a:lumMod val="75000"/>
                          </a:prstClr>
                        </a:solidFill>
                        <a:prstDash val="solid"/>
                        <a:round/>
                        <a:headEnd type="none" w="med" len="med"/>
                        <a:tailEnd type="none" w="med" len="med"/>
                      </a:lnT>
                      <a:lnB w="6350" cap="flat" cmpd="sng" algn="ctr">
                        <a:solidFill>
                          <a:prstClr val="white">
                            <a:lumMod val="75000"/>
                          </a:prst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3700" b="1" i="0" dirty="0">
                          <a:latin typeface="Lato" panose="020F0502020204030203" pitchFamily="34" charset="77"/>
                          <a:cs typeface="Source Sans Pro"/>
                        </a:endParaRPr>
                      </a:p>
                    </a:txBody>
                    <a:tcPr marL="237727" marR="237727" marT="121927" marB="121927" anchor="ctr">
                      <a:lnL w="6350" cap="flat" cmpd="sng" algn="ctr">
                        <a:solidFill>
                          <a:prstClr val="white">
                            <a:lumMod val="75000"/>
                          </a:prstClr>
                        </a:solidFill>
                        <a:prstDash val="solid"/>
                        <a:round/>
                        <a:headEnd type="none" w="med" len="med"/>
                        <a:tailEnd type="none" w="med" len="med"/>
                      </a:lnL>
                      <a:lnR w="6350" cap="flat" cmpd="sng" algn="ctr">
                        <a:solidFill>
                          <a:prstClr val="white">
                            <a:lumMod val="75000"/>
                          </a:prstClr>
                        </a:solidFill>
                        <a:prstDash val="solid"/>
                        <a:round/>
                        <a:headEnd type="none" w="med" len="med"/>
                        <a:tailEnd type="none" w="med" len="med"/>
                      </a:lnR>
                      <a:lnT w="6350" cap="flat" cmpd="sng" algn="ctr">
                        <a:solidFill>
                          <a:prstClr val="white">
                            <a:lumMod val="75000"/>
                          </a:prstClr>
                        </a:solidFill>
                        <a:prstDash val="solid"/>
                        <a:round/>
                        <a:headEnd type="none" w="med" len="med"/>
                        <a:tailEnd type="none" w="med" len="med"/>
                      </a:lnT>
                      <a:lnB w="6350" cap="flat" cmpd="sng" algn="ctr">
                        <a:solidFill>
                          <a:prstClr val="white">
                            <a:lumMod val="75000"/>
                          </a:prst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3700" b="1" i="0" dirty="0">
                          <a:latin typeface="Lato" panose="020F0502020204030203" pitchFamily="34" charset="77"/>
                          <a:cs typeface="Source Sans Pro"/>
                        </a:endParaRPr>
                      </a:p>
                    </a:txBody>
                    <a:tcPr marL="237727" marR="237727" marT="121927" marB="121927" anchor="ctr">
                      <a:lnL w="6350" cap="flat" cmpd="sng" algn="ctr">
                        <a:solidFill>
                          <a:prstClr val="white">
                            <a:lumMod val="75000"/>
                          </a:prstClr>
                        </a:solidFill>
                        <a:prstDash val="solid"/>
                        <a:round/>
                        <a:headEnd type="none" w="med" len="med"/>
                        <a:tailEnd type="none" w="med" len="med"/>
                      </a:lnL>
                      <a:lnR w="6350" cap="flat" cmpd="sng" algn="ctr">
                        <a:solidFill>
                          <a:prstClr val="white">
                            <a:lumMod val="75000"/>
                          </a:prstClr>
                        </a:solidFill>
                        <a:prstDash val="solid"/>
                        <a:round/>
                        <a:headEnd type="none" w="med" len="med"/>
                        <a:tailEnd type="none" w="med" len="med"/>
                      </a:lnR>
                      <a:lnT w="6350" cap="flat" cmpd="sng" algn="ctr">
                        <a:solidFill>
                          <a:prstClr val="white">
                            <a:lumMod val="75000"/>
                          </a:prstClr>
                        </a:solidFill>
                        <a:prstDash val="solid"/>
                        <a:round/>
                        <a:headEnd type="none" w="med" len="med"/>
                        <a:tailEnd type="none" w="med" len="med"/>
                      </a:lnT>
                      <a:lnB w="6350" cap="flat" cmpd="sng" algn="ctr">
                        <a:solidFill>
                          <a:prstClr val="white">
                            <a:lumMod val="75000"/>
                          </a:prst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3700" b="1" i="0" dirty="0">
                          <a:latin typeface="Lato" panose="020F0502020204030203" pitchFamily="34" charset="77"/>
                          <a:cs typeface="Source Sans Pro"/>
                        </a:endParaRPr>
                      </a:p>
                    </a:txBody>
                    <a:tcPr marL="237727" marR="237727" marT="121927" marB="121927" anchor="ctr">
                      <a:lnL w="6350" cap="flat" cmpd="sng" algn="ctr">
                        <a:solidFill>
                          <a:prstClr val="white">
                            <a:lumMod val="75000"/>
                          </a:prstClr>
                        </a:solidFill>
                        <a:prstDash val="solid"/>
                        <a:round/>
                        <a:headEnd type="none" w="med" len="med"/>
                        <a:tailEnd type="none" w="med" len="med"/>
                      </a:lnL>
                      <a:lnR w="6350" cap="flat" cmpd="sng" algn="ctr">
                        <a:solidFill>
                          <a:prstClr val="white">
                            <a:lumMod val="75000"/>
                          </a:prstClr>
                        </a:solidFill>
                        <a:prstDash val="solid"/>
                        <a:round/>
                        <a:headEnd type="none" w="med" len="med"/>
                        <a:tailEnd type="none" w="med" len="med"/>
                      </a:lnR>
                      <a:lnT w="6350" cap="flat" cmpd="sng" algn="ctr">
                        <a:solidFill>
                          <a:prstClr val="white">
                            <a:lumMod val="75000"/>
                          </a:prstClr>
                        </a:solidFill>
                        <a:prstDash val="solid"/>
                        <a:round/>
                        <a:headEnd type="none" w="med" len="med"/>
                        <a:tailEnd type="none" w="med" len="med"/>
                      </a:lnT>
                      <a:lnB w="6350" cap="flat" cmpd="sng" algn="ctr">
                        <a:solidFill>
                          <a:prstClr val="white">
                            <a:lumMod val="75000"/>
                          </a:prst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3700" b="1" i="0" dirty="0">
                          <a:latin typeface="Lato" panose="020F0502020204030203" pitchFamily="34" charset="77"/>
                          <a:cs typeface="Source Sans Pro"/>
                        </a:endParaRPr>
                      </a:p>
                    </a:txBody>
                    <a:tcPr marL="237727" marR="237727" marT="121927" marB="121927" anchor="ctr">
                      <a:lnL w="6350" cap="flat" cmpd="sng" algn="ctr">
                        <a:solidFill>
                          <a:prstClr val="white">
                            <a:lumMod val="75000"/>
                          </a:prstClr>
                        </a:solidFill>
                        <a:prstDash val="solid"/>
                        <a:round/>
                        <a:headEnd type="none" w="med" len="med"/>
                        <a:tailEnd type="none" w="med" len="med"/>
                      </a:lnL>
                      <a:lnR w="6350" cap="flat" cmpd="sng" algn="ctr">
                        <a:solidFill>
                          <a:prstClr val="white">
                            <a:lumMod val="75000"/>
                          </a:prstClr>
                        </a:solidFill>
                        <a:prstDash val="solid"/>
                        <a:round/>
                        <a:headEnd type="none" w="med" len="med"/>
                        <a:tailEnd type="none" w="med" len="med"/>
                      </a:lnR>
                      <a:lnT w="6350" cap="flat" cmpd="sng" algn="ctr">
                        <a:solidFill>
                          <a:prstClr val="white">
                            <a:lumMod val="75000"/>
                          </a:prstClr>
                        </a:solidFill>
                        <a:prstDash val="solid"/>
                        <a:round/>
                        <a:headEnd type="none" w="med" len="med"/>
                        <a:tailEnd type="none" w="med" len="med"/>
                      </a:lnT>
                      <a:lnB w="6350" cap="flat" cmpd="sng" algn="ctr">
                        <a:solidFill>
                          <a:prstClr val="white">
                            <a:lumMod val="75000"/>
                          </a:prst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3700" b="1" i="0" dirty="0">
                          <a:latin typeface="Lato" panose="020F0502020204030203" pitchFamily="34" charset="77"/>
                          <a:cs typeface="Source Sans Pro"/>
                        </a:endParaRPr>
                      </a:p>
                    </a:txBody>
                    <a:tcPr marL="237727" marR="237727" marT="121927" marB="121927" anchor="ctr">
                      <a:lnL w="6350" cap="flat" cmpd="sng" algn="ctr">
                        <a:solidFill>
                          <a:prstClr val="white">
                            <a:lumMod val="75000"/>
                          </a:prstClr>
                        </a:solidFill>
                        <a:prstDash val="solid"/>
                        <a:round/>
                        <a:headEnd type="none" w="med" len="med"/>
                        <a:tailEnd type="none" w="med" len="med"/>
                      </a:lnL>
                      <a:lnR w="6350" cap="flat" cmpd="sng" algn="ctr">
                        <a:solidFill>
                          <a:prstClr val="white">
                            <a:lumMod val="75000"/>
                          </a:prstClr>
                        </a:solidFill>
                        <a:prstDash val="solid"/>
                        <a:round/>
                        <a:headEnd type="none" w="med" len="med"/>
                        <a:tailEnd type="none" w="med" len="med"/>
                      </a:lnR>
                      <a:lnT w="6350" cap="flat" cmpd="sng" algn="ctr">
                        <a:solidFill>
                          <a:prstClr val="white">
                            <a:lumMod val="75000"/>
                          </a:prstClr>
                        </a:solidFill>
                        <a:prstDash val="solid"/>
                        <a:round/>
                        <a:headEnd type="none" w="med" len="med"/>
                        <a:tailEnd type="none" w="med" len="med"/>
                      </a:lnT>
                      <a:lnB w="6350" cap="flat" cmpd="sng" algn="ctr">
                        <a:solidFill>
                          <a:prstClr val="white">
                            <a:lumMod val="75000"/>
                          </a:prst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3700" b="1" i="0" dirty="0">
                          <a:latin typeface="Lato" panose="020F0502020204030203" pitchFamily="34" charset="77"/>
                          <a:cs typeface="Source Sans Pro"/>
                        </a:endParaRPr>
                      </a:p>
                    </a:txBody>
                    <a:tcPr marL="237727" marR="237727" marT="121927" marB="121927" anchor="ctr">
                      <a:lnL w="6350" cap="flat" cmpd="sng" algn="ctr">
                        <a:solidFill>
                          <a:prstClr val="white">
                            <a:lumMod val="75000"/>
                          </a:prstClr>
                        </a:solidFill>
                        <a:prstDash val="solid"/>
                        <a:round/>
                        <a:headEnd type="none" w="med" len="med"/>
                        <a:tailEnd type="none" w="med" len="med"/>
                      </a:lnL>
                      <a:lnR w="6350" cap="flat" cmpd="sng" algn="ctr">
                        <a:solidFill>
                          <a:prstClr val="white">
                            <a:lumMod val="75000"/>
                          </a:prstClr>
                        </a:solidFill>
                        <a:prstDash val="solid"/>
                        <a:round/>
                        <a:headEnd type="none" w="med" len="med"/>
                        <a:tailEnd type="none" w="med" len="med"/>
                      </a:lnR>
                      <a:lnT w="6350" cap="flat" cmpd="sng" algn="ctr">
                        <a:solidFill>
                          <a:prstClr val="white">
                            <a:lumMod val="75000"/>
                          </a:prstClr>
                        </a:solidFill>
                        <a:prstDash val="solid"/>
                        <a:round/>
                        <a:headEnd type="none" w="med" len="med"/>
                        <a:tailEnd type="none" w="med" len="med"/>
                      </a:lnT>
                      <a:lnB w="6350" cap="flat" cmpd="sng" algn="ctr">
                        <a:solidFill>
                          <a:prstClr val="white">
                            <a:lumMod val="75000"/>
                          </a:prst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3700" b="1" i="0" dirty="0">
                          <a:latin typeface="Lato" panose="020F0502020204030203" pitchFamily="34" charset="77"/>
                          <a:cs typeface="Source Sans Pro"/>
                        </a:endParaRPr>
                      </a:p>
                    </a:txBody>
                    <a:tcPr marL="237727" marR="237727" marT="121927" marB="121927" anchor="ctr">
                      <a:lnL w="6350" cap="flat" cmpd="sng" algn="ctr">
                        <a:solidFill>
                          <a:prstClr val="white">
                            <a:lumMod val="75000"/>
                          </a:prstClr>
                        </a:solidFill>
                        <a:prstDash val="solid"/>
                        <a:round/>
                        <a:headEnd type="none" w="med" len="med"/>
                        <a:tailEnd type="none" w="med" len="med"/>
                      </a:lnL>
                      <a:lnR w="6350" cap="flat" cmpd="sng" algn="ctr">
                        <a:solidFill>
                          <a:prstClr val="white">
                            <a:lumMod val="75000"/>
                          </a:prstClr>
                        </a:solidFill>
                        <a:prstDash val="solid"/>
                        <a:round/>
                        <a:headEnd type="none" w="med" len="med"/>
                        <a:tailEnd type="none" w="med" len="med"/>
                      </a:lnR>
                      <a:lnT w="6350" cap="flat" cmpd="sng" algn="ctr">
                        <a:solidFill>
                          <a:prstClr val="white">
                            <a:lumMod val="75000"/>
                          </a:prstClr>
                        </a:solidFill>
                        <a:prstDash val="solid"/>
                        <a:round/>
                        <a:headEnd type="none" w="med" len="med"/>
                        <a:tailEnd type="none" w="med" len="med"/>
                      </a:lnT>
                      <a:lnB w="6350" cap="flat" cmpd="sng" algn="ctr">
                        <a:solidFill>
                          <a:prstClr val="white">
                            <a:lumMod val="75000"/>
                          </a:prst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3700" b="1" i="0" dirty="0">
                          <a:latin typeface="Lato" panose="020F0502020204030203" pitchFamily="34" charset="77"/>
                          <a:cs typeface="Source Sans Pro"/>
                        </a:endParaRPr>
                      </a:p>
                    </a:txBody>
                    <a:tcPr marL="237727" marR="237727" marT="121927" marB="121927" anchor="ctr">
                      <a:lnL w="6350" cap="flat" cmpd="sng" algn="ctr">
                        <a:solidFill>
                          <a:prstClr val="white">
                            <a:lumMod val="75000"/>
                          </a:prstClr>
                        </a:solidFill>
                        <a:prstDash val="solid"/>
                        <a:round/>
                        <a:headEnd type="none" w="med" len="med"/>
                        <a:tailEnd type="none" w="med" len="med"/>
                      </a:lnL>
                      <a:lnR w="6350" cap="flat" cmpd="sng" algn="ctr">
                        <a:solidFill>
                          <a:prstClr val="white">
                            <a:lumMod val="75000"/>
                          </a:prstClr>
                        </a:solidFill>
                        <a:prstDash val="solid"/>
                        <a:round/>
                        <a:headEnd type="none" w="med" len="med"/>
                        <a:tailEnd type="none" w="med" len="med"/>
                      </a:lnR>
                      <a:lnT w="6350" cap="flat" cmpd="sng" algn="ctr">
                        <a:solidFill>
                          <a:prstClr val="white">
                            <a:lumMod val="75000"/>
                          </a:prstClr>
                        </a:solidFill>
                        <a:prstDash val="solid"/>
                        <a:round/>
                        <a:headEnd type="none" w="med" len="med"/>
                        <a:tailEnd type="none" w="med" len="med"/>
                      </a:lnT>
                      <a:lnB w="6350" cap="flat" cmpd="sng" algn="ctr">
                        <a:solidFill>
                          <a:prstClr val="white">
                            <a:lumMod val="75000"/>
                          </a:prst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3700" b="1" i="0" dirty="0">
                          <a:latin typeface="Lato" panose="020F0502020204030203" pitchFamily="34" charset="77"/>
                          <a:cs typeface="Source Sans Pro"/>
                        </a:endParaRPr>
                      </a:p>
                    </a:txBody>
                    <a:tcPr marL="237727" marR="237727" marT="121927" marB="121927" anchor="ctr">
                      <a:lnL w="6350" cap="flat" cmpd="sng" algn="ctr">
                        <a:solidFill>
                          <a:prstClr val="white">
                            <a:lumMod val="75000"/>
                          </a:prstClr>
                        </a:solidFill>
                        <a:prstDash val="solid"/>
                        <a:round/>
                        <a:headEnd type="none" w="med" len="med"/>
                        <a:tailEnd type="none" w="med" len="med"/>
                      </a:lnL>
                      <a:lnR w="6350" cap="flat" cmpd="sng" algn="ctr">
                        <a:solidFill>
                          <a:prstClr val="white">
                            <a:lumMod val="75000"/>
                          </a:prstClr>
                        </a:solidFill>
                        <a:prstDash val="solid"/>
                        <a:round/>
                        <a:headEnd type="none" w="med" len="med"/>
                        <a:tailEnd type="none" w="med" len="med"/>
                      </a:lnR>
                      <a:lnT w="6350" cap="flat" cmpd="sng" algn="ctr">
                        <a:solidFill>
                          <a:prstClr val="white">
                            <a:lumMod val="75000"/>
                          </a:prstClr>
                        </a:solidFill>
                        <a:prstDash val="solid"/>
                        <a:round/>
                        <a:headEnd type="none" w="med" len="med"/>
                        <a:tailEnd type="none" w="med" len="med"/>
                      </a:lnT>
                      <a:lnB w="6350" cap="flat" cmpd="sng" algn="ctr">
                        <a:solidFill>
                          <a:prstClr val="white">
                            <a:lumMod val="75000"/>
                          </a:prst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3700" b="1" i="0" dirty="0">
                          <a:latin typeface="Lato" panose="020F0502020204030203" pitchFamily="34" charset="77"/>
                          <a:cs typeface="Source Sans Pro"/>
                        </a:endParaRPr>
                      </a:p>
                    </a:txBody>
                    <a:tcPr marL="237727" marR="237727" marT="121927" marB="121927" anchor="ctr">
                      <a:lnL w="6350" cap="flat" cmpd="sng" algn="ctr">
                        <a:solidFill>
                          <a:prstClr val="white">
                            <a:lumMod val="75000"/>
                          </a:prstClr>
                        </a:solidFill>
                        <a:prstDash val="solid"/>
                        <a:round/>
                        <a:headEnd type="none" w="med" len="med"/>
                        <a:tailEnd type="none" w="med" len="med"/>
                      </a:lnL>
                      <a:lnR w="6350" cap="flat" cmpd="sng" algn="ctr">
                        <a:solidFill>
                          <a:prstClr val="white">
                            <a:lumMod val="75000"/>
                          </a:prstClr>
                        </a:solidFill>
                        <a:prstDash val="solid"/>
                        <a:round/>
                        <a:headEnd type="none" w="med" len="med"/>
                        <a:tailEnd type="none" w="med" len="med"/>
                      </a:lnR>
                      <a:lnT w="6350" cap="flat" cmpd="sng" algn="ctr">
                        <a:solidFill>
                          <a:prstClr val="white">
                            <a:lumMod val="75000"/>
                          </a:prstClr>
                        </a:solidFill>
                        <a:prstDash val="solid"/>
                        <a:round/>
                        <a:headEnd type="none" w="med" len="med"/>
                        <a:tailEnd type="none" w="med" len="med"/>
                      </a:lnT>
                      <a:lnB w="6350" cap="flat" cmpd="sng" algn="ctr">
                        <a:solidFill>
                          <a:prstClr val="white">
                            <a:lumMod val="75000"/>
                          </a:prst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964671">
                  <a:tc>
                    <a:txBody>
                      <a:bodyPr/>
                      <a:lstStyle/>
                      <a:p>
                        <a:r>
                          <a:rPr lang="en-US" sz="2700" b="1" i="0" dirty="0">
                            <a:solidFill>
                              <a:schemeClr val="tx2"/>
                            </a:solidFill>
                            <a:latin typeface="Lato" panose="020F0502020204030203" pitchFamily="34" charset="77"/>
                            <a:cs typeface="Source Sans Pro"/>
                          </a:rPr>
                          <a:t>Second Task</a:t>
                        </a:r>
                      </a:p>
                    </a:txBody>
                    <a:tcPr marL="237727" marR="237727" marT="121927" marB="121927" anchor="ctr">
                      <a:lnL w="12700" cmpd="sng">
                        <a:noFill/>
                      </a:lnL>
                      <a:lnR w="6350" cap="flat" cmpd="sng" algn="ctr">
                        <a:solidFill>
                          <a:prstClr val="white">
                            <a:lumMod val="75000"/>
                          </a:prstClr>
                        </a:solidFill>
                        <a:prstDash val="solid"/>
                        <a:round/>
                        <a:headEnd type="none" w="med" len="med"/>
                        <a:tailEnd type="none" w="med" len="med"/>
                      </a:lnR>
                      <a:lnT w="6350" cap="flat" cmpd="sng" algn="ctr">
                        <a:solidFill>
                          <a:prstClr val="white">
                            <a:lumMod val="75000"/>
                          </a:prstClr>
                        </a:solidFill>
                        <a:prstDash val="solid"/>
                        <a:round/>
                        <a:headEnd type="none" w="med" len="med"/>
                        <a:tailEnd type="none" w="med" len="med"/>
                      </a:lnT>
                      <a:lnB w="6350" cap="flat" cmpd="sng" algn="ctr">
                        <a:solidFill>
                          <a:prstClr val="white">
                            <a:lumMod val="75000"/>
                          </a:prst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3700" b="1" i="0" dirty="0">
                          <a:latin typeface="Lato" panose="020F0502020204030203" pitchFamily="34" charset="77"/>
                          <a:cs typeface="Source Sans Pro"/>
                        </a:endParaRPr>
                      </a:p>
                    </a:txBody>
                    <a:tcPr marL="237727" marR="237727" marT="121927" marB="121927" anchor="ctr">
                      <a:lnL w="6350" cap="flat" cmpd="sng" algn="ctr">
                        <a:solidFill>
                          <a:prstClr val="white">
                            <a:lumMod val="75000"/>
                          </a:prstClr>
                        </a:solidFill>
                        <a:prstDash val="solid"/>
                        <a:round/>
                        <a:headEnd type="none" w="med" len="med"/>
                        <a:tailEnd type="none" w="med" len="med"/>
                      </a:lnL>
                      <a:lnR w="6350" cap="flat" cmpd="sng" algn="ctr">
                        <a:solidFill>
                          <a:prstClr val="white">
                            <a:lumMod val="75000"/>
                          </a:prstClr>
                        </a:solidFill>
                        <a:prstDash val="solid"/>
                        <a:round/>
                        <a:headEnd type="none" w="med" len="med"/>
                        <a:tailEnd type="none" w="med" len="med"/>
                      </a:lnR>
                      <a:lnT w="6350" cap="flat" cmpd="sng" algn="ctr">
                        <a:solidFill>
                          <a:prstClr val="white">
                            <a:lumMod val="75000"/>
                          </a:prstClr>
                        </a:solidFill>
                        <a:prstDash val="solid"/>
                        <a:round/>
                        <a:headEnd type="none" w="med" len="med"/>
                        <a:tailEnd type="none" w="med" len="med"/>
                      </a:lnT>
                      <a:lnB w="6350" cap="flat" cmpd="sng" algn="ctr">
                        <a:solidFill>
                          <a:prstClr val="white">
                            <a:lumMod val="75000"/>
                          </a:prst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3700" b="1" i="0" dirty="0">
                          <a:latin typeface="Lato" panose="020F0502020204030203" pitchFamily="34" charset="77"/>
                          <a:cs typeface="Source Sans Pro"/>
                        </a:endParaRPr>
                      </a:p>
                    </a:txBody>
                    <a:tcPr marL="237727" marR="237727" marT="121927" marB="121927" anchor="ctr">
                      <a:lnL w="6350" cap="flat" cmpd="sng" algn="ctr">
                        <a:solidFill>
                          <a:prstClr val="white">
                            <a:lumMod val="75000"/>
                          </a:prstClr>
                        </a:solidFill>
                        <a:prstDash val="solid"/>
                        <a:round/>
                        <a:headEnd type="none" w="med" len="med"/>
                        <a:tailEnd type="none" w="med" len="med"/>
                      </a:lnL>
                      <a:lnR w="6350" cap="flat" cmpd="sng" algn="ctr">
                        <a:solidFill>
                          <a:prstClr val="white">
                            <a:lumMod val="75000"/>
                          </a:prstClr>
                        </a:solidFill>
                        <a:prstDash val="solid"/>
                        <a:round/>
                        <a:headEnd type="none" w="med" len="med"/>
                        <a:tailEnd type="none" w="med" len="med"/>
                      </a:lnR>
                      <a:lnT w="6350" cap="flat" cmpd="sng" algn="ctr">
                        <a:solidFill>
                          <a:prstClr val="white">
                            <a:lumMod val="75000"/>
                          </a:prstClr>
                        </a:solidFill>
                        <a:prstDash val="solid"/>
                        <a:round/>
                        <a:headEnd type="none" w="med" len="med"/>
                        <a:tailEnd type="none" w="med" len="med"/>
                      </a:lnT>
                      <a:lnB w="6350" cap="flat" cmpd="sng" algn="ctr">
                        <a:solidFill>
                          <a:prstClr val="white">
                            <a:lumMod val="75000"/>
                          </a:prst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3700" b="1" i="0" dirty="0">
                          <a:latin typeface="Lato" panose="020F0502020204030203" pitchFamily="34" charset="77"/>
                          <a:cs typeface="Source Sans Pro"/>
                        </a:endParaRPr>
                      </a:p>
                    </a:txBody>
                    <a:tcPr marL="237727" marR="237727" marT="121927" marB="121927" anchor="ctr">
                      <a:lnL w="6350" cap="flat" cmpd="sng" algn="ctr">
                        <a:solidFill>
                          <a:prstClr val="white">
                            <a:lumMod val="75000"/>
                          </a:prstClr>
                        </a:solidFill>
                        <a:prstDash val="solid"/>
                        <a:round/>
                        <a:headEnd type="none" w="med" len="med"/>
                        <a:tailEnd type="none" w="med" len="med"/>
                      </a:lnL>
                      <a:lnR w="6350" cap="flat" cmpd="sng" algn="ctr">
                        <a:solidFill>
                          <a:prstClr val="white">
                            <a:lumMod val="75000"/>
                          </a:prstClr>
                        </a:solidFill>
                        <a:prstDash val="solid"/>
                        <a:round/>
                        <a:headEnd type="none" w="med" len="med"/>
                        <a:tailEnd type="none" w="med" len="med"/>
                      </a:lnR>
                      <a:lnT w="6350" cap="flat" cmpd="sng" algn="ctr">
                        <a:solidFill>
                          <a:prstClr val="white">
                            <a:lumMod val="75000"/>
                          </a:prstClr>
                        </a:solidFill>
                        <a:prstDash val="solid"/>
                        <a:round/>
                        <a:headEnd type="none" w="med" len="med"/>
                        <a:tailEnd type="none" w="med" len="med"/>
                      </a:lnT>
                      <a:lnB w="6350" cap="flat" cmpd="sng" algn="ctr">
                        <a:solidFill>
                          <a:prstClr val="white">
                            <a:lumMod val="75000"/>
                          </a:prst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3700" b="1" i="0" dirty="0">
                          <a:latin typeface="Lato" panose="020F0502020204030203" pitchFamily="34" charset="77"/>
                          <a:cs typeface="Source Sans Pro"/>
                        </a:endParaRPr>
                      </a:p>
                    </a:txBody>
                    <a:tcPr marL="237727" marR="237727" marT="121927" marB="121927" anchor="ctr">
                      <a:lnL w="6350" cap="flat" cmpd="sng" algn="ctr">
                        <a:solidFill>
                          <a:prstClr val="white">
                            <a:lumMod val="75000"/>
                          </a:prstClr>
                        </a:solidFill>
                        <a:prstDash val="solid"/>
                        <a:round/>
                        <a:headEnd type="none" w="med" len="med"/>
                        <a:tailEnd type="none" w="med" len="med"/>
                      </a:lnL>
                      <a:lnR w="6350" cap="flat" cmpd="sng" algn="ctr">
                        <a:solidFill>
                          <a:prstClr val="white">
                            <a:lumMod val="75000"/>
                          </a:prstClr>
                        </a:solidFill>
                        <a:prstDash val="solid"/>
                        <a:round/>
                        <a:headEnd type="none" w="med" len="med"/>
                        <a:tailEnd type="none" w="med" len="med"/>
                      </a:lnR>
                      <a:lnT w="6350" cap="flat" cmpd="sng" algn="ctr">
                        <a:solidFill>
                          <a:prstClr val="white">
                            <a:lumMod val="75000"/>
                          </a:prstClr>
                        </a:solidFill>
                        <a:prstDash val="solid"/>
                        <a:round/>
                        <a:headEnd type="none" w="med" len="med"/>
                        <a:tailEnd type="none" w="med" len="med"/>
                      </a:lnT>
                      <a:lnB w="6350" cap="flat" cmpd="sng" algn="ctr">
                        <a:solidFill>
                          <a:prstClr val="white">
                            <a:lumMod val="75000"/>
                          </a:prst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3700" b="1" i="0" dirty="0">
                          <a:latin typeface="Lato" panose="020F0502020204030203" pitchFamily="34" charset="77"/>
                          <a:cs typeface="Source Sans Pro"/>
                        </a:endParaRPr>
                      </a:p>
                    </a:txBody>
                    <a:tcPr marL="237727" marR="237727" marT="121927" marB="121927" anchor="ctr">
                      <a:lnL w="6350" cap="flat" cmpd="sng" algn="ctr">
                        <a:solidFill>
                          <a:prstClr val="white">
                            <a:lumMod val="75000"/>
                          </a:prstClr>
                        </a:solidFill>
                        <a:prstDash val="solid"/>
                        <a:round/>
                        <a:headEnd type="none" w="med" len="med"/>
                        <a:tailEnd type="none" w="med" len="med"/>
                      </a:lnL>
                      <a:lnR w="6350" cap="flat" cmpd="sng" algn="ctr">
                        <a:solidFill>
                          <a:prstClr val="white">
                            <a:lumMod val="75000"/>
                          </a:prstClr>
                        </a:solidFill>
                        <a:prstDash val="solid"/>
                        <a:round/>
                        <a:headEnd type="none" w="med" len="med"/>
                        <a:tailEnd type="none" w="med" len="med"/>
                      </a:lnR>
                      <a:lnT w="6350" cap="flat" cmpd="sng" algn="ctr">
                        <a:solidFill>
                          <a:prstClr val="white">
                            <a:lumMod val="75000"/>
                          </a:prstClr>
                        </a:solidFill>
                        <a:prstDash val="solid"/>
                        <a:round/>
                        <a:headEnd type="none" w="med" len="med"/>
                        <a:tailEnd type="none" w="med" len="med"/>
                      </a:lnT>
                      <a:lnB w="6350" cap="flat" cmpd="sng" algn="ctr">
                        <a:solidFill>
                          <a:prstClr val="white">
                            <a:lumMod val="75000"/>
                          </a:prst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3700" b="1" i="0" dirty="0">
                          <a:latin typeface="Lato" panose="020F0502020204030203" pitchFamily="34" charset="77"/>
                          <a:cs typeface="Source Sans Pro"/>
                        </a:endParaRPr>
                      </a:p>
                    </a:txBody>
                    <a:tcPr marL="237727" marR="237727" marT="121927" marB="121927" anchor="ctr">
                      <a:lnL w="6350" cap="flat" cmpd="sng" algn="ctr">
                        <a:solidFill>
                          <a:prstClr val="white">
                            <a:lumMod val="75000"/>
                          </a:prstClr>
                        </a:solidFill>
                        <a:prstDash val="solid"/>
                        <a:round/>
                        <a:headEnd type="none" w="med" len="med"/>
                        <a:tailEnd type="none" w="med" len="med"/>
                      </a:lnL>
                      <a:lnR w="6350" cap="flat" cmpd="sng" algn="ctr">
                        <a:solidFill>
                          <a:prstClr val="white">
                            <a:lumMod val="75000"/>
                          </a:prstClr>
                        </a:solidFill>
                        <a:prstDash val="solid"/>
                        <a:round/>
                        <a:headEnd type="none" w="med" len="med"/>
                        <a:tailEnd type="none" w="med" len="med"/>
                      </a:lnR>
                      <a:lnT w="6350" cap="flat" cmpd="sng" algn="ctr">
                        <a:solidFill>
                          <a:prstClr val="white">
                            <a:lumMod val="75000"/>
                          </a:prstClr>
                        </a:solidFill>
                        <a:prstDash val="solid"/>
                        <a:round/>
                        <a:headEnd type="none" w="med" len="med"/>
                        <a:tailEnd type="none" w="med" len="med"/>
                      </a:lnT>
                      <a:lnB w="6350" cap="flat" cmpd="sng" algn="ctr">
                        <a:solidFill>
                          <a:prstClr val="white">
                            <a:lumMod val="75000"/>
                          </a:prst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3700" b="1" i="0" dirty="0">
                          <a:latin typeface="Lato" panose="020F0502020204030203" pitchFamily="34" charset="77"/>
                          <a:cs typeface="Source Sans Pro"/>
                        </a:endParaRPr>
                      </a:p>
                    </a:txBody>
                    <a:tcPr marL="237727" marR="237727" marT="121927" marB="121927" anchor="ctr">
                      <a:lnL w="6350" cap="flat" cmpd="sng" algn="ctr">
                        <a:solidFill>
                          <a:prstClr val="white">
                            <a:lumMod val="75000"/>
                          </a:prstClr>
                        </a:solidFill>
                        <a:prstDash val="solid"/>
                        <a:round/>
                        <a:headEnd type="none" w="med" len="med"/>
                        <a:tailEnd type="none" w="med" len="med"/>
                      </a:lnL>
                      <a:lnR w="6350" cap="flat" cmpd="sng" algn="ctr">
                        <a:solidFill>
                          <a:prstClr val="white">
                            <a:lumMod val="75000"/>
                          </a:prstClr>
                        </a:solidFill>
                        <a:prstDash val="solid"/>
                        <a:round/>
                        <a:headEnd type="none" w="med" len="med"/>
                        <a:tailEnd type="none" w="med" len="med"/>
                      </a:lnR>
                      <a:lnT w="6350" cap="flat" cmpd="sng" algn="ctr">
                        <a:solidFill>
                          <a:prstClr val="white">
                            <a:lumMod val="75000"/>
                          </a:prstClr>
                        </a:solidFill>
                        <a:prstDash val="solid"/>
                        <a:round/>
                        <a:headEnd type="none" w="med" len="med"/>
                        <a:tailEnd type="none" w="med" len="med"/>
                      </a:lnT>
                      <a:lnB w="6350" cap="flat" cmpd="sng" algn="ctr">
                        <a:solidFill>
                          <a:prstClr val="white">
                            <a:lumMod val="75000"/>
                          </a:prst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3700" b="1" i="0" dirty="0">
                          <a:latin typeface="Lato" panose="020F0502020204030203" pitchFamily="34" charset="77"/>
                          <a:cs typeface="Source Sans Pro"/>
                        </a:endParaRPr>
                      </a:p>
                    </a:txBody>
                    <a:tcPr marL="237727" marR="237727" marT="121927" marB="121927" anchor="ctr">
                      <a:lnL w="6350" cap="flat" cmpd="sng" algn="ctr">
                        <a:solidFill>
                          <a:prstClr val="white">
                            <a:lumMod val="75000"/>
                          </a:prstClr>
                        </a:solidFill>
                        <a:prstDash val="solid"/>
                        <a:round/>
                        <a:headEnd type="none" w="med" len="med"/>
                        <a:tailEnd type="none" w="med" len="med"/>
                      </a:lnL>
                      <a:lnR w="6350" cap="flat" cmpd="sng" algn="ctr">
                        <a:solidFill>
                          <a:prstClr val="white">
                            <a:lumMod val="75000"/>
                          </a:prstClr>
                        </a:solidFill>
                        <a:prstDash val="solid"/>
                        <a:round/>
                        <a:headEnd type="none" w="med" len="med"/>
                        <a:tailEnd type="none" w="med" len="med"/>
                      </a:lnR>
                      <a:lnT w="6350" cap="flat" cmpd="sng" algn="ctr">
                        <a:solidFill>
                          <a:prstClr val="white">
                            <a:lumMod val="75000"/>
                          </a:prstClr>
                        </a:solidFill>
                        <a:prstDash val="solid"/>
                        <a:round/>
                        <a:headEnd type="none" w="med" len="med"/>
                        <a:tailEnd type="none" w="med" len="med"/>
                      </a:lnT>
                      <a:lnB w="6350" cap="flat" cmpd="sng" algn="ctr">
                        <a:solidFill>
                          <a:prstClr val="white">
                            <a:lumMod val="75000"/>
                          </a:prst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3700" b="1" i="0" dirty="0">
                          <a:latin typeface="Lato" panose="020F0502020204030203" pitchFamily="34" charset="77"/>
                          <a:cs typeface="Source Sans Pro"/>
                        </a:endParaRPr>
                      </a:p>
                    </a:txBody>
                    <a:tcPr marL="237727" marR="237727" marT="121927" marB="121927" anchor="ctr">
                      <a:lnL w="6350" cap="flat" cmpd="sng" algn="ctr">
                        <a:solidFill>
                          <a:prstClr val="white">
                            <a:lumMod val="75000"/>
                          </a:prstClr>
                        </a:solidFill>
                        <a:prstDash val="solid"/>
                        <a:round/>
                        <a:headEnd type="none" w="med" len="med"/>
                        <a:tailEnd type="none" w="med" len="med"/>
                      </a:lnL>
                      <a:lnR w="6350" cap="flat" cmpd="sng" algn="ctr">
                        <a:solidFill>
                          <a:prstClr val="white">
                            <a:lumMod val="75000"/>
                          </a:prstClr>
                        </a:solidFill>
                        <a:prstDash val="solid"/>
                        <a:round/>
                        <a:headEnd type="none" w="med" len="med"/>
                        <a:tailEnd type="none" w="med" len="med"/>
                      </a:lnR>
                      <a:lnT w="6350" cap="flat" cmpd="sng" algn="ctr">
                        <a:solidFill>
                          <a:prstClr val="white">
                            <a:lumMod val="75000"/>
                          </a:prstClr>
                        </a:solidFill>
                        <a:prstDash val="solid"/>
                        <a:round/>
                        <a:headEnd type="none" w="med" len="med"/>
                        <a:tailEnd type="none" w="med" len="med"/>
                      </a:lnT>
                      <a:lnB w="6350" cap="flat" cmpd="sng" algn="ctr">
                        <a:solidFill>
                          <a:prstClr val="white">
                            <a:lumMod val="75000"/>
                          </a:prst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3700" b="1" i="0" dirty="0">
                          <a:latin typeface="Lato" panose="020F0502020204030203" pitchFamily="34" charset="77"/>
                          <a:cs typeface="Source Sans Pro"/>
                        </a:endParaRPr>
                      </a:p>
                    </a:txBody>
                    <a:tcPr marL="237727" marR="237727" marT="121927" marB="121927" anchor="ctr">
                      <a:lnL w="6350" cap="flat" cmpd="sng" algn="ctr">
                        <a:solidFill>
                          <a:prstClr val="white">
                            <a:lumMod val="75000"/>
                          </a:prstClr>
                        </a:solidFill>
                        <a:prstDash val="solid"/>
                        <a:round/>
                        <a:headEnd type="none" w="med" len="med"/>
                        <a:tailEnd type="none" w="med" len="med"/>
                      </a:lnL>
                      <a:lnR w="6350" cap="flat" cmpd="sng" algn="ctr">
                        <a:solidFill>
                          <a:prstClr val="white">
                            <a:lumMod val="75000"/>
                          </a:prstClr>
                        </a:solidFill>
                        <a:prstDash val="solid"/>
                        <a:round/>
                        <a:headEnd type="none" w="med" len="med"/>
                        <a:tailEnd type="none" w="med" len="med"/>
                      </a:lnR>
                      <a:lnT w="6350" cap="flat" cmpd="sng" algn="ctr">
                        <a:solidFill>
                          <a:prstClr val="white">
                            <a:lumMod val="75000"/>
                          </a:prstClr>
                        </a:solidFill>
                        <a:prstDash val="solid"/>
                        <a:round/>
                        <a:headEnd type="none" w="med" len="med"/>
                        <a:tailEnd type="none" w="med" len="med"/>
                      </a:lnT>
                      <a:lnB w="6350" cap="flat" cmpd="sng" algn="ctr">
                        <a:solidFill>
                          <a:prstClr val="white">
                            <a:lumMod val="75000"/>
                          </a:prst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3700" b="1" i="0" dirty="0">
                          <a:latin typeface="Lato" panose="020F0502020204030203" pitchFamily="34" charset="77"/>
                          <a:cs typeface="Source Sans Pro"/>
                        </a:endParaRPr>
                      </a:p>
                    </a:txBody>
                    <a:tcPr marL="237727" marR="237727" marT="121927" marB="121927" anchor="ctr">
                      <a:lnL w="6350" cap="flat" cmpd="sng" algn="ctr">
                        <a:solidFill>
                          <a:prstClr val="white">
                            <a:lumMod val="75000"/>
                          </a:prstClr>
                        </a:solidFill>
                        <a:prstDash val="solid"/>
                        <a:round/>
                        <a:headEnd type="none" w="med" len="med"/>
                        <a:tailEnd type="none" w="med" len="med"/>
                      </a:lnL>
                      <a:lnR w="6350" cap="flat" cmpd="sng" algn="ctr">
                        <a:solidFill>
                          <a:prstClr val="white">
                            <a:lumMod val="75000"/>
                          </a:prstClr>
                        </a:solidFill>
                        <a:prstDash val="solid"/>
                        <a:round/>
                        <a:headEnd type="none" w="med" len="med"/>
                        <a:tailEnd type="none" w="med" len="med"/>
                      </a:lnR>
                      <a:lnT w="6350" cap="flat" cmpd="sng" algn="ctr">
                        <a:solidFill>
                          <a:prstClr val="white">
                            <a:lumMod val="75000"/>
                          </a:prstClr>
                        </a:solidFill>
                        <a:prstDash val="solid"/>
                        <a:round/>
                        <a:headEnd type="none" w="med" len="med"/>
                        <a:tailEnd type="none" w="med" len="med"/>
                      </a:lnT>
                      <a:lnB w="6350" cap="flat" cmpd="sng" algn="ctr">
                        <a:solidFill>
                          <a:prstClr val="white">
                            <a:lumMod val="75000"/>
                          </a:prst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3700" b="1" i="0" dirty="0">
                          <a:latin typeface="Lato" panose="020F0502020204030203" pitchFamily="34" charset="77"/>
                          <a:cs typeface="Source Sans Pro"/>
                        </a:endParaRPr>
                      </a:p>
                    </a:txBody>
                    <a:tcPr marL="237727" marR="237727" marT="121927" marB="121927" anchor="ctr">
                      <a:lnL w="6350" cap="flat" cmpd="sng" algn="ctr">
                        <a:solidFill>
                          <a:prstClr val="white">
                            <a:lumMod val="75000"/>
                          </a:prstClr>
                        </a:solidFill>
                        <a:prstDash val="solid"/>
                        <a:round/>
                        <a:headEnd type="none" w="med" len="med"/>
                        <a:tailEnd type="none" w="med" len="med"/>
                      </a:lnL>
                      <a:lnR w="6350" cap="flat" cmpd="sng" algn="ctr">
                        <a:solidFill>
                          <a:prstClr val="white">
                            <a:lumMod val="75000"/>
                          </a:prstClr>
                        </a:solidFill>
                        <a:prstDash val="solid"/>
                        <a:round/>
                        <a:headEnd type="none" w="med" len="med"/>
                        <a:tailEnd type="none" w="med" len="med"/>
                      </a:lnR>
                      <a:lnT w="6350" cap="flat" cmpd="sng" algn="ctr">
                        <a:solidFill>
                          <a:prstClr val="white">
                            <a:lumMod val="75000"/>
                          </a:prstClr>
                        </a:solidFill>
                        <a:prstDash val="solid"/>
                        <a:round/>
                        <a:headEnd type="none" w="med" len="med"/>
                        <a:tailEnd type="none" w="med" len="med"/>
                      </a:lnT>
                      <a:lnB w="6350" cap="flat" cmpd="sng" algn="ctr">
                        <a:solidFill>
                          <a:prstClr val="white">
                            <a:lumMod val="75000"/>
                          </a:prst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3700" b="1" i="0" dirty="0">
                          <a:latin typeface="Lato" panose="020F0502020204030203" pitchFamily="34" charset="77"/>
                          <a:cs typeface="Source Sans Pro"/>
                        </a:endParaRPr>
                      </a:p>
                    </a:txBody>
                    <a:tcPr marL="237727" marR="237727" marT="121927" marB="121927" anchor="ctr">
                      <a:lnL w="6350" cap="flat" cmpd="sng" algn="ctr">
                        <a:solidFill>
                          <a:prstClr val="white">
                            <a:lumMod val="75000"/>
                          </a:prstClr>
                        </a:solidFill>
                        <a:prstDash val="solid"/>
                        <a:round/>
                        <a:headEnd type="none" w="med" len="med"/>
                        <a:tailEnd type="none" w="med" len="med"/>
                      </a:lnL>
                      <a:lnR w="6350" cap="flat" cmpd="sng" algn="ctr">
                        <a:solidFill>
                          <a:prstClr val="white">
                            <a:lumMod val="75000"/>
                          </a:prstClr>
                        </a:solidFill>
                        <a:prstDash val="solid"/>
                        <a:round/>
                        <a:headEnd type="none" w="med" len="med"/>
                        <a:tailEnd type="none" w="med" len="med"/>
                      </a:lnR>
                      <a:lnT w="6350" cap="flat" cmpd="sng" algn="ctr">
                        <a:solidFill>
                          <a:prstClr val="white">
                            <a:lumMod val="75000"/>
                          </a:prstClr>
                        </a:solidFill>
                        <a:prstDash val="solid"/>
                        <a:round/>
                        <a:headEnd type="none" w="med" len="med"/>
                        <a:tailEnd type="none" w="med" len="med"/>
                      </a:lnT>
                      <a:lnB w="6350" cap="flat" cmpd="sng" algn="ctr">
                        <a:solidFill>
                          <a:prstClr val="white">
                            <a:lumMod val="75000"/>
                          </a:prst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3700" b="1" i="0" dirty="0">
                          <a:latin typeface="Lato" panose="020F0502020204030203" pitchFamily="34" charset="77"/>
                          <a:cs typeface="Source Sans Pro"/>
                        </a:endParaRPr>
                      </a:p>
                    </a:txBody>
                    <a:tcPr marL="237727" marR="237727" marT="121927" marB="121927" anchor="ctr">
                      <a:lnL w="6350" cap="flat" cmpd="sng" algn="ctr">
                        <a:solidFill>
                          <a:prstClr val="white">
                            <a:lumMod val="75000"/>
                          </a:prstClr>
                        </a:solidFill>
                        <a:prstDash val="solid"/>
                        <a:round/>
                        <a:headEnd type="none" w="med" len="med"/>
                        <a:tailEnd type="none" w="med" len="med"/>
                      </a:lnL>
                      <a:lnR w="6350" cap="flat" cmpd="sng" algn="ctr">
                        <a:solidFill>
                          <a:prstClr val="white">
                            <a:lumMod val="75000"/>
                          </a:prstClr>
                        </a:solidFill>
                        <a:prstDash val="solid"/>
                        <a:round/>
                        <a:headEnd type="none" w="med" len="med"/>
                        <a:tailEnd type="none" w="med" len="med"/>
                      </a:lnR>
                      <a:lnT w="6350" cap="flat" cmpd="sng" algn="ctr">
                        <a:solidFill>
                          <a:prstClr val="white">
                            <a:lumMod val="75000"/>
                          </a:prstClr>
                        </a:solidFill>
                        <a:prstDash val="solid"/>
                        <a:round/>
                        <a:headEnd type="none" w="med" len="med"/>
                        <a:tailEnd type="none" w="med" len="med"/>
                      </a:lnT>
                      <a:lnB w="6350" cap="flat" cmpd="sng" algn="ctr">
                        <a:solidFill>
                          <a:prstClr val="white">
                            <a:lumMod val="75000"/>
                          </a:prst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964671">
                  <a:tc>
                    <a:txBody>
                      <a:bodyPr/>
                      <a:lstStyle/>
                      <a:p>
                        <a:r>
                          <a:rPr lang="en-US" sz="2700" b="1" i="0" dirty="0">
                            <a:solidFill>
                              <a:schemeClr val="tx2"/>
                            </a:solidFill>
                            <a:latin typeface="Lato" panose="020F0502020204030203" pitchFamily="34" charset="77"/>
                            <a:cs typeface="Source Sans Pro"/>
                          </a:rPr>
                          <a:t>Third Task</a:t>
                        </a:r>
                      </a:p>
                    </a:txBody>
                    <a:tcPr marL="237727" marR="237727" marT="121927" marB="121927" anchor="ctr">
                      <a:lnL w="12700" cmpd="sng">
                        <a:noFill/>
                      </a:lnL>
                      <a:lnR w="6350" cap="flat" cmpd="sng" algn="ctr">
                        <a:solidFill>
                          <a:prstClr val="white">
                            <a:lumMod val="75000"/>
                          </a:prstClr>
                        </a:solidFill>
                        <a:prstDash val="solid"/>
                        <a:round/>
                        <a:headEnd type="none" w="med" len="med"/>
                        <a:tailEnd type="none" w="med" len="med"/>
                      </a:lnR>
                      <a:lnT w="6350" cap="flat" cmpd="sng" algn="ctr">
                        <a:solidFill>
                          <a:prstClr val="white">
                            <a:lumMod val="75000"/>
                          </a:prstClr>
                        </a:solidFill>
                        <a:prstDash val="solid"/>
                        <a:round/>
                        <a:headEnd type="none" w="med" len="med"/>
                        <a:tailEnd type="none" w="med" len="med"/>
                      </a:lnT>
                      <a:lnB w="6350" cap="flat" cmpd="sng" algn="ctr">
                        <a:solidFill>
                          <a:prstClr val="white">
                            <a:lumMod val="75000"/>
                          </a:prst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3700" b="1" i="0" dirty="0">
                          <a:latin typeface="Lato" panose="020F0502020204030203" pitchFamily="34" charset="77"/>
                          <a:cs typeface="Source Sans Pro"/>
                        </a:endParaRPr>
                      </a:p>
                    </a:txBody>
                    <a:tcPr marL="237727" marR="237727" marT="121927" marB="121927" anchor="ctr">
                      <a:lnL w="6350" cap="flat" cmpd="sng" algn="ctr">
                        <a:solidFill>
                          <a:prstClr val="white">
                            <a:lumMod val="75000"/>
                          </a:prstClr>
                        </a:solidFill>
                        <a:prstDash val="solid"/>
                        <a:round/>
                        <a:headEnd type="none" w="med" len="med"/>
                        <a:tailEnd type="none" w="med" len="med"/>
                      </a:lnL>
                      <a:lnR w="6350" cap="flat" cmpd="sng" algn="ctr">
                        <a:solidFill>
                          <a:prstClr val="white">
                            <a:lumMod val="75000"/>
                          </a:prstClr>
                        </a:solidFill>
                        <a:prstDash val="solid"/>
                        <a:round/>
                        <a:headEnd type="none" w="med" len="med"/>
                        <a:tailEnd type="none" w="med" len="med"/>
                      </a:lnR>
                      <a:lnT w="6350" cap="flat" cmpd="sng" algn="ctr">
                        <a:solidFill>
                          <a:prstClr val="white">
                            <a:lumMod val="75000"/>
                          </a:prstClr>
                        </a:solidFill>
                        <a:prstDash val="solid"/>
                        <a:round/>
                        <a:headEnd type="none" w="med" len="med"/>
                        <a:tailEnd type="none" w="med" len="med"/>
                      </a:lnT>
                      <a:lnB w="6350" cap="flat" cmpd="sng" algn="ctr">
                        <a:solidFill>
                          <a:prstClr val="white">
                            <a:lumMod val="75000"/>
                          </a:prst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3700" b="1" i="0" dirty="0">
                          <a:latin typeface="Lato" panose="020F0502020204030203" pitchFamily="34" charset="77"/>
                          <a:cs typeface="Source Sans Pro"/>
                        </a:endParaRPr>
                      </a:p>
                    </a:txBody>
                    <a:tcPr marL="237727" marR="237727" marT="121927" marB="121927" anchor="ctr">
                      <a:lnL w="6350" cap="flat" cmpd="sng" algn="ctr">
                        <a:solidFill>
                          <a:prstClr val="white">
                            <a:lumMod val="75000"/>
                          </a:prstClr>
                        </a:solidFill>
                        <a:prstDash val="solid"/>
                        <a:round/>
                        <a:headEnd type="none" w="med" len="med"/>
                        <a:tailEnd type="none" w="med" len="med"/>
                      </a:lnL>
                      <a:lnR w="6350" cap="flat" cmpd="sng" algn="ctr">
                        <a:solidFill>
                          <a:prstClr val="white">
                            <a:lumMod val="75000"/>
                          </a:prstClr>
                        </a:solidFill>
                        <a:prstDash val="solid"/>
                        <a:round/>
                        <a:headEnd type="none" w="med" len="med"/>
                        <a:tailEnd type="none" w="med" len="med"/>
                      </a:lnR>
                      <a:lnT w="6350" cap="flat" cmpd="sng" algn="ctr">
                        <a:solidFill>
                          <a:prstClr val="white">
                            <a:lumMod val="75000"/>
                          </a:prstClr>
                        </a:solidFill>
                        <a:prstDash val="solid"/>
                        <a:round/>
                        <a:headEnd type="none" w="med" len="med"/>
                        <a:tailEnd type="none" w="med" len="med"/>
                      </a:lnT>
                      <a:lnB w="6350" cap="flat" cmpd="sng" algn="ctr">
                        <a:solidFill>
                          <a:prstClr val="white">
                            <a:lumMod val="75000"/>
                          </a:prst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3700" b="1" i="0" dirty="0">
                          <a:latin typeface="Lato" panose="020F0502020204030203" pitchFamily="34" charset="77"/>
                          <a:cs typeface="Source Sans Pro"/>
                        </a:endParaRPr>
                      </a:p>
                    </a:txBody>
                    <a:tcPr marL="237727" marR="237727" marT="121927" marB="121927" anchor="ctr">
                      <a:lnL w="6350" cap="flat" cmpd="sng" algn="ctr">
                        <a:solidFill>
                          <a:prstClr val="white">
                            <a:lumMod val="75000"/>
                          </a:prstClr>
                        </a:solidFill>
                        <a:prstDash val="solid"/>
                        <a:round/>
                        <a:headEnd type="none" w="med" len="med"/>
                        <a:tailEnd type="none" w="med" len="med"/>
                      </a:lnL>
                      <a:lnR w="6350" cap="flat" cmpd="sng" algn="ctr">
                        <a:solidFill>
                          <a:prstClr val="white">
                            <a:lumMod val="75000"/>
                          </a:prstClr>
                        </a:solidFill>
                        <a:prstDash val="solid"/>
                        <a:round/>
                        <a:headEnd type="none" w="med" len="med"/>
                        <a:tailEnd type="none" w="med" len="med"/>
                      </a:lnR>
                      <a:lnT w="6350" cap="flat" cmpd="sng" algn="ctr">
                        <a:solidFill>
                          <a:prstClr val="white">
                            <a:lumMod val="75000"/>
                          </a:prstClr>
                        </a:solidFill>
                        <a:prstDash val="solid"/>
                        <a:round/>
                        <a:headEnd type="none" w="med" len="med"/>
                        <a:tailEnd type="none" w="med" len="med"/>
                      </a:lnT>
                      <a:lnB w="6350" cap="flat" cmpd="sng" algn="ctr">
                        <a:solidFill>
                          <a:prstClr val="white">
                            <a:lumMod val="75000"/>
                          </a:prst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3700" b="1" i="0" dirty="0">
                          <a:latin typeface="Lato" panose="020F0502020204030203" pitchFamily="34" charset="77"/>
                          <a:cs typeface="Source Sans Pro"/>
                        </a:endParaRPr>
                      </a:p>
                    </a:txBody>
                    <a:tcPr marL="237727" marR="237727" marT="121927" marB="121927" anchor="ctr">
                      <a:lnL w="6350" cap="flat" cmpd="sng" algn="ctr">
                        <a:solidFill>
                          <a:prstClr val="white">
                            <a:lumMod val="75000"/>
                          </a:prstClr>
                        </a:solidFill>
                        <a:prstDash val="solid"/>
                        <a:round/>
                        <a:headEnd type="none" w="med" len="med"/>
                        <a:tailEnd type="none" w="med" len="med"/>
                      </a:lnL>
                      <a:lnR w="6350" cap="flat" cmpd="sng" algn="ctr">
                        <a:solidFill>
                          <a:prstClr val="white">
                            <a:lumMod val="75000"/>
                          </a:prstClr>
                        </a:solidFill>
                        <a:prstDash val="solid"/>
                        <a:round/>
                        <a:headEnd type="none" w="med" len="med"/>
                        <a:tailEnd type="none" w="med" len="med"/>
                      </a:lnR>
                      <a:lnT w="6350" cap="flat" cmpd="sng" algn="ctr">
                        <a:solidFill>
                          <a:prstClr val="white">
                            <a:lumMod val="75000"/>
                          </a:prstClr>
                        </a:solidFill>
                        <a:prstDash val="solid"/>
                        <a:round/>
                        <a:headEnd type="none" w="med" len="med"/>
                        <a:tailEnd type="none" w="med" len="med"/>
                      </a:lnT>
                      <a:lnB w="6350" cap="flat" cmpd="sng" algn="ctr">
                        <a:solidFill>
                          <a:prstClr val="white">
                            <a:lumMod val="75000"/>
                          </a:prst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3700" b="1" i="0" dirty="0">
                          <a:latin typeface="Lato" panose="020F0502020204030203" pitchFamily="34" charset="77"/>
                          <a:cs typeface="Source Sans Pro"/>
                        </a:endParaRPr>
                      </a:p>
                    </a:txBody>
                    <a:tcPr marL="237727" marR="237727" marT="121927" marB="121927" anchor="ctr">
                      <a:lnL w="6350" cap="flat" cmpd="sng" algn="ctr">
                        <a:solidFill>
                          <a:prstClr val="white">
                            <a:lumMod val="75000"/>
                          </a:prstClr>
                        </a:solidFill>
                        <a:prstDash val="solid"/>
                        <a:round/>
                        <a:headEnd type="none" w="med" len="med"/>
                        <a:tailEnd type="none" w="med" len="med"/>
                      </a:lnL>
                      <a:lnR w="6350" cap="flat" cmpd="sng" algn="ctr">
                        <a:solidFill>
                          <a:prstClr val="white">
                            <a:lumMod val="75000"/>
                          </a:prstClr>
                        </a:solidFill>
                        <a:prstDash val="solid"/>
                        <a:round/>
                        <a:headEnd type="none" w="med" len="med"/>
                        <a:tailEnd type="none" w="med" len="med"/>
                      </a:lnR>
                      <a:lnT w="6350" cap="flat" cmpd="sng" algn="ctr">
                        <a:solidFill>
                          <a:prstClr val="white">
                            <a:lumMod val="75000"/>
                          </a:prstClr>
                        </a:solidFill>
                        <a:prstDash val="solid"/>
                        <a:round/>
                        <a:headEnd type="none" w="med" len="med"/>
                        <a:tailEnd type="none" w="med" len="med"/>
                      </a:lnT>
                      <a:lnB w="6350" cap="flat" cmpd="sng" algn="ctr">
                        <a:solidFill>
                          <a:prstClr val="white">
                            <a:lumMod val="75000"/>
                          </a:prst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3700" b="1" i="0" dirty="0">
                          <a:latin typeface="Lato" panose="020F0502020204030203" pitchFamily="34" charset="77"/>
                          <a:cs typeface="Source Sans Pro"/>
                        </a:endParaRPr>
                      </a:p>
                    </a:txBody>
                    <a:tcPr marL="237727" marR="237727" marT="121927" marB="121927" anchor="ctr">
                      <a:lnL w="6350" cap="flat" cmpd="sng" algn="ctr">
                        <a:solidFill>
                          <a:prstClr val="white">
                            <a:lumMod val="75000"/>
                          </a:prstClr>
                        </a:solidFill>
                        <a:prstDash val="solid"/>
                        <a:round/>
                        <a:headEnd type="none" w="med" len="med"/>
                        <a:tailEnd type="none" w="med" len="med"/>
                      </a:lnL>
                      <a:lnR w="6350" cap="flat" cmpd="sng" algn="ctr">
                        <a:solidFill>
                          <a:prstClr val="white">
                            <a:lumMod val="75000"/>
                          </a:prstClr>
                        </a:solidFill>
                        <a:prstDash val="solid"/>
                        <a:round/>
                        <a:headEnd type="none" w="med" len="med"/>
                        <a:tailEnd type="none" w="med" len="med"/>
                      </a:lnR>
                      <a:lnT w="6350" cap="flat" cmpd="sng" algn="ctr">
                        <a:solidFill>
                          <a:prstClr val="white">
                            <a:lumMod val="75000"/>
                          </a:prstClr>
                        </a:solidFill>
                        <a:prstDash val="solid"/>
                        <a:round/>
                        <a:headEnd type="none" w="med" len="med"/>
                        <a:tailEnd type="none" w="med" len="med"/>
                      </a:lnT>
                      <a:lnB w="6350" cap="flat" cmpd="sng" algn="ctr">
                        <a:solidFill>
                          <a:prstClr val="white">
                            <a:lumMod val="75000"/>
                          </a:prst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3700" b="1" i="0" dirty="0">
                          <a:latin typeface="Lato" panose="020F0502020204030203" pitchFamily="34" charset="77"/>
                          <a:cs typeface="Source Sans Pro"/>
                        </a:endParaRPr>
                      </a:p>
                    </a:txBody>
                    <a:tcPr marL="237727" marR="237727" marT="121927" marB="121927" anchor="ctr">
                      <a:lnL w="6350" cap="flat" cmpd="sng" algn="ctr">
                        <a:solidFill>
                          <a:prstClr val="white">
                            <a:lumMod val="75000"/>
                          </a:prstClr>
                        </a:solidFill>
                        <a:prstDash val="solid"/>
                        <a:round/>
                        <a:headEnd type="none" w="med" len="med"/>
                        <a:tailEnd type="none" w="med" len="med"/>
                      </a:lnL>
                      <a:lnR w="6350" cap="flat" cmpd="sng" algn="ctr">
                        <a:solidFill>
                          <a:prstClr val="white">
                            <a:lumMod val="75000"/>
                          </a:prstClr>
                        </a:solidFill>
                        <a:prstDash val="solid"/>
                        <a:round/>
                        <a:headEnd type="none" w="med" len="med"/>
                        <a:tailEnd type="none" w="med" len="med"/>
                      </a:lnR>
                      <a:lnT w="6350" cap="flat" cmpd="sng" algn="ctr">
                        <a:solidFill>
                          <a:prstClr val="white">
                            <a:lumMod val="75000"/>
                          </a:prstClr>
                        </a:solidFill>
                        <a:prstDash val="solid"/>
                        <a:round/>
                        <a:headEnd type="none" w="med" len="med"/>
                        <a:tailEnd type="none" w="med" len="med"/>
                      </a:lnT>
                      <a:lnB w="6350" cap="flat" cmpd="sng" algn="ctr">
                        <a:solidFill>
                          <a:prstClr val="white">
                            <a:lumMod val="75000"/>
                          </a:prst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3700" b="1" i="0" dirty="0">
                          <a:latin typeface="Lato" panose="020F0502020204030203" pitchFamily="34" charset="77"/>
                          <a:cs typeface="Source Sans Pro"/>
                        </a:endParaRPr>
                      </a:p>
                    </a:txBody>
                    <a:tcPr marL="237727" marR="237727" marT="121927" marB="121927" anchor="ctr">
                      <a:lnL w="6350" cap="flat" cmpd="sng" algn="ctr">
                        <a:solidFill>
                          <a:prstClr val="white">
                            <a:lumMod val="75000"/>
                          </a:prstClr>
                        </a:solidFill>
                        <a:prstDash val="solid"/>
                        <a:round/>
                        <a:headEnd type="none" w="med" len="med"/>
                        <a:tailEnd type="none" w="med" len="med"/>
                      </a:lnL>
                      <a:lnR w="6350" cap="flat" cmpd="sng" algn="ctr">
                        <a:solidFill>
                          <a:prstClr val="white">
                            <a:lumMod val="75000"/>
                          </a:prstClr>
                        </a:solidFill>
                        <a:prstDash val="solid"/>
                        <a:round/>
                        <a:headEnd type="none" w="med" len="med"/>
                        <a:tailEnd type="none" w="med" len="med"/>
                      </a:lnR>
                      <a:lnT w="6350" cap="flat" cmpd="sng" algn="ctr">
                        <a:solidFill>
                          <a:prstClr val="white">
                            <a:lumMod val="75000"/>
                          </a:prstClr>
                        </a:solidFill>
                        <a:prstDash val="solid"/>
                        <a:round/>
                        <a:headEnd type="none" w="med" len="med"/>
                        <a:tailEnd type="none" w="med" len="med"/>
                      </a:lnT>
                      <a:lnB w="6350" cap="flat" cmpd="sng" algn="ctr">
                        <a:solidFill>
                          <a:prstClr val="white">
                            <a:lumMod val="75000"/>
                          </a:prst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3700" b="1" i="0" dirty="0">
                          <a:latin typeface="Lato" panose="020F0502020204030203" pitchFamily="34" charset="77"/>
                          <a:cs typeface="Source Sans Pro"/>
                        </a:endParaRPr>
                      </a:p>
                    </a:txBody>
                    <a:tcPr marL="237727" marR="237727" marT="121927" marB="121927" anchor="ctr">
                      <a:lnL w="6350" cap="flat" cmpd="sng" algn="ctr">
                        <a:solidFill>
                          <a:prstClr val="white">
                            <a:lumMod val="75000"/>
                          </a:prstClr>
                        </a:solidFill>
                        <a:prstDash val="solid"/>
                        <a:round/>
                        <a:headEnd type="none" w="med" len="med"/>
                        <a:tailEnd type="none" w="med" len="med"/>
                      </a:lnL>
                      <a:lnR w="6350" cap="flat" cmpd="sng" algn="ctr">
                        <a:solidFill>
                          <a:prstClr val="white">
                            <a:lumMod val="75000"/>
                          </a:prstClr>
                        </a:solidFill>
                        <a:prstDash val="solid"/>
                        <a:round/>
                        <a:headEnd type="none" w="med" len="med"/>
                        <a:tailEnd type="none" w="med" len="med"/>
                      </a:lnR>
                      <a:lnT w="6350" cap="flat" cmpd="sng" algn="ctr">
                        <a:solidFill>
                          <a:prstClr val="white">
                            <a:lumMod val="75000"/>
                          </a:prstClr>
                        </a:solidFill>
                        <a:prstDash val="solid"/>
                        <a:round/>
                        <a:headEnd type="none" w="med" len="med"/>
                        <a:tailEnd type="none" w="med" len="med"/>
                      </a:lnT>
                      <a:lnB w="6350" cap="flat" cmpd="sng" algn="ctr">
                        <a:solidFill>
                          <a:prstClr val="white">
                            <a:lumMod val="75000"/>
                          </a:prst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3700" b="1" i="0" dirty="0">
                          <a:latin typeface="Lato" panose="020F0502020204030203" pitchFamily="34" charset="77"/>
                          <a:cs typeface="Source Sans Pro"/>
                        </a:endParaRPr>
                      </a:p>
                    </a:txBody>
                    <a:tcPr marL="237727" marR="237727" marT="121927" marB="121927" anchor="ctr">
                      <a:lnL w="6350" cap="flat" cmpd="sng" algn="ctr">
                        <a:solidFill>
                          <a:prstClr val="white">
                            <a:lumMod val="75000"/>
                          </a:prstClr>
                        </a:solidFill>
                        <a:prstDash val="solid"/>
                        <a:round/>
                        <a:headEnd type="none" w="med" len="med"/>
                        <a:tailEnd type="none" w="med" len="med"/>
                      </a:lnL>
                      <a:lnR w="6350" cap="flat" cmpd="sng" algn="ctr">
                        <a:solidFill>
                          <a:prstClr val="white">
                            <a:lumMod val="75000"/>
                          </a:prstClr>
                        </a:solidFill>
                        <a:prstDash val="solid"/>
                        <a:round/>
                        <a:headEnd type="none" w="med" len="med"/>
                        <a:tailEnd type="none" w="med" len="med"/>
                      </a:lnR>
                      <a:lnT w="6350" cap="flat" cmpd="sng" algn="ctr">
                        <a:solidFill>
                          <a:prstClr val="white">
                            <a:lumMod val="75000"/>
                          </a:prstClr>
                        </a:solidFill>
                        <a:prstDash val="solid"/>
                        <a:round/>
                        <a:headEnd type="none" w="med" len="med"/>
                        <a:tailEnd type="none" w="med" len="med"/>
                      </a:lnT>
                      <a:lnB w="6350" cap="flat" cmpd="sng" algn="ctr">
                        <a:solidFill>
                          <a:prstClr val="white">
                            <a:lumMod val="75000"/>
                          </a:prst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3700" b="1" i="0" dirty="0">
                          <a:latin typeface="Lato" panose="020F0502020204030203" pitchFamily="34" charset="77"/>
                          <a:cs typeface="Source Sans Pro"/>
                        </a:endParaRPr>
                      </a:p>
                    </a:txBody>
                    <a:tcPr marL="237727" marR="237727" marT="121927" marB="121927" anchor="ctr">
                      <a:lnL w="6350" cap="flat" cmpd="sng" algn="ctr">
                        <a:solidFill>
                          <a:prstClr val="white">
                            <a:lumMod val="75000"/>
                          </a:prstClr>
                        </a:solidFill>
                        <a:prstDash val="solid"/>
                        <a:round/>
                        <a:headEnd type="none" w="med" len="med"/>
                        <a:tailEnd type="none" w="med" len="med"/>
                      </a:lnL>
                      <a:lnR w="6350" cap="flat" cmpd="sng" algn="ctr">
                        <a:solidFill>
                          <a:prstClr val="white">
                            <a:lumMod val="75000"/>
                          </a:prstClr>
                        </a:solidFill>
                        <a:prstDash val="solid"/>
                        <a:round/>
                        <a:headEnd type="none" w="med" len="med"/>
                        <a:tailEnd type="none" w="med" len="med"/>
                      </a:lnR>
                      <a:lnT w="6350" cap="flat" cmpd="sng" algn="ctr">
                        <a:solidFill>
                          <a:prstClr val="white">
                            <a:lumMod val="75000"/>
                          </a:prstClr>
                        </a:solidFill>
                        <a:prstDash val="solid"/>
                        <a:round/>
                        <a:headEnd type="none" w="med" len="med"/>
                        <a:tailEnd type="none" w="med" len="med"/>
                      </a:lnT>
                      <a:lnB w="6350" cap="flat" cmpd="sng" algn="ctr">
                        <a:solidFill>
                          <a:prstClr val="white">
                            <a:lumMod val="75000"/>
                          </a:prst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3700" b="1" i="0" dirty="0">
                          <a:latin typeface="Lato" panose="020F0502020204030203" pitchFamily="34" charset="77"/>
                          <a:cs typeface="Source Sans Pro"/>
                        </a:endParaRPr>
                      </a:p>
                    </a:txBody>
                    <a:tcPr marL="237727" marR="237727" marT="121927" marB="121927" anchor="ctr">
                      <a:lnL w="6350" cap="flat" cmpd="sng" algn="ctr">
                        <a:solidFill>
                          <a:prstClr val="white">
                            <a:lumMod val="75000"/>
                          </a:prstClr>
                        </a:solidFill>
                        <a:prstDash val="solid"/>
                        <a:round/>
                        <a:headEnd type="none" w="med" len="med"/>
                        <a:tailEnd type="none" w="med" len="med"/>
                      </a:lnL>
                      <a:lnR w="6350" cap="flat" cmpd="sng" algn="ctr">
                        <a:solidFill>
                          <a:prstClr val="white">
                            <a:lumMod val="75000"/>
                          </a:prstClr>
                        </a:solidFill>
                        <a:prstDash val="solid"/>
                        <a:round/>
                        <a:headEnd type="none" w="med" len="med"/>
                        <a:tailEnd type="none" w="med" len="med"/>
                      </a:lnR>
                      <a:lnT w="6350" cap="flat" cmpd="sng" algn="ctr">
                        <a:solidFill>
                          <a:prstClr val="white">
                            <a:lumMod val="75000"/>
                          </a:prstClr>
                        </a:solidFill>
                        <a:prstDash val="solid"/>
                        <a:round/>
                        <a:headEnd type="none" w="med" len="med"/>
                        <a:tailEnd type="none" w="med" len="med"/>
                      </a:lnT>
                      <a:lnB w="6350" cap="flat" cmpd="sng" algn="ctr">
                        <a:solidFill>
                          <a:prstClr val="white">
                            <a:lumMod val="75000"/>
                          </a:prst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3700" b="1" i="0" dirty="0">
                          <a:latin typeface="Lato" panose="020F0502020204030203" pitchFamily="34" charset="77"/>
                          <a:cs typeface="Source Sans Pro"/>
                        </a:endParaRPr>
                      </a:p>
                    </a:txBody>
                    <a:tcPr marL="237727" marR="237727" marT="121927" marB="121927" anchor="ctr">
                      <a:lnL w="6350" cap="flat" cmpd="sng" algn="ctr">
                        <a:solidFill>
                          <a:prstClr val="white">
                            <a:lumMod val="75000"/>
                          </a:prstClr>
                        </a:solidFill>
                        <a:prstDash val="solid"/>
                        <a:round/>
                        <a:headEnd type="none" w="med" len="med"/>
                        <a:tailEnd type="none" w="med" len="med"/>
                      </a:lnL>
                      <a:lnR w="6350" cap="flat" cmpd="sng" algn="ctr">
                        <a:solidFill>
                          <a:prstClr val="white">
                            <a:lumMod val="75000"/>
                          </a:prstClr>
                        </a:solidFill>
                        <a:prstDash val="solid"/>
                        <a:round/>
                        <a:headEnd type="none" w="med" len="med"/>
                        <a:tailEnd type="none" w="med" len="med"/>
                      </a:lnR>
                      <a:lnT w="6350" cap="flat" cmpd="sng" algn="ctr">
                        <a:solidFill>
                          <a:prstClr val="white">
                            <a:lumMod val="75000"/>
                          </a:prstClr>
                        </a:solidFill>
                        <a:prstDash val="solid"/>
                        <a:round/>
                        <a:headEnd type="none" w="med" len="med"/>
                        <a:tailEnd type="none" w="med" len="med"/>
                      </a:lnT>
                      <a:lnB w="6350" cap="flat" cmpd="sng" algn="ctr">
                        <a:solidFill>
                          <a:prstClr val="white">
                            <a:lumMod val="75000"/>
                          </a:prst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3700" b="1" i="0" dirty="0">
                          <a:latin typeface="Lato" panose="020F0502020204030203" pitchFamily="34" charset="77"/>
                          <a:cs typeface="Source Sans Pro"/>
                        </a:endParaRPr>
                      </a:p>
                    </a:txBody>
                    <a:tcPr marL="237727" marR="237727" marT="121927" marB="121927" anchor="ctr">
                      <a:lnL w="6350" cap="flat" cmpd="sng" algn="ctr">
                        <a:solidFill>
                          <a:prstClr val="white">
                            <a:lumMod val="75000"/>
                          </a:prstClr>
                        </a:solidFill>
                        <a:prstDash val="solid"/>
                        <a:round/>
                        <a:headEnd type="none" w="med" len="med"/>
                        <a:tailEnd type="none" w="med" len="med"/>
                      </a:lnL>
                      <a:lnR w="6350" cap="flat" cmpd="sng" algn="ctr">
                        <a:solidFill>
                          <a:prstClr val="white">
                            <a:lumMod val="75000"/>
                          </a:prstClr>
                        </a:solidFill>
                        <a:prstDash val="solid"/>
                        <a:round/>
                        <a:headEnd type="none" w="med" len="med"/>
                        <a:tailEnd type="none" w="med" len="med"/>
                      </a:lnR>
                      <a:lnT w="6350" cap="flat" cmpd="sng" algn="ctr">
                        <a:solidFill>
                          <a:prstClr val="white">
                            <a:lumMod val="75000"/>
                          </a:prstClr>
                        </a:solidFill>
                        <a:prstDash val="solid"/>
                        <a:round/>
                        <a:headEnd type="none" w="med" len="med"/>
                        <a:tailEnd type="none" w="med" len="med"/>
                      </a:lnT>
                      <a:lnB w="6350" cap="flat" cmpd="sng" algn="ctr">
                        <a:solidFill>
                          <a:prstClr val="white">
                            <a:lumMod val="75000"/>
                          </a:prst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964671">
                  <a:tc>
                    <a:txBody>
                      <a:bodyPr/>
                      <a:lstStyle/>
                      <a:p>
                        <a:r>
                          <a:rPr lang="en-US" sz="2700" b="1" i="0" dirty="0">
                            <a:solidFill>
                              <a:schemeClr val="tx2"/>
                            </a:solidFill>
                            <a:latin typeface="Lato" panose="020F0502020204030203" pitchFamily="34" charset="77"/>
                            <a:cs typeface="Source Sans Pro"/>
                          </a:rPr>
                          <a:t>Fourth Task</a:t>
                        </a:r>
                      </a:p>
                    </a:txBody>
                    <a:tcPr marL="237727" marR="237727" marT="121927" marB="121927" anchor="ctr">
                      <a:lnL w="12700" cmpd="sng">
                        <a:noFill/>
                      </a:lnL>
                      <a:lnR w="6350" cap="flat" cmpd="sng" algn="ctr">
                        <a:solidFill>
                          <a:prstClr val="white">
                            <a:lumMod val="75000"/>
                          </a:prstClr>
                        </a:solidFill>
                        <a:prstDash val="solid"/>
                        <a:round/>
                        <a:headEnd type="none" w="med" len="med"/>
                        <a:tailEnd type="none" w="med" len="med"/>
                      </a:lnR>
                      <a:lnT w="6350" cap="flat" cmpd="sng" algn="ctr">
                        <a:solidFill>
                          <a:prstClr val="white">
                            <a:lumMod val="75000"/>
                          </a:prstClr>
                        </a:solidFill>
                        <a:prstDash val="solid"/>
                        <a:round/>
                        <a:headEnd type="none" w="med" len="med"/>
                        <a:tailEnd type="none" w="med" len="med"/>
                      </a:lnT>
                      <a:lnB w="6350" cap="flat" cmpd="sng" algn="ctr">
                        <a:solidFill>
                          <a:prstClr val="white">
                            <a:lumMod val="75000"/>
                          </a:prst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3700" b="1" i="0" dirty="0">
                          <a:latin typeface="Lato" panose="020F0502020204030203" pitchFamily="34" charset="77"/>
                          <a:cs typeface="Source Sans Pro"/>
                        </a:endParaRPr>
                      </a:p>
                    </a:txBody>
                    <a:tcPr marL="237727" marR="237727" marT="121927" marB="121927" anchor="ctr">
                      <a:lnL w="6350" cap="flat" cmpd="sng" algn="ctr">
                        <a:solidFill>
                          <a:prstClr val="white">
                            <a:lumMod val="75000"/>
                          </a:prstClr>
                        </a:solidFill>
                        <a:prstDash val="solid"/>
                        <a:round/>
                        <a:headEnd type="none" w="med" len="med"/>
                        <a:tailEnd type="none" w="med" len="med"/>
                      </a:lnL>
                      <a:lnR w="6350" cap="flat" cmpd="sng" algn="ctr">
                        <a:solidFill>
                          <a:prstClr val="white">
                            <a:lumMod val="75000"/>
                          </a:prstClr>
                        </a:solidFill>
                        <a:prstDash val="solid"/>
                        <a:round/>
                        <a:headEnd type="none" w="med" len="med"/>
                        <a:tailEnd type="none" w="med" len="med"/>
                      </a:lnR>
                      <a:lnT w="6350" cap="flat" cmpd="sng" algn="ctr">
                        <a:solidFill>
                          <a:prstClr val="white">
                            <a:lumMod val="75000"/>
                          </a:prstClr>
                        </a:solidFill>
                        <a:prstDash val="solid"/>
                        <a:round/>
                        <a:headEnd type="none" w="med" len="med"/>
                        <a:tailEnd type="none" w="med" len="med"/>
                      </a:lnT>
                      <a:lnB w="6350" cap="flat" cmpd="sng" algn="ctr">
                        <a:solidFill>
                          <a:prstClr val="white">
                            <a:lumMod val="75000"/>
                          </a:prst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3700" b="1" i="0" dirty="0">
                          <a:latin typeface="Lato" panose="020F0502020204030203" pitchFamily="34" charset="77"/>
                          <a:cs typeface="Source Sans Pro"/>
                        </a:endParaRPr>
                      </a:p>
                    </a:txBody>
                    <a:tcPr marL="237727" marR="237727" marT="121927" marB="121927" anchor="ctr">
                      <a:lnL w="6350" cap="flat" cmpd="sng" algn="ctr">
                        <a:solidFill>
                          <a:prstClr val="white">
                            <a:lumMod val="75000"/>
                          </a:prstClr>
                        </a:solidFill>
                        <a:prstDash val="solid"/>
                        <a:round/>
                        <a:headEnd type="none" w="med" len="med"/>
                        <a:tailEnd type="none" w="med" len="med"/>
                      </a:lnL>
                      <a:lnR w="6350" cap="flat" cmpd="sng" algn="ctr">
                        <a:solidFill>
                          <a:prstClr val="white">
                            <a:lumMod val="75000"/>
                          </a:prstClr>
                        </a:solidFill>
                        <a:prstDash val="solid"/>
                        <a:round/>
                        <a:headEnd type="none" w="med" len="med"/>
                        <a:tailEnd type="none" w="med" len="med"/>
                      </a:lnR>
                      <a:lnT w="6350" cap="flat" cmpd="sng" algn="ctr">
                        <a:solidFill>
                          <a:prstClr val="white">
                            <a:lumMod val="75000"/>
                          </a:prstClr>
                        </a:solidFill>
                        <a:prstDash val="solid"/>
                        <a:round/>
                        <a:headEnd type="none" w="med" len="med"/>
                        <a:tailEnd type="none" w="med" len="med"/>
                      </a:lnT>
                      <a:lnB w="6350" cap="flat" cmpd="sng" algn="ctr">
                        <a:solidFill>
                          <a:prstClr val="white">
                            <a:lumMod val="75000"/>
                          </a:prst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3700" b="1" i="0" dirty="0">
                          <a:latin typeface="Lato" panose="020F0502020204030203" pitchFamily="34" charset="77"/>
                          <a:cs typeface="Source Sans Pro"/>
                        </a:endParaRPr>
                      </a:p>
                    </a:txBody>
                    <a:tcPr marL="237727" marR="237727" marT="121927" marB="121927" anchor="ctr">
                      <a:lnL w="6350" cap="flat" cmpd="sng" algn="ctr">
                        <a:solidFill>
                          <a:prstClr val="white">
                            <a:lumMod val="75000"/>
                          </a:prstClr>
                        </a:solidFill>
                        <a:prstDash val="solid"/>
                        <a:round/>
                        <a:headEnd type="none" w="med" len="med"/>
                        <a:tailEnd type="none" w="med" len="med"/>
                      </a:lnL>
                      <a:lnR w="6350" cap="flat" cmpd="sng" algn="ctr">
                        <a:solidFill>
                          <a:prstClr val="white">
                            <a:lumMod val="75000"/>
                          </a:prstClr>
                        </a:solidFill>
                        <a:prstDash val="solid"/>
                        <a:round/>
                        <a:headEnd type="none" w="med" len="med"/>
                        <a:tailEnd type="none" w="med" len="med"/>
                      </a:lnR>
                      <a:lnT w="6350" cap="flat" cmpd="sng" algn="ctr">
                        <a:solidFill>
                          <a:prstClr val="white">
                            <a:lumMod val="75000"/>
                          </a:prstClr>
                        </a:solidFill>
                        <a:prstDash val="solid"/>
                        <a:round/>
                        <a:headEnd type="none" w="med" len="med"/>
                        <a:tailEnd type="none" w="med" len="med"/>
                      </a:lnT>
                      <a:lnB w="6350" cap="flat" cmpd="sng" algn="ctr">
                        <a:solidFill>
                          <a:prstClr val="white">
                            <a:lumMod val="75000"/>
                          </a:prst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3700" b="1" i="0" dirty="0">
                          <a:latin typeface="Lato" panose="020F0502020204030203" pitchFamily="34" charset="77"/>
                          <a:cs typeface="Source Sans Pro"/>
                        </a:endParaRPr>
                      </a:p>
                    </a:txBody>
                    <a:tcPr marL="237727" marR="237727" marT="121927" marB="121927" anchor="ctr">
                      <a:lnL w="6350" cap="flat" cmpd="sng" algn="ctr">
                        <a:solidFill>
                          <a:prstClr val="white">
                            <a:lumMod val="75000"/>
                          </a:prstClr>
                        </a:solidFill>
                        <a:prstDash val="solid"/>
                        <a:round/>
                        <a:headEnd type="none" w="med" len="med"/>
                        <a:tailEnd type="none" w="med" len="med"/>
                      </a:lnL>
                      <a:lnR w="6350" cap="flat" cmpd="sng" algn="ctr">
                        <a:solidFill>
                          <a:prstClr val="white">
                            <a:lumMod val="75000"/>
                          </a:prstClr>
                        </a:solidFill>
                        <a:prstDash val="solid"/>
                        <a:round/>
                        <a:headEnd type="none" w="med" len="med"/>
                        <a:tailEnd type="none" w="med" len="med"/>
                      </a:lnR>
                      <a:lnT w="6350" cap="flat" cmpd="sng" algn="ctr">
                        <a:solidFill>
                          <a:prstClr val="white">
                            <a:lumMod val="75000"/>
                          </a:prstClr>
                        </a:solidFill>
                        <a:prstDash val="solid"/>
                        <a:round/>
                        <a:headEnd type="none" w="med" len="med"/>
                        <a:tailEnd type="none" w="med" len="med"/>
                      </a:lnT>
                      <a:lnB w="6350" cap="flat" cmpd="sng" algn="ctr">
                        <a:solidFill>
                          <a:prstClr val="white">
                            <a:lumMod val="75000"/>
                          </a:prst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3700" b="1" i="0" dirty="0">
                          <a:latin typeface="Lato" panose="020F0502020204030203" pitchFamily="34" charset="77"/>
                          <a:cs typeface="Source Sans Pro"/>
                        </a:endParaRPr>
                      </a:p>
                    </a:txBody>
                    <a:tcPr marL="237727" marR="237727" marT="121927" marB="121927" anchor="ctr">
                      <a:lnL w="6350" cap="flat" cmpd="sng" algn="ctr">
                        <a:solidFill>
                          <a:prstClr val="white">
                            <a:lumMod val="75000"/>
                          </a:prstClr>
                        </a:solidFill>
                        <a:prstDash val="solid"/>
                        <a:round/>
                        <a:headEnd type="none" w="med" len="med"/>
                        <a:tailEnd type="none" w="med" len="med"/>
                      </a:lnL>
                      <a:lnR w="6350" cap="flat" cmpd="sng" algn="ctr">
                        <a:solidFill>
                          <a:prstClr val="white">
                            <a:lumMod val="75000"/>
                          </a:prstClr>
                        </a:solidFill>
                        <a:prstDash val="solid"/>
                        <a:round/>
                        <a:headEnd type="none" w="med" len="med"/>
                        <a:tailEnd type="none" w="med" len="med"/>
                      </a:lnR>
                      <a:lnT w="6350" cap="flat" cmpd="sng" algn="ctr">
                        <a:solidFill>
                          <a:prstClr val="white">
                            <a:lumMod val="75000"/>
                          </a:prstClr>
                        </a:solidFill>
                        <a:prstDash val="solid"/>
                        <a:round/>
                        <a:headEnd type="none" w="med" len="med"/>
                        <a:tailEnd type="none" w="med" len="med"/>
                      </a:lnT>
                      <a:lnB w="6350" cap="flat" cmpd="sng" algn="ctr">
                        <a:solidFill>
                          <a:prstClr val="white">
                            <a:lumMod val="75000"/>
                          </a:prst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3700" b="1" i="0" dirty="0">
                          <a:latin typeface="Lato" panose="020F0502020204030203" pitchFamily="34" charset="77"/>
                          <a:cs typeface="Source Sans Pro"/>
                        </a:endParaRPr>
                      </a:p>
                    </a:txBody>
                    <a:tcPr marL="237727" marR="237727" marT="121927" marB="121927" anchor="ctr">
                      <a:lnL w="6350" cap="flat" cmpd="sng" algn="ctr">
                        <a:solidFill>
                          <a:prstClr val="white">
                            <a:lumMod val="75000"/>
                          </a:prstClr>
                        </a:solidFill>
                        <a:prstDash val="solid"/>
                        <a:round/>
                        <a:headEnd type="none" w="med" len="med"/>
                        <a:tailEnd type="none" w="med" len="med"/>
                      </a:lnL>
                      <a:lnR w="6350" cap="flat" cmpd="sng" algn="ctr">
                        <a:solidFill>
                          <a:prstClr val="white">
                            <a:lumMod val="75000"/>
                          </a:prstClr>
                        </a:solidFill>
                        <a:prstDash val="solid"/>
                        <a:round/>
                        <a:headEnd type="none" w="med" len="med"/>
                        <a:tailEnd type="none" w="med" len="med"/>
                      </a:lnR>
                      <a:lnT w="6350" cap="flat" cmpd="sng" algn="ctr">
                        <a:solidFill>
                          <a:prstClr val="white">
                            <a:lumMod val="75000"/>
                          </a:prstClr>
                        </a:solidFill>
                        <a:prstDash val="solid"/>
                        <a:round/>
                        <a:headEnd type="none" w="med" len="med"/>
                        <a:tailEnd type="none" w="med" len="med"/>
                      </a:lnT>
                      <a:lnB w="6350" cap="flat" cmpd="sng" algn="ctr">
                        <a:solidFill>
                          <a:prstClr val="white">
                            <a:lumMod val="75000"/>
                          </a:prst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3700" b="1" i="0" dirty="0">
                          <a:latin typeface="Lato" panose="020F0502020204030203" pitchFamily="34" charset="77"/>
                          <a:cs typeface="Source Sans Pro"/>
                        </a:endParaRPr>
                      </a:p>
                    </a:txBody>
                    <a:tcPr marL="237727" marR="237727" marT="121927" marB="121927" anchor="ctr">
                      <a:lnL w="6350" cap="flat" cmpd="sng" algn="ctr">
                        <a:solidFill>
                          <a:prstClr val="white">
                            <a:lumMod val="75000"/>
                          </a:prstClr>
                        </a:solidFill>
                        <a:prstDash val="solid"/>
                        <a:round/>
                        <a:headEnd type="none" w="med" len="med"/>
                        <a:tailEnd type="none" w="med" len="med"/>
                      </a:lnL>
                      <a:lnR w="6350" cap="flat" cmpd="sng" algn="ctr">
                        <a:solidFill>
                          <a:prstClr val="white">
                            <a:lumMod val="75000"/>
                          </a:prstClr>
                        </a:solidFill>
                        <a:prstDash val="solid"/>
                        <a:round/>
                        <a:headEnd type="none" w="med" len="med"/>
                        <a:tailEnd type="none" w="med" len="med"/>
                      </a:lnR>
                      <a:lnT w="6350" cap="flat" cmpd="sng" algn="ctr">
                        <a:solidFill>
                          <a:prstClr val="white">
                            <a:lumMod val="75000"/>
                          </a:prstClr>
                        </a:solidFill>
                        <a:prstDash val="solid"/>
                        <a:round/>
                        <a:headEnd type="none" w="med" len="med"/>
                        <a:tailEnd type="none" w="med" len="med"/>
                      </a:lnT>
                      <a:lnB w="6350" cap="flat" cmpd="sng" algn="ctr">
                        <a:solidFill>
                          <a:prstClr val="white">
                            <a:lumMod val="75000"/>
                          </a:prst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3700" b="1" i="0" dirty="0">
                          <a:latin typeface="Lato" panose="020F0502020204030203" pitchFamily="34" charset="77"/>
                          <a:cs typeface="Source Sans Pro"/>
                        </a:endParaRPr>
                      </a:p>
                    </a:txBody>
                    <a:tcPr marL="237727" marR="237727" marT="121927" marB="121927" anchor="ctr">
                      <a:lnL w="6350" cap="flat" cmpd="sng" algn="ctr">
                        <a:solidFill>
                          <a:prstClr val="white">
                            <a:lumMod val="75000"/>
                          </a:prstClr>
                        </a:solidFill>
                        <a:prstDash val="solid"/>
                        <a:round/>
                        <a:headEnd type="none" w="med" len="med"/>
                        <a:tailEnd type="none" w="med" len="med"/>
                      </a:lnL>
                      <a:lnR w="6350" cap="flat" cmpd="sng" algn="ctr">
                        <a:solidFill>
                          <a:prstClr val="white">
                            <a:lumMod val="75000"/>
                          </a:prstClr>
                        </a:solidFill>
                        <a:prstDash val="solid"/>
                        <a:round/>
                        <a:headEnd type="none" w="med" len="med"/>
                        <a:tailEnd type="none" w="med" len="med"/>
                      </a:lnR>
                      <a:lnT w="6350" cap="flat" cmpd="sng" algn="ctr">
                        <a:solidFill>
                          <a:prstClr val="white">
                            <a:lumMod val="75000"/>
                          </a:prstClr>
                        </a:solidFill>
                        <a:prstDash val="solid"/>
                        <a:round/>
                        <a:headEnd type="none" w="med" len="med"/>
                        <a:tailEnd type="none" w="med" len="med"/>
                      </a:lnT>
                      <a:lnB w="6350" cap="flat" cmpd="sng" algn="ctr">
                        <a:solidFill>
                          <a:prstClr val="white">
                            <a:lumMod val="75000"/>
                          </a:prst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3700" b="1" i="0" dirty="0">
                          <a:latin typeface="Lato" panose="020F0502020204030203" pitchFamily="34" charset="77"/>
                          <a:cs typeface="Source Sans Pro"/>
                        </a:endParaRPr>
                      </a:p>
                    </a:txBody>
                    <a:tcPr marL="237727" marR="237727" marT="121927" marB="121927" anchor="ctr">
                      <a:lnL w="6350" cap="flat" cmpd="sng" algn="ctr">
                        <a:solidFill>
                          <a:prstClr val="white">
                            <a:lumMod val="75000"/>
                          </a:prstClr>
                        </a:solidFill>
                        <a:prstDash val="solid"/>
                        <a:round/>
                        <a:headEnd type="none" w="med" len="med"/>
                        <a:tailEnd type="none" w="med" len="med"/>
                      </a:lnL>
                      <a:lnR w="6350" cap="flat" cmpd="sng" algn="ctr">
                        <a:solidFill>
                          <a:prstClr val="white">
                            <a:lumMod val="75000"/>
                          </a:prstClr>
                        </a:solidFill>
                        <a:prstDash val="solid"/>
                        <a:round/>
                        <a:headEnd type="none" w="med" len="med"/>
                        <a:tailEnd type="none" w="med" len="med"/>
                      </a:lnR>
                      <a:lnT w="6350" cap="flat" cmpd="sng" algn="ctr">
                        <a:solidFill>
                          <a:prstClr val="white">
                            <a:lumMod val="75000"/>
                          </a:prstClr>
                        </a:solidFill>
                        <a:prstDash val="solid"/>
                        <a:round/>
                        <a:headEnd type="none" w="med" len="med"/>
                        <a:tailEnd type="none" w="med" len="med"/>
                      </a:lnT>
                      <a:lnB w="6350" cap="flat" cmpd="sng" algn="ctr">
                        <a:solidFill>
                          <a:prstClr val="white">
                            <a:lumMod val="75000"/>
                          </a:prst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3700" b="1" i="0" dirty="0">
                          <a:latin typeface="Lato" panose="020F0502020204030203" pitchFamily="34" charset="77"/>
                          <a:cs typeface="Source Sans Pro"/>
                        </a:endParaRPr>
                      </a:p>
                    </a:txBody>
                    <a:tcPr marL="237727" marR="237727" marT="121927" marB="121927" anchor="ctr">
                      <a:lnL w="6350" cap="flat" cmpd="sng" algn="ctr">
                        <a:solidFill>
                          <a:prstClr val="white">
                            <a:lumMod val="75000"/>
                          </a:prstClr>
                        </a:solidFill>
                        <a:prstDash val="solid"/>
                        <a:round/>
                        <a:headEnd type="none" w="med" len="med"/>
                        <a:tailEnd type="none" w="med" len="med"/>
                      </a:lnL>
                      <a:lnR w="6350" cap="flat" cmpd="sng" algn="ctr">
                        <a:solidFill>
                          <a:prstClr val="white">
                            <a:lumMod val="75000"/>
                          </a:prstClr>
                        </a:solidFill>
                        <a:prstDash val="solid"/>
                        <a:round/>
                        <a:headEnd type="none" w="med" len="med"/>
                        <a:tailEnd type="none" w="med" len="med"/>
                      </a:lnR>
                      <a:lnT w="6350" cap="flat" cmpd="sng" algn="ctr">
                        <a:solidFill>
                          <a:prstClr val="white">
                            <a:lumMod val="75000"/>
                          </a:prstClr>
                        </a:solidFill>
                        <a:prstDash val="solid"/>
                        <a:round/>
                        <a:headEnd type="none" w="med" len="med"/>
                        <a:tailEnd type="none" w="med" len="med"/>
                      </a:lnT>
                      <a:lnB w="6350" cap="flat" cmpd="sng" algn="ctr">
                        <a:solidFill>
                          <a:prstClr val="white">
                            <a:lumMod val="75000"/>
                          </a:prst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3700" b="1" i="0" dirty="0">
                          <a:latin typeface="Lato" panose="020F0502020204030203" pitchFamily="34" charset="77"/>
                          <a:cs typeface="Source Sans Pro"/>
                        </a:endParaRPr>
                      </a:p>
                    </a:txBody>
                    <a:tcPr marL="237727" marR="237727" marT="121927" marB="121927" anchor="ctr">
                      <a:lnL w="6350" cap="flat" cmpd="sng" algn="ctr">
                        <a:solidFill>
                          <a:prstClr val="white">
                            <a:lumMod val="75000"/>
                          </a:prstClr>
                        </a:solidFill>
                        <a:prstDash val="solid"/>
                        <a:round/>
                        <a:headEnd type="none" w="med" len="med"/>
                        <a:tailEnd type="none" w="med" len="med"/>
                      </a:lnL>
                      <a:lnR w="6350" cap="flat" cmpd="sng" algn="ctr">
                        <a:solidFill>
                          <a:prstClr val="white">
                            <a:lumMod val="75000"/>
                          </a:prstClr>
                        </a:solidFill>
                        <a:prstDash val="solid"/>
                        <a:round/>
                        <a:headEnd type="none" w="med" len="med"/>
                        <a:tailEnd type="none" w="med" len="med"/>
                      </a:lnR>
                      <a:lnT w="6350" cap="flat" cmpd="sng" algn="ctr">
                        <a:solidFill>
                          <a:prstClr val="white">
                            <a:lumMod val="75000"/>
                          </a:prstClr>
                        </a:solidFill>
                        <a:prstDash val="solid"/>
                        <a:round/>
                        <a:headEnd type="none" w="med" len="med"/>
                        <a:tailEnd type="none" w="med" len="med"/>
                      </a:lnT>
                      <a:lnB w="6350" cap="flat" cmpd="sng" algn="ctr">
                        <a:solidFill>
                          <a:prstClr val="white">
                            <a:lumMod val="75000"/>
                          </a:prst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3700" b="1" i="0" dirty="0">
                          <a:latin typeface="Lato" panose="020F0502020204030203" pitchFamily="34" charset="77"/>
                          <a:cs typeface="Source Sans Pro"/>
                        </a:endParaRPr>
                      </a:p>
                    </a:txBody>
                    <a:tcPr marL="237727" marR="237727" marT="121927" marB="121927" anchor="ctr">
                      <a:lnL w="6350" cap="flat" cmpd="sng" algn="ctr">
                        <a:solidFill>
                          <a:prstClr val="white">
                            <a:lumMod val="75000"/>
                          </a:prstClr>
                        </a:solidFill>
                        <a:prstDash val="solid"/>
                        <a:round/>
                        <a:headEnd type="none" w="med" len="med"/>
                        <a:tailEnd type="none" w="med" len="med"/>
                      </a:lnL>
                      <a:lnR w="6350" cap="flat" cmpd="sng" algn="ctr">
                        <a:solidFill>
                          <a:prstClr val="white">
                            <a:lumMod val="75000"/>
                          </a:prstClr>
                        </a:solidFill>
                        <a:prstDash val="solid"/>
                        <a:round/>
                        <a:headEnd type="none" w="med" len="med"/>
                        <a:tailEnd type="none" w="med" len="med"/>
                      </a:lnR>
                      <a:lnT w="6350" cap="flat" cmpd="sng" algn="ctr">
                        <a:solidFill>
                          <a:prstClr val="white">
                            <a:lumMod val="75000"/>
                          </a:prstClr>
                        </a:solidFill>
                        <a:prstDash val="solid"/>
                        <a:round/>
                        <a:headEnd type="none" w="med" len="med"/>
                        <a:tailEnd type="none" w="med" len="med"/>
                      </a:lnT>
                      <a:lnB w="6350" cap="flat" cmpd="sng" algn="ctr">
                        <a:solidFill>
                          <a:prstClr val="white">
                            <a:lumMod val="75000"/>
                          </a:prst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3700" b="1" i="0" dirty="0">
                          <a:latin typeface="Lato" panose="020F0502020204030203" pitchFamily="34" charset="77"/>
                          <a:cs typeface="Source Sans Pro"/>
                        </a:endParaRPr>
                      </a:p>
                    </a:txBody>
                    <a:tcPr marL="237727" marR="237727" marT="121927" marB="121927" anchor="ctr">
                      <a:lnL w="6350" cap="flat" cmpd="sng" algn="ctr">
                        <a:solidFill>
                          <a:prstClr val="white">
                            <a:lumMod val="75000"/>
                          </a:prstClr>
                        </a:solidFill>
                        <a:prstDash val="solid"/>
                        <a:round/>
                        <a:headEnd type="none" w="med" len="med"/>
                        <a:tailEnd type="none" w="med" len="med"/>
                      </a:lnL>
                      <a:lnR w="6350" cap="flat" cmpd="sng" algn="ctr">
                        <a:solidFill>
                          <a:prstClr val="white">
                            <a:lumMod val="75000"/>
                          </a:prstClr>
                        </a:solidFill>
                        <a:prstDash val="solid"/>
                        <a:round/>
                        <a:headEnd type="none" w="med" len="med"/>
                        <a:tailEnd type="none" w="med" len="med"/>
                      </a:lnR>
                      <a:lnT w="6350" cap="flat" cmpd="sng" algn="ctr">
                        <a:solidFill>
                          <a:prstClr val="white">
                            <a:lumMod val="75000"/>
                          </a:prstClr>
                        </a:solidFill>
                        <a:prstDash val="solid"/>
                        <a:round/>
                        <a:headEnd type="none" w="med" len="med"/>
                        <a:tailEnd type="none" w="med" len="med"/>
                      </a:lnT>
                      <a:lnB w="6350" cap="flat" cmpd="sng" algn="ctr">
                        <a:solidFill>
                          <a:prstClr val="white">
                            <a:lumMod val="75000"/>
                          </a:prst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3700" b="1" i="0" dirty="0">
                          <a:latin typeface="Lato" panose="020F0502020204030203" pitchFamily="34" charset="77"/>
                          <a:cs typeface="Source Sans Pro"/>
                        </a:endParaRPr>
                      </a:p>
                    </a:txBody>
                    <a:tcPr marL="237727" marR="237727" marT="121927" marB="121927" anchor="ctr">
                      <a:lnL w="6350" cap="flat" cmpd="sng" algn="ctr">
                        <a:solidFill>
                          <a:prstClr val="white">
                            <a:lumMod val="75000"/>
                          </a:prstClr>
                        </a:solidFill>
                        <a:prstDash val="solid"/>
                        <a:round/>
                        <a:headEnd type="none" w="med" len="med"/>
                        <a:tailEnd type="none" w="med" len="med"/>
                      </a:lnL>
                      <a:lnR w="6350" cap="flat" cmpd="sng" algn="ctr">
                        <a:solidFill>
                          <a:prstClr val="white">
                            <a:lumMod val="75000"/>
                          </a:prstClr>
                        </a:solidFill>
                        <a:prstDash val="solid"/>
                        <a:round/>
                        <a:headEnd type="none" w="med" len="med"/>
                        <a:tailEnd type="none" w="med" len="med"/>
                      </a:lnR>
                      <a:lnT w="6350" cap="flat" cmpd="sng" algn="ctr">
                        <a:solidFill>
                          <a:prstClr val="white">
                            <a:lumMod val="75000"/>
                          </a:prstClr>
                        </a:solidFill>
                        <a:prstDash val="solid"/>
                        <a:round/>
                        <a:headEnd type="none" w="med" len="med"/>
                        <a:tailEnd type="none" w="med" len="med"/>
                      </a:lnT>
                      <a:lnB w="6350" cap="flat" cmpd="sng" algn="ctr">
                        <a:solidFill>
                          <a:prstClr val="white">
                            <a:lumMod val="75000"/>
                          </a:prst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964671">
                  <a:tc>
                    <a:txBody>
                      <a:bodyPr/>
                      <a:lstStyle/>
                      <a:p>
                        <a:r>
                          <a:rPr lang="en-US" sz="2700" b="1" i="0" dirty="0">
                            <a:solidFill>
                              <a:schemeClr val="tx2"/>
                            </a:solidFill>
                            <a:latin typeface="Lato" panose="020F0502020204030203" pitchFamily="34" charset="77"/>
                            <a:cs typeface="Source Sans Pro"/>
                          </a:rPr>
                          <a:t>Fifth Task</a:t>
                        </a:r>
                      </a:p>
                    </a:txBody>
                    <a:tcPr marL="237727" marR="237727" marT="121927" marB="121927" anchor="ctr">
                      <a:lnL w="12700" cmpd="sng">
                        <a:noFill/>
                      </a:lnL>
                      <a:lnR w="6350" cap="flat" cmpd="sng" algn="ctr">
                        <a:solidFill>
                          <a:prstClr val="white">
                            <a:lumMod val="75000"/>
                          </a:prstClr>
                        </a:solidFill>
                        <a:prstDash val="solid"/>
                        <a:round/>
                        <a:headEnd type="none" w="med" len="med"/>
                        <a:tailEnd type="none" w="med" len="med"/>
                      </a:lnR>
                      <a:lnT w="6350" cap="flat" cmpd="sng" algn="ctr">
                        <a:solidFill>
                          <a:prstClr val="white">
                            <a:lumMod val="75000"/>
                          </a:prstClr>
                        </a:solidFill>
                        <a:prstDash val="solid"/>
                        <a:round/>
                        <a:headEnd type="none" w="med" len="med"/>
                        <a:tailEnd type="none" w="med" len="med"/>
                      </a:lnT>
                      <a:lnB w="6350" cap="flat" cmpd="sng" algn="ctr">
                        <a:solidFill>
                          <a:prstClr val="white">
                            <a:lumMod val="75000"/>
                          </a:prst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3700" b="1" i="0" dirty="0">
                          <a:latin typeface="Lato" panose="020F0502020204030203" pitchFamily="34" charset="77"/>
                          <a:cs typeface="Source Sans Pro"/>
                        </a:endParaRPr>
                      </a:p>
                    </a:txBody>
                    <a:tcPr marL="237727" marR="237727" marT="121927" marB="121927" anchor="ctr">
                      <a:lnL w="6350" cap="flat" cmpd="sng" algn="ctr">
                        <a:solidFill>
                          <a:prstClr val="white">
                            <a:lumMod val="75000"/>
                          </a:prstClr>
                        </a:solidFill>
                        <a:prstDash val="solid"/>
                        <a:round/>
                        <a:headEnd type="none" w="med" len="med"/>
                        <a:tailEnd type="none" w="med" len="med"/>
                      </a:lnL>
                      <a:lnR w="6350" cap="flat" cmpd="sng" algn="ctr">
                        <a:solidFill>
                          <a:prstClr val="white">
                            <a:lumMod val="75000"/>
                          </a:prstClr>
                        </a:solidFill>
                        <a:prstDash val="solid"/>
                        <a:round/>
                        <a:headEnd type="none" w="med" len="med"/>
                        <a:tailEnd type="none" w="med" len="med"/>
                      </a:lnR>
                      <a:lnT w="6350" cap="flat" cmpd="sng" algn="ctr">
                        <a:solidFill>
                          <a:prstClr val="white">
                            <a:lumMod val="75000"/>
                          </a:prstClr>
                        </a:solidFill>
                        <a:prstDash val="solid"/>
                        <a:round/>
                        <a:headEnd type="none" w="med" len="med"/>
                        <a:tailEnd type="none" w="med" len="med"/>
                      </a:lnT>
                      <a:lnB w="6350" cap="flat" cmpd="sng" algn="ctr">
                        <a:solidFill>
                          <a:prstClr val="white">
                            <a:lumMod val="75000"/>
                          </a:prst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3700" b="1" i="0" dirty="0">
                          <a:latin typeface="Lato" panose="020F0502020204030203" pitchFamily="34" charset="77"/>
                          <a:cs typeface="Source Sans Pro"/>
                        </a:endParaRPr>
                      </a:p>
                    </a:txBody>
                    <a:tcPr marL="237727" marR="237727" marT="121927" marB="121927" anchor="ctr">
                      <a:lnL w="6350" cap="flat" cmpd="sng" algn="ctr">
                        <a:solidFill>
                          <a:prstClr val="white">
                            <a:lumMod val="75000"/>
                          </a:prstClr>
                        </a:solidFill>
                        <a:prstDash val="solid"/>
                        <a:round/>
                        <a:headEnd type="none" w="med" len="med"/>
                        <a:tailEnd type="none" w="med" len="med"/>
                      </a:lnL>
                      <a:lnR w="6350" cap="flat" cmpd="sng" algn="ctr">
                        <a:solidFill>
                          <a:prstClr val="white">
                            <a:lumMod val="75000"/>
                          </a:prstClr>
                        </a:solidFill>
                        <a:prstDash val="solid"/>
                        <a:round/>
                        <a:headEnd type="none" w="med" len="med"/>
                        <a:tailEnd type="none" w="med" len="med"/>
                      </a:lnR>
                      <a:lnT w="6350" cap="flat" cmpd="sng" algn="ctr">
                        <a:solidFill>
                          <a:prstClr val="white">
                            <a:lumMod val="75000"/>
                          </a:prstClr>
                        </a:solidFill>
                        <a:prstDash val="solid"/>
                        <a:round/>
                        <a:headEnd type="none" w="med" len="med"/>
                        <a:tailEnd type="none" w="med" len="med"/>
                      </a:lnT>
                      <a:lnB w="6350" cap="flat" cmpd="sng" algn="ctr">
                        <a:solidFill>
                          <a:prstClr val="white">
                            <a:lumMod val="75000"/>
                          </a:prst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3700" b="1" i="0" dirty="0">
                          <a:latin typeface="Lato" panose="020F0502020204030203" pitchFamily="34" charset="77"/>
                          <a:cs typeface="Source Sans Pro"/>
                        </a:endParaRPr>
                      </a:p>
                    </a:txBody>
                    <a:tcPr marL="237727" marR="237727" marT="121927" marB="121927" anchor="ctr">
                      <a:lnL w="6350" cap="flat" cmpd="sng" algn="ctr">
                        <a:solidFill>
                          <a:prstClr val="white">
                            <a:lumMod val="75000"/>
                          </a:prstClr>
                        </a:solidFill>
                        <a:prstDash val="solid"/>
                        <a:round/>
                        <a:headEnd type="none" w="med" len="med"/>
                        <a:tailEnd type="none" w="med" len="med"/>
                      </a:lnL>
                      <a:lnR w="6350" cap="flat" cmpd="sng" algn="ctr">
                        <a:solidFill>
                          <a:prstClr val="white">
                            <a:lumMod val="75000"/>
                          </a:prstClr>
                        </a:solidFill>
                        <a:prstDash val="solid"/>
                        <a:round/>
                        <a:headEnd type="none" w="med" len="med"/>
                        <a:tailEnd type="none" w="med" len="med"/>
                      </a:lnR>
                      <a:lnT w="6350" cap="flat" cmpd="sng" algn="ctr">
                        <a:solidFill>
                          <a:prstClr val="white">
                            <a:lumMod val="75000"/>
                          </a:prstClr>
                        </a:solidFill>
                        <a:prstDash val="solid"/>
                        <a:round/>
                        <a:headEnd type="none" w="med" len="med"/>
                        <a:tailEnd type="none" w="med" len="med"/>
                      </a:lnT>
                      <a:lnB w="6350" cap="flat" cmpd="sng" algn="ctr">
                        <a:solidFill>
                          <a:prstClr val="white">
                            <a:lumMod val="75000"/>
                          </a:prst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3700" b="1" i="0" dirty="0">
                          <a:latin typeface="Lato" panose="020F0502020204030203" pitchFamily="34" charset="77"/>
                          <a:cs typeface="Source Sans Pro"/>
                        </a:endParaRPr>
                      </a:p>
                    </a:txBody>
                    <a:tcPr marL="237727" marR="237727" marT="121927" marB="121927" anchor="ctr">
                      <a:lnL w="6350" cap="flat" cmpd="sng" algn="ctr">
                        <a:solidFill>
                          <a:prstClr val="white">
                            <a:lumMod val="75000"/>
                          </a:prstClr>
                        </a:solidFill>
                        <a:prstDash val="solid"/>
                        <a:round/>
                        <a:headEnd type="none" w="med" len="med"/>
                        <a:tailEnd type="none" w="med" len="med"/>
                      </a:lnL>
                      <a:lnR w="6350" cap="flat" cmpd="sng" algn="ctr">
                        <a:solidFill>
                          <a:prstClr val="white">
                            <a:lumMod val="75000"/>
                          </a:prstClr>
                        </a:solidFill>
                        <a:prstDash val="solid"/>
                        <a:round/>
                        <a:headEnd type="none" w="med" len="med"/>
                        <a:tailEnd type="none" w="med" len="med"/>
                      </a:lnR>
                      <a:lnT w="6350" cap="flat" cmpd="sng" algn="ctr">
                        <a:solidFill>
                          <a:prstClr val="white">
                            <a:lumMod val="75000"/>
                          </a:prstClr>
                        </a:solidFill>
                        <a:prstDash val="solid"/>
                        <a:round/>
                        <a:headEnd type="none" w="med" len="med"/>
                        <a:tailEnd type="none" w="med" len="med"/>
                      </a:lnT>
                      <a:lnB w="6350" cap="flat" cmpd="sng" algn="ctr">
                        <a:solidFill>
                          <a:prstClr val="white">
                            <a:lumMod val="75000"/>
                          </a:prst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3700" b="1" i="0" dirty="0">
                          <a:latin typeface="Lato" panose="020F0502020204030203" pitchFamily="34" charset="77"/>
                          <a:cs typeface="Source Sans Pro"/>
                        </a:endParaRPr>
                      </a:p>
                    </a:txBody>
                    <a:tcPr marL="237727" marR="237727" marT="121927" marB="121927" anchor="ctr">
                      <a:lnL w="6350" cap="flat" cmpd="sng" algn="ctr">
                        <a:solidFill>
                          <a:prstClr val="white">
                            <a:lumMod val="75000"/>
                          </a:prstClr>
                        </a:solidFill>
                        <a:prstDash val="solid"/>
                        <a:round/>
                        <a:headEnd type="none" w="med" len="med"/>
                        <a:tailEnd type="none" w="med" len="med"/>
                      </a:lnL>
                      <a:lnR w="6350" cap="flat" cmpd="sng" algn="ctr">
                        <a:solidFill>
                          <a:prstClr val="white">
                            <a:lumMod val="75000"/>
                          </a:prstClr>
                        </a:solidFill>
                        <a:prstDash val="solid"/>
                        <a:round/>
                        <a:headEnd type="none" w="med" len="med"/>
                        <a:tailEnd type="none" w="med" len="med"/>
                      </a:lnR>
                      <a:lnT w="6350" cap="flat" cmpd="sng" algn="ctr">
                        <a:solidFill>
                          <a:prstClr val="white">
                            <a:lumMod val="75000"/>
                          </a:prstClr>
                        </a:solidFill>
                        <a:prstDash val="solid"/>
                        <a:round/>
                        <a:headEnd type="none" w="med" len="med"/>
                        <a:tailEnd type="none" w="med" len="med"/>
                      </a:lnT>
                      <a:lnB w="6350" cap="flat" cmpd="sng" algn="ctr">
                        <a:solidFill>
                          <a:prstClr val="white">
                            <a:lumMod val="75000"/>
                          </a:prst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3700" b="1" i="0" dirty="0">
                          <a:latin typeface="Lato" panose="020F0502020204030203" pitchFamily="34" charset="77"/>
                          <a:cs typeface="Source Sans Pro"/>
                        </a:endParaRPr>
                      </a:p>
                    </a:txBody>
                    <a:tcPr marL="237727" marR="237727" marT="121927" marB="121927" anchor="ctr">
                      <a:lnL w="6350" cap="flat" cmpd="sng" algn="ctr">
                        <a:solidFill>
                          <a:prstClr val="white">
                            <a:lumMod val="75000"/>
                          </a:prstClr>
                        </a:solidFill>
                        <a:prstDash val="solid"/>
                        <a:round/>
                        <a:headEnd type="none" w="med" len="med"/>
                        <a:tailEnd type="none" w="med" len="med"/>
                      </a:lnL>
                      <a:lnR w="6350" cap="flat" cmpd="sng" algn="ctr">
                        <a:solidFill>
                          <a:prstClr val="white">
                            <a:lumMod val="75000"/>
                          </a:prstClr>
                        </a:solidFill>
                        <a:prstDash val="solid"/>
                        <a:round/>
                        <a:headEnd type="none" w="med" len="med"/>
                        <a:tailEnd type="none" w="med" len="med"/>
                      </a:lnR>
                      <a:lnT w="6350" cap="flat" cmpd="sng" algn="ctr">
                        <a:solidFill>
                          <a:prstClr val="white">
                            <a:lumMod val="75000"/>
                          </a:prstClr>
                        </a:solidFill>
                        <a:prstDash val="solid"/>
                        <a:round/>
                        <a:headEnd type="none" w="med" len="med"/>
                        <a:tailEnd type="none" w="med" len="med"/>
                      </a:lnT>
                      <a:lnB w="6350" cap="flat" cmpd="sng" algn="ctr">
                        <a:solidFill>
                          <a:prstClr val="white">
                            <a:lumMod val="75000"/>
                          </a:prst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3700" b="1" i="0" dirty="0">
                          <a:latin typeface="Lato" panose="020F0502020204030203" pitchFamily="34" charset="77"/>
                          <a:cs typeface="Source Sans Pro"/>
                        </a:endParaRPr>
                      </a:p>
                    </a:txBody>
                    <a:tcPr marL="237727" marR="237727" marT="121927" marB="121927" anchor="ctr">
                      <a:lnL w="6350" cap="flat" cmpd="sng" algn="ctr">
                        <a:solidFill>
                          <a:prstClr val="white">
                            <a:lumMod val="75000"/>
                          </a:prstClr>
                        </a:solidFill>
                        <a:prstDash val="solid"/>
                        <a:round/>
                        <a:headEnd type="none" w="med" len="med"/>
                        <a:tailEnd type="none" w="med" len="med"/>
                      </a:lnL>
                      <a:lnR w="6350" cap="flat" cmpd="sng" algn="ctr">
                        <a:solidFill>
                          <a:prstClr val="white">
                            <a:lumMod val="75000"/>
                          </a:prstClr>
                        </a:solidFill>
                        <a:prstDash val="solid"/>
                        <a:round/>
                        <a:headEnd type="none" w="med" len="med"/>
                        <a:tailEnd type="none" w="med" len="med"/>
                      </a:lnR>
                      <a:lnT w="6350" cap="flat" cmpd="sng" algn="ctr">
                        <a:solidFill>
                          <a:prstClr val="white">
                            <a:lumMod val="75000"/>
                          </a:prstClr>
                        </a:solidFill>
                        <a:prstDash val="solid"/>
                        <a:round/>
                        <a:headEnd type="none" w="med" len="med"/>
                        <a:tailEnd type="none" w="med" len="med"/>
                      </a:lnT>
                      <a:lnB w="6350" cap="flat" cmpd="sng" algn="ctr">
                        <a:solidFill>
                          <a:prstClr val="white">
                            <a:lumMod val="75000"/>
                          </a:prst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3700" b="1" i="0" dirty="0">
                          <a:latin typeface="Lato" panose="020F0502020204030203" pitchFamily="34" charset="77"/>
                          <a:cs typeface="Source Sans Pro"/>
                        </a:endParaRPr>
                      </a:p>
                    </a:txBody>
                    <a:tcPr marL="237727" marR="237727" marT="121927" marB="121927" anchor="ctr">
                      <a:lnL w="6350" cap="flat" cmpd="sng" algn="ctr">
                        <a:solidFill>
                          <a:prstClr val="white">
                            <a:lumMod val="75000"/>
                          </a:prstClr>
                        </a:solidFill>
                        <a:prstDash val="solid"/>
                        <a:round/>
                        <a:headEnd type="none" w="med" len="med"/>
                        <a:tailEnd type="none" w="med" len="med"/>
                      </a:lnL>
                      <a:lnR w="6350" cap="flat" cmpd="sng" algn="ctr">
                        <a:solidFill>
                          <a:prstClr val="white">
                            <a:lumMod val="75000"/>
                          </a:prstClr>
                        </a:solidFill>
                        <a:prstDash val="solid"/>
                        <a:round/>
                        <a:headEnd type="none" w="med" len="med"/>
                        <a:tailEnd type="none" w="med" len="med"/>
                      </a:lnR>
                      <a:lnT w="6350" cap="flat" cmpd="sng" algn="ctr">
                        <a:solidFill>
                          <a:prstClr val="white">
                            <a:lumMod val="75000"/>
                          </a:prstClr>
                        </a:solidFill>
                        <a:prstDash val="solid"/>
                        <a:round/>
                        <a:headEnd type="none" w="med" len="med"/>
                        <a:tailEnd type="none" w="med" len="med"/>
                      </a:lnT>
                      <a:lnB w="6350" cap="flat" cmpd="sng" algn="ctr">
                        <a:solidFill>
                          <a:prstClr val="white">
                            <a:lumMod val="75000"/>
                          </a:prst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3700" b="1" i="0" dirty="0">
                          <a:latin typeface="Lato" panose="020F0502020204030203" pitchFamily="34" charset="77"/>
                          <a:cs typeface="Source Sans Pro"/>
                        </a:endParaRPr>
                      </a:p>
                    </a:txBody>
                    <a:tcPr marL="237727" marR="237727" marT="121927" marB="121927" anchor="ctr">
                      <a:lnL w="6350" cap="flat" cmpd="sng" algn="ctr">
                        <a:solidFill>
                          <a:prstClr val="white">
                            <a:lumMod val="75000"/>
                          </a:prstClr>
                        </a:solidFill>
                        <a:prstDash val="solid"/>
                        <a:round/>
                        <a:headEnd type="none" w="med" len="med"/>
                        <a:tailEnd type="none" w="med" len="med"/>
                      </a:lnL>
                      <a:lnR w="6350" cap="flat" cmpd="sng" algn="ctr">
                        <a:solidFill>
                          <a:prstClr val="white">
                            <a:lumMod val="75000"/>
                          </a:prstClr>
                        </a:solidFill>
                        <a:prstDash val="solid"/>
                        <a:round/>
                        <a:headEnd type="none" w="med" len="med"/>
                        <a:tailEnd type="none" w="med" len="med"/>
                      </a:lnR>
                      <a:lnT w="6350" cap="flat" cmpd="sng" algn="ctr">
                        <a:solidFill>
                          <a:prstClr val="white">
                            <a:lumMod val="75000"/>
                          </a:prstClr>
                        </a:solidFill>
                        <a:prstDash val="solid"/>
                        <a:round/>
                        <a:headEnd type="none" w="med" len="med"/>
                        <a:tailEnd type="none" w="med" len="med"/>
                      </a:lnT>
                      <a:lnB w="6350" cap="flat" cmpd="sng" algn="ctr">
                        <a:solidFill>
                          <a:prstClr val="white">
                            <a:lumMod val="75000"/>
                          </a:prst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3700" b="1" i="0" dirty="0">
                          <a:latin typeface="Lato" panose="020F0502020204030203" pitchFamily="34" charset="77"/>
                          <a:cs typeface="Source Sans Pro"/>
                        </a:endParaRPr>
                      </a:p>
                    </a:txBody>
                    <a:tcPr marL="237727" marR="237727" marT="121927" marB="121927" anchor="ctr">
                      <a:lnL w="6350" cap="flat" cmpd="sng" algn="ctr">
                        <a:solidFill>
                          <a:prstClr val="white">
                            <a:lumMod val="75000"/>
                          </a:prstClr>
                        </a:solidFill>
                        <a:prstDash val="solid"/>
                        <a:round/>
                        <a:headEnd type="none" w="med" len="med"/>
                        <a:tailEnd type="none" w="med" len="med"/>
                      </a:lnL>
                      <a:lnR w="6350" cap="flat" cmpd="sng" algn="ctr">
                        <a:solidFill>
                          <a:prstClr val="white">
                            <a:lumMod val="75000"/>
                          </a:prstClr>
                        </a:solidFill>
                        <a:prstDash val="solid"/>
                        <a:round/>
                        <a:headEnd type="none" w="med" len="med"/>
                        <a:tailEnd type="none" w="med" len="med"/>
                      </a:lnR>
                      <a:lnT w="6350" cap="flat" cmpd="sng" algn="ctr">
                        <a:solidFill>
                          <a:prstClr val="white">
                            <a:lumMod val="75000"/>
                          </a:prstClr>
                        </a:solidFill>
                        <a:prstDash val="solid"/>
                        <a:round/>
                        <a:headEnd type="none" w="med" len="med"/>
                        <a:tailEnd type="none" w="med" len="med"/>
                      </a:lnT>
                      <a:lnB w="6350" cap="flat" cmpd="sng" algn="ctr">
                        <a:solidFill>
                          <a:prstClr val="white">
                            <a:lumMod val="75000"/>
                          </a:prst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3700" b="1" i="0" dirty="0">
                          <a:latin typeface="Lato" panose="020F0502020204030203" pitchFamily="34" charset="77"/>
                          <a:cs typeface="Source Sans Pro"/>
                        </a:endParaRPr>
                      </a:p>
                    </a:txBody>
                    <a:tcPr marL="237727" marR="237727" marT="121927" marB="121927" anchor="ctr">
                      <a:lnL w="6350" cap="flat" cmpd="sng" algn="ctr">
                        <a:solidFill>
                          <a:prstClr val="white">
                            <a:lumMod val="75000"/>
                          </a:prstClr>
                        </a:solidFill>
                        <a:prstDash val="solid"/>
                        <a:round/>
                        <a:headEnd type="none" w="med" len="med"/>
                        <a:tailEnd type="none" w="med" len="med"/>
                      </a:lnL>
                      <a:lnR w="6350" cap="flat" cmpd="sng" algn="ctr">
                        <a:solidFill>
                          <a:prstClr val="white">
                            <a:lumMod val="75000"/>
                          </a:prstClr>
                        </a:solidFill>
                        <a:prstDash val="solid"/>
                        <a:round/>
                        <a:headEnd type="none" w="med" len="med"/>
                        <a:tailEnd type="none" w="med" len="med"/>
                      </a:lnR>
                      <a:lnT w="6350" cap="flat" cmpd="sng" algn="ctr">
                        <a:solidFill>
                          <a:prstClr val="white">
                            <a:lumMod val="75000"/>
                          </a:prstClr>
                        </a:solidFill>
                        <a:prstDash val="solid"/>
                        <a:round/>
                        <a:headEnd type="none" w="med" len="med"/>
                        <a:tailEnd type="none" w="med" len="med"/>
                      </a:lnT>
                      <a:lnB w="6350" cap="flat" cmpd="sng" algn="ctr">
                        <a:solidFill>
                          <a:prstClr val="white">
                            <a:lumMod val="75000"/>
                          </a:prst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3700" b="1" i="0" dirty="0">
                          <a:latin typeface="Lato" panose="020F0502020204030203" pitchFamily="34" charset="77"/>
                          <a:cs typeface="Source Sans Pro"/>
                        </a:endParaRPr>
                      </a:p>
                    </a:txBody>
                    <a:tcPr marL="237727" marR="237727" marT="121927" marB="121927" anchor="ctr">
                      <a:lnL w="6350" cap="flat" cmpd="sng" algn="ctr">
                        <a:solidFill>
                          <a:prstClr val="white">
                            <a:lumMod val="75000"/>
                          </a:prstClr>
                        </a:solidFill>
                        <a:prstDash val="solid"/>
                        <a:round/>
                        <a:headEnd type="none" w="med" len="med"/>
                        <a:tailEnd type="none" w="med" len="med"/>
                      </a:lnL>
                      <a:lnR w="6350" cap="flat" cmpd="sng" algn="ctr">
                        <a:solidFill>
                          <a:prstClr val="white">
                            <a:lumMod val="75000"/>
                          </a:prstClr>
                        </a:solidFill>
                        <a:prstDash val="solid"/>
                        <a:round/>
                        <a:headEnd type="none" w="med" len="med"/>
                        <a:tailEnd type="none" w="med" len="med"/>
                      </a:lnR>
                      <a:lnT w="6350" cap="flat" cmpd="sng" algn="ctr">
                        <a:solidFill>
                          <a:prstClr val="white">
                            <a:lumMod val="75000"/>
                          </a:prstClr>
                        </a:solidFill>
                        <a:prstDash val="solid"/>
                        <a:round/>
                        <a:headEnd type="none" w="med" len="med"/>
                        <a:tailEnd type="none" w="med" len="med"/>
                      </a:lnT>
                      <a:lnB w="6350" cap="flat" cmpd="sng" algn="ctr">
                        <a:solidFill>
                          <a:prstClr val="white">
                            <a:lumMod val="75000"/>
                          </a:prst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3700" b="1" i="0" dirty="0">
                          <a:latin typeface="Lato" panose="020F0502020204030203" pitchFamily="34" charset="77"/>
                          <a:cs typeface="Source Sans Pro"/>
                        </a:endParaRPr>
                      </a:p>
                    </a:txBody>
                    <a:tcPr marL="237727" marR="237727" marT="121927" marB="121927" anchor="ctr">
                      <a:lnL w="6350" cap="flat" cmpd="sng" algn="ctr">
                        <a:solidFill>
                          <a:prstClr val="white">
                            <a:lumMod val="75000"/>
                          </a:prstClr>
                        </a:solidFill>
                        <a:prstDash val="solid"/>
                        <a:round/>
                        <a:headEnd type="none" w="med" len="med"/>
                        <a:tailEnd type="none" w="med" len="med"/>
                      </a:lnL>
                      <a:lnR w="6350" cap="flat" cmpd="sng" algn="ctr">
                        <a:solidFill>
                          <a:prstClr val="white">
                            <a:lumMod val="75000"/>
                          </a:prstClr>
                        </a:solidFill>
                        <a:prstDash val="solid"/>
                        <a:round/>
                        <a:headEnd type="none" w="med" len="med"/>
                        <a:tailEnd type="none" w="med" len="med"/>
                      </a:lnR>
                      <a:lnT w="6350" cap="flat" cmpd="sng" algn="ctr">
                        <a:solidFill>
                          <a:prstClr val="white">
                            <a:lumMod val="75000"/>
                          </a:prstClr>
                        </a:solidFill>
                        <a:prstDash val="solid"/>
                        <a:round/>
                        <a:headEnd type="none" w="med" len="med"/>
                        <a:tailEnd type="none" w="med" len="med"/>
                      </a:lnT>
                      <a:lnB w="6350" cap="flat" cmpd="sng" algn="ctr">
                        <a:solidFill>
                          <a:prstClr val="white">
                            <a:lumMod val="75000"/>
                          </a:prst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3700" b="1" i="0" dirty="0">
                          <a:latin typeface="Lato" panose="020F0502020204030203" pitchFamily="34" charset="77"/>
                          <a:cs typeface="Source Sans Pro"/>
                        </a:endParaRPr>
                      </a:p>
                    </a:txBody>
                    <a:tcPr marL="237727" marR="237727" marT="121927" marB="121927" anchor="ctr">
                      <a:lnL w="6350" cap="flat" cmpd="sng" algn="ctr">
                        <a:solidFill>
                          <a:prstClr val="white">
                            <a:lumMod val="75000"/>
                          </a:prstClr>
                        </a:solidFill>
                        <a:prstDash val="solid"/>
                        <a:round/>
                        <a:headEnd type="none" w="med" len="med"/>
                        <a:tailEnd type="none" w="med" len="med"/>
                      </a:lnL>
                      <a:lnR w="6350" cap="flat" cmpd="sng" algn="ctr">
                        <a:solidFill>
                          <a:prstClr val="white">
                            <a:lumMod val="75000"/>
                          </a:prstClr>
                        </a:solidFill>
                        <a:prstDash val="solid"/>
                        <a:round/>
                        <a:headEnd type="none" w="med" len="med"/>
                        <a:tailEnd type="none" w="med" len="med"/>
                      </a:lnR>
                      <a:lnT w="6350" cap="flat" cmpd="sng" algn="ctr">
                        <a:solidFill>
                          <a:prstClr val="white">
                            <a:lumMod val="75000"/>
                          </a:prstClr>
                        </a:solidFill>
                        <a:prstDash val="solid"/>
                        <a:round/>
                        <a:headEnd type="none" w="med" len="med"/>
                        <a:tailEnd type="none" w="med" len="med"/>
                      </a:lnT>
                      <a:lnB w="6350" cap="flat" cmpd="sng" algn="ctr">
                        <a:solidFill>
                          <a:prstClr val="white">
                            <a:lumMod val="75000"/>
                          </a:prst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964671">
                  <a:tc>
                    <a:txBody>
                      <a:bodyPr/>
                      <a:lstStyle/>
                      <a:p>
                        <a:r>
                          <a:rPr lang="en-US" sz="2700" b="1" i="0" dirty="0">
                            <a:solidFill>
                              <a:schemeClr val="tx2"/>
                            </a:solidFill>
                            <a:latin typeface="Lato" panose="020F0502020204030203" pitchFamily="34" charset="77"/>
                            <a:cs typeface="Source Sans Pro"/>
                          </a:rPr>
                          <a:t>Sixth Task</a:t>
                        </a:r>
                      </a:p>
                    </a:txBody>
                    <a:tcPr marL="237727" marR="237727" marT="121927" marB="121927" anchor="ctr">
                      <a:lnL w="12700" cmpd="sng">
                        <a:noFill/>
                      </a:lnL>
                      <a:lnR w="6350" cap="flat" cmpd="sng" algn="ctr">
                        <a:solidFill>
                          <a:prstClr val="white">
                            <a:lumMod val="75000"/>
                          </a:prstClr>
                        </a:solidFill>
                        <a:prstDash val="solid"/>
                        <a:round/>
                        <a:headEnd type="none" w="med" len="med"/>
                        <a:tailEnd type="none" w="med" len="med"/>
                      </a:lnR>
                      <a:lnT w="6350" cap="flat" cmpd="sng" algn="ctr">
                        <a:solidFill>
                          <a:prstClr val="white">
                            <a:lumMod val="75000"/>
                          </a:prstClr>
                        </a:solidFill>
                        <a:prstDash val="solid"/>
                        <a:round/>
                        <a:headEnd type="none" w="med" len="med"/>
                        <a:tailEnd type="none" w="med" len="med"/>
                      </a:lnT>
                      <a:lnB w="6350" cap="flat" cmpd="sng" algn="ctr">
                        <a:solidFill>
                          <a:prstClr val="white">
                            <a:lumMod val="75000"/>
                          </a:prst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3700" b="1" i="0" dirty="0">
                          <a:latin typeface="Lato" panose="020F0502020204030203" pitchFamily="34" charset="77"/>
                          <a:cs typeface="Source Sans Pro"/>
                        </a:endParaRPr>
                      </a:p>
                    </a:txBody>
                    <a:tcPr marL="237727" marR="237727" marT="121927" marB="121927" anchor="ctr">
                      <a:lnL w="6350" cap="flat" cmpd="sng" algn="ctr">
                        <a:solidFill>
                          <a:prstClr val="white">
                            <a:lumMod val="75000"/>
                          </a:prstClr>
                        </a:solidFill>
                        <a:prstDash val="solid"/>
                        <a:round/>
                        <a:headEnd type="none" w="med" len="med"/>
                        <a:tailEnd type="none" w="med" len="med"/>
                      </a:lnL>
                      <a:lnR w="6350" cap="flat" cmpd="sng" algn="ctr">
                        <a:solidFill>
                          <a:prstClr val="white">
                            <a:lumMod val="75000"/>
                          </a:prstClr>
                        </a:solidFill>
                        <a:prstDash val="solid"/>
                        <a:round/>
                        <a:headEnd type="none" w="med" len="med"/>
                        <a:tailEnd type="none" w="med" len="med"/>
                      </a:lnR>
                      <a:lnT w="6350" cap="flat" cmpd="sng" algn="ctr">
                        <a:solidFill>
                          <a:prstClr val="white">
                            <a:lumMod val="75000"/>
                          </a:prstClr>
                        </a:solidFill>
                        <a:prstDash val="solid"/>
                        <a:round/>
                        <a:headEnd type="none" w="med" len="med"/>
                        <a:tailEnd type="none" w="med" len="med"/>
                      </a:lnT>
                      <a:lnB w="6350" cap="flat" cmpd="sng" algn="ctr">
                        <a:solidFill>
                          <a:prstClr val="white">
                            <a:lumMod val="75000"/>
                          </a:prst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3700" b="1" i="0" dirty="0">
                          <a:latin typeface="Lato" panose="020F0502020204030203" pitchFamily="34" charset="77"/>
                          <a:cs typeface="Source Sans Pro"/>
                        </a:endParaRPr>
                      </a:p>
                    </a:txBody>
                    <a:tcPr marL="237727" marR="237727" marT="121927" marB="121927" anchor="ctr">
                      <a:lnL w="6350" cap="flat" cmpd="sng" algn="ctr">
                        <a:solidFill>
                          <a:prstClr val="white">
                            <a:lumMod val="75000"/>
                          </a:prstClr>
                        </a:solidFill>
                        <a:prstDash val="solid"/>
                        <a:round/>
                        <a:headEnd type="none" w="med" len="med"/>
                        <a:tailEnd type="none" w="med" len="med"/>
                      </a:lnL>
                      <a:lnR w="6350" cap="flat" cmpd="sng" algn="ctr">
                        <a:solidFill>
                          <a:prstClr val="white">
                            <a:lumMod val="75000"/>
                          </a:prstClr>
                        </a:solidFill>
                        <a:prstDash val="solid"/>
                        <a:round/>
                        <a:headEnd type="none" w="med" len="med"/>
                        <a:tailEnd type="none" w="med" len="med"/>
                      </a:lnR>
                      <a:lnT w="6350" cap="flat" cmpd="sng" algn="ctr">
                        <a:solidFill>
                          <a:prstClr val="white">
                            <a:lumMod val="75000"/>
                          </a:prstClr>
                        </a:solidFill>
                        <a:prstDash val="solid"/>
                        <a:round/>
                        <a:headEnd type="none" w="med" len="med"/>
                        <a:tailEnd type="none" w="med" len="med"/>
                      </a:lnT>
                      <a:lnB w="6350" cap="flat" cmpd="sng" algn="ctr">
                        <a:solidFill>
                          <a:prstClr val="white">
                            <a:lumMod val="75000"/>
                          </a:prst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3700" b="1" i="0" dirty="0">
                          <a:latin typeface="Lato" panose="020F0502020204030203" pitchFamily="34" charset="77"/>
                          <a:cs typeface="Source Sans Pro"/>
                        </a:endParaRPr>
                      </a:p>
                    </a:txBody>
                    <a:tcPr marL="237727" marR="237727" marT="121927" marB="121927" anchor="ctr">
                      <a:lnL w="6350" cap="flat" cmpd="sng" algn="ctr">
                        <a:solidFill>
                          <a:prstClr val="white">
                            <a:lumMod val="75000"/>
                          </a:prstClr>
                        </a:solidFill>
                        <a:prstDash val="solid"/>
                        <a:round/>
                        <a:headEnd type="none" w="med" len="med"/>
                        <a:tailEnd type="none" w="med" len="med"/>
                      </a:lnL>
                      <a:lnR w="6350" cap="flat" cmpd="sng" algn="ctr">
                        <a:solidFill>
                          <a:prstClr val="white">
                            <a:lumMod val="75000"/>
                          </a:prstClr>
                        </a:solidFill>
                        <a:prstDash val="solid"/>
                        <a:round/>
                        <a:headEnd type="none" w="med" len="med"/>
                        <a:tailEnd type="none" w="med" len="med"/>
                      </a:lnR>
                      <a:lnT w="6350" cap="flat" cmpd="sng" algn="ctr">
                        <a:solidFill>
                          <a:prstClr val="white">
                            <a:lumMod val="75000"/>
                          </a:prstClr>
                        </a:solidFill>
                        <a:prstDash val="solid"/>
                        <a:round/>
                        <a:headEnd type="none" w="med" len="med"/>
                        <a:tailEnd type="none" w="med" len="med"/>
                      </a:lnT>
                      <a:lnB w="6350" cap="flat" cmpd="sng" algn="ctr">
                        <a:solidFill>
                          <a:prstClr val="white">
                            <a:lumMod val="75000"/>
                          </a:prst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3700" b="1" i="0" dirty="0">
                          <a:latin typeface="Lato" panose="020F0502020204030203" pitchFamily="34" charset="77"/>
                          <a:cs typeface="Source Sans Pro"/>
                        </a:endParaRPr>
                      </a:p>
                    </a:txBody>
                    <a:tcPr marL="237727" marR="237727" marT="121927" marB="121927" anchor="ctr">
                      <a:lnL w="6350" cap="flat" cmpd="sng" algn="ctr">
                        <a:solidFill>
                          <a:prstClr val="white">
                            <a:lumMod val="75000"/>
                          </a:prstClr>
                        </a:solidFill>
                        <a:prstDash val="solid"/>
                        <a:round/>
                        <a:headEnd type="none" w="med" len="med"/>
                        <a:tailEnd type="none" w="med" len="med"/>
                      </a:lnL>
                      <a:lnR w="6350" cap="flat" cmpd="sng" algn="ctr">
                        <a:solidFill>
                          <a:prstClr val="white">
                            <a:lumMod val="75000"/>
                          </a:prstClr>
                        </a:solidFill>
                        <a:prstDash val="solid"/>
                        <a:round/>
                        <a:headEnd type="none" w="med" len="med"/>
                        <a:tailEnd type="none" w="med" len="med"/>
                      </a:lnR>
                      <a:lnT w="6350" cap="flat" cmpd="sng" algn="ctr">
                        <a:solidFill>
                          <a:prstClr val="white">
                            <a:lumMod val="75000"/>
                          </a:prstClr>
                        </a:solidFill>
                        <a:prstDash val="solid"/>
                        <a:round/>
                        <a:headEnd type="none" w="med" len="med"/>
                        <a:tailEnd type="none" w="med" len="med"/>
                      </a:lnT>
                      <a:lnB w="6350" cap="flat" cmpd="sng" algn="ctr">
                        <a:solidFill>
                          <a:prstClr val="white">
                            <a:lumMod val="75000"/>
                          </a:prst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3700" b="1" i="0" dirty="0">
                          <a:latin typeface="Lato" panose="020F0502020204030203" pitchFamily="34" charset="77"/>
                          <a:cs typeface="Source Sans Pro"/>
                        </a:endParaRPr>
                      </a:p>
                    </a:txBody>
                    <a:tcPr marL="237727" marR="237727" marT="121927" marB="121927" anchor="ctr">
                      <a:lnL w="6350" cap="flat" cmpd="sng" algn="ctr">
                        <a:solidFill>
                          <a:prstClr val="white">
                            <a:lumMod val="75000"/>
                          </a:prstClr>
                        </a:solidFill>
                        <a:prstDash val="solid"/>
                        <a:round/>
                        <a:headEnd type="none" w="med" len="med"/>
                        <a:tailEnd type="none" w="med" len="med"/>
                      </a:lnL>
                      <a:lnR w="6350" cap="flat" cmpd="sng" algn="ctr">
                        <a:solidFill>
                          <a:prstClr val="white">
                            <a:lumMod val="75000"/>
                          </a:prstClr>
                        </a:solidFill>
                        <a:prstDash val="solid"/>
                        <a:round/>
                        <a:headEnd type="none" w="med" len="med"/>
                        <a:tailEnd type="none" w="med" len="med"/>
                      </a:lnR>
                      <a:lnT w="6350" cap="flat" cmpd="sng" algn="ctr">
                        <a:solidFill>
                          <a:prstClr val="white">
                            <a:lumMod val="75000"/>
                          </a:prstClr>
                        </a:solidFill>
                        <a:prstDash val="solid"/>
                        <a:round/>
                        <a:headEnd type="none" w="med" len="med"/>
                        <a:tailEnd type="none" w="med" len="med"/>
                      </a:lnT>
                      <a:lnB w="6350" cap="flat" cmpd="sng" algn="ctr">
                        <a:solidFill>
                          <a:prstClr val="white">
                            <a:lumMod val="75000"/>
                          </a:prst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3700" b="1" i="0" dirty="0">
                          <a:latin typeface="Lato" panose="020F0502020204030203" pitchFamily="34" charset="77"/>
                          <a:cs typeface="Source Sans Pro"/>
                        </a:endParaRPr>
                      </a:p>
                    </a:txBody>
                    <a:tcPr marL="237727" marR="237727" marT="121927" marB="121927" anchor="ctr">
                      <a:lnL w="6350" cap="flat" cmpd="sng" algn="ctr">
                        <a:solidFill>
                          <a:prstClr val="white">
                            <a:lumMod val="75000"/>
                          </a:prstClr>
                        </a:solidFill>
                        <a:prstDash val="solid"/>
                        <a:round/>
                        <a:headEnd type="none" w="med" len="med"/>
                        <a:tailEnd type="none" w="med" len="med"/>
                      </a:lnL>
                      <a:lnR w="6350" cap="flat" cmpd="sng" algn="ctr">
                        <a:solidFill>
                          <a:prstClr val="white">
                            <a:lumMod val="75000"/>
                          </a:prstClr>
                        </a:solidFill>
                        <a:prstDash val="solid"/>
                        <a:round/>
                        <a:headEnd type="none" w="med" len="med"/>
                        <a:tailEnd type="none" w="med" len="med"/>
                      </a:lnR>
                      <a:lnT w="6350" cap="flat" cmpd="sng" algn="ctr">
                        <a:solidFill>
                          <a:prstClr val="white">
                            <a:lumMod val="75000"/>
                          </a:prstClr>
                        </a:solidFill>
                        <a:prstDash val="solid"/>
                        <a:round/>
                        <a:headEnd type="none" w="med" len="med"/>
                        <a:tailEnd type="none" w="med" len="med"/>
                      </a:lnT>
                      <a:lnB w="6350" cap="flat" cmpd="sng" algn="ctr">
                        <a:solidFill>
                          <a:prstClr val="white">
                            <a:lumMod val="75000"/>
                          </a:prst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3700" b="1" i="0" dirty="0">
                          <a:latin typeface="Lato" panose="020F0502020204030203" pitchFamily="34" charset="77"/>
                          <a:cs typeface="Source Sans Pro"/>
                        </a:endParaRPr>
                      </a:p>
                    </a:txBody>
                    <a:tcPr marL="237727" marR="237727" marT="121927" marB="121927" anchor="ctr">
                      <a:lnL w="6350" cap="flat" cmpd="sng" algn="ctr">
                        <a:solidFill>
                          <a:prstClr val="white">
                            <a:lumMod val="75000"/>
                          </a:prstClr>
                        </a:solidFill>
                        <a:prstDash val="solid"/>
                        <a:round/>
                        <a:headEnd type="none" w="med" len="med"/>
                        <a:tailEnd type="none" w="med" len="med"/>
                      </a:lnL>
                      <a:lnR w="6350" cap="flat" cmpd="sng" algn="ctr">
                        <a:solidFill>
                          <a:prstClr val="white">
                            <a:lumMod val="75000"/>
                          </a:prstClr>
                        </a:solidFill>
                        <a:prstDash val="solid"/>
                        <a:round/>
                        <a:headEnd type="none" w="med" len="med"/>
                        <a:tailEnd type="none" w="med" len="med"/>
                      </a:lnR>
                      <a:lnT w="6350" cap="flat" cmpd="sng" algn="ctr">
                        <a:solidFill>
                          <a:prstClr val="white">
                            <a:lumMod val="75000"/>
                          </a:prstClr>
                        </a:solidFill>
                        <a:prstDash val="solid"/>
                        <a:round/>
                        <a:headEnd type="none" w="med" len="med"/>
                        <a:tailEnd type="none" w="med" len="med"/>
                      </a:lnT>
                      <a:lnB w="6350" cap="flat" cmpd="sng" algn="ctr">
                        <a:solidFill>
                          <a:prstClr val="white">
                            <a:lumMod val="75000"/>
                          </a:prst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3700" b="1" i="0" dirty="0">
                          <a:latin typeface="Lato" panose="020F0502020204030203" pitchFamily="34" charset="77"/>
                          <a:cs typeface="Source Sans Pro"/>
                        </a:endParaRPr>
                      </a:p>
                    </a:txBody>
                    <a:tcPr marL="237727" marR="237727" marT="121927" marB="121927" anchor="ctr">
                      <a:lnL w="6350" cap="flat" cmpd="sng" algn="ctr">
                        <a:solidFill>
                          <a:prstClr val="white">
                            <a:lumMod val="75000"/>
                          </a:prstClr>
                        </a:solidFill>
                        <a:prstDash val="solid"/>
                        <a:round/>
                        <a:headEnd type="none" w="med" len="med"/>
                        <a:tailEnd type="none" w="med" len="med"/>
                      </a:lnL>
                      <a:lnR w="6350" cap="flat" cmpd="sng" algn="ctr">
                        <a:solidFill>
                          <a:prstClr val="white">
                            <a:lumMod val="75000"/>
                          </a:prstClr>
                        </a:solidFill>
                        <a:prstDash val="solid"/>
                        <a:round/>
                        <a:headEnd type="none" w="med" len="med"/>
                        <a:tailEnd type="none" w="med" len="med"/>
                      </a:lnR>
                      <a:lnT w="6350" cap="flat" cmpd="sng" algn="ctr">
                        <a:solidFill>
                          <a:prstClr val="white">
                            <a:lumMod val="75000"/>
                          </a:prstClr>
                        </a:solidFill>
                        <a:prstDash val="solid"/>
                        <a:round/>
                        <a:headEnd type="none" w="med" len="med"/>
                        <a:tailEnd type="none" w="med" len="med"/>
                      </a:lnT>
                      <a:lnB w="6350" cap="flat" cmpd="sng" algn="ctr">
                        <a:solidFill>
                          <a:prstClr val="white">
                            <a:lumMod val="75000"/>
                          </a:prst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3700" b="1" i="0" dirty="0">
                          <a:latin typeface="Lato" panose="020F0502020204030203" pitchFamily="34" charset="77"/>
                          <a:cs typeface="Source Sans Pro"/>
                        </a:endParaRPr>
                      </a:p>
                    </a:txBody>
                    <a:tcPr marL="237727" marR="237727" marT="121927" marB="121927" anchor="ctr">
                      <a:lnL w="6350" cap="flat" cmpd="sng" algn="ctr">
                        <a:solidFill>
                          <a:prstClr val="white">
                            <a:lumMod val="75000"/>
                          </a:prstClr>
                        </a:solidFill>
                        <a:prstDash val="solid"/>
                        <a:round/>
                        <a:headEnd type="none" w="med" len="med"/>
                        <a:tailEnd type="none" w="med" len="med"/>
                      </a:lnL>
                      <a:lnR w="6350" cap="flat" cmpd="sng" algn="ctr">
                        <a:solidFill>
                          <a:prstClr val="white">
                            <a:lumMod val="75000"/>
                          </a:prstClr>
                        </a:solidFill>
                        <a:prstDash val="solid"/>
                        <a:round/>
                        <a:headEnd type="none" w="med" len="med"/>
                        <a:tailEnd type="none" w="med" len="med"/>
                      </a:lnR>
                      <a:lnT w="6350" cap="flat" cmpd="sng" algn="ctr">
                        <a:solidFill>
                          <a:prstClr val="white">
                            <a:lumMod val="75000"/>
                          </a:prstClr>
                        </a:solidFill>
                        <a:prstDash val="solid"/>
                        <a:round/>
                        <a:headEnd type="none" w="med" len="med"/>
                        <a:tailEnd type="none" w="med" len="med"/>
                      </a:lnT>
                      <a:lnB w="6350" cap="flat" cmpd="sng" algn="ctr">
                        <a:solidFill>
                          <a:prstClr val="white">
                            <a:lumMod val="75000"/>
                          </a:prst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3700" b="1" i="0" dirty="0">
                          <a:latin typeface="Lato" panose="020F0502020204030203" pitchFamily="34" charset="77"/>
                          <a:cs typeface="Source Sans Pro"/>
                        </a:endParaRPr>
                      </a:p>
                    </a:txBody>
                    <a:tcPr marL="237727" marR="237727" marT="121927" marB="121927" anchor="ctr">
                      <a:lnL w="6350" cap="flat" cmpd="sng" algn="ctr">
                        <a:solidFill>
                          <a:prstClr val="white">
                            <a:lumMod val="75000"/>
                          </a:prstClr>
                        </a:solidFill>
                        <a:prstDash val="solid"/>
                        <a:round/>
                        <a:headEnd type="none" w="med" len="med"/>
                        <a:tailEnd type="none" w="med" len="med"/>
                      </a:lnL>
                      <a:lnR w="6350" cap="flat" cmpd="sng" algn="ctr">
                        <a:solidFill>
                          <a:prstClr val="white">
                            <a:lumMod val="75000"/>
                          </a:prstClr>
                        </a:solidFill>
                        <a:prstDash val="solid"/>
                        <a:round/>
                        <a:headEnd type="none" w="med" len="med"/>
                        <a:tailEnd type="none" w="med" len="med"/>
                      </a:lnR>
                      <a:lnT w="6350" cap="flat" cmpd="sng" algn="ctr">
                        <a:solidFill>
                          <a:prstClr val="white">
                            <a:lumMod val="75000"/>
                          </a:prstClr>
                        </a:solidFill>
                        <a:prstDash val="solid"/>
                        <a:round/>
                        <a:headEnd type="none" w="med" len="med"/>
                        <a:tailEnd type="none" w="med" len="med"/>
                      </a:lnT>
                      <a:lnB w="6350" cap="flat" cmpd="sng" algn="ctr">
                        <a:solidFill>
                          <a:prstClr val="white">
                            <a:lumMod val="75000"/>
                          </a:prst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3700" b="1" i="0" dirty="0">
                          <a:latin typeface="Lato" panose="020F0502020204030203" pitchFamily="34" charset="77"/>
                          <a:cs typeface="Source Sans Pro"/>
                        </a:endParaRPr>
                      </a:p>
                    </a:txBody>
                    <a:tcPr marL="237727" marR="237727" marT="121927" marB="121927" anchor="ctr">
                      <a:lnL w="6350" cap="flat" cmpd="sng" algn="ctr">
                        <a:solidFill>
                          <a:prstClr val="white">
                            <a:lumMod val="75000"/>
                          </a:prstClr>
                        </a:solidFill>
                        <a:prstDash val="solid"/>
                        <a:round/>
                        <a:headEnd type="none" w="med" len="med"/>
                        <a:tailEnd type="none" w="med" len="med"/>
                      </a:lnL>
                      <a:lnR w="6350" cap="flat" cmpd="sng" algn="ctr">
                        <a:solidFill>
                          <a:prstClr val="white">
                            <a:lumMod val="75000"/>
                          </a:prstClr>
                        </a:solidFill>
                        <a:prstDash val="solid"/>
                        <a:round/>
                        <a:headEnd type="none" w="med" len="med"/>
                        <a:tailEnd type="none" w="med" len="med"/>
                      </a:lnR>
                      <a:lnT w="6350" cap="flat" cmpd="sng" algn="ctr">
                        <a:solidFill>
                          <a:prstClr val="white">
                            <a:lumMod val="75000"/>
                          </a:prstClr>
                        </a:solidFill>
                        <a:prstDash val="solid"/>
                        <a:round/>
                        <a:headEnd type="none" w="med" len="med"/>
                        <a:tailEnd type="none" w="med" len="med"/>
                      </a:lnT>
                      <a:lnB w="6350" cap="flat" cmpd="sng" algn="ctr">
                        <a:solidFill>
                          <a:prstClr val="white">
                            <a:lumMod val="75000"/>
                          </a:prst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3700" b="1" i="0" dirty="0">
                          <a:latin typeface="Lato" panose="020F0502020204030203" pitchFamily="34" charset="77"/>
                          <a:cs typeface="Source Sans Pro"/>
                        </a:endParaRPr>
                      </a:p>
                    </a:txBody>
                    <a:tcPr marL="237727" marR="237727" marT="121927" marB="121927" anchor="ctr">
                      <a:lnL w="6350" cap="flat" cmpd="sng" algn="ctr">
                        <a:solidFill>
                          <a:prstClr val="white">
                            <a:lumMod val="75000"/>
                          </a:prstClr>
                        </a:solidFill>
                        <a:prstDash val="solid"/>
                        <a:round/>
                        <a:headEnd type="none" w="med" len="med"/>
                        <a:tailEnd type="none" w="med" len="med"/>
                      </a:lnL>
                      <a:lnR w="6350" cap="flat" cmpd="sng" algn="ctr">
                        <a:solidFill>
                          <a:prstClr val="white">
                            <a:lumMod val="75000"/>
                          </a:prstClr>
                        </a:solidFill>
                        <a:prstDash val="solid"/>
                        <a:round/>
                        <a:headEnd type="none" w="med" len="med"/>
                        <a:tailEnd type="none" w="med" len="med"/>
                      </a:lnR>
                      <a:lnT w="6350" cap="flat" cmpd="sng" algn="ctr">
                        <a:solidFill>
                          <a:prstClr val="white">
                            <a:lumMod val="75000"/>
                          </a:prstClr>
                        </a:solidFill>
                        <a:prstDash val="solid"/>
                        <a:round/>
                        <a:headEnd type="none" w="med" len="med"/>
                        <a:tailEnd type="none" w="med" len="med"/>
                      </a:lnT>
                      <a:lnB w="6350" cap="flat" cmpd="sng" algn="ctr">
                        <a:solidFill>
                          <a:prstClr val="white">
                            <a:lumMod val="75000"/>
                          </a:prst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3700" b="1" i="0" dirty="0">
                          <a:latin typeface="Lato" panose="020F0502020204030203" pitchFamily="34" charset="77"/>
                          <a:cs typeface="Source Sans Pro"/>
                        </a:endParaRPr>
                      </a:p>
                    </a:txBody>
                    <a:tcPr marL="237727" marR="237727" marT="121927" marB="121927" anchor="ctr">
                      <a:lnL w="6350" cap="flat" cmpd="sng" algn="ctr">
                        <a:solidFill>
                          <a:prstClr val="white">
                            <a:lumMod val="75000"/>
                          </a:prstClr>
                        </a:solidFill>
                        <a:prstDash val="solid"/>
                        <a:round/>
                        <a:headEnd type="none" w="med" len="med"/>
                        <a:tailEnd type="none" w="med" len="med"/>
                      </a:lnL>
                      <a:lnR w="6350" cap="flat" cmpd="sng" algn="ctr">
                        <a:solidFill>
                          <a:prstClr val="white">
                            <a:lumMod val="75000"/>
                          </a:prstClr>
                        </a:solidFill>
                        <a:prstDash val="solid"/>
                        <a:round/>
                        <a:headEnd type="none" w="med" len="med"/>
                        <a:tailEnd type="none" w="med" len="med"/>
                      </a:lnR>
                      <a:lnT w="6350" cap="flat" cmpd="sng" algn="ctr">
                        <a:solidFill>
                          <a:prstClr val="white">
                            <a:lumMod val="75000"/>
                          </a:prstClr>
                        </a:solidFill>
                        <a:prstDash val="solid"/>
                        <a:round/>
                        <a:headEnd type="none" w="med" len="med"/>
                        <a:tailEnd type="none" w="med" len="med"/>
                      </a:lnT>
                      <a:lnB w="6350" cap="flat" cmpd="sng" algn="ctr">
                        <a:solidFill>
                          <a:prstClr val="white">
                            <a:lumMod val="75000"/>
                          </a:prst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3700" b="1" i="0" dirty="0">
                          <a:latin typeface="Lato" panose="020F0502020204030203" pitchFamily="34" charset="77"/>
                          <a:cs typeface="Source Sans Pro"/>
                        </a:endParaRPr>
                      </a:p>
                    </a:txBody>
                    <a:tcPr marL="237727" marR="237727" marT="121927" marB="121927" anchor="ctr">
                      <a:lnL w="6350" cap="flat" cmpd="sng" algn="ctr">
                        <a:solidFill>
                          <a:prstClr val="white">
                            <a:lumMod val="75000"/>
                          </a:prstClr>
                        </a:solidFill>
                        <a:prstDash val="solid"/>
                        <a:round/>
                        <a:headEnd type="none" w="med" len="med"/>
                        <a:tailEnd type="none" w="med" len="med"/>
                      </a:lnL>
                      <a:lnR w="6350" cap="flat" cmpd="sng" algn="ctr">
                        <a:solidFill>
                          <a:prstClr val="white">
                            <a:lumMod val="75000"/>
                          </a:prstClr>
                        </a:solidFill>
                        <a:prstDash val="solid"/>
                        <a:round/>
                        <a:headEnd type="none" w="med" len="med"/>
                        <a:tailEnd type="none" w="med" len="med"/>
                      </a:lnR>
                      <a:lnT w="6350" cap="flat" cmpd="sng" algn="ctr">
                        <a:solidFill>
                          <a:prstClr val="white">
                            <a:lumMod val="75000"/>
                          </a:prstClr>
                        </a:solidFill>
                        <a:prstDash val="solid"/>
                        <a:round/>
                        <a:headEnd type="none" w="med" len="med"/>
                        <a:tailEnd type="none" w="med" len="med"/>
                      </a:lnT>
                      <a:lnB w="6350" cap="flat" cmpd="sng" algn="ctr">
                        <a:solidFill>
                          <a:prstClr val="white">
                            <a:lumMod val="75000"/>
                          </a:prst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964671">
                  <a:tc>
                    <a:txBody>
                      <a:bodyPr/>
                      <a:lstStyle/>
                      <a:p>
                        <a:r>
                          <a:rPr lang="en-US" sz="2700" b="1" i="0" dirty="0">
                            <a:solidFill>
                              <a:schemeClr val="tx2"/>
                            </a:solidFill>
                            <a:latin typeface="Lato" panose="020F0502020204030203" pitchFamily="34" charset="77"/>
                            <a:cs typeface="Source Sans Pro"/>
                          </a:rPr>
                          <a:t>Seventh Task</a:t>
                        </a:r>
                      </a:p>
                    </a:txBody>
                    <a:tcPr marL="237727" marR="237727" marT="121927" marB="121927" anchor="ctr">
                      <a:lnL w="12700" cmpd="sng">
                        <a:noFill/>
                      </a:lnL>
                      <a:lnR w="6350" cap="flat" cmpd="sng" algn="ctr">
                        <a:solidFill>
                          <a:prstClr val="white">
                            <a:lumMod val="75000"/>
                          </a:prstClr>
                        </a:solidFill>
                        <a:prstDash val="solid"/>
                        <a:round/>
                        <a:headEnd type="none" w="med" len="med"/>
                        <a:tailEnd type="none" w="med" len="med"/>
                      </a:lnR>
                      <a:lnT w="6350" cap="flat" cmpd="sng" algn="ctr">
                        <a:solidFill>
                          <a:prstClr val="white">
                            <a:lumMod val="75000"/>
                          </a:prstClr>
                        </a:solidFill>
                        <a:prstDash val="solid"/>
                        <a:round/>
                        <a:headEnd type="none" w="med" len="med"/>
                        <a:tailEnd type="none" w="med" len="med"/>
                      </a:lnT>
                      <a:lnB w="6350" cap="flat" cmpd="sng" algn="ctr">
                        <a:solidFill>
                          <a:prstClr val="white">
                            <a:lumMod val="75000"/>
                          </a:prst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3700" b="1" i="0" dirty="0">
                          <a:latin typeface="Lato" panose="020F0502020204030203" pitchFamily="34" charset="77"/>
                          <a:cs typeface="Source Sans Pro"/>
                        </a:endParaRPr>
                      </a:p>
                    </a:txBody>
                    <a:tcPr marL="237727" marR="237727" marT="121927" marB="121927" anchor="ctr">
                      <a:lnL w="6350" cap="flat" cmpd="sng" algn="ctr">
                        <a:solidFill>
                          <a:prstClr val="white">
                            <a:lumMod val="75000"/>
                          </a:prstClr>
                        </a:solidFill>
                        <a:prstDash val="solid"/>
                        <a:round/>
                        <a:headEnd type="none" w="med" len="med"/>
                        <a:tailEnd type="none" w="med" len="med"/>
                      </a:lnL>
                      <a:lnR w="6350" cap="flat" cmpd="sng" algn="ctr">
                        <a:solidFill>
                          <a:prstClr val="white">
                            <a:lumMod val="75000"/>
                          </a:prstClr>
                        </a:solidFill>
                        <a:prstDash val="solid"/>
                        <a:round/>
                        <a:headEnd type="none" w="med" len="med"/>
                        <a:tailEnd type="none" w="med" len="med"/>
                      </a:lnR>
                      <a:lnT w="6350" cap="flat" cmpd="sng" algn="ctr">
                        <a:solidFill>
                          <a:prstClr val="white">
                            <a:lumMod val="75000"/>
                          </a:prstClr>
                        </a:solidFill>
                        <a:prstDash val="solid"/>
                        <a:round/>
                        <a:headEnd type="none" w="med" len="med"/>
                        <a:tailEnd type="none" w="med" len="med"/>
                      </a:lnT>
                      <a:lnB w="6350" cap="flat" cmpd="sng" algn="ctr">
                        <a:solidFill>
                          <a:prstClr val="white">
                            <a:lumMod val="75000"/>
                          </a:prst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3700" b="1" i="0" dirty="0">
                          <a:latin typeface="Lato" panose="020F0502020204030203" pitchFamily="34" charset="77"/>
                          <a:cs typeface="Source Sans Pro"/>
                        </a:endParaRPr>
                      </a:p>
                    </a:txBody>
                    <a:tcPr marL="237727" marR="237727" marT="121927" marB="121927" anchor="ctr">
                      <a:lnL w="6350" cap="flat" cmpd="sng" algn="ctr">
                        <a:solidFill>
                          <a:prstClr val="white">
                            <a:lumMod val="75000"/>
                          </a:prstClr>
                        </a:solidFill>
                        <a:prstDash val="solid"/>
                        <a:round/>
                        <a:headEnd type="none" w="med" len="med"/>
                        <a:tailEnd type="none" w="med" len="med"/>
                      </a:lnL>
                      <a:lnR w="6350" cap="flat" cmpd="sng" algn="ctr">
                        <a:solidFill>
                          <a:prstClr val="white">
                            <a:lumMod val="75000"/>
                          </a:prstClr>
                        </a:solidFill>
                        <a:prstDash val="solid"/>
                        <a:round/>
                        <a:headEnd type="none" w="med" len="med"/>
                        <a:tailEnd type="none" w="med" len="med"/>
                      </a:lnR>
                      <a:lnT w="6350" cap="flat" cmpd="sng" algn="ctr">
                        <a:solidFill>
                          <a:prstClr val="white">
                            <a:lumMod val="75000"/>
                          </a:prstClr>
                        </a:solidFill>
                        <a:prstDash val="solid"/>
                        <a:round/>
                        <a:headEnd type="none" w="med" len="med"/>
                        <a:tailEnd type="none" w="med" len="med"/>
                      </a:lnT>
                      <a:lnB w="6350" cap="flat" cmpd="sng" algn="ctr">
                        <a:solidFill>
                          <a:prstClr val="white">
                            <a:lumMod val="75000"/>
                          </a:prst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3700" b="1" i="0" dirty="0">
                          <a:latin typeface="Lato" panose="020F0502020204030203" pitchFamily="34" charset="77"/>
                          <a:cs typeface="Source Sans Pro"/>
                        </a:endParaRPr>
                      </a:p>
                    </a:txBody>
                    <a:tcPr marL="237727" marR="237727" marT="121927" marB="121927" anchor="ctr">
                      <a:lnL w="6350" cap="flat" cmpd="sng" algn="ctr">
                        <a:solidFill>
                          <a:prstClr val="white">
                            <a:lumMod val="75000"/>
                          </a:prstClr>
                        </a:solidFill>
                        <a:prstDash val="solid"/>
                        <a:round/>
                        <a:headEnd type="none" w="med" len="med"/>
                        <a:tailEnd type="none" w="med" len="med"/>
                      </a:lnL>
                      <a:lnR w="6350" cap="flat" cmpd="sng" algn="ctr">
                        <a:solidFill>
                          <a:prstClr val="white">
                            <a:lumMod val="75000"/>
                          </a:prstClr>
                        </a:solidFill>
                        <a:prstDash val="solid"/>
                        <a:round/>
                        <a:headEnd type="none" w="med" len="med"/>
                        <a:tailEnd type="none" w="med" len="med"/>
                      </a:lnR>
                      <a:lnT w="6350" cap="flat" cmpd="sng" algn="ctr">
                        <a:solidFill>
                          <a:prstClr val="white">
                            <a:lumMod val="75000"/>
                          </a:prstClr>
                        </a:solidFill>
                        <a:prstDash val="solid"/>
                        <a:round/>
                        <a:headEnd type="none" w="med" len="med"/>
                        <a:tailEnd type="none" w="med" len="med"/>
                      </a:lnT>
                      <a:lnB w="6350" cap="flat" cmpd="sng" algn="ctr">
                        <a:solidFill>
                          <a:prstClr val="white">
                            <a:lumMod val="75000"/>
                          </a:prst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3700" b="1" i="0" dirty="0">
                          <a:latin typeface="Lato" panose="020F0502020204030203" pitchFamily="34" charset="77"/>
                          <a:cs typeface="Source Sans Pro"/>
                        </a:endParaRPr>
                      </a:p>
                    </a:txBody>
                    <a:tcPr marL="237727" marR="237727" marT="121927" marB="121927" anchor="ctr">
                      <a:lnL w="6350" cap="flat" cmpd="sng" algn="ctr">
                        <a:solidFill>
                          <a:prstClr val="white">
                            <a:lumMod val="75000"/>
                          </a:prstClr>
                        </a:solidFill>
                        <a:prstDash val="solid"/>
                        <a:round/>
                        <a:headEnd type="none" w="med" len="med"/>
                        <a:tailEnd type="none" w="med" len="med"/>
                      </a:lnL>
                      <a:lnR w="6350" cap="flat" cmpd="sng" algn="ctr">
                        <a:solidFill>
                          <a:prstClr val="white">
                            <a:lumMod val="75000"/>
                          </a:prstClr>
                        </a:solidFill>
                        <a:prstDash val="solid"/>
                        <a:round/>
                        <a:headEnd type="none" w="med" len="med"/>
                        <a:tailEnd type="none" w="med" len="med"/>
                      </a:lnR>
                      <a:lnT w="6350" cap="flat" cmpd="sng" algn="ctr">
                        <a:solidFill>
                          <a:prstClr val="white">
                            <a:lumMod val="75000"/>
                          </a:prstClr>
                        </a:solidFill>
                        <a:prstDash val="solid"/>
                        <a:round/>
                        <a:headEnd type="none" w="med" len="med"/>
                        <a:tailEnd type="none" w="med" len="med"/>
                      </a:lnT>
                      <a:lnB w="6350" cap="flat" cmpd="sng" algn="ctr">
                        <a:solidFill>
                          <a:prstClr val="white">
                            <a:lumMod val="75000"/>
                          </a:prst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3700" b="1" i="0" dirty="0">
                          <a:latin typeface="Lato" panose="020F0502020204030203" pitchFamily="34" charset="77"/>
                          <a:cs typeface="Source Sans Pro"/>
                        </a:endParaRPr>
                      </a:p>
                    </a:txBody>
                    <a:tcPr marL="237727" marR="237727" marT="121927" marB="121927" anchor="ctr">
                      <a:lnL w="6350" cap="flat" cmpd="sng" algn="ctr">
                        <a:solidFill>
                          <a:prstClr val="white">
                            <a:lumMod val="75000"/>
                          </a:prstClr>
                        </a:solidFill>
                        <a:prstDash val="solid"/>
                        <a:round/>
                        <a:headEnd type="none" w="med" len="med"/>
                        <a:tailEnd type="none" w="med" len="med"/>
                      </a:lnL>
                      <a:lnR w="6350" cap="flat" cmpd="sng" algn="ctr">
                        <a:solidFill>
                          <a:prstClr val="white">
                            <a:lumMod val="75000"/>
                          </a:prstClr>
                        </a:solidFill>
                        <a:prstDash val="solid"/>
                        <a:round/>
                        <a:headEnd type="none" w="med" len="med"/>
                        <a:tailEnd type="none" w="med" len="med"/>
                      </a:lnR>
                      <a:lnT w="6350" cap="flat" cmpd="sng" algn="ctr">
                        <a:solidFill>
                          <a:prstClr val="white">
                            <a:lumMod val="75000"/>
                          </a:prstClr>
                        </a:solidFill>
                        <a:prstDash val="solid"/>
                        <a:round/>
                        <a:headEnd type="none" w="med" len="med"/>
                        <a:tailEnd type="none" w="med" len="med"/>
                      </a:lnT>
                      <a:lnB w="6350" cap="flat" cmpd="sng" algn="ctr">
                        <a:solidFill>
                          <a:prstClr val="white">
                            <a:lumMod val="75000"/>
                          </a:prst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3700" b="1" i="0" dirty="0">
                          <a:latin typeface="Lato" panose="020F0502020204030203" pitchFamily="34" charset="77"/>
                          <a:cs typeface="Source Sans Pro"/>
                        </a:endParaRPr>
                      </a:p>
                    </a:txBody>
                    <a:tcPr marL="237727" marR="237727" marT="121927" marB="121927" anchor="ctr">
                      <a:lnL w="6350" cap="flat" cmpd="sng" algn="ctr">
                        <a:solidFill>
                          <a:prstClr val="white">
                            <a:lumMod val="75000"/>
                          </a:prstClr>
                        </a:solidFill>
                        <a:prstDash val="solid"/>
                        <a:round/>
                        <a:headEnd type="none" w="med" len="med"/>
                        <a:tailEnd type="none" w="med" len="med"/>
                      </a:lnL>
                      <a:lnR w="6350" cap="flat" cmpd="sng" algn="ctr">
                        <a:solidFill>
                          <a:prstClr val="white">
                            <a:lumMod val="75000"/>
                          </a:prstClr>
                        </a:solidFill>
                        <a:prstDash val="solid"/>
                        <a:round/>
                        <a:headEnd type="none" w="med" len="med"/>
                        <a:tailEnd type="none" w="med" len="med"/>
                      </a:lnR>
                      <a:lnT w="6350" cap="flat" cmpd="sng" algn="ctr">
                        <a:solidFill>
                          <a:prstClr val="white">
                            <a:lumMod val="75000"/>
                          </a:prstClr>
                        </a:solidFill>
                        <a:prstDash val="solid"/>
                        <a:round/>
                        <a:headEnd type="none" w="med" len="med"/>
                        <a:tailEnd type="none" w="med" len="med"/>
                      </a:lnT>
                      <a:lnB w="6350" cap="flat" cmpd="sng" algn="ctr">
                        <a:solidFill>
                          <a:prstClr val="white">
                            <a:lumMod val="75000"/>
                          </a:prst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3700" b="1" i="0" dirty="0">
                          <a:latin typeface="Lato" panose="020F0502020204030203" pitchFamily="34" charset="77"/>
                          <a:cs typeface="Source Sans Pro"/>
                        </a:endParaRPr>
                      </a:p>
                    </a:txBody>
                    <a:tcPr marL="237727" marR="237727" marT="121927" marB="121927" anchor="ctr">
                      <a:lnL w="6350" cap="flat" cmpd="sng" algn="ctr">
                        <a:solidFill>
                          <a:prstClr val="white">
                            <a:lumMod val="75000"/>
                          </a:prstClr>
                        </a:solidFill>
                        <a:prstDash val="solid"/>
                        <a:round/>
                        <a:headEnd type="none" w="med" len="med"/>
                        <a:tailEnd type="none" w="med" len="med"/>
                      </a:lnL>
                      <a:lnR w="6350" cap="flat" cmpd="sng" algn="ctr">
                        <a:solidFill>
                          <a:prstClr val="white">
                            <a:lumMod val="75000"/>
                          </a:prstClr>
                        </a:solidFill>
                        <a:prstDash val="solid"/>
                        <a:round/>
                        <a:headEnd type="none" w="med" len="med"/>
                        <a:tailEnd type="none" w="med" len="med"/>
                      </a:lnR>
                      <a:lnT w="6350" cap="flat" cmpd="sng" algn="ctr">
                        <a:solidFill>
                          <a:prstClr val="white">
                            <a:lumMod val="75000"/>
                          </a:prstClr>
                        </a:solidFill>
                        <a:prstDash val="solid"/>
                        <a:round/>
                        <a:headEnd type="none" w="med" len="med"/>
                        <a:tailEnd type="none" w="med" len="med"/>
                      </a:lnT>
                      <a:lnB w="6350" cap="flat" cmpd="sng" algn="ctr">
                        <a:solidFill>
                          <a:prstClr val="white">
                            <a:lumMod val="75000"/>
                          </a:prst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3700" b="1" i="0" dirty="0">
                          <a:latin typeface="Lato" panose="020F0502020204030203" pitchFamily="34" charset="77"/>
                          <a:cs typeface="Source Sans Pro"/>
                        </a:endParaRPr>
                      </a:p>
                    </a:txBody>
                    <a:tcPr marL="237727" marR="237727" marT="121927" marB="121927" anchor="ctr">
                      <a:lnL w="6350" cap="flat" cmpd="sng" algn="ctr">
                        <a:solidFill>
                          <a:prstClr val="white">
                            <a:lumMod val="75000"/>
                          </a:prstClr>
                        </a:solidFill>
                        <a:prstDash val="solid"/>
                        <a:round/>
                        <a:headEnd type="none" w="med" len="med"/>
                        <a:tailEnd type="none" w="med" len="med"/>
                      </a:lnL>
                      <a:lnR w="6350" cap="flat" cmpd="sng" algn="ctr">
                        <a:solidFill>
                          <a:prstClr val="white">
                            <a:lumMod val="75000"/>
                          </a:prstClr>
                        </a:solidFill>
                        <a:prstDash val="solid"/>
                        <a:round/>
                        <a:headEnd type="none" w="med" len="med"/>
                        <a:tailEnd type="none" w="med" len="med"/>
                      </a:lnR>
                      <a:lnT w="6350" cap="flat" cmpd="sng" algn="ctr">
                        <a:solidFill>
                          <a:prstClr val="white">
                            <a:lumMod val="75000"/>
                          </a:prstClr>
                        </a:solidFill>
                        <a:prstDash val="solid"/>
                        <a:round/>
                        <a:headEnd type="none" w="med" len="med"/>
                        <a:tailEnd type="none" w="med" len="med"/>
                      </a:lnT>
                      <a:lnB w="6350" cap="flat" cmpd="sng" algn="ctr">
                        <a:solidFill>
                          <a:prstClr val="white">
                            <a:lumMod val="75000"/>
                          </a:prst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3700" b="1" i="0" dirty="0">
                          <a:latin typeface="Lato" panose="020F0502020204030203" pitchFamily="34" charset="77"/>
                          <a:cs typeface="Source Sans Pro"/>
                        </a:endParaRPr>
                      </a:p>
                    </a:txBody>
                    <a:tcPr marL="237727" marR="237727" marT="121927" marB="121927" anchor="ctr">
                      <a:lnL w="6350" cap="flat" cmpd="sng" algn="ctr">
                        <a:solidFill>
                          <a:prstClr val="white">
                            <a:lumMod val="75000"/>
                          </a:prstClr>
                        </a:solidFill>
                        <a:prstDash val="solid"/>
                        <a:round/>
                        <a:headEnd type="none" w="med" len="med"/>
                        <a:tailEnd type="none" w="med" len="med"/>
                      </a:lnL>
                      <a:lnR w="6350" cap="flat" cmpd="sng" algn="ctr">
                        <a:solidFill>
                          <a:prstClr val="white">
                            <a:lumMod val="75000"/>
                          </a:prstClr>
                        </a:solidFill>
                        <a:prstDash val="solid"/>
                        <a:round/>
                        <a:headEnd type="none" w="med" len="med"/>
                        <a:tailEnd type="none" w="med" len="med"/>
                      </a:lnR>
                      <a:lnT w="6350" cap="flat" cmpd="sng" algn="ctr">
                        <a:solidFill>
                          <a:prstClr val="white">
                            <a:lumMod val="75000"/>
                          </a:prstClr>
                        </a:solidFill>
                        <a:prstDash val="solid"/>
                        <a:round/>
                        <a:headEnd type="none" w="med" len="med"/>
                        <a:tailEnd type="none" w="med" len="med"/>
                      </a:lnT>
                      <a:lnB w="6350" cap="flat" cmpd="sng" algn="ctr">
                        <a:solidFill>
                          <a:prstClr val="white">
                            <a:lumMod val="75000"/>
                          </a:prst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3700" b="1" i="0" dirty="0">
                          <a:latin typeface="Lato" panose="020F0502020204030203" pitchFamily="34" charset="77"/>
                          <a:cs typeface="Source Sans Pro"/>
                        </a:endParaRPr>
                      </a:p>
                    </a:txBody>
                    <a:tcPr marL="237727" marR="237727" marT="121927" marB="121927" anchor="ctr">
                      <a:lnL w="6350" cap="flat" cmpd="sng" algn="ctr">
                        <a:solidFill>
                          <a:prstClr val="white">
                            <a:lumMod val="75000"/>
                          </a:prstClr>
                        </a:solidFill>
                        <a:prstDash val="solid"/>
                        <a:round/>
                        <a:headEnd type="none" w="med" len="med"/>
                        <a:tailEnd type="none" w="med" len="med"/>
                      </a:lnL>
                      <a:lnR w="6350" cap="flat" cmpd="sng" algn="ctr">
                        <a:solidFill>
                          <a:prstClr val="white">
                            <a:lumMod val="75000"/>
                          </a:prstClr>
                        </a:solidFill>
                        <a:prstDash val="solid"/>
                        <a:round/>
                        <a:headEnd type="none" w="med" len="med"/>
                        <a:tailEnd type="none" w="med" len="med"/>
                      </a:lnR>
                      <a:lnT w="6350" cap="flat" cmpd="sng" algn="ctr">
                        <a:solidFill>
                          <a:prstClr val="white">
                            <a:lumMod val="75000"/>
                          </a:prstClr>
                        </a:solidFill>
                        <a:prstDash val="solid"/>
                        <a:round/>
                        <a:headEnd type="none" w="med" len="med"/>
                        <a:tailEnd type="none" w="med" len="med"/>
                      </a:lnT>
                      <a:lnB w="6350" cap="flat" cmpd="sng" algn="ctr">
                        <a:solidFill>
                          <a:prstClr val="white">
                            <a:lumMod val="75000"/>
                          </a:prst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3700" b="1" i="0" dirty="0">
                          <a:latin typeface="Lato" panose="020F0502020204030203" pitchFamily="34" charset="77"/>
                          <a:cs typeface="Source Sans Pro"/>
                        </a:endParaRPr>
                      </a:p>
                    </a:txBody>
                    <a:tcPr marL="237727" marR="237727" marT="121927" marB="121927" anchor="ctr">
                      <a:lnL w="6350" cap="flat" cmpd="sng" algn="ctr">
                        <a:solidFill>
                          <a:prstClr val="white">
                            <a:lumMod val="75000"/>
                          </a:prstClr>
                        </a:solidFill>
                        <a:prstDash val="solid"/>
                        <a:round/>
                        <a:headEnd type="none" w="med" len="med"/>
                        <a:tailEnd type="none" w="med" len="med"/>
                      </a:lnL>
                      <a:lnR w="6350" cap="flat" cmpd="sng" algn="ctr">
                        <a:solidFill>
                          <a:prstClr val="white">
                            <a:lumMod val="75000"/>
                          </a:prstClr>
                        </a:solidFill>
                        <a:prstDash val="solid"/>
                        <a:round/>
                        <a:headEnd type="none" w="med" len="med"/>
                        <a:tailEnd type="none" w="med" len="med"/>
                      </a:lnR>
                      <a:lnT w="6350" cap="flat" cmpd="sng" algn="ctr">
                        <a:solidFill>
                          <a:prstClr val="white">
                            <a:lumMod val="75000"/>
                          </a:prstClr>
                        </a:solidFill>
                        <a:prstDash val="solid"/>
                        <a:round/>
                        <a:headEnd type="none" w="med" len="med"/>
                        <a:tailEnd type="none" w="med" len="med"/>
                      </a:lnT>
                      <a:lnB w="6350" cap="flat" cmpd="sng" algn="ctr">
                        <a:solidFill>
                          <a:prstClr val="white">
                            <a:lumMod val="75000"/>
                          </a:prst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3700" b="1" i="0" dirty="0">
                          <a:latin typeface="Lato" panose="020F0502020204030203" pitchFamily="34" charset="77"/>
                          <a:cs typeface="Source Sans Pro"/>
                        </a:endParaRPr>
                      </a:p>
                    </a:txBody>
                    <a:tcPr marL="237727" marR="237727" marT="121927" marB="121927" anchor="ctr">
                      <a:lnL w="6350" cap="flat" cmpd="sng" algn="ctr">
                        <a:solidFill>
                          <a:prstClr val="white">
                            <a:lumMod val="75000"/>
                          </a:prstClr>
                        </a:solidFill>
                        <a:prstDash val="solid"/>
                        <a:round/>
                        <a:headEnd type="none" w="med" len="med"/>
                        <a:tailEnd type="none" w="med" len="med"/>
                      </a:lnL>
                      <a:lnR w="6350" cap="flat" cmpd="sng" algn="ctr">
                        <a:solidFill>
                          <a:prstClr val="white">
                            <a:lumMod val="75000"/>
                          </a:prstClr>
                        </a:solidFill>
                        <a:prstDash val="solid"/>
                        <a:round/>
                        <a:headEnd type="none" w="med" len="med"/>
                        <a:tailEnd type="none" w="med" len="med"/>
                      </a:lnR>
                      <a:lnT w="6350" cap="flat" cmpd="sng" algn="ctr">
                        <a:solidFill>
                          <a:prstClr val="white">
                            <a:lumMod val="75000"/>
                          </a:prstClr>
                        </a:solidFill>
                        <a:prstDash val="solid"/>
                        <a:round/>
                        <a:headEnd type="none" w="med" len="med"/>
                        <a:tailEnd type="none" w="med" len="med"/>
                      </a:lnT>
                      <a:lnB w="6350" cap="flat" cmpd="sng" algn="ctr">
                        <a:solidFill>
                          <a:prstClr val="white">
                            <a:lumMod val="75000"/>
                          </a:prst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3700" b="1" i="0" dirty="0">
                          <a:latin typeface="Lato" panose="020F0502020204030203" pitchFamily="34" charset="77"/>
                          <a:cs typeface="Source Sans Pro"/>
                        </a:endParaRPr>
                      </a:p>
                    </a:txBody>
                    <a:tcPr marL="237727" marR="237727" marT="121927" marB="121927" anchor="ctr">
                      <a:lnL w="6350" cap="flat" cmpd="sng" algn="ctr">
                        <a:solidFill>
                          <a:prstClr val="white">
                            <a:lumMod val="75000"/>
                          </a:prstClr>
                        </a:solidFill>
                        <a:prstDash val="solid"/>
                        <a:round/>
                        <a:headEnd type="none" w="med" len="med"/>
                        <a:tailEnd type="none" w="med" len="med"/>
                      </a:lnL>
                      <a:lnR w="6350" cap="flat" cmpd="sng" algn="ctr">
                        <a:solidFill>
                          <a:prstClr val="white">
                            <a:lumMod val="75000"/>
                          </a:prstClr>
                        </a:solidFill>
                        <a:prstDash val="solid"/>
                        <a:round/>
                        <a:headEnd type="none" w="med" len="med"/>
                        <a:tailEnd type="none" w="med" len="med"/>
                      </a:lnR>
                      <a:lnT w="6350" cap="flat" cmpd="sng" algn="ctr">
                        <a:solidFill>
                          <a:prstClr val="white">
                            <a:lumMod val="75000"/>
                          </a:prstClr>
                        </a:solidFill>
                        <a:prstDash val="solid"/>
                        <a:round/>
                        <a:headEnd type="none" w="med" len="med"/>
                        <a:tailEnd type="none" w="med" len="med"/>
                      </a:lnT>
                      <a:lnB w="6350" cap="flat" cmpd="sng" algn="ctr">
                        <a:solidFill>
                          <a:prstClr val="white">
                            <a:lumMod val="75000"/>
                          </a:prst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3700" b="1" i="0" dirty="0">
                          <a:latin typeface="Lato" panose="020F0502020204030203" pitchFamily="34" charset="77"/>
                          <a:cs typeface="Source Sans Pro"/>
                        </a:endParaRPr>
                      </a:p>
                    </a:txBody>
                    <a:tcPr marL="237727" marR="237727" marT="121927" marB="121927" anchor="ctr">
                      <a:lnL w="6350" cap="flat" cmpd="sng" algn="ctr">
                        <a:solidFill>
                          <a:prstClr val="white">
                            <a:lumMod val="75000"/>
                          </a:prstClr>
                        </a:solidFill>
                        <a:prstDash val="solid"/>
                        <a:round/>
                        <a:headEnd type="none" w="med" len="med"/>
                        <a:tailEnd type="none" w="med" len="med"/>
                      </a:lnL>
                      <a:lnR w="6350" cap="flat" cmpd="sng" algn="ctr">
                        <a:solidFill>
                          <a:prstClr val="white">
                            <a:lumMod val="75000"/>
                          </a:prstClr>
                        </a:solidFill>
                        <a:prstDash val="solid"/>
                        <a:round/>
                        <a:headEnd type="none" w="med" len="med"/>
                        <a:tailEnd type="none" w="med" len="med"/>
                      </a:lnR>
                      <a:lnT w="6350" cap="flat" cmpd="sng" algn="ctr">
                        <a:solidFill>
                          <a:prstClr val="white">
                            <a:lumMod val="75000"/>
                          </a:prstClr>
                        </a:solidFill>
                        <a:prstDash val="solid"/>
                        <a:round/>
                        <a:headEnd type="none" w="med" len="med"/>
                        <a:tailEnd type="none" w="med" len="med"/>
                      </a:lnT>
                      <a:lnB w="6350" cap="flat" cmpd="sng" algn="ctr">
                        <a:solidFill>
                          <a:prstClr val="white">
                            <a:lumMod val="75000"/>
                          </a:prst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964671">
                  <a:tc>
                    <a:txBody>
                      <a:bodyPr/>
                      <a:lstStyle/>
                      <a:p>
                        <a:r>
                          <a:rPr lang="en-US" sz="2700" b="1" i="0" dirty="0">
                            <a:solidFill>
                              <a:schemeClr val="tx2"/>
                            </a:solidFill>
                            <a:latin typeface="Lato" panose="020F0502020204030203" pitchFamily="34" charset="77"/>
                            <a:cs typeface="Source Sans Pro"/>
                          </a:rPr>
                          <a:t>Eighth</a:t>
                        </a:r>
                        <a:r>
                          <a:rPr lang="en-US" sz="2700" b="1" i="0" baseline="0" dirty="0">
                            <a:solidFill>
                              <a:schemeClr val="tx2"/>
                            </a:solidFill>
                            <a:latin typeface="Lato" panose="020F0502020204030203" pitchFamily="34" charset="77"/>
                            <a:cs typeface="Source Sans Pro"/>
                          </a:rPr>
                          <a:t> Task</a:t>
                        </a:r>
                        <a:endParaRPr lang="en-US" sz="2700" b="1" i="0" dirty="0">
                          <a:solidFill>
                            <a:schemeClr val="tx2"/>
                          </a:solidFill>
                          <a:latin typeface="Lato" panose="020F0502020204030203" pitchFamily="34" charset="77"/>
                          <a:cs typeface="Source Sans Pro"/>
                        </a:endParaRPr>
                      </a:p>
                    </a:txBody>
                    <a:tcPr marL="237727" marR="237727" marT="121927" marB="121927" anchor="ctr">
                      <a:lnL w="12700" cmpd="sng">
                        <a:noFill/>
                      </a:lnL>
                      <a:lnR w="6350" cap="flat" cmpd="sng" algn="ctr">
                        <a:solidFill>
                          <a:prstClr val="white">
                            <a:lumMod val="75000"/>
                          </a:prstClr>
                        </a:solidFill>
                        <a:prstDash val="solid"/>
                        <a:round/>
                        <a:headEnd type="none" w="med" len="med"/>
                        <a:tailEnd type="none" w="med" len="med"/>
                      </a:lnR>
                      <a:lnT w="6350" cap="flat" cmpd="sng" algn="ctr">
                        <a:solidFill>
                          <a:prstClr val="white">
                            <a:lumMod val="75000"/>
                          </a:prstClr>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endParaRPr lang="en-US" sz="3700" b="1" i="0" dirty="0">
                          <a:latin typeface="Lato" panose="020F0502020204030203" pitchFamily="34" charset="77"/>
                          <a:cs typeface="Source Sans Pro"/>
                        </a:endParaRPr>
                      </a:p>
                    </a:txBody>
                    <a:tcPr marL="237727" marR="237727" marT="121927" marB="121927" anchor="ctr">
                      <a:lnL w="6350" cap="flat" cmpd="sng" algn="ctr">
                        <a:solidFill>
                          <a:prstClr val="white">
                            <a:lumMod val="75000"/>
                          </a:prstClr>
                        </a:solidFill>
                        <a:prstDash val="solid"/>
                        <a:round/>
                        <a:headEnd type="none" w="med" len="med"/>
                        <a:tailEnd type="none" w="med" len="med"/>
                      </a:lnL>
                      <a:lnR w="6350" cap="flat" cmpd="sng" algn="ctr">
                        <a:solidFill>
                          <a:prstClr val="white">
                            <a:lumMod val="75000"/>
                          </a:prstClr>
                        </a:solidFill>
                        <a:prstDash val="solid"/>
                        <a:round/>
                        <a:headEnd type="none" w="med" len="med"/>
                        <a:tailEnd type="none" w="med" len="med"/>
                      </a:lnR>
                      <a:lnT w="6350" cap="flat" cmpd="sng" algn="ctr">
                        <a:solidFill>
                          <a:prstClr val="white">
                            <a:lumMod val="75000"/>
                          </a:prstClr>
                        </a:solidFill>
                        <a:prstDash val="solid"/>
                        <a:round/>
                        <a:headEnd type="none" w="med" len="med"/>
                        <a:tailEnd type="none" w="med" len="med"/>
                      </a:lnT>
                      <a:lnB w="6350" cap="flat" cmpd="sng" algn="ctr">
                        <a:solidFill>
                          <a:prstClr val="white">
                            <a:lumMod val="75000"/>
                          </a:prst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3700" b="1" i="0" dirty="0">
                          <a:latin typeface="Lato" panose="020F0502020204030203" pitchFamily="34" charset="77"/>
                          <a:cs typeface="Source Sans Pro"/>
                        </a:endParaRPr>
                      </a:p>
                    </a:txBody>
                    <a:tcPr marL="237727" marR="237727" marT="121927" marB="121927" anchor="ctr">
                      <a:lnL w="6350" cap="flat" cmpd="sng" algn="ctr">
                        <a:solidFill>
                          <a:prstClr val="white">
                            <a:lumMod val="75000"/>
                          </a:prstClr>
                        </a:solidFill>
                        <a:prstDash val="solid"/>
                        <a:round/>
                        <a:headEnd type="none" w="med" len="med"/>
                        <a:tailEnd type="none" w="med" len="med"/>
                      </a:lnL>
                      <a:lnR w="6350" cap="flat" cmpd="sng" algn="ctr">
                        <a:solidFill>
                          <a:prstClr val="white">
                            <a:lumMod val="75000"/>
                          </a:prstClr>
                        </a:solidFill>
                        <a:prstDash val="solid"/>
                        <a:round/>
                        <a:headEnd type="none" w="med" len="med"/>
                        <a:tailEnd type="none" w="med" len="med"/>
                      </a:lnR>
                      <a:lnT w="6350" cap="flat" cmpd="sng" algn="ctr">
                        <a:solidFill>
                          <a:prstClr val="white">
                            <a:lumMod val="75000"/>
                          </a:prstClr>
                        </a:solidFill>
                        <a:prstDash val="solid"/>
                        <a:round/>
                        <a:headEnd type="none" w="med" len="med"/>
                        <a:tailEnd type="none" w="med" len="med"/>
                      </a:lnT>
                      <a:lnB w="6350" cap="flat" cmpd="sng" algn="ctr">
                        <a:solidFill>
                          <a:prstClr val="white">
                            <a:lumMod val="75000"/>
                          </a:prst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3700" b="1" i="0" dirty="0">
                          <a:latin typeface="Lato" panose="020F0502020204030203" pitchFamily="34" charset="77"/>
                          <a:cs typeface="Source Sans Pro"/>
                        </a:endParaRPr>
                      </a:p>
                    </a:txBody>
                    <a:tcPr marL="237727" marR="237727" marT="121927" marB="121927" anchor="ctr">
                      <a:lnL w="6350" cap="flat" cmpd="sng" algn="ctr">
                        <a:solidFill>
                          <a:prstClr val="white">
                            <a:lumMod val="75000"/>
                          </a:prstClr>
                        </a:solidFill>
                        <a:prstDash val="solid"/>
                        <a:round/>
                        <a:headEnd type="none" w="med" len="med"/>
                        <a:tailEnd type="none" w="med" len="med"/>
                      </a:lnL>
                      <a:lnR w="6350" cap="flat" cmpd="sng" algn="ctr">
                        <a:solidFill>
                          <a:prstClr val="white">
                            <a:lumMod val="75000"/>
                          </a:prstClr>
                        </a:solidFill>
                        <a:prstDash val="solid"/>
                        <a:round/>
                        <a:headEnd type="none" w="med" len="med"/>
                        <a:tailEnd type="none" w="med" len="med"/>
                      </a:lnR>
                      <a:lnT w="6350" cap="flat" cmpd="sng" algn="ctr">
                        <a:solidFill>
                          <a:prstClr val="white">
                            <a:lumMod val="75000"/>
                          </a:prstClr>
                        </a:solidFill>
                        <a:prstDash val="solid"/>
                        <a:round/>
                        <a:headEnd type="none" w="med" len="med"/>
                        <a:tailEnd type="none" w="med" len="med"/>
                      </a:lnT>
                      <a:lnB w="6350" cap="flat" cmpd="sng" algn="ctr">
                        <a:solidFill>
                          <a:prstClr val="white">
                            <a:lumMod val="75000"/>
                          </a:prst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3700" b="1" i="0" dirty="0">
                          <a:latin typeface="Lato" panose="020F0502020204030203" pitchFamily="34" charset="77"/>
                          <a:cs typeface="Source Sans Pro"/>
                        </a:endParaRPr>
                      </a:p>
                    </a:txBody>
                    <a:tcPr marL="237727" marR="237727" marT="121927" marB="121927" anchor="ctr">
                      <a:lnL w="6350" cap="flat" cmpd="sng" algn="ctr">
                        <a:solidFill>
                          <a:prstClr val="white">
                            <a:lumMod val="75000"/>
                          </a:prstClr>
                        </a:solidFill>
                        <a:prstDash val="solid"/>
                        <a:round/>
                        <a:headEnd type="none" w="med" len="med"/>
                        <a:tailEnd type="none" w="med" len="med"/>
                      </a:lnL>
                      <a:lnR w="6350" cap="flat" cmpd="sng" algn="ctr">
                        <a:solidFill>
                          <a:prstClr val="white">
                            <a:lumMod val="75000"/>
                          </a:prstClr>
                        </a:solidFill>
                        <a:prstDash val="solid"/>
                        <a:round/>
                        <a:headEnd type="none" w="med" len="med"/>
                        <a:tailEnd type="none" w="med" len="med"/>
                      </a:lnR>
                      <a:lnT w="6350" cap="flat" cmpd="sng" algn="ctr">
                        <a:solidFill>
                          <a:prstClr val="white">
                            <a:lumMod val="75000"/>
                          </a:prstClr>
                        </a:solidFill>
                        <a:prstDash val="solid"/>
                        <a:round/>
                        <a:headEnd type="none" w="med" len="med"/>
                        <a:tailEnd type="none" w="med" len="med"/>
                      </a:lnT>
                      <a:lnB w="6350" cap="flat" cmpd="sng" algn="ctr">
                        <a:solidFill>
                          <a:prstClr val="white">
                            <a:lumMod val="75000"/>
                          </a:prst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3700" b="1" i="0" dirty="0">
                          <a:latin typeface="Lato" panose="020F0502020204030203" pitchFamily="34" charset="77"/>
                          <a:cs typeface="Source Sans Pro"/>
                        </a:endParaRPr>
                      </a:p>
                    </a:txBody>
                    <a:tcPr marL="237727" marR="237727" marT="121927" marB="121927" anchor="ctr">
                      <a:lnL w="6350" cap="flat" cmpd="sng" algn="ctr">
                        <a:solidFill>
                          <a:prstClr val="white">
                            <a:lumMod val="75000"/>
                          </a:prstClr>
                        </a:solidFill>
                        <a:prstDash val="solid"/>
                        <a:round/>
                        <a:headEnd type="none" w="med" len="med"/>
                        <a:tailEnd type="none" w="med" len="med"/>
                      </a:lnL>
                      <a:lnR w="6350" cap="flat" cmpd="sng" algn="ctr">
                        <a:solidFill>
                          <a:prstClr val="white">
                            <a:lumMod val="75000"/>
                          </a:prstClr>
                        </a:solidFill>
                        <a:prstDash val="solid"/>
                        <a:round/>
                        <a:headEnd type="none" w="med" len="med"/>
                        <a:tailEnd type="none" w="med" len="med"/>
                      </a:lnR>
                      <a:lnT w="6350" cap="flat" cmpd="sng" algn="ctr">
                        <a:solidFill>
                          <a:prstClr val="white">
                            <a:lumMod val="75000"/>
                          </a:prstClr>
                        </a:solidFill>
                        <a:prstDash val="solid"/>
                        <a:round/>
                        <a:headEnd type="none" w="med" len="med"/>
                        <a:tailEnd type="none" w="med" len="med"/>
                      </a:lnT>
                      <a:lnB w="6350" cap="flat" cmpd="sng" algn="ctr">
                        <a:solidFill>
                          <a:prstClr val="white">
                            <a:lumMod val="75000"/>
                          </a:prst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3700" b="1" i="0" dirty="0">
                          <a:latin typeface="Lato" panose="020F0502020204030203" pitchFamily="34" charset="77"/>
                          <a:cs typeface="Source Sans Pro"/>
                        </a:endParaRPr>
                      </a:p>
                    </a:txBody>
                    <a:tcPr marL="237727" marR="237727" marT="121927" marB="121927" anchor="ctr">
                      <a:lnL w="6350" cap="flat" cmpd="sng" algn="ctr">
                        <a:solidFill>
                          <a:prstClr val="white">
                            <a:lumMod val="75000"/>
                          </a:prstClr>
                        </a:solidFill>
                        <a:prstDash val="solid"/>
                        <a:round/>
                        <a:headEnd type="none" w="med" len="med"/>
                        <a:tailEnd type="none" w="med" len="med"/>
                      </a:lnL>
                      <a:lnR w="6350" cap="flat" cmpd="sng" algn="ctr">
                        <a:solidFill>
                          <a:prstClr val="white">
                            <a:lumMod val="75000"/>
                          </a:prstClr>
                        </a:solidFill>
                        <a:prstDash val="solid"/>
                        <a:round/>
                        <a:headEnd type="none" w="med" len="med"/>
                        <a:tailEnd type="none" w="med" len="med"/>
                      </a:lnR>
                      <a:lnT w="6350" cap="flat" cmpd="sng" algn="ctr">
                        <a:solidFill>
                          <a:prstClr val="white">
                            <a:lumMod val="75000"/>
                          </a:prstClr>
                        </a:solidFill>
                        <a:prstDash val="solid"/>
                        <a:round/>
                        <a:headEnd type="none" w="med" len="med"/>
                        <a:tailEnd type="none" w="med" len="med"/>
                      </a:lnT>
                      <a:lnB w="6350" cap="flat" cmpd="sng" algn="ctr">
                        <a:solidFill>
                          <a:prstClr val="white">
                            <a:lumMod val="75000"/>
                          </a:prst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3700" b="1" i="0" dirty="0">
                          <a:latin typeface="Lato" panose="020F0502020204030203" pitchFamily="34" charset="77"/>
                          <a:cs typeface="Source Sans Pro"/>
                        </a:endParaRPr>
                      </a:p>
                    </a:txBody>
                    <a:tcPr marL="237727" marR="237727" marT="121927" marB="121927" anchor="ctr">
                      <a:lnL w="6350" cap="flat" cmpd="sng" algn="ctr">
                        <a:solidFill>
                          <a:prstClr val="white">
                            <a:lumMod val="75000"/>
                          </a:prstClr>
                        </a:solidFill>
                        <a:prstDash val="solid"/>
                        <a:round/>
                        <a:headEnd type="none" w="med" len="med"/>
                        <a:tailEnd type="none" w="med" len="med"/>
                      </a:lnL>
                      <a:lnR w="6350" cap="flat" cmpd="sng" algn="ctr">
                        <a:solidFill>
                          <a:prstClr val="white">
                            <a:lumMod val="75000"/>
                          </a:prstClr>
                        </a:solidFill>
                        <a:prstDash val="solid"/>
                        <a:round/>
                        <a:headEnd type="none" w="med" len="med"/>
                        <a:tailEnd type="none" w="med" len="med"/>
                      </a:lnR>
                      <a:lnT w="6350" cap="flat" cmpd="sng" algn="ctr">
                        <a:solidFill>
                          <a:prstClr val="white">
                            <a:lumMod val="75000"/>
                          </a:prstClr>
                        </a:solidFill>
                        <a:prstDash val="solid"/>
                        <a:round/>
                        <a:headEnd type="none" w="med" len="med"/>
                        <a:tailEnd type="none" w="med" len="med"/>
                      </a:lnT>
                      <a:lnB w="6350" cap="flat" cmpd="sng" algn="ctr">
                        <a:solidFill>
                          <a:prstClr val="white">
                            <a:lumMod val="75000"/>
                          </a:prst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3700" b="1" i="0" dirty="0">
                          <a:latin typeface="Lato" panose="020F0502020204030203" pitchFamily="34" charset="77"/>
                          <a:cs typeface="Source Sans Pro"/>
                        </a:endParaRPr>
                      </a:p>
                    </a:txBody>
                    <a:tcPr marL="237727" marR="237727" marT="121927" marB="121927" anchor="ctr">
                      <a:lnL w="6350" cap="flat" cmpd="sng" algn="ctr">
                        <a:solidFill>
                          <a:prstClr val="white">
                            <a:lumMod val="75000"/>
                          </a:prstClr>
                        </a:solidFill>
                        <a:prstDash val="solid"/>
                        <a:round/>
                        <a:headEnd type="none" w="med" len="med"/>
                        <a:tailEnd type="none" w="med" len="med"/>
                      </a:lnL>
                      <a:lnR w="6350" cap="flat" cmpd="sng" algn="ctr">
                        <a:solidFill>
                          <a:prstClr val="white">
                            <a:lumMod val="75000"/>
                          </a:prstClr>
                        </a:solidFill>
                        <a:prstDash val="solid"/>
                        <a:round/>
                        <a:headEnd type="none" w="med" len="med"/>
                        <a:tailEnd type="none" w="med" len="med"/>
                      </a:lnR>
                      <a:lnT w="6350" cap="flat" cmpd="sng" algn="ctr">
                        <a:solidFill>
                          <a:prstClr val="white">
                            <a:lumMod val="75000"/>
                          </a:prstClr>
                        </a:solidFill>
                        <a:prstDash val="solid"/>
                        <a:round/>
                        <a:headEnd type="none" w="med" len="med"/>
                        <a:tailEnd type="none" w="med" len="med"/>
                      </a:lnT>
                      <a:lnB w="6350" cap="flat" cmpd="sng" algn="ctr">
                        <a:solidFill>
                          <a:prstClr val="white">
                            <a:lumMod val="75000"/>
                          </a:prst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3700" b="1" i="0" dirty="0">
                          <a:latin typeface="Lato" panose="020F0502020204030203" pitchFamily="34" charset="77"/>
                          <a:cs typeface="Source Sans Pro"/>
                        </a:endParaRPr>
                      </a:p>
                    </a:txBody>
                    <a:tcPr marL="237727" marR="237727" marT="121927" marB="121927" anchor="ctr">
                      <a:lnL w="6350" cap="flat" cmpd="sng" algn="ctr">
                        <a:solidFill>
                          <a:prstClr val="white">
                            <a:lumMod val="75000"/>
                          </a:prstClr>
                        </a:solidFill>
                        <a:prstDash val="solid"/>
                        <a:round/>
                        <a:headEnd type="none" w="med" len="med"/>
                        <a:tailEnd type="none" w="med" len="med"/>
                      </a:lnL>
                      <a:lnR w="6350" cap="flat" cmpd="sng" algn="ctr">
                        <a:solidFill>
                          <a:prstClr val="white">
                            <a:lumMod val="75000"/>
                          </a:prstClr>
                        </a:solidFill>
                        <a:prstDash val="solid"/>
                        <a:round/>
                        <a:headEnd type="none" w="med" len="med"/>
                        <a:tailEnd type="none" w="med" len="med"/>
                      </a:lnR>
                      <a:lnT w="6350" cap="flat" cmpd="sng" algn="ctr">
                        <a:solidFill>
                          <a:prstClr val="white">
                            <a:lumMod val="75000"/>
                          </a:prstClr>
                        </a:solidFill>
                        <a:prstDash val="solid"/>
                        <a:round/>
                        <a:headEnd type="none" w="med" len="med"/>
                        <a:tailEnd type="none" w="med" len="med"/>
                      </a:lnT>
                      <a:lnB w="6350" cap="flat" cmpd="sng" algn="ctr">
                        <a:solidFill>
                          <a:prstClr val="white">
                            <a:lumMod val="75000"/>
                          </a:prst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3700" b="1" i="0" dirty="0">
                          <a:latin typeface="Lato" panose="020F0502020204030203" pitchFamily="34" charset="77"/>
                          <a:cs typeface="Source Sans Pro"/>
                        </a:endParaRPr>
                      </a:p>
                    </a:txBody>
                    <a:tcPr marL="237727" marR="237727" marT="121927" marB="121927" anchor="ctr">
                      <a:lnL w="6350" cap="flat" cmpd="sng" algn="ctr">
                        <a:solidFill>
                          <a:prstClr val="white">
                            <a:lumMod val="75000"/>
                          </a:prstClr>
                        </a:solidFill>
                        <a:prstDash val="solid"/>
                        <a:round/>
                        <a:headEnd type="none" w="med" len="med"/>
                        <a:tailEnd type="none" w="med" len="med"/>
                      </a:lnL>
                      <a:lnR w="6350" cap="flat" cmpd="sng" algn="ctr">
                        <a:solidFill>
                          <a:prstClr val="white">
                            <a:lumMod val="75000"/>
                          </a:prstClr>
                        </a:solidFill>
                        <a:prstDash val="solid"/>
                        <a:round/>
                        <a:headEnd type="none" w="med" len="med"/>
                        <a:tailEnd type="none" w="med" len="med"/>
                      </a:lnR>
                      <a:lnT w="6350" cap="flat" cmpd="sng" algn="ctr">
                        <a:solidFill>
                          <a:prstClr val="white">
                            <a:lumMod val="75000"/>
                          </a:prstClr>
                        </a:solidFill>
                        <a:prstDash val="solid"/>
                        <a:round/>
                        <a:headEnd type="none" w="med" len="med"/>
                        <a:tailEnd type="none" w="med" len="med"/>
                      </a:lnT>
                      <a:lnB w="6350" cap="flat" cmpd="sng" algn="ctr">
                        <a:solidFill>
                          <a:prstClr val="white">
                            <a:lumMod val="75000"/>
                          </a:prst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3700" b="1" i="0" dirty="0">
                          <a:latin typeface="Lato" panose="020F0502020204030203" pitchFamily="34" charset="77"/>
                          <a:cs typeface="Source Sans Pro"/>
                        </a:endParaRPr>
                      </a:p>
                    </a:txBody>
                    <a:tcPr marL="237727" marR="237727" marT="121927" marB="121927" anchor="ctr">
                      <a:lnL w="6350" cap="flat" cmpd="sng" algn="ctr">
                        <a:solidFill>
                          <a:prstClr val="white">
                            <a:lumMod val="75000"/>
                          </a:prstClr>
                        </a:solidFill>
                        <a:prstDash val="solid"/>
                        <a:round/>
                        <a:headEnd type="none" w="med" len="med"/>
                        <a:tailEnd type="none" w="med" len="med"/>
                      </a:lnL>
                      <a:lnR w="6350" cap="flat" cmpd="sng" algn="ctr">
                        <a:solidFill>
                          <a:prstClr val="white">
                            <a:lumMod val="75000"/>
                          </a:prstClr>
                        </a:solidFill>
                        <a:prstDash val="solid"/>
                        <a:round/>
                        <a:headEnd type="none" w="med" len="med"/>
                        <a:tailEnd type="none" w="med" len="med"/>
                      </a:lnR>
                      <a:lnT w="6350" cap="flat" cmpd="sng" algn="ctr">
                        <a:solidFill>
                          <a:prstClr val="white">
                            <a:lumMod val="75000"/>
                          </a:prstClr>
                        </a:solidFill>
                        <a:prstDash val="solid"/>
                        <a:round/>
                        <a:headEnd type="none" w="med" len="med"/>
                        <a:tailEnd type="none" w="med" len="med"/>
                      </a:lnT>
                      <a:lnB w="6350" cap="flat" cmpd="sng" algn="ctr">
                        <a:solidFill>
                          <a:prstClr val="white">
                            <a:lumMod val="75000"/>
                          </a:prst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3700" b="1" i="0" dirty="0">
                          <a:latin typeface="Lato" panose="020F0502020204030203" pitchFamily="34" charset="77"/>
                          <a:cs typeface="Source Sans Pro"/>
                        </a:endParaRPr>
                      </a:p>
                    </a:txBody>
                    <a:tcPr marL="237727" marR="237727" marT="121927" marB="121927" anchor="ctr">
                      <a:lnL w="6350" cap="flat" cmpd="sng" algn="ctr">
                        <a:solidFill>
                          <a:prstClr val="white">
                            <a:lumMod val="75000"/>
                          </a:prstClr>
                        </a:solidFill>
                        <a:prstDash val="solid"/>
                        <a:round/>
                        <a:headEnd type="none" w="med" len="med"/>
                        <a:tailEnd type="none" w="med" len="med"/>
                      </a:lnL>
                      <a:lnR w="6350" cap="flat" cmpd="sng" algn="ctr">
                        <a:solidFill>
                          <a:prstClr val="white">
                            <a:lumMod val="75000"/>
                          </a:prstClr>
                        </a:solidFill>
                        <a:prstDash val="solid"/>
                        <a:round/>
                        <a:headEnd type="none" w="med" len="med"/>
                        <a:tailEnd type="none" w="med" len="med"/>
                      </a:lnR>
                      <a:lnT w="6350" cap="flat" cmpd="sng" algn="ctr">
                        <a:solidFill>
                          <a:prstClr val="white">
                            <a:lumMod val="75000"/>
                          </a:prstClr>
                        </a:solidFill>
                        <a:prstDash val="solid"/>
                        <a:round/>
                        <a:headEnd type="none" w="med" len="med"/>
                        <a:tailEnd type="none" w="med" len="med"/>
                      </a:lnT>
                      <a:lnB w="6350" cap="flat" cmpd="sng" algn="ctr">
                        <a:solidFill>
                          <a:prstClr val="white">
                            <a:lumMod val="75000"/>
                          </a:prst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3700" b="1" i="0" dirty="0">
                          <a:latin typeface="Lato" panose="020F0502020204030203" pitchFamily="34" charset="77"/>
                          <a:cs typeface="Source Sans Pro"/>
                        </a:endParaRPr>
                      </a:p>
                    </a:txBody>
                    <a:tcPr marL="237727" marR="237727" marT="121927" marB="121927" anchor="ctr">
                      <a:lnL w="6350" cap="flat" cmpd="sng" algn="ctr">
                        <a:solidFill>
                          <a:prstClr val="white">
                            <a:lumMod val="75000"/>
                          </a:prstClr>
                        </a:solidFill>
                        <a:prstDash val="solid"/>
                        <a:round/>
                        <a:headEnd type="none" w="med" len="med"/>
                        <a:tailEnd type="none" w="med" len="med"/>
                      </a:lnL>
                      <a:lnR w="6350" cap="flat" cmpd="sng" algn="ctr">
                        <a:solidFill>
                          <a:prstClr val="white">
                            <a:lumMod val="75000"/>
                          </a:prstClr>
                        </a:solidFill>
                        <a:prstDash val="solid"/>
                        <a:round/>
                        <a:headEnd type="none" w="med" len="med"/>
                        <a:tailEnd type="none" w="med" len="med"/>
                      </a:lnR>
                      <a:lnT w="6350" cap="flat" cmpd="sng" algn="ctr">
                        <a:solidFill>
                          <a:prstClr val="white">
                            <a:lumMod val="75000"/>
                          </a:prstClr>
                        </a:solidFill>
                        <a:prstDash val="solid"/>
                        <a:round/>
                        <a:headEnd type="none" w="med" len="med"/>
                        <a:tailEnd type="none" w="med" len="med"/>
                      </a:lnT>
                      <a:lnB w="6350" cap="flat" cmpd="sng" algn="ctr">
                        <a:solidFill>
                          <a:prstClr val="white">
                            <a:lumMod val="75000"/>
                          </a:prst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3700" b="1" i="0" dirty="0">
                          <a:latin typeface="Lato" panose="020F0502020204030203" pitchFamily="34" charset="77"/>
                          <a:cs typeface="Source Sans Pro"/>
                        </a:endParaRPr>
                      </a:p>
                    </a:txBody>
                    <a:tcPr marL="237727" marR="237727" marT="121927" marB="121927" anchor="ctr">
                      <a:lnL w="6350" cap="flat" cmpd="sng" algn="ctr">
                        <a:solidFill>
                          <a:prstClr val="white">
                            <a:lumMod val="75000"/>
                          </a:prstClr>
                        </a:solidFill>
                        <a:prstDash val="solid"/>
                        <a:round/>
                        <a:headEnd type="none" w="med" len="med"/>
                        <a:tailEnd type="none" w="med" len="med"/>
                      </a:lnL>
                      <a:lnR w="6350" cap="flat" cmpd="sng" algn="ctr">
                        <a:solidFill>
                          <a:prstClr val="white">
                            <a:lumMod val="75000"/>
                          </a:prstClr>
                        </a:solidFill>
                        <a:prstDash val="solid"/>
                        <a:round/>
                        <a:headEnd type="none" w="med" len="med"/>
                        <a:tailEnd type="none" w="med" len="med"/>
                      </a:lnR>
                      <a:lnT w="6350" cap="flat" cmpd="sng" algn="ctr">
                        <a:solidFill>
                          <a:prstClr val="white">
                            <a:lumMod val="75000"/>
                          </a:prstClr>
                        </a:solidFill>
                        <a:prstDash val="solid"/>
                        <a:round/>
                        <a:headEnd type="none" w="med" len="med"/>
                        <a:tailEnd type="none" w="med" len="med"/>
                      </a:lnT>
                      <a:lnB w="6350" cap="flat" cmpd="sng" algn="ctr">
                        <a:solidFill>
                          <a:prstClr val="white">
                            <a:lumMod val="75000"/>
                          </a:prst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8"/>
                    </a:ext>
                  </a:extLst>
                </a:tr>
              </a:tbl>
            </a:graphicData>
          </a:graphic>
        </p:graphicFrame>
        <p:sp>
          <p:nvSpPr>
            <p:cNvPr id="5" name="Rounded Rectangle 4"/>
            <p:cNvSpPr/>
            <p:nvPr/>
          </p:nvSpPr>
          <p:spPr>
            <a:xfrm>
              <a:off x="5453752" y="4648139"/>
              <a:ext cx="4985753" cy="450826"/>
            </a:xfrm>
            <a:prstGeom prst="roundRect">
              <a:avLst>
                <a:gd name="adj" fmla="val 5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243852" tIns="121926" rIns="243852" bIns="121926" anchor="ctr"/>
            <a:lstStyle/>
            <a:p>
              <a:pPr algn="ctr" defTabSz="1828434" fontAlgn="auto">
                <a:spcBef>
                  <a:spcPts val="0"/>
                </a:spcBef>
                <a:spcAft>
                  <a:spcPts val="0"/>
                </a:spcAft>
                <a:defRPr/>
              </a:pPr>
              <a:endParaRPr lang="en-US" b="1" dirty="0">
                <a:latin typeface="Lato" panose="020F0502020204030203" pitchFamily="34" charset="77"/>
                <a:cs typeface="Source Sans Pro"/>
              </a:endParaRPr>
            </a:p>
          </p:txBody>
        </p:sp>
        <p:sp>
          <p:nvSpPr>
            <p:cNvPr id="6" name="Rounded Rectangle 5"/>
            <p:cNvSpPr/>
            <p:nvPr/>
          </p:nvSpPr>
          <p:spPr>
            <a:xfrm>
              <a:off x="10627680" y="5614874"/>
              <a:ext cx="4041361" cy="452414"/>
            </a:xfrm>
            <a:prstGeom prst="roundRect">
              <a:avLst>
                <a:gd name="adj" fmla="val 50000"/>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lIns="243852" tIns="121926" rIns="243852" bIns="121926" anchor="ctr"/>
            <a:lstStyle/>
            <a:p>
              <a:pPr algn="ctr" defTabSz="1828434" fontAlgn="auto">
                <a:spcBef>
                  <a:spcPts val="0"/>
                </a:spcBef>
                <a:spcAft>
                  <a:spcPts val="0"/>
                </a:spcAft>
                <a:defRPr/>
              </a:pPr>
              <a:endParaRPr lang="en-US" b="1" dirty="0">
                <a:latin typeface="Lato" panose="020F0502020204030203" pitchFamily="34" charset="77"/>
                <a:cs typeface="Source Sans Pro"/>
              </a:endParaRPr>
            </a:p>
          </p:txBody>
        </p:sp>
        <p:sp>
          <p:nvSpPr>
            <p:cNvPr id="7" name="Rounded Rectangle 6"/>
            <p:cNvSpPr/>
            <p:nvPr/>
          </p:nvSpPr>
          <p:spPr>
            <a:xfrm>
              <a:off x="5592686" y="6581610"/>
              <a:ext cx="5661071" cy="452413"/>
            </a:xfrm>
            <a:prstGeom prst="roundRect">
              <a:avLst>
                <a:gd name="adj" fmla="val 50000"/>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lIns="243852" tIns="121926" rIns="243852" bIns="121926" anchor="ctr"/>
            <a:lstStyle/>
            <a:p>
              <a:pPr algn="ctr" defTabSz="1828434" fontAlgn="auto">
                <a:spcBef>
                  <a:spcPts val="0"/>
                </a:spcBef>
                <a:spcAft>
                  <a:spcPts val="0"/>
                </a:spcAft>
                <a:defRPr/>
              </a:pPr>
              <a:endParaRPr lang="en-US" b="1" dirty="0">
                <a:latin typeface="Lato" panose="020F0502020204030203" pitchFamily="34" charset="77"/>
                <a:cs typeface="Source Sans Pro"/>
              </a:endParaRPr>
            </a:p>
          </p:txBody>
        </p:sp>
        <p:sp>
          <p:nvSpPr>
            <p:cNvPr id="8" name="Rounded Rectangle 7"/>
            <p:cNvSpPr/>
            <p:nvPr/>
          </p:nvSpPr>
          <p:spPr>
            <a:xfrm>
              <a:off x="8828589" y="7519772"/>
              <a:ext cx="6552703" cy="452414"/>
            </a:xfrm>
            <a:prstGeom prst="roundRect">
              <a:avLst>
                <a:gd name="adj" fmla="val 50000"/>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lIns="243852" tIns="121926" rIns="243852" bIns="121926" anchor="ctr"/>
            <a:lstStyle/>
            <a:p>
              <a:pPr algn="ctr" defTabSz="1828434" fontAlgn="auto">
                <a:spcBef>
                  <a:spcPts val="0"/>
                </a:spcBef>
                <a:spcAft>
                  <a:spcPts val="0"/>
                </a:spcAft>
                <a:defRPr/>
              </a:pPr>
              <a:endParaRPr lang="en-US" b="1" dirty="0">
                <a:latin typeface="Lato" panose="020F0502020204030203" pitchFamily="34" charset="77"/>
                <a:cs typeface="Source Sans Pro"/>
              </a:endParaRPr>
            </a:p>
          </p:txBody>
        </p:sp>
        <p:sp>
          <p:nvSpPr>
            <p:cNvPr id="9" name="Rounded Rectangle 8"/>
            <p:cNvSpPr/>
            <p:nvPr/>
          </p:nvSpPr>
          <p:spPr>
            <a:xfrm>
              <a:off x="12148906" y="8516668"/>
              <a:ext cx="7588543" cy="450826"/>
            </a:xfrm>
            <a:prstGeom prst="roundRect">
              <a:avLst>
                <a:gd name="adj" fmla="val 50000"/>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lIns="243852" tIns="121926" rIns="243852" bIns="121926" anchor="ctr"/>
            <a:lstStyle/>
            <a:p>
              <a:pPr algn="ctr" defTabSz="1828434" fontAlgn="auto">
                <a:spcBef>
                  <a:spcPts val="0"/>
                </a:spcBef>
                <a:spcAft>
                  <a:spcPts val="0"/>
                </a:spcAft>
                <a:defRPr/>
              </a:pPr>
              <a:endParaRPr lang="en-US" b="1" dirty="0">
                <a:latin typeface="Lato" panose="020F0502020204030203" pitchFamily="34" charset="77"/>
                <a:cs typeface="Source Sans Pro"/>
              </a:endParaRPr>
            </a:p>
          </p:txBody>
        </p:sp>
        <p:sp>
          <p:nvSpPr>
            <p:cNvPr id="10" name="Rounded Rectangle 9"/>
            <p:cNvSpPr/>
            <p:nvPr/>
          </p:nvSpPr>
          <p:spPr>
            <a:xfrm>
              <a:off x="17919013" y="9483404"/>
              <a:ext cx="5214377" cy="452413"/>
            </a:xfrm>
            <a:prstGeom prst="roundRect">
              <a:avLst>
                <a:gd name="adj" fmla="val 5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243852" tIns="121926" rIns="243852" bIns="121926" anchor="ctr"/>
            <a:lstStyle/>
            <a:p>
              <a:pPr algn="ctr" defTabSz="1828434" fontAlgn="auto">
                <a:spcBef>
                  <a:spcPts val="0"/>
                </a:spcBef>
                <a:spcAft>
                  <a:spcPts val="0"/>
                </a:spcAft>
                <a:defRPr/>
              </a:pPr>
              <a:endParaRPr lang="en-US" b="1" dirty="0">
                <a:latin typeface="Lato" panose="020F0502020204030203" pitchFamily="34" charset="77"/>
                <a:cs typeface="Source Sans Pro"/>
              </a:endParaRPr>
            </a:p>
          </p:txBody>
        </p:sp>
        <p:sp>
          <p:nvSpPr>
            <p:cNvPr id="11" name="Rounded Rectangle 10"/>
            <p:cNvSpPr/>
            <p:nvPr/>
          </p:nvSpPr>
          <p:spPr>
            <a:xfrm>
              <a:off x="12069767" y="10450139"/>
              <a:ext cx="7667683" cy="452414"/>
            </a:xfrm>
            <a:prstGeom prst="roundRect">
              <a:avLst>
                <a:gd name="adj" fmla="val 50000"/>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lIns="243852" tIns="121926" rIns="243852" bIns="121926" anchor="ctr"/>
            <a:lstStyle/>
            <a:p>
              <a:pPr algn="ctr" defTabSz="1828434" fontAlgn="auto">
                <a:spcBef>
                  <a:spcPts val="0"/>
                </a:spcBef>
                <a:spcAft>
                  <a:spcPts val="0"/>
                </a:spcAft>
                <a:defRPr/>
              </a:pPr>
              <a:endParaRPr lang="en-US" b="1" dirty="0">
                <a:latin typeface="Lato" panose="020F0502020204030203" pitchFamily="34" charset="77"/>
                <a:cs typeface="Source Sans Pro"/>
              </a:endParaRPr>
            </a:p>
          </p:txBody>
        </p:sp>
        <p:sp>
          <p:nvSpPr>
            <p:cNvPr id="13" name="Rounded Rectangle 12"/>
            <p:cNvSpPr/>
            <p:nvPr/>
          </p:nvSpPr>
          <p:spPr>
            <a:xfrm>
              <a:off x="20527081" y="11418462"/>
              <a:ext cx="2794483" cy="450826"/>
            </a:xfrm>
            <a:prstGeom prst="roundRect">
              <a:avLst>
                <a:gd name="adj" fmla="val 50000"/>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lIns="243852" tIns="121926" rIns="243852" bIns="121926" anchor="ctr"/>
            <a:lstStyle/>
            <a:p>
              <a:pPr algn="ctr" defTabSz="1828434" fontAlgn="auto">
                <a:spcBef>
                  <a:spcPts val="0"/>
                </a:spcBef>
                <a:spcAft>
                  <a:spcPts val="0"/>
                </a:spcAft>
                <a:defRPr/>
              </a:pPr>
              <a:endParaRPr lang="en-US" b="1" dirty="0">
                <a:latin typeface="Lato" panose="020F0502020204030203" pitchFamily="34" charset="77"/>
                <a:cs typeface="Source Sans Pro"/>
              </a:endParaRPr>
            </a:p>
          </p:txBody>
        </p:sp>
        <p:sp>
          <p:nvSpPr>
            <p:cNvPr id="22" name="Rounded Rectangle 21"/>
            <p:cNvSpPr/>
            <p:nvPr/>
          </p:nvSpPr>
          <p:spPr>
            <a:xfrm>
              <a:off x="6032347" y="11418462"/>
              <a:ext cx="2796242" cy="450826"/>
            </a:xfrm>
            <a:prstGeom prst="roundRect">
              <a:avLst>
                <a:gd name="adj" fmla="val 50000"/>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lIns="243852" tIns="121926" rIns="243852" bIns="121926" anchor="ctr"/>
            <a:lstStyle/>
            <a:p>
              <a:pPr algn="ctr" defTabSz="1828434" fontAlgn="auto">
                <a:spcBef>
                  <a:spcPts val="0"/>
                </a:spcBef>
                <a:spcAft>
                  <a:spcPts val="0"/>
                </a:spcAft>
                <a:defRPr/>
              </a:pPr>
              <a:endParaRPr lang="en-US" b="1" dirty="0">
                <a:latin typeface="Lato" panose="020F0502020204030203" pitchFamily="34" charset="77"/>
                <a:cs typeface="Source Sans Pro"/>
              </a:endParaRPr>
            </a:p>
          </p:txBody>
        </p:sp>
        <p:sp>
          <p:nvSpPr>
            <p:cNvPr id="23" name="Rounded Rectangle 22"/>
            <p:cNvSpPr/>
            <p:nvPr/>
          </p:nvSpPr>
          <p:spPr>
            <a:xfrm>
              <a:off x="18504642" y="5614874"/>
              <a:ext cx="4043119" cy="452414"/>
            </a:xfrm>
            <a:prstGeom prst="roundRect">
              <a:avLst>
                <a:gd name="adj" fmla="val 50000"/>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lIns="243852" tIns="121926" rIns="243852" bIns="121926" anchor="ctr"/>
            <a:lstStyle/>
            <a:p>
              <a:pPr algn="ctr" defTabSz="1828434" fontAlgn="auto">
                <a:spcBef>
                  <a:spcPts val="0"/>
                </a:spcBef>
                <a:spcAft>
                  <a:spcPts val="0"/>
                </a:spcAft>
                <a:defRPr/>
              </a:pPr>
              <a:endParaRPr lang="en-US" b="1" dirty="0">
                <a:latin typeface="Lato" panose="020F0502020204030203" pitchFamily="34" charset="77"/>
                <a:cs typeface="Source Sans Pro"/>
              </a:endParaRPr>
            </a:p>
          </p:txBody>
        </p:sp>
      </p:grpSp>
      <p:sp>
        <p:nvSpPr>
          <p:cNvPr id="18" name="TextBox 17"/>
          <p:cNvSpPr txBox="1"/>
          <p:nvPr/>
        </p:nvSpPr>
        <p:spPr>
          <a:xfrm>
            <a:off x="10657728" y="688975"/>
            <a:ext cx="3076483" cy="400110"/>
          </a:xfrm>
          <a:prstGeom prst="rect">
            <a:avLst/>
          </a:prstGeom>
          <a:noFill/>
        </p:spPr>
        <p:txBody>
          <a:bodyPr wrap="none">
            <a:spAutoFit/>
          </a:bodyPr>
          <a:lstStyle/>
          <a:p>
            <a:pPr algn="ctr" defTabSz="1828434" fontAlgn="auto">
              <a:spcBef>
                <a:spcPts val="0"/>
              </a:spcBef>
              <a:spcAft>
                <a:spcPts val="0"/>
              </a:spcAft>
              <a:defRPr/>
            </a:pPr>
            <a:r>
              <a:rPr lang="en-US" sz="2000" b="1" spc="600" dirty="0">
                <a:latin typeface="Lato" panose="020F0502020204030203" pitchFamily="34" charset="77"/>
                <a:ea typeface="+mn-ea"/>
                <a:cs typeface="Source Sans Pro"/>
              </a:rPr>
              <a:t>Features Slides</a:t>
            </a:r>
          </a:p>
        </p:txBody>
      </p:sp>
      <p:grpSp>
        <p:nvGrpSpPr>
          <p:cNvPr id="30723" name="Group 18"/>
          <p:cNvGrpSpPr>
            <a:grpSpLocks/>
          </p:cNvGrpSpPr>
          <p:nvPr/>
        </p:nvGrpSpPr>
        <p:grpSpPr bwMode="auto">
          <a:xfrm>
            <a:off x="11450638" y="2019300"/>
            <a:ext cx="1476375" cy="258763"/>
            <a:chOff x="1703388" y="2006913"/>
            <a:chExt cx="1478230" cy="258682"/>
          </a:xfrm>
        </p:grpSpPr>
        <p:sp>
          <p:nvSpPr>
            <p:cNvPr id="24" name="Oval 23"/>
            <p:cNvSpPr/>
            <p:nvPr/>
          </p:nvSpPr>
          <p:spPr>
            <a:xfrm>
              <a:off x="1703388" y="2006913"/>
              <a:ext cx="259087" cy="258682"/>
            </a:xfrm>
            <a:prstGeom prst="ellipse">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1828434" fontAlgn="auto">
                <a:spcBef>
                  <a:spcPts val="0"/>
                </a:spcBef>
                <a:spcAft>
                  <a:spcPts val="0"/>
                </a:spcAft>
                <a:defRPr/>
              </a:pPr>
              <a:endParaRPr lang="en-US" dirty="0">
                <a:latin typeface="Calibri Light"/>
              </a:endParaRPr>
            </a:p>
          </p:txBody>
        </p:sp>
        <p:sp>
          <p:nvSpPr>
            <p:cNvPr id="25" name="Oval 24"/>
            <p:cNvSpPr/>
            <p:nvPr/>
          </p:nvSpPr>
          <p:spPr>
            <a:xfrm>
              <a:off x="2008571" y="2006913"/>
              <a:ext cx="259087" cy="258682"/>
            </a:xfrm>
            <a:prstGeom prst="ellipse">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1828434" fontAlgn="auto">
                <a:spcBef>
                  <a:spcPts val="0"/>
                </a:spcBef>
                <a:spcAft>
                  <a:spcPts val="0"/>
                </a:spcAft>
                <a:defRPr/>
              </a:pPr>
              <a:endParaRPr lang="en-US" dirty="0">
                <a:latin typeface="Calibri Light"/>
              </a:endParaRPr>
            </a:p>
          </p:txBody>
        </p:sp>
        <p:sp>
          <p:nvSpPr>
            <p:cNvPr id="26" name="Oval 25"/>
            <p:cNvSpPr/>
            <p:nvPr/>
          </p:nvSpPr>
          <p:spPr>
            <a:xfrm>
              <a:off x="2313754" y="2006913"/>
              <a:ext cx="257498" cy="258682"/>
            </a:xfrm>
            <a:prstGeom prst="ellipse">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1828434" fontAlgn="auto">
                <a:spcBef>
                  <a:spcPts val="0"/>
                </a:spcBef>
                <a:spcAft>
                  <a:spcPts val="0"/>
                </a:spcAft>
                <a:defRPr/>
              </a:pPr>
              <a:endParaRPr lang="en-US" dirty="0">
                <a:latin typeface="Calibri Light"/>
              </a:endParaRPr>
            </a:p>
          </p:txBody>
        </p:sp>
        <p:sp>
          <p:nvSpPr>
            <p:cNvPr id="27" name="Oval 26"/>
            <p:cNvSpPr/>
            <p:nvPr/>
          </p:nvSpPr>
          <p:spPr>
            <a:xfrm>
              <a:off x="2617347" y="2006913"/>
              <a:ext cx="259088" cy="258682"/>
            </a:xfrm>
            <a:prstGeom prst="ellipse">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1828434" fontAlgn="auto">
                <a:spcBef>
                  <a:spcPts val="0"/>
                </a:spcBef>
                <a:spcAft>
                  <a:spcPts val="0"/>
                </a:spcAft>
                <a:defRPr/>
              </a:pPr>
              <a:endParaRPr lang="en-US" dirty="0">
                <a:latin typeface="Calibri Light"/>
              </a:endParaRPr>
            </a:p>
          </p:txBody>
        </p:sp>
        <p:sp>
          <p:nvSpPr>
            <p:cNvPr id="28" name="Oval 27"/>
            <p:cNvSpPr/>
            <p:nvPr/>
          </p:nvSpPr>
          <p:spPr>
            <a:xfrm>
              <a:off x="2922530" y="2006913"/>
              <a:ext cx="259088" cy="258682"/>
            </a:xfrm>
            <a:prstGeom prst="ellipse">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1828434" fontAlgn="auto">
                <a:spcBef>
                  <a:spcPts val="0"/>
                </a:spcBef>
                <a:spcAft>
                  <a:spcPts val="0"/>
                </a:spcAft>
                <a:defRPr/>
              </a:pPr>
              <a:endParaRPr lang="en-US" dirty="0">
                <a:latin typeface="Calibri Light"/>
              </a:endParaRPr>
            </a:p>
          </p:txBody>
        </p:sp>
      </p:grpSp>
      <p:sp>
        <p:nvSpPr>
          <p:cNvPr id="30724" name="TextBox 72"/>
          <p:cNvSpPr txBox="1">
            <a:spLocks noChangeArrowheads="1"/>
          </p:cNvSpPr>
          <p:nvPr/>
        </p:nvSpPr>
        <p:spPr bwMode="auto">
          <a:xfrm>
            <a:off x="8367713" y="912813"/>
            <a:ext cx="7666037"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ctr"/>
            <a:r>
              <a:rPr lang="en-US" altLang="es-MX" sz="6600" b="1" dirty="0">
                <a:latin typeface="Lato" panose="020F0502020204030203" pitchFamily="34" charset="77"/>
              </a:rPr>
              <a:t>Gantt Diagram Style</a:t>
            </a:r>
          </a:p>
        </p:txBody>
      </p:sp>
    </p:spTree>
  </p:cSld>
  <p:clrMapOvr>
    <a:masterClrMapping/>
  </p:clrMapOvr>
  <p:transition advClick="0"/>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745" name="Group 37"/>
          <p:cNvGrpSpPr>
            <a:grpSpLocks/>
          </p:cNvGrpSpPr>
          <p:nvPr/>
        </p:nvGrpSpPr>
        <p:grpSpPr bwMode="auto">
          <a:xfrm>
            <a:off x="1247775" y="7654925"/>
            <a:ext cx="5594350" cy="2166938"/>
            <a:chOff x="4211596" y="6527169"/>
            <a:chExt cx="5594874" cy="2168186"/>
          </a:xfrm>
        </p:grpSpPr>
        <p:grpSp>
          <p:nvGrpSpPr>
            <p:cNvPr id="39" name="Group 38"/>
            <p:cNvGrpSpPr/>
            <p:nvPr/>
          </p:nvGrpSpPr>
          <p:grpSpPr>
            <a:xfrm>
              <a:off x="8401547" y="6527169"/>
              <a:ext cx="1404923" cy="1294259"/>
              <a:chOff x="13296064" y="10607541"/>
              <a:chExt cx="1265763" cy="1166060"/>
            </a:xfrm>
            <a:solidFill>
              <a:schemeClr val="accent2"/>
            </a:solidFill>
          </p:grpSpPr>
          <p:sp>
            <p:nvSpPr>
              <p:cNvPr id="51" name="Freeform 269"/>
              <p:cNvSpPr>
                <a:spLocks noChangeArrowheads="1"/>
              </p:cNvSpPr>
              <p:nvPr/>
            </p:nvSpPr>
            <p:spPr bwMode="auto">
              <a:xfrm>
                <a:off x="13349333" y="10670914"/>
                <a:ext cx="1141470" cy="1039314"/>
              </a:xfrm>
              <a:custGeom>
                <a:avLst/>
                <a:gdLst>
                  <a:gd name="T0" fmla="*/ 994 w 1989"/>
                  <a:gd name="T1" fmla="*/ 0 h 1812"/>
                  <a:gd name="T2" fmla="*/ 994 w 1989"/>
                  <a:gd name="T3" fmla="*/ 0 h 1812"/>
                  <a:gd name="T4" fmla="*/ 354 w 1989"/>
                  <a:gd name="T5" fmla="*/ 268 h 1812"/>
                  <a:gd name="T6" fmla="*/ 354 w 1989"/>
                  <a:gd name="T7" fmla="*/ 1548 h 1812"/>
                  <a:gd name="T8" fmla="*/ 994 w 1989"/>
                  <a:gd name="T9" fmla="*/ 1811 h 1812"/>
                  <a:gd name="T10" fmla="*/ 1634 w 1989"/>
                  <a:gd name="T11" fmla="*/ 1548 h 1812"/>
                  <a:gd name="T12" fmla="*/ 1634 w 1989"/>
                  <a:gd name="T13" fmla="*/ 268 h 1812"/>
                  <a:gd name="T14" fmla="*/ 994 w 1989"/>
                  <a:gd name="T15" fmla="*/ 0 h 18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89" h="1812">
                    <a:moveTo>
                      <a:pt x="994" y="0"/>
                    </a:moveTo>
                    <a:lnTo>
                      <a:pt x="994" y="0"/>
                    </a:lnTo>
                    <a:cubicBezTo>
                      <a:pt x="766" y="0"/>
                      <a:pt x="532" y="91"/>
                      <a:pt x="354" y="268"/>
                    </a:cubicBezTo>
                    <a:cubicBezTo>
                      <a:pt x="0" y="622"/>
                      <a:pt x="0" y="1194"/>
                      <a:pt x="354" y="1548"/>
                    </a:cubicBezTo>
                    <a:cubicBezTo>
                      <a:pt x="532" y="1725"/>
                      <a:pt x="766" y="1811"/>
                      <a:pt x="994" y="1811"/>
                    </a:cubicBezTo>
                    <a:cubicBezTo>
                      <a:pt x="1229" y="1811"/>
                      <a:pt x="1457" y="1725"/>
                      <a:pt x="1634" y="1548"/>
                    </a:cubicBezTo>
                    <a:cubicBezTo>
                      <a:pt x="1988" y="1194"/>
                      <a:pt x="1988" y="622"/>
                      <a:pt x="1634" y="268"/>
                    </a:cubicBezTo>
                    <a:cubicBezTo>
                      <a:pt x="1457" y="91"/>
                      <a:pt x="1229" y="0"/>
                      <a:pt x="994" y="0"/>
                    </a:cubicBezTo>
                  </a:path>
                </a:pathLst>
              </a:custGeom>
              <a:solidFill>
                <a:schemeClr val="accent3"/>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1828434" fontAlgn="auto">
                  <a:spcBef>
                    <a:spcPts val="0"/>
                  </a:spcBef>
                  <a:spcAft>
                    <a:spcPts val="0"/>
                  </a:spcAft>
                  <a:defRPr/>
                </a:pPr>
                <a:endParaRPr lang="en-US" dirty="0">
                  <a:latin typeface="Calibri Light"/>
                  <a:ea typeface="+mn-ea"/>
                </a:endParaRPr>
              </a:p>
            </p:txBody>
          </p:sp>
          <p:sp>
            <p:nvSpPr>
              <p:cNvPr id="55" name="Freeform 270"/>
              <p:cNvSpPr>
                <a:spLocks noChangeArrowheads="1"/>
              </p:cNvSpPr>
              <p:nvPr/>
            </p:nvSpPr>
            <p:spPr bwMode="auto">
              <a:xfrm>
                <a:off x="13296064" y="10607541"/>
                <a:ext cx="1265763" cy="1166060"/>
              </a:xfrm>
              <a:custGeom>
                <a:avLst/>
                <a:gdLst>
                  <a:gd name="T0" fmla="*/ 1085 w 2206"/>
                  <a:gd name="T1" fmla="*/ 2005 h 2035"/>
                  <a:gd name="T2" fmla="*/ 1085 w 2206"/>
                  <a:gd name="T3" fmla="*/ 2005 h 2035"/>
                  <a:gd name="T4" fmla="*/ 383 w 2206"/>
                  <a:gd name="T5" fmla="*/ 1714 h 2035"/>
                  <a:gd name="T6" fmla="*/ 383 w 2206"/>
                  <a:gd name="T7" fmla="*/ 314 h 2035"/>
                  <a:gd name="T8" fmla="*/ 1085 w 2206"/>
                  <a:gd name="T9" fmla="*/ 23 h 2035"/>
                  <a:gd name="T10" fmla="*/ 1788 w 2206"/>
                  <a:gd name="T11" fmla="*/ 314 h 2035"/>
                  <a:gd name="T12" fmla="*/ 1788 w 2206"/>
                  <a:gd name="T13" fmla="*/ 1714 h 2035"/>
                  <a:gd name="T14" fmla="*/ 1085 w 2206"/>
                  <a:gd name="T15" fmla="*/ 2005 h 2035"/>
                  <a:gd name="T16" fmla="*/ 1085 w 2206"/>
                  <a:gd name="T17" fmla="*/ 0 h 2035"/>
                  <a:gd name="T18" fmla="*/ 1085 w 2206"/>
                  <a:gd name="T19" fmla="*/ 0 h 2035"/>
                  <a:gd name="T20" fmla="*/ 366 w 2206"/>
                  <a:gd name="T21" fmla="*/ 297 h 2035"/>
                  <a:gd name="T22" fmla="*/ 68 w 2206"/>
                  <a:gd name="T23" fmla="*/ 1017 h 2035"/>
                  <a:gd name="T24" fmla="*/ 366 w 2206"/>
                  <a:gd name="T25" fmla="*/ 1737 h 2035"/>
                  <a:gd name="T26" fmla="*/ 1085 w 2206"/>
                  <a:gd name="T27" fmla="*/ 2034 h 2035"/>
                  <a:gd name="T28" fmla="*/ 1085 w 2206"/>
                  <a:gd name="T29" fmla="*/ 2034 h 2035"/>
                  <a:gd name="T30" fmla="*/ 1805 w 2206"/>
                  <a:gd name="T31" fmla="*/ 1737 h 2035"/>
                  <a:gd name="T32" fmla="*/ 1805 w 2206"/>
                  <a:gd name="T33" fmla="*/ 297 h 2035"/>
                  <a:gd name="T34" fmla="*/ 1085 w 2206"/>
                  <a:gd name="T35" fmla="*/ 0 h 2035"/>
                  <a:gd name="T36" fmla="*/ 1085 w 2206"/>
                  <a:gd name="T37" fmla="*/ 2005 h 20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06" h="2035">
                    <a:moveTo>
                      <a:pt x="1085" y="2005"/>
                    </a:moveTo>
                    <a:lnTo>
                      <a:pt x="1085" y="2005"/>
                    </a:lnTo>
                    <a:cubicBezTo>
                      <a:pt x="823" y="2005"/>
                      <a:pt x="571" y="1902"/>
                      <a:pt x="383" y="1714"/>
                    </a:cubicBezTo>
                    <a:cubicBezTo>
                      <a:pt x="0" y="1331"/>
                      <a:pt x="0" y="703"/>
                      <a:pt x="383" y="314"/>
                    </a:cubicBezTo>
                    <a:cubicBezTo>
                      <a:pt x="571" y="126"/>
                      <a:pt x="823" y="23"/>
                      <a:pt x="1085" y="23"/>
                    </a:cubicBezTo>
                    <a:cubicBezTo>
                      <a:pt x="1354" y="23"/>
                      <a:pt x="1600" y="126"/>
                      <a:pt x="1788" y="314"/>
                    </a:cubicBezTo>
                    <a:cubicBezTo>
                      <a:pt x="2177" y="703"/>
                      <a:pt x="2177" y="1331"/>
                      <a:pt x="1788" y="1714"/>
                    </a:cubicBezTo>
                    <a:cubicBezTo>
                      <a:pt x="1600" y="1902"/>
                      <a:pt x="1354" y="2005"/>
                      <a:pt x="1085" y="2005"/>
                    </a:cubicBezTo>
                    <a:lnTo>
                      <a:pt x="1085" y="0"/>
                    </a:lnTo>
                    <a:lnTo>
                      <a:pt x="1085" y="0"/>
                    </a:lnTo>
                    <a:cubicBezTo>
                      <a:pt x="817" y="0"/>
                      <a:pt x="560" y="103"/>
                      <a:pt x="366" y="297"/>
                    </a:cubicBezTo>
                    <a:cubicBezTo>
                      <a:pt x="177" y="486"/>
                      <a:pt x="68" y="743"/>
                      <a:pt x="68" y="1017"/>
                    </a:cubicBezTo>
                    <a:cubicBezTo>
                      <a:pt x="68" y="1285"/>
                      <a:pt x="177" y="1542"/>
                      <a:pt x="366" y="1737"/>
                    </a:cubicBezTo>
                    <a:cubicBezTo>
                      <a:pt x="560" y="1925"/>
                      <a:pt x="817" y="2034"/>
                      <a:pt x="1085" y="2034"/>
                    </a:cubicBezTo>
                    <a:lnTo>
                      <a:pt x="1085" y="2034"/>
                    </a:lnTo>
                    <a:cubicBezTo>
                      <a:pt x="1360" y="2034"/>
                      <a:pt x="1611" y="1925"/>
                      <a:pt x="1805" y="1737"/>
                    </a:cubicBezTo>
                    <a:cubicBezTo>
                      <a:pt x="2205" y="1337"/>
                      <a:pt x="2205" y="691"/>
                      <a:pt x="1805" y="297"/>
                    </a:cubicBezTo>
                    <a:cubicBezTo>
                      <a:pt x="1611" y="103"/>
                      <a:pt x="1360" y="0"/>
                      <a:pt x="1085" y="0"/>
                    </a:cubicBezTo>
                    <a:lnTo>
                      <a:pt x="1085" y="2005"/>
                    </a:lnTo>
                  </a:path>
                </a:pathLst>
              </a:custGeom>
              <a:solidFill>
                <a:schemeClr val="accent3"/>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1828434" fontAlgn="auto">
                  <a:spcBef>
                    <a:spcPts val="0"/>
                  </a:spcBef>
                  <a:spcAft>
                    <a:spcPts val="0"/>
                  </a:spcAft>
                  <a:defRPr/>
                </a:pPr>
                <a:endParaRPr lang="en-US" dirty="0">
                  <a:latin typeface="Calibri Light"/>
                  <a:ea typeface="+mn-ea"/>
                </a:endParaRPr>
              </a:p>
            </p:txBody>
          </p:sp>
        </p:grpSp>
        <p:sp>
          <p:nvSpPr>
            <p:cNvPr id="40" name="Freeform 39"/>
            <p:cNvSpPr>
              <a:spLocks noChangeArrowheads="1"/>
            </p:cNvSpPr>
            <p:nvPr/>
          </p:nvSpPr>
          <p:spPr bwMode="auto">
            <a:xfrm>
              <a:off x="8823697" y="6906421"/>
              <a:ext cx="532732" cy="532736"/>
            </a:xfrm>
            <a:custGeom>
              <a:avLst/>
              <a:gdLst>
                <a:gd name="T0" fmla="*/ 478739 w 444"/>
                <a:gd name="T1" fmla="*/ 63592 h 444"/>
                <a:gd name="T2" fmla="*/ 478739 w 444"/>
                <a:gd name="T3" fmla="*/ 63592 h 444"/>
                <a:gd name="T4" fmla="*/ 446343 w 444"/>
                <a:gd name="T5" fmla="*/ 63592 h 444"/>
                <a:gd name="T6" fmla="*/ 446343 w 444"/>
                <a:gd name="T7" fmla="*/ 117586 h 444"/>
                <a:gd name="T8" fmla="*/ 351555 w 444"/>
                <a:gd name="T9" fmla="*/ 117586 h 444"/>
                <a:gd name="T10" fmla="*/ 351555 w 444"/>
                <a:gd name="T11" fmla="*/ 63592 h 444"/>
                <a:gd name="T12" fmla="*/ 181177 w 444"/>
                <a:gd name="T13" fmla="*/ 63592 h 444"/>
                <a:gd name="T14" fmla="*/ 181177 w 444"/>
                <a:gd name="T15" fmla="*/ 117586 h 444"/>
                <a:gd name="T16" fmla="*/ 85189 w 444"/>
                <a:gd name="T17" fmla="*/ 117586 h 444"/>
                <a:gd name="T18" fmla="*/ 85189 w 444"/>
                <a:gd name="T19" fmla="*/ 63592 h 444"/>
                <a:gd name="T20" fmla="*/ 53993 w 444"/>
                <a:gd name="T21" fmla="*/ 63592 h 444"/>
                <a:gd name="T22" fmla="*/ 0 w 444"/>
                <a:gd name="T23" fmla="*/ 117586 h 444"/>
                <a:gd name="T24" fmla="*/ 0 w 444"/>
                <a:gd name="T25" fmla="*/ 478742 h 444"/>
                <a:gd name="T26" fmla="*/ 53993 w 444"/>
                <a:gd name="T27" fmla="*/ 531536 h 444"/>
                <a:gd name="T28" fmla="*/ 478739 w 444"/>
                <a:gd name="T29" fmla="*/ 531536 h 444"/>
                <a:gd name="T30" fmla="*/ 531532 w 444"/>
                <a:gd name="T31" fmla="*/ 478742 h 444"/>
                <a:gd name="T32" fmla="*/ 531532 w 444"/>
                <a:gd name="T33" fmla="*/ 117586 h 444"/>
                <a:gd name="T34" fmla="*/ 478739 w 444"/>
                <a:gd name="T35" fmla="*/ 63592 h 444"/>
                <a:gd name="T36" fmla="*/ 478739 w 444"/>
                <a:gd name="T37" fmla="*/ 478742 h 444"/>
                <a:gd name="T38" fmla="*/ 478739 w 444"/>
                <a:gd name="T39" fmla="*/ 478742 h 444"/>
                <a:gd name="T40" fmla="*/ 53993 w 444"/>
                <a:gd name="T41" fmla="*/ 478742 h 444"/>
                <a:gd name="T42" fmla="*/ 53993 w 444"/>
                <a:gd name="T43" fmla="*/ 235172 h 444"/>
                <a:gd name="T44" fmla="*/ 478739 w 444"/>
                <a:gd name="T45" fmla="*/ 235172 h 444"/>
                <a:gd name="T46" fmla="*/ 478739 w 444"/>
                <a:gd name="T47" fmla="*/ 478742 h 444"/>
                <a:gd name="T48" fmla="*/ 148781 w 444"/>
                <a:gd name="T49" fmla="*/ 0 h 444"/>
                <a:gd name="T50" fmla="*/ 148781 w 444"/>
                <a:gd name="T51" fmla="*/ 0 h 444"/>
                <a:gd name="T52" fmla="*/ 106786 w 444"/>
                <a:gd name="T53" fmla="*/ 0 h 444"/>
                <a:gd name="T54" fmla="*/ 106786 w 444"/>
                <a:gd name="T55" fmla="*/ 106787 h 444"/>
                <a:gd name="T56" fmla="*/ 148781 w 444"/>
                <a:gd name="T57" fmla="*/ 106787 h 444"/>
                <a:gd name="T58" fmla="*/ 148781 w 444"/>
                <a:gd name="T59" fmla="*/ 0 h 444"/>
                <a:gd name="T60" fmla="*/ 424746 w 444"/>
                <a:gd name="T61" fmla="*/ 0 h 444"/>
                <a:gd name="T62" fmla="*/ 424746 w 444"/>
                <a:gd name="T63" fmla="*/ 0 h 444"/>
                <a:gd name="T64" fmla="*/ 382751 w 444"/>
                <a:gd name="T65" fmla="*/ 0 h 444"/>
                <a:gd name="T66" fmla="*/ 382751 w 444"/>
                <a:gd name="T67" fmla="*/ 106787 h 444"/>
                <a:gd name="T68" fmla="*/ 424746 w 444"/>
                <a:gd name="T69" fmla="*/ 106787 h 444"/>
                <a:gd name="T70" fmla="*/ 424746 w 444"/>
                <a:gd name="T71" fmla="*/ 0 h 44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444" h="444">
                  <a:moveTo>
                    <a:pt x="399" y="53"/>
                  </a:moveTo>
                  <a:lnTo>
                    <a:pt x="399" y="53"/>
                  </a:lnTo>
                  <a:cubicBezTo>
                    <a:pt x="372" y="53"/>
                    <a:pt x="372" y="53"/>
                    <a:pt x="372" y="53"/>
                  </a:cubicBezTo>
                  <a:cubicBezTo>
                    <a:pt x="372" y="98"/>
                    <a:pt x="372" y="98"/>
                    <a:pt x="372" y="98"/>
                  </a:cubicBezTo>
                  <a:cubicBezTo>
                    <a:pt x="293" y="98"/>
                    <a:pt x="293" y="98"/>
                    <a:pt x="293" y="98"/>
                  </a:cubicBezTo>
                  <a:cubicBezTo>
                    <a:pt x="293" y="53"/>
                    <a:pt x="293" y="53"/>
                    <a:pt x="293" y="53"/>
                  </a:cubicBezTo>
                  <a:cubicBezTo>
                    <a:pt x="151" y="53"/>
                    <a:pt x="151" y="53"/>
                    <a:pt x="151" y="53"/>
                  </a:cubicBezTo>
                  <a:cubicBezTo>
                    <a:pt x="151" y="98"/>
                    <a:pt x="151" y="98"/>
                    <a:pt x="151" y="98"/>
                  </a:cubicBezTo>
                  <a:cubicBezTo>
                    <a:pt x="71" y="98"/>
                    <a:pt x="71" y="98"/>
                    <a:pt x="71" y="98"/>
                  </a:cubicBezTo>
                  <a:cubicBezTo>
                    <a:pt x="71" y="53"/>
                    <a:pt x="71" y="53"/>
                    <a:pt x="71" y="53"/>
                  </a:cubicBezTo>
                  <a:cubicBezTo>
                    <a:pt x="45" y="53"/>
                    <a:pt x="45" y="53"/>
                    <a:pt x="45" y="53"/>
                  </a:cubicBezTo>
                  <a:cubicBezTo>
                    <a:pt x="18" y="53"/>
                    <a:pt x="0" y="71"/>
                    <a:pt x="0" y="98"/>
                  </a:cubicBezTo>
                  <a:cubicBezTo>
                    <a:pt x="0" y="399"/>
                    <a:pt x="0" y="399"/>
                    <a:pt x="0" y="399"/>
                  </a:cubicBezTo>
                  <a:cubicBezTo>
                    <a:pt x="0" y="425"/>
                    <a:pt x="18" y="443"/>
                    <a:pt x="45" y="443"/>
                  </a:cubicBezTo>
                  <a:cubicBezTo>
                    <a:pt x="399" y="443"/>
                    <a:pt x="399" y="443"/>
                    <a:pt x="399" y="443"/>
                  </a:cubicBezTo>
                  <a:cubicBezTo>
                    <a:pt x="425" y="443"/>
                    <a:pt x="443" y="425"/>
                    <a:pt x="443" y="399"/>
                  </a:cubicBezTo>
                  <a:cubicBezTo>
                    <a:pt x="443" y="98"/>
                    <a:pt x="443" y="98"/>
                    <a:pt x="443" y="98"/>
                  </a:cubicBezTo>
                  <a:cubicBezTo>
                    <a:pt x="443" y="71"/>
                    <a:pt x="425" y="53"/>
                    <a:pt x="399" y="53"/>
                  </a:cubicBezTo>
                  <a:close/>
                  <a:moveTo>
                    <a:pt x="399" y="399"/>
                  </a:moveTo>
                  <a:lnTo>
                    <a:pt x="399" y="399"/>
                  </a:lnTo>
                  <a:cubicBezTo>
                    <a:pt x="45" y="399"/>
                    <a:pt x="45" y="399"/>
                    <a:pt x="45" y="399"/>
                  </a:cubicBezTo>
                  <a:cubicBezTo>
                    <a:pt x="45" y="196"/>
                    <a:pt x="45" y="196"/>
                    <a:pt x="45" y="196"/>
                  </a:cubicBezTo>
                  <a:cubicBezTo>
                    <a:pt x="399" y="196"/>
                    <a:pt x="399" y="196"/>
                    <a:pt x="399" y="196"/>
                  </a:cubicBezTo>
                  <a:lnTo>
                    <a:pt x="399" y="399"/>
                  </a:lnTo>
                  <a:close/>
                  <a:moveTo>
                    <a:pt x="124" y="0"/>
                  </a:moveTo>
                  <a:lnTo>
                    <a:pt x="124" y="0"/>
                  </a:lnTo>
                  <a:cubicBezTo>
                    <a:pt x="89" y="0"/>
                    <a:pt x="89" y="0"/>
                    <a:pt x="89" y="0"/>
                  </a:cubicBezTo>
                  <a:cubicBezTo>
                    <a:pt x="89" y="89"/>
                    <a:pt x="89" y="89"/>
                    <a:pt x="89" y="89"/>
                  </a:cubicBezTo>
                  <a:cubicBezTo>
                    <a:pt x="124" y="89"/>
                    <a:pt x="124" y="89"/>
                    <a:pt x="124" y="89"/>
                  </a:cubicBezTo>
                  <a:lnTo>
                    <a:pt x="124" y="0"/>
                  </a:lnTo>
                  <a:close/>
                  <a:moveTo>
                    <a:pt x="354" y="0"/>
                  </a:moveTo>
                  <a:lnTo>
                    <a:pt x="354" y="0"/>
                  </a:lnTo>
                  <a:cubicBezTo>
                    <a:pt x="319" y="0"/>
                    <a:pt x="319" y="0"/>
                    <a:pt x="319" y="0"/>
                  </a:cubicBezTo>
                  <a:cubicBezTo>
                    <a:pt x="319" y="89"/>
                    <a:pt x="319" y="89"/>
                    <a:pt x="319" y="89"/>
                  </a:cubicBezTo>
                  <a:cubicBezTo>
                    <a:pt x="354" y="89"/>
                    <a:pt x="354" y="89"/>
                    <a:pt x="354" y="89"/>
                  </a:cubicBezTo>
                  <a:lnTo>
                    <a:pt x="354" y="0"/>
                  </a:lnTo>
                  <a:close/>
                </a:path>
              </a:pathLst>
            </a:custGeom>
            <a:solidFill>
              <a:schemeClr val="bg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a:p>
          </p:txBody>
        </p:sp>
        <p:grpSp>
          <p:nvGrpSpPr>
            <p:cNvPr id="31788" name="Group 41"/>
            <p:cNvGrpSpPr>
              <a:grpSpLocks/>
            </p:cNvGrpSpPr>
            <p:nvPr/>
          </p:nvGrpSpPr>
          <p:grpSpPr bwMode="auto">
            <a:xfrm>
              <a:off x="7972912" y="7036446"/>
              <a:ext cx="304072" cy="303870"/>
              <a:chOff x="8571240" y="5550087"/>
              <a:chExt cx="304072" cy="303870"/>
            </a:xfrm>
          </p:grpSpPr>
          <p:sp>
            <p:nvSpPr>
              <p:cNvPr id="46" name="Freeform 324"/>
              <p:cNvSpPr>
                <a:spLocks noChangeArrowheads="1"/>
              </p:cNvSpPr>
              <p:nvPr/>
            </p:nvSpPr>
            <p:spPr bwMode="auto">
              <a:xfrm>
                <a:off x="8571240" y="5550087"/>
                <a:ext cx="304072" cy="303870"/>
              </a:xfrm>
              <a:custGeom>
                <a:avLst/>
                <a:gdLst>
                  <a:gd name="T0" fmla="*/ 303440 w 481"/>
                  <a:gd name="T1" fmla="*/ 151619 h 481"/>
                  <a:gd name="T2" fmla="*/ 303440 w 481"/>
                  <a:gd name="T3" fmla="*/ 151619 h 481"/>
                  <a:gd name="T4" fmla="*/ 151720 w 481"/>
                  <a:gd name="T5" fmla="*/ 0 h 481"/>
                  <a:gd name="T6" fmla="*/ 0 w 481"/>
                  <a:gd name="T7" fmla="*/ 151619 h 481"/>
                  <a:gd name="T8" fmla="*/ 151720 w 481"/>
                  <a:gd name="T9" fmla="*/ 303238 h 481"/>
                  <a:gd name="T10" fmla="*/ 303440 w 481"/>
                  <a:gd name="T11" fmla="*/ 151619 h 48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81" h="481">
                    <a:moveTo>
                      <a:pt x="480" y="240"/>
                    </a:moveTo>
                    <a:lnTo>
                      <a:pt x="480" y="240"/>
                    </a:lnTo>
                    <a:cubicBezTo>
                      <a:pt x="480" y="109"/>
                      <a:pt x="371" y="0"/>
                      <a:pt x="240" y="0"/>
                    </a:cubicBezTo>
                    <a:cubicBezTo>
                      <a:pt x="103" y="0"/>
                      <a:pt x="0" y="109"/>
                      <a:pt x="0" y="240"/>
                    </a:cubicBezTo>
                    <a:cubicBezTo>
                      <a:pt x="0" y="372"/>
                      <a:pt x="103" y="480"/>
                      <a:pt x="240" y="480"/>
                    </a:cubicBezTo>
                    <a:cubicBezTo>
                      <a:pt x="371" y="480"/>
                      <a:pt x="480" y="372"/>
                      <a:pt x="480" y="240"/>
                    </a:cubicBezTo>
                  </a:path>
                </a:pathLst>
              </a:custGeom>
              <a:solidFill>
                <a:srgbClr val="3FD5BA"/>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a:p>
            </p:txBody>
          </p:sp>
          <p:grpSp>
            <p:nvGrpSpPr>
              <p:cNvPr id="48" name="Group 47"/>
              <p:cNvGrpSpPr/>
              <p:nvPr/>
            </p:nvGrpSpPr>
            <p:grpSpPr>
              <a:xfrm>
                <a:off x="8633181" y="5620427"/>
                <a:ext cx="183006" cy="180070"/>
                <a:chOff x="8633181" y="5620427"/>
                <a:chExt cx="183006" cy="180070"/>
              </a:xfrm>
              <a:solidFill>
                <a:schemeClr val="bg1"/>
              </a:solidFill>
            </p:grpSpPr>
            <p:sp>
              <p:nvSpPr>
                <p:cNvPr id="49" name="Freeform 325"/>
                <p:cNvSpPr>
                  <a:spLocks noChangeArrowheads="1"/>
                </p:cNvSpPr>
                <p:nvPr/>
              </p:nvSpPr>
              <p:spPr bwMode="auto">
                <a:xfrm>
                  <a:off x="8717645" y="5620427"/>
                  <a:ext cx="16893" cy="180070"/>
                </a:xfrm>
                <a:custGeom>
                  <a:avLst/>
                  <a:gdLst>
                    <a:gd name="T0" fmla="*/ 28 w 29"/>
                    <a:gd name="T1" fmla="*/ 285 h 286"/>
                    <a:gd name="T2" fmla="*/ 0 w 29"/>
                    <a:gd name="T3" fmla="*/ 285 h 286"/>
                    <a:gd name="T4" fmla="*/ 0 w 29"/>
                    <a:gd name="T5" fmla="*/ 0 h 286"/>
                    <a:gd name="T6" fmla="*/ 28 w 29"/>
                    <a:gd name="T7" fmla="*/ 0 h 286"/>
                    <a:gd name="T8" fmla="*/ 28 w 29"/>
                    <a:gd name="T9" fmla="*/ 285 h 286"/>
                  </a:gdLst>
                  <a:ahLst/>
                  <a:cxnLst>
                    <a:cxn ang="0">
                      <a:pos x="T0" y="T1"/>
                    </a:cxn>
                    <a:cxn ang="0">
                      <a:pos x="T2" y="T3"/>
                    </a:cxn>
                    <a:cxn ang="0">
                      <a:pos x="T4" y="T5"/>
                    </a:cxn>
                    <a:cxn ang="0">
                      <a:pos x="T6" y="T7"/>
                    </a:cxn>
                    <a:cxn ang="0">
                      <a:pos x="T8" y="T9"/>
                    </a:cxn>
                  </a:cxnLst>
                  <a:rect l="0" t="0" r="r" b="b"/>
                  <a:pathLst>
                    <a:path w="29" h="286">
                      <a:moveTo>
                        <a:pt x="28" y="285"/>
                      </a:moveTo>
                      <a:lnTo>
                        <a:pt x="0" y="285"/>
                      </a:lnTo>
                      <a:lnTo>
                        <a:pt x="0" y="0"/>
                      </a:lnTo>
                      <a:lnTo>
                        <a:pt x="28" y="0"/>
                      </a:lnTo>
                      <a:lnTo>
                        <a:pt x="28" y="285"/>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1828434" fontAlgn="auto">
                    <a:spcBef>
                      <a:spcPts val="0"/>
                    </a:spcBef>
                    <a:spcAft>
                      <a:spcPts val="0"/>
                    </a:spcAft>
                    <a:defRPr/>
                  </a:pPr>
                  <a:endParaRPr lang="en-US" dirty="0">
                    <a:latin typeface="Calibri Light"/>
                    <a:ea typeface="+mn-ea"/>
                  </a:endParaRPr>
                </a:p>
              </p:txBody>
            </p:sp>
            <p:sp>
              <p:nvSpPr>
                <p:cNvPr id="50" name="Freeform 326"/>
                <p:cNvSpPr>
                  <a:spLocks noChangeArrowheads="1"/>
                </p:cNvSpPr>
                <p:nvPr/>
              </p:nvSpPr>
              <p:spPr bwMode="auto">
                <a:xfrm>
                  <a:off x="8633181" y="5699209"/>
                  <a:ext cx="183006" cy="19695"/>
                </a:xfrm>
                <a:custGeom>
                  <a:avLst/>
                  <a:gdLst>
                    <a:gd name="T0" fmla="*/ 0 w 293"/>
                    <a:gd name="T1" fmla="*/ 35 h 36"/>
                    <a:gd name="T2" fmla="*/ 0 w 293"/>
                    <a:gd name="T3" fmla="*/ 0 h 36"/>
                    <a:gd name="T4" fmla="*/ 292 w 293"/>
                    <a:gd name="T5" fmla="*/ 0 h 36"/>
                    <a:gd name="T6" fmla="*/ 292 w 293"/>
                    <a:gd name="T7" fmla="*/ 35 h 36"/>
                    <a:gd name="T8" fmla="*/ 0 w 293"/>
                    <a:gd name="T9" fmla="*/ 35 h 36"/>
                  </a:gdLst>
                  <a:ahLst/>
                  <a:cxnLst>
                    <a:cxn ang="0">
                      <a:pos x="T0" y="T1"/>
                    </a:cxn>
                    <a:cxn ang="0">
                      <a:pos x="T2" y="T3"/>
                    </a:cxn>
                    <a:cxn ang="0">
                      <a:pos x="T4" y="T5"/>
                    </a:cxn>
                    <a:cxn ang="0">
                      <a:pos x="T6" y="T7"/>
                    </a:cxn>
                    <a:cxn ang="0">
                      <a:pos x="T8" y="T9"/>
                    </a:cxn>
                  </a:cxnLst>
                  <a:rect l="0" t="0" r="r" b="b"/>
                  <a:pathLst>
                    <a:path w="293" h="36">
                      <a:moveTo>
                        <a:pt x="0" y="35"/>
                      </a:moveTo>
                      <a:lnTo>
                        <a:pt x="0" y="0"/>
                      </a:lnTo>
                      <a:lnTo>
                        <a:pt x="292" y="0"/>
                      </a:lnTo>
                      <a:lnTo>
                        <a:pt x="292" y="35"/>
                      </a:lnTo>
                      <a:lnTo>
                        <a:pt x="0" y="35"/>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1828434" fontAlgn="auto">
                    <a:spcBef>
                      <a:spcPts val="0"/>
                    </a:spcBef>
                    <a:spcAft>
                      <a:spcPts val="0"/>
                    </a:spcAft>
                    <a:defRPr/>
                  </a:pPr>
                  <a:endParaRPr lang="en-US" dirty="0">
                    <a:latin typeface="Calibri Light"/>
                    <a:ea typeface="+mn-ea"/>
                  </a:endParaRPr>
                </a:p>
              </p:txBody>
            </p:sp>
          </p:grpSp>
        </p:grpSp>
        <p:sp>
          <p:nvSpPr>
            <p:cNvPr id="31789" name="TextBox 42"/>
            <p:cNvSpPr txBox="1">
              <a:spLocks noChangeArrowheads="1"/>
            </p:cNvSpPr>
            <p:nvPr/>
          </p:nvSpPr>
          <p:spPr bwMode="auto">
            <a:xfrm>
              <a:off x="6675604" y="6773924"/>
              <a:ext cx="1376072" cy="677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82843" tIns="91422" rIns="182843" bIns="91422">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r"/>
              <a:r>
                <a:rPr lang="id-ID" altLang="es-MX" sz="3200" b="1" dirty="0">
                  <a:latin typeface="Lato" panose="020F0502020204030203" pitchFamily="34" charset="77"/>
                </a:rPr>
                <a:t>4 LTE</a:t>
              </a:r>
            </a:p>
          </p:txBody>
        </p:sp>
        <p:sp>
          <p:nvSpPr>
            <p:cNvPr id="31790" name="TextBox 44"/>
            <p:cNvSpPr txBox="1">
              <a:spLocks noChangeArrowheads="1"/>
            </p:cNvSpPr>
            <p:nvPr/>
          </p:nvSpPr>
          <p:spPr bwMode="auto">
            <a:xfrm>
              <a:off x="4211596" y="7261153"/>
              <a:ext cx="3850436" cy="1434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19419" tIns="109710" rIns="219419" bIns="109710">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r">
                <a:lnSpc>
                  <a:spcPct val="110000"/>
                </a:lnSpc>
              </a:pPr>
              <a:r>
                <a:rPr lang="en-US" altLang="es-MX" sz="2400">
                  <a:latin typeface="Calibri Light" panose="020F0302020204030204" pitchFamily="34" charset="0"/>
                  <a:cs typeface="Calibri Light" panose="020F0302020204030204" pitchFamily="34" charset="0"/>
                </a:rPr>
                <a:t>Creativity is the key to success in the great and primary education</a:t>
              </a:r>
            </a:p>
          </p:txBody>
        </p:sp>
      </p:grpSp>
      <p:grpSp>
        <p:nvGrpSpPr>
          <p:cNvPr id="31746" name="Group 55"/>
          <p:cNvGrpSpPr>
            <a:grpSpLocks/>
          </p:cNvGrpSpPr>
          <p:nvPr/>
        </p:nvGrpSpPr>
        <p:grpSpPr bwMode="auto">
          <a:xfrm>
            <a:off x="17638713" y="7637463"/>
            <a:ext cx="5621337" cy="2176462"/>
            <a:chOff x="14570915" y="6527320"/>
            <a:chExt cx="5621309" cy="2175512"/>
          </a:xfrm>
        </p:grpSpPr>
        <p:grpSp>
          <p:nvGrpSpPr>
            <p:cNvPr id="31778" name="Group 56"/>
            <p:cNvGrpSpPr>
              <a:grpSpLocks/>
            </p:cNvGrpSpPr>
            <p:nvPr/>
          </p:nvGrpSpPr>
          <p:grpSpPr bwMode="auto">
            <a:xfrm>
              <a:off x="14570915" y="6527320"/>
              <a:ext cx="1404923" cy="1294259"/>
              <a:chOff x="14726875" y="6750120"/>
              <a:chExt cx="1404923" cy="1294259"/>
            </a:xfrm>
          </p:grpSpPr>
          <p:grpSp>
            <p:nvGrpSpPr>
              <p:cNvPr id="81" name="Group 80"/>
              <p:cNvGrpSpPr/>
              <p:nvPr/>
            </p:nvGrpSpPr>
            <p:grpSpPr>
              <a:xfrm>
                <a:off x="14726875" y="6750120"/>
                <a:ext cx="1404923" cy="1294259"/>
                <a:chOff x="13296064" y="10607541"/>
                <a:chExt cx="1265763" cy="1166060"/>
              </a:xfrm>
              <a:solidFill>
                <a:schemeClr val="accent2"/>
              </a:solidFill>
            </p:grpSpPr>
            <p:sp>
              <p:nvSpPr>
                <p:cNvPr id="83" name="Freeform 269"/>
                <p:cNvSpPr>
                  <a:spLocks noChangeArrowheads="1"/>
                </p:cNvSpPr>
                <p:nvPr/>
              </p:nvSpPr>
              <p:spPr bwMode="auto">
                <a:xfrm>
                  <a:off x="13349333" y="10670914"/>
                  <a:ext cx="1141470" cy="1039314"/>
                </a:xfrm>
                <a:custGeom>
                  <a:avLst/>
                  <a:gdLst>
                    <a:gd name="T0" fmla="*/ 994 w 1989"/>
                    <a:gd name="T1" fmla="*/ 0 h 1812"/>
                    <a:gd name="T2" fmla="*/ 994 w 1989"/>
                    <a:gd name="T3" fmla="*/ 0 h 1812"/>
                    <a:gd name="T4" fmla="*/ 354 w 1989"/>
                    <a:gd name="T5" fmla="*/ 268 h 1812"/>
                    <a:gd name="T6" fmla="*/ 354 w 1989"/>
                    <a:gd name="T7" fmla="*/ 1548 h 1812"/>
                    <a:gd name="T8" fmla="*/ 994 w 1989"/>
                    <a:gd name="T9" fmla="*/ 1811 h 1812"/>
                    <a:gd name="T10" fmla="*/ 1634 w 1989"/>
                    <a:gd name="T11" fmla="*/ 1548 h 1812"/>
                    <a:gd name="T12" fmla="*/ 1634 w 1989"/>
                    <a:gd name="T13" fmla="*/ 268 h 1812"/>
                    <a:gd name="T14" fmla="*/ 994 w 1989"/>
                    <a:gd name="T15" fmla="*/ 0 h 18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89" h="1812">
                      <a:moveTo>
                        <a:pt x="994" y="0"/>
                      </a:moveTo>
                      <a:lnTo>
                        <a:pt x="994" y="0"/>
                      </a:lnTo>
                      <a:cubicBezTo>
                        <a:pt x="766" y="0"/>
                        <a:pt x="532" y="91"/>
                        <a:pt x="354" y="268"/>
                      </a:cubicBezTo>
                      <a:cubicBezTo>
                        <a:pt x="0" y="622"/>
                        <a:pt x="0" y="1194"/>
                        <a:pt x="354" y="1548"/>
                      </a:cubicBezTo>
                      <a:cubicBezTo>
                        <a:pt x="532" y="1725"/>
                        <a:pt x="766" y="1811"/>
                        <a:pt x="994" y="1811"/>
                      </a:cubicBezTo>
                      <a:cubicBezTo>
                        <a:pt x="1229" y="1811"/>
                        <a:pt x="1457" y="1725"/>
                        <a:pt x="1634" y="1548"/>
                      </a:cubicBezTo>
                      <a:cubicBezTo>
                        <a:pt x="1988" y="1194"/>
                        <a:pt x="1988" y="622"/>
                        <a:pt x="1634" y="268"/>
                      </a:cubicBezTo>
                      <a:cubicBezTo>
                        <a:pt x="1457" y="91"/>
                        <a:pt x="1229" y="0"/>
                        <a:pt x="994" y="0"/>
                      </a:cubicBezTo>
                    </a:path>
                  </a:pathLst>
                </a:custGeom>
                <a:solidFill>
                  <a:schemeClr val="accent4"/>
                </a:solidFill>
                <a:ln w="9525" cap="flat">
                  <a:noFill/>
                  <a:bevel/>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1828434" fontAlgn="auto">
                    <a:spcBef>
                      <a:spcPts val="0"/>
                    </a:spcBef>
                    <a:spcAft>
                      <a:spcPts val="0"/>
                    </a:spcAft>
                    <a:defRPr/>
                  </a:pPr>
                  <a:endParaRPr lang="en-US" dirty="0">
                    <a:latin typeface="Calibri Light"/>
                    <a:ea typeface="+mn-ea"/>
                  </a:endParaRPr>
                </a:p>
              </p:txBody>
            </p:sp>
            <p:sp>
              <p:nvSpPr>
                <p:cNvPr id="84" name="Freeform 270"/>
                <p:cNvSpPr>
                  <a:spLocks noChangeArrowheads="1"/>
                </p:cNvSpPr>
                <p:nvPr/>
              </p:nvSpPr>
              <p:spPr bwMode="auto">
                <a:xfrm>
                  <a:off x="13296064" y="10607541"/>
                  <a:ext cx="1265763" cy="1166060"/>
                </a:xfrm>
                <a:custGeom>
                  <a:avLst/>
                  <a:gdLst>
                    <a:gd name="T0" fmla="*/ 1085 w 2206"/>
                    <a:gd name="T1" fmla="*/ 2005 h 2035"/>
                    <a:gd name="T2" fmla="*/ 1085 w 2206"/>
                    <a:gd name="T3" fmla="*/ 2005 h 2035"/>
                    <a:gd name="T4" fmla="*/ 383 w 2206"/>
                    <a:gd name="T5" fmla="*/ 1714 h 2035"/>
                    <a:gd name="T6" fmla="*/ 383 w 2206"/>
                    <a:gd name="T7" fmla="*/ 314 h 2035"/>
                    <a:gd name="T8" fmla="*/ 1085 w 2206"/>
                    <a:gd name="T9" fmla="*/ 23 h 2035"/>
                    <a:gd name="T10" fmla="*/ 1788 w 2206"/>
                    <a:gd name="T11" fmla="*/ 314 h 2035"/>
                    <a:gd name="T12" fmla="*/ 1788 w 2206"/>
                    <a:gd name="T13" fmla="*/ 1714 h 2035"/>
                    <a:gd name="T14" fmla="*/ 1085 w 2206"/>
                    <a:gd name="T15" fmla="*/ 2005 h 2035"/>
                    <a:gd name="T16" fmla="*/ 1085 w 2206"/>
                    <a:gd name="T17" fmla="*/ 0 h 2035"/>
                    <a:gd name="T18" fmla="*/ 1085 w 2206"/>
                    <a:gd name="T19" fmla="*/ 0 h 2035"/>
                    <a:gd name="T20" fmla="*/ 366 w 2206"/>
                    <a:gd name="T21" fmla="*/ 297 h 2035"/>
                    <a:gd name="T22" fmla="*/ 68 w 2206"/>
                    <a:gd name="T23" fmla="*/ 1017 h 2035"/>
                    <a:gd name="T24" fmla="*/ 366 w 2206"/>
                    <a:gd name="T25" fmla="*/ 1737 h 2035"/>
                    <a:gd name="T26" fmla="*/ 1085 w 2206"/>
                    <a:gd name="T27" fmla="*/ 2034 h 2035"/>
                    <a:gd name="T28" fmla="*/ 1085 w 2206"/>
                    <a:gd name="T29" fmla="*/ 2034 h 2035"/>
                    <a:gd name="T30" fmla="*/ 1805 w 2206"/>
                    <a:gd name="T31" fmla="*/ 1737 h 2035"/>
                    <a:gd name="T32" fmla="*/ 1805 w 2206"/>
                    <a:gd name="T33" fmla="*/ 297 h 2035"/>
                    <a:gd name="T34" fmla="*/ 1085 w 2206"/>
                    <a:gd name="T35" fmla="*/ 0 h 2035"/>
                    <a:gd name="T36" fmla="*/ 1085 w 2206"/>
                    <a:gd name="T37" fmla="*/ 2005 h 20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06" h="2035">
                      <a:moveTo>
                        <a:pt x="1085" y="2005"/>
                      </a:moveTo>
                      <a:lnTo>
                        <a:pt x="1085" y="2005"/>
                      </a:lnTo>
                      <a:cubicBezTo>
                        <a:pt x="823" y="2005"/>
                        <a:pt x="571" y="1902"/>
                        <a:pt x="383" y="1714"/>
                      </a:cubicBezTo>
                      <a:cubicBezTo>
                        <a:pt x="0" y="1331"/>
                        <a:pt x="0" y="703"/>
                        <a:pt x="383" y="314"/>
                      </a:cubicBezTo>
                      <a:cubicBezTo>
                        <a:pt x="571" y="126"/>
                        <a:pt x="823" y="23"/>
                        <a:pt x="1085" y="23"/>
                      </a:cubicBezTo>
                      <a:cubicBezTo>
                        <a:pt x="1354" y="23"/>
                        <a:pt x="1600" y="126"/>
                        <a:pt x="1788" y="314"/>
                      </a:cubicBezTo>
                      <a:cubicBezTo>
                        <a:pt x="2177" y="703"/>
                        <a:pt x="2177" y="1331"/>
                        <a:pt x="1788" y="1714"/>
                      </a:cubicBezTo>
                      <a:cubicBezTo>
                        <a:pt x="1600" y="1902"/>
                        <a:pt x="1354" y="2005"/>
                        <a:pt x="1085" y="2005"/>
                      </a:cubicBezTo>
                      <a:lnTo>
                        <a:pt x="1085" y="0"/>
                      </a:lnTo>
                      <a:lnTo>
                        <a:pt x="1085" y="0"/>
                      </a:lnTo>
                      <a:cubicBezTo>
                        <a:pt x="817" y="0"/>
                        <a:pt x="560" y="103"/>
                        <a:pt x="366" y="297"/>
                      </a:cubicBezTo>
                      <a:cubicBezTo>
                        <a:pt x="177" y="486"/>
                        <a:pt x="68" y="743"/>
                        <a:pt x="68" y="1017"/>
                      </a:cubicBezTo>
                      <a:cubicBezTo>
                        <a:pt x="68" y="1285"/>
                        <a:pt x="177" y="1542"/>
                        <a:pt x="366" y="1737"/>
                      </a:cubicBezTo>
                      <a:cubicBezTo>
                        <a:pt x="560" y="1925"/>
                        <a:pt x="817" y="2034"/>
                        <a:pt x="1085" y="2034"/>
                      </a:cubicBezTo>
                      <a:lnTo>
                        <a:pt x="1085" y="2034"/>
                      </a:lnTo>
                      <a:cubicBezTo>
                        <a:pt x="1360" y="2034"/>
                        <a:pt x="1611" y="1925"/>
                        <a:pt x="1805" y="1737"/>
                      </a:cubicBezTo>
                      <a:cubicBezTo>
                        <a:pt x="2205" y="1337"/>
                        <a:pt x="2205" y="691"/>
                        <a:pt x="1805" y="297"/>
                      </a:cubicBezTo>
                      <a:cubicBezTo>
                        <a:pt x="1611" y="103"/>
                        <a:pt x="1360" y="0"/>
                        <a:pt x="1085" y="0"/>
                      </a:cubicBezTo>
                      <a:lnTo>
                        <a:pt x="1085" y="2005"/>
                      </a:lnTo>
                    </a:path>
                  </a:pathLst>
                </a:custGeom>
                <a:solidFill>
                  <a:schemeClr val="accent4"/>
                </a:solidFill>
                <a:ln w="9525" cap="flat">
                  <a:noFill/>
                  <a:bevel/>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1828434" fontAlgn="auto">
                    <a:spcBef>
                      <a:spcPts val="0"/>
                    </a:spcBef>
                    <a:spcAft>
                      <a:spcPts val="0"/>
                    </a:spcAft>
                    <a:defRPr/>
                  </a:pPr>
                  <a:endParaRPr lang="en-US" dirty="0">
                    <a:latin typeface="Calibri Light"/>
                    <a:ea typeface="+mn-ea"/>
                  </a:endParaRPr>
                </a:p>
              </p:txBody>
            </p:sp>
          </p:grpSp>
          <p:sp>
            <p:nvSpPr>
              <p:cNvPr id="82" name="Freeform 116"/>
              <p:cNvSpPr>
                <a:spLocks noChangeArrowheads="1"/>
              </p:cNvSpPr>
              <p:nvPr/>
            </p:nvSpPr>
            <p:spPr bwMode="auto">
              <a:xfrm>
                <a:off x="15167722" y="7085367"/>
                <a:ext cx="532736" cy="553830"/>
              </a:xfrm>
              <a:custGeom>
                <a:avLst/>
                <a:gdLst>
                  <a:gd name="T0" fmla="*/ 478864 w 445"/>
                  <a:gd name="T1" fmla="*/ 190604 h 462"/>
                  <a:gd name="T2" fmla="*/ 478864 w 445"/>
                  <a:gd name="T3" fmla="*/ 190604 h 462"/>
                  <a:gd name="T4" fmla="*/ 318444 w 445"/>
                  <a:gd name="T5" fmla="*/ 9590 h 462"/>
                  <a:gd name="T6" fmla="*/ 43098 w 445"/>
                  <a:gd name="T7" fmla="*/ 297294 h 462"/>
                  <a:gd name="T8" fmla="*/ 10774 w 445"/>
                  <a:gd name="T9" fmla="*/ 382406 h 462"/>
                  <a:gd name="T10" fmla="*/ 96970 w 445"/>
                  <a:gd name="T11" fmla="*/ 425562 h 462"/>
                  <a:gd name="T12" fmla="*/ 117322 w 445"/>
                  <a:gd name="T13" fmla="*/ 414773 h 462"/>
                  <a:gd name="T14" fmla="*/ 160419 w 445"/>
                  <a:gd name="T15" fmla="*/ 445941 h 462"/>
                  <a:gd name="T16" fmla="*/ 191546 w 445"/>
                  <a:gd name="T17" fmla="*/ 520265 h 462"/>
                  <a:gd name="T18" fmla="*/ 223869 w 445"/>
                  <a:gd name="T19" fmla="*/ 541842 h 462"/>
                  <a:gd name="T20" fmla="*/ 287318 w 445"/>
                  <a:gd name="T21" fmla="*/ 520265 h 462"/>
                  <a:gd name="T22" fmla="*/ 298093 w 445"/>
                  <a:gd name="T23" fmla="*/ 498687 h 462"/>
                  <a:gd name="T24" fmla="*/ 276544 w 445"/>
                  <a:gd name="T25" fmla="*/ 467519 h 462"/>
                  <a:gd name="T26" fmla="*/ 244221 w 445"/>
                  <a:gd name="T27" fmla="*/ 403984 h 462"/>
                  <a:gd name="T28" fmla="*/ 276544 w 445"/>
                  <a:gd name="T29" fmla="*/ 371618 h 462"/>
                  <a:gd name="T30" fmla="*/ 499216 w 445"/>
                  <a:gd name="T31" fmla="*/ 425562 h 462"/>
                  <a:gd name="T32" fmla="*/ 478864 w 445"/>
                  <a:gd name="T33" fmla="*/ 190604 h 462"/>
                  <a:gd name="T34" fmla="*/ 466892 w 445"/>
                  <a:gd name="T35" fmla="*/ 371618 h 462"/>
                  <a:gd name="T36" fmla="*/ 466892 w 445"/>
                  <a:gd name="T37" fmla="*/ 371618 h 462"/>
                  <a:gd name="T38" fmla="*/ 361542 w 445"/>
                  <a:gd name="T39" fmla="*/ 244548 h 462"/>
                  <a:gd name="T40" fmla="*/ 339993 w 445"/>
                  <a:gd name="T41" fmla="*/ 74324 h 462"/>
                  <a:gd name="T42" fmla="*/ 435766 w 445"/>
                  <a:gd name="T43" fmla="*/ 212182 h 462"/>
                  <a:gd name="T44" fmla="*/ 466892 w 445"/>
                  <a:gd name="T45" fmla="*/ 371618 h 46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45" h="462">
                    <a:moveTo>
                      <a:pt x="400" y="159"/>
                    </a:moveTo>
                    <a:lnTo>
                      <a:pt x="400" y="159"/>
                    </a:lnTo>
                    <a:cubicBezTo>
                      <a:pt x="364" y="71"/>
                      <a:pt x="302" y="0"/>
                      <a:pt x="266" y="8"/>
                    </a:cubicBezTo>
                    <a:cubicBezTo>
                      <a:pt x="213" y="36"/>
                      <a:pt x="302" y="142"/>
                      <a:pt x="36" y="248"/>
                    </a:cubicBezTo>
                    <a:cubicBezTo>
                      <a:pt x="9" y="257"/>
                      <a:pt x="0" y="292"/>
                      <a:pt x="9" y="319"/>
                    </a:cubicBezTo>
                    <a:cubicBezTo>
                      <a:pt x="18" y="337"/>
                      <a:pt x="53" y="363"/>
                      <a:pt x="81" y="355"/>
                    </a:cubicBezTo>
                    <a:lnTo>
                      <a:pt x="98" y="346"/>
                    </a:lnTo>
                    <a:cubicBezTo>
                      <a:pt x="116" y="372"/>
                      <a:pt x="134" y="355"/>
                      <a:pt x="134" y="372"/>
                    </a:cubicBezTo>
                    <a:cubicBezTo>
                      <a:pt x="143" y="390"/>
                      <a:pt x="160" y="425"/>
                      <a:pt x="160" y="434"/>
                    </a:cubicBezTo>
                    <a:cubicBezTo>
                      <a:pt x="169" y="443"/>
                      <a:pt x="178" y="461"/>
                      <a:pt x="187" y="452"/>
                    </a:cubicBezTo>
                    <a:cubicBezTo>
                      <a:pt x="196" y="452"/>
                      <a:pt x="231" y="443"/>
                      <a:pt x="240" y="434"/>
                    </a:cubicBezTo>
                    <a:cubicBezTo>
                      <a:pt x="257" y="434"/>
                      <a:pt x="257" y="425"/>
                      <a:pt x="249" y="416"/>
                    </a:cubicBezTo>
                    <a:cubicBezTo>
                      <a:pt x="249" y="408"/>
                      <a:pt x="231" y="399"/>
                      <a:pt x="231" y="390"/>
                    </a:cubicBezTo>
                    <a:cubicBezTo>
                      <a:pt x="222" y="381"/>
                      <a:pt x="213" y="346"/>
                      <a:pt x="204" y="337"/>
                    </a:cubicBezTo>
                    <a:cubicBezTo>
                      <a:pt x="196" y="328"/>
                      <a:pt x="213" y="310"/>
                      <a:pt x="231" y="310"/>
                    </a:cubicBezTo>
                    <a:cubicBezTo>
                      <a:pt x="355" y="302"/>
                      <a:pt x="373" y="372"/>
                      <a:pt x="417" y="355"/>
                    </a:cubicBezTo>
                    <a:cubicBezTo>
                      <a:pt x="444" y="346"/>
                      <a:pt x="444" y="248"/>
                      <a:pt x="400" y="159"/>
                    </a:cubicBezTo>
                    <a:close/>
                    <a:moveTo>
                      <a:pt x="390" y="310"/>
                    </a:moveTo>
                    <a:lnTo>
                      <a:pt x="390" y="310"/>
                    </a:lnTo>
                    <a:cubicBezTo>
                      <a:pt x="381" y="310"/>
                      <a:pt x="328" y="275"/>
                      <a:pt x="302" y="204"/>
                    </a:cubicBezTo>
                    <a:cubicBezTo>
                      <a:pt x="275" y="133"/>
                      <a:pt x="275" y="62"/>
                      <a:pt x="284" y="62"/>
                    </a:cubicBezTo>
                    <a:cubicBezTo>
                      <a:pt x="293" y="62"/>
                      <a:pt x="337" y="106"/>
                      <a:pt x="364" y="177"/>
                    </a:cubicBezTo>
                    <a:cubicBezTo>
                      <a:pt x="400" y="248"/>
                      <a:pt x="390" y="302"/>
                      <a:pt x="390" y="310"/>
                    </a:cubicBezTo>
                    <a:close/>
                  </a:path>
                </a:pathLst>
              </a:custGeom>
              <a:solidFill>
                <a:schemeClr val="bg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a:p>
            </p:txBody>
          </p:sp>
        </p:grpSp>
        <p:sp>
          <p:nvSpPr>
            <p:cNvPr id="31779" name="TextBox 57"/>
            <p:cNvSpPr txBox="1">
              <a:spLocks noChangeArrowheads="1"/>
            </p:cNvSpPr>
            <p:nvPr/>
          </p:nvSpPr>
          <p:spPr bwMode="auto">
            <a:xfrm>
              <a:off x="16311252" y="6794716"/>
              <a:ext cx="1856844" cy="677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82843" tIns="91422" rIns="182843" bIns="91422">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en-US" altLang="es-MX" sz="3200" b="1" dirty="0">
                  <a:latin typeface="Lato" panose="020F0502020204030203" pitchFamily="34" charset="77"/>
                </a:rPr>
                <a:t>Speaker</a:t>
              </a:r>
              <a:endParaRPr lang="id-ID" altLang="es-MX" sz="3200" b="1" dirty="0">
                <a:latin typeface="Lato" panose="020F0502020204030203" pitchFamily="34" charset="77"/>
              </a:endParaRPr>
            </a:p>
          </p:txBody>
        </p:sp>
        <p:grpSp>
          <p:nvGrpSpPr>
            <p:cNvPr id="31780" name="Group 58"/>
            <p:cNvGrpSpPr>
              <a:grpSpLocks/>
            </p:cNvGrpSpPr>
            <p:nvPr/>
          </p:nvGrpSpPr>
          <p:grpSpPr bwMode="auto">
            <a:xfrm>
              <a:off x="16087511" y="7015531"/>
              <a:ext cx="304072" cy="303870"/>
              <a:chOff x="8571240" y="5550087"/>
              <a:chExt cx="304072" cy="303870"/>
            </a:xfrm>
          </p:grpSpPr>
          <p:sp>
            <p:nvSpPr>
              <p:cNvPr id="64" name="Freeform 324"/>
              <p:cNvSpPr>
                <a:spLocks noChangeArrowheads="1"/>
              </p:cNvSpPr>
              <p:nvPr/>
            </p:nvSpPr>
            <p:spPr bwMode="auto">
              <a:xfrm>
                <a:off x="8571240" y="5550087"/>
                <a:ext cx="304072" cy="303870"/>
              </a:xfrm>
              <a:custGeom>
                <a:avLst/>
                <a:gdLst>
                  <a:gd name="T0" fmla="*/ 303440 w 481"/>
                  <a:gd name="T1" fmla="*/ 151619 h 481"/>
                  <a:gd name="T2" fmla="*/ 303440 w 481"/>
                  <a:gd name="T3" fmla="*/ 151619 h 481"/>
                  <a:gd name="T4" fmla="*/ 151720 w 481"/>
                  <a:gd name="T5" fmla="*/ 0 h 481"/>
                  <a:gd name="T6" fmla="*/ 0 w 481"/>
                  <a:gd name="T7" fmla="*/ 151619 h 481"/>
                  <a:gd name="T8" fmla="*/ 151720 w 481"/>
                  <a:gd name="T9" fmla="*/ 303238 h 481"/>
                  <a:gd name="T10" fmla="*/ 303440 w 481"/>
                  <a:gd name="T11" fmla="*/ 151619 h 48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81" h="481">
                    <a:moveTo>
                      <a:pt x="480" y="240"/>
                    </a:moveTo>
                    <a:lnTo>
                      <a:pt x="480" y="240"/>
                    </a:lnTo>
                    <a:cubicBezTo>
                      <a:pt x="480" y="109"/>
                      <a:pt x="371" y="0"/>
                      <a:pt x="240" y="0"/>
                    </a:cubicBezTo>
                    <a:cubicBezTo>
                      <a:pt x="103" y="0"/>
                      <a:pt x="0" y="109"/>
                      <a:pt x="0" y="240"/>
                    </a:cubicBezTo>
                    <a:cubicBezTo>
                      <a:pt x="0" y="372"/>
                      <a:pt x="103" y="480"/>
                      <a:pt x="240" y="480"/>
                    </a:cubicBezTo>
                    <a:cubicBezTo>
                      <a:pt x="371" y="480"/>
                      <a:pt x="480" y="372"/>
                      <a:pt x="480" y="240"/>
                    </a:cubicBezTo>
                  </a:path>
                </a:pathLst>
              </a:custGeom>
              <a:solidFill>
                <a:srgbClr val="F4726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a:p>
            </p:txBody>
          </p:sp>
          <p:grpSp>
            <p:nvGrpSpPr>
              <p:cNvPr id="66" name="Group 65"/>
              <p:cNvGrpSpPr/>
              <p:nvPr/>
            </p:nvGrpSpPr>
            <p:grpSpPr>
              <a:xfrm>
                <a:off x="8633181" y="5620427"/>
                <a:ext cx="183006" cy="180070"/>
                <a:chOff x="8633181" y="5620427"/>
                <a:chExt cx="183006" cy="180070"/>
              </a:xfrm>
              <a:solidFill>
                <a:schemeClr val="bg1"/>
              </a:solidFill>
            </p:grpSpPr>
            <p:sp>
              <p:nvSpPr>
                <p:cNvPr id="67" name="Freeform 325"/>
                <p:cNvSpPr>
                  <a:spLocks noChangeArrowheads="1"/>
                </p:cNvSpPr>
                <p:nvPr/>
              </p:nvSpPr>
              <p:spPr bwMode="auto">
                <a:xfrm>
                  <a:off x="8717645" y="5620427"/>
                  <a:ext cx="16893" cy="180070"/>
                </a:xfrm>
                <a:custGeom>
                  <a:avLst/>
                  <a:gdLst>
                    <a:gd name="T0" fmla="*/ 28 w 29"/>
                    <a:gd name="T1" fmla="*/ 285 h 286"/>
                    <a:gd name="T2" fmla="*/ 0 w 29"/>
                    <a:gd name="T3" fmla="*/ 285 h 286"/>
                    <a:gd name="T4" fmla="*/ 0 w 29"/>
                    <a:gd name="T5" fmla="*/ 0 h 286"/>
                    <a:gd name="T6" fmla="*/ 28 w 29"/>
                    <a:gd name="T7" fmla="*/ 0 h 286"/>
                    <a:gd name="T8" fmla="*/ 28 w 29"/>
                    <a:gd name="T9" fmla="*/ 285 h 286"/>
                  </a:gdLst>
                  <a:ahLst/>
                  <a:cxnLst>
                    <a:cxn ang="0">
                      <a:pos x="T0" y="T1"/>
                    </a:cxn>
                    <a:cxn ang="0">
                      <a:pos x="T2" y="T3"/>
                    </a:cxn>
                    <a:cxn ang="0">
                      <a:pos x="T4" y="T5"/>
                    </a:cxn>
                    <a:cxn ang="0">
                      <a:pos x="T6" y="T7"/>
                    </a:cxn>
                    <a:cxn ang="0">
                      <a:pos x="T8" y="T9"/>
                    </a:cxn>
                  </a:cxnLst>
                  <a:rect l="0" t="0" r="r" b="b"/>
                  <a:pathLst>
                    <a:path w="29" h="286">
                      <a:moveTo>
                        <a:pt x="28" y="285"/>
                      </a:moveTo>
                      <a:lnTo>
                        <a:pt x="0" y="285"/>
                      </a:lnTo>
                      <a:lnTo>
                        <a:pt x="0" y="0"/>
                      </a:lnTo>
                      <a:lnTo>
                        <a:pt x="28" y="0"/>
                      </a:lnTo>
                      <a:lnTo>
                        <a:pt x="28" y="285"/>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1828434" fontAlgn="auto">
                    <a:spcBef>
                      <a:spcPts val="0"/>
                    </a:spcBef>
                    <a:spcAft>
                      <a:spcPts val="0"/>
                    </a:spcAft>
                    <a:defRPr/>
                  </a:pPr>
                  <a:endParaRPr lang="en-US" dirty="0">
                    <a:latin typeface="Calibri Light"/>
                    <a:ea typeface="+mn-ea"/>
                  </a:endParaRPr>
                </a:p>
              </p:txBody>
            </p:sp>
            <p:sp>
              <p:nvSpPr>
                <p:cNvPr id="69" name="Freeform 326"/>
                <p:cNvSpPr>
                  <a:spLocks noChangeArrowheads="1"/>
                </p:cNvSpPr>
                <p:nvPr/>
              </p:nvSpPr>
              <p:spPr bwMode="auto">
                <a:xfrm>
                  <a:off x="8633181" y="5699209"/>
                  <a:ext cx="183006" cy="19695"/>
                </a:xfrm>
                <a:custGeom>
                  <a:avLst/>
                  <a:gdLst>
                    <a:gd name="T0" fmla="*/ 0 w 293"/>
                    <a:gd name="T1" fmla="*/ 35 h 36"/>
                    <a:gd name="T2" fmla="*/ 0 w 293"/>
                    <a:gd name="T3" fmla="*/ 0 h 36"/>
                    <a:gd name="T4" fmla="*/ 292 w 293"/>
                    <a:gd name="T5" fmla="*/ 0 h 36"/>
                    <a:gd name="T6" fmla="*/ 292 w 293"/>
                    <a:gd name="T7" fmla="*/ 35 h 36"/>
                    <a:gd name="T8" fmla="*/ 0 w 293"/>
                    <a:gd name="T9" fmla="*/ 35 h 36"/>
                  </a:gdLst>
                  <a:ahLst/>
                  <a:cxnLst>
                    <a:cxn ang="0">
                      <a:pos x="T0" y="T1"/>
                    </a:cxn>
                    <a:cxn ang="0">
                      <a:pos x="T2" y="T3"/>
                    </a:cxn>
                    <a:cxn ang="0">
                      <a:pos x="T4" y="T5"/>
                    </a:cxn>
                    <a:cxn ang="0">
                      <a:pos x="T6" y="T7"/>
                    </a:cxn>
                    <a:cxn ang="0">
                      <a:pos x="T8" y="T9"/>
                    </a:cxn>
                  </a:cxnLst>
                  <a:rect l="0" t="0" r="r" b="b"/>
                  <a:pathLst>
                    <a:path w="293" h="36">
                      <a:moveTo>
                        <a:pt x="0" y="35"/>
                      </a:moveTo>
                      <a:lnTo>
                        <a:pt x="0" y="0"/>
                      </a:lnTo>
                      <a:lnTo>
                        <a:pt x="292" y="0"/>
                      </a:lnTo>
                      <a:lnTo>
                        <a:pt x="292" y="35"/>
                      </a:lnTo>
                      <a:lnTo>
                        <a:pt x="0" y="35"/>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1828434" fontAlgn="auto">
                    <a:spcBef>
                      <a:spcPts val="0"/>
                    </a:spcBef>
                    <a:spcAft>
                      <a:spcPts val="0"/>
                    </a:spcAft>
                    <a:defRPr/>
                  </a:pPr>
                  <a:endParaRPr lang="en-US" dirty="0">
                    <a:latin typeface="Calibri Light"/>
                    <a:ea typeface="+mn-ea"/>
                  </a:endParaRPr>
                </a:p>
              </p:txBody>
            </p:sp>
          </p:grpSp>
        </p:grpSp>
        <p:sp>
          <p:nvSpPr>
            <p:cNvPr id="31781" name="TextBox 59"/>
            <p:cNvSpPr txBox="1">
              <a:spLocks noChangeArrowheads="1"/>
            </p:cNvSpPr>
            <p:nvPr/>
          </p:nvSpPr>
          <p:spPr bwMode="auto">
            <a:xfrm>
              <a:off x="16280184" y="7268630"/>
              <a:ext cx="3912040" cy="1434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19419" tIns="109710" rIns="219419" bIns="109710">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nSpc>
                  <a:spcPct val="110000"/>
                </a:lnSpc>
              </a:pPr>
              <a:r>
                <a:rPr lang="en-US" altLang="es-MX" sz="2400">
                  <a:latin typeface="Calibri Light" panose="020F0302020204030204" pitchFamily="34" charset="0"/>
                  <a:cs typeface="Calibri Light" panose="020F0302020204030204" pitchFamily="34" charset="0"/>
                </a:rPr>
                <a:t>Creativity is the key to success in the great and primary education</a:t>
              </a:r>
            </a:p>
          </p:txBody>
        </p:sp>
      </p:grpSp>
      <p:grpSp>
        <p:nvGrpSpPr>
          <p:cNvPr id="31747" name="Group 111"/>
          <p:cNvGrpSpPr>
            <a:grpSpLocks/>
          </p:cNvGrpSpPr>
          <p:nvPr/>
        </p:nvGrpSpPr>
        <p:grpSpPr bwMode="auto">
          <a:xfrm>
            <a:off x="1042988" y="4935538"/>
            <a:ext cx="5799137" cy="2168525"/>
            <a:chOff x="4006578" y="6527169"/>
            <a:chExt cx="5799892" cy="2168186"/>
          </a:xfrm>
        </p:grpSpPr>
        <p:grpSp>
          <p:nvGrpSpPr>
            <p:cNvPr id="113" name="Group 112"/>
            <p:cNvGrpSpPr/>
            <p:nvPr/>
          </p:nvGrpSpPr>
          <p:grpSpPr>
            <a:xfrm>
              <a:off x="8401547" y="6527169"/>
              <a:ext cx="1404923" cy="1294259"/>
              <a:chOff x="13296064" y="10607541"/>
              <a:chExt cx="1265763" cy="1166060"/>
            </a:xfrm>
            <a:solidFill>
              <a:schemeClr val="accent2"/>
            </a:solidFill>
          </p:grpSpPr>
          <p:sp>
            <p:nvSpPr>
              <p:cNvPr id="122" name="Freeform 269"/>
              <p:cNvSpPr>
                <a:spLocks noChangeArrowheads="1"/>
              </p:cNvSpPr>
              <p:nvPr/>
            </p:nvSpPr>
            <p:spPr bwMode="auto">
              <a:xfrm>
                <a:off x="13349333" y="10670914"/>
                <a:ext cx="1141470" cy="1039314"/>
              </a:xfrm>
              <a:custGeom>
                <a:avLst/>
                <a:gdLst>
                  <a:gd name="T0" fmla="*/ 994 w 1989"/>
                  <a:gd name="T1" fmla="*/ 0 h 1812"/>
                  <a:gd name="T2" fmla="*/ 994 w 1989"/>
                  <a:gd name="T3" fmla="*/ 0 h 1812"/>
                  <a:gd name="T4" fmla="*/ 354 w 1989"/>
                  <a:gd name="T5" fmla="*/ 268 h 1812"/>
                  <a:gd name="T6" fmla="*/ 354 w 1989"/>
                  <a:gd name="T7" fmla="*/ 1548 h 1812"/>
                  <a:gd name="T8" fmla="*/ 994 w 1989"/>
                  <a:gd name="T9" fmla="*/ 1811 h 1812"/>
                  <a:gd name="T10" fmla="*/ 1634 w 1989"/>
                  <a:gd name="T11" fmla="*/ 1548 h 1812"/>
                  <a:gd name="T12" fmla="*/ 1634 w 1989"/>
                  <a:gd name="T13" fmla="*/ 268 h 1812"/>
                  <a:gd name="T14" fmla="*/ 994 w 1989"/>
                  <a:gd name="T15" fmla="*/ 0 h 18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89" h="1812">
                    <a:moveTo>
                      <a:pt x="994" y="0"/>
                    </a:moveTo>
                    <a:lnTo>
                      <a:pt x="994" y="0"/>
                    </a:lnTo>
                    <a:cubicBezTo>
                      <a:pt x="766" y="0"/>
                      <a:pt x="532" y="91"/>
                      <a:pt x="354" y="268"/>
                    </a:cubicBezTo>
                    <a:cubicBezTo>
                      <a:pt x="0" y="622"/>
                      <a:pt x="0" y="1194"/>
                      <a:pt x="354" y="1548"/>
                    </a:cubicBezTo>
                    <a:cubicBezTo>
                      <a:pt x="532" y="1725"/>
                      <a:pt x="766" y="1811"/>
                      <a:pt x="994" y="1811"/>
                    </a:cubicBezTo>
                    <a:cubicBezTo>
                      <a:pt x="1229" y="1811"/>
                      <a:pt x="1457" y="1725"/>
                      <a:pt x="1634" y="1548"/>
                    </a:cubicBezTo>
                    <a:cubicBezTo>
                      <a:pt x="1988" y="1194"/>
                      <a:pt x="1988" y="622"/>
                      <a:pt x="1634" y="268"/>
                    </a:cubicBezTo>
                    <a:cubicBezTo>
                      <a:pt x="1457" y="91"/>
                      <a:pt x="1229" y="0"/>
                      <a:pt x="994" y="0"/>
                    </a:cubicBezTo>
                  </a:path>
                </a:pathLst>
              </a:custGeom>
              <a:solidFill>
                <a:schemeClr val="accent1"/>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1828434" fontAlgn="auto">
                  <a:spcBef>
                    <a:spcPts val="0"/>
                  </a:spcBef>
                  <a:spcAft>
                    <a:spcPts val="0"/>
                  </a:spcAft>
                  <a:defRPr/>
                </a:pPr>
                <a:endParaRPr lang="en-US" dirty="0">
                  <a:latin typeface="Calibri Light"/>
                  <a:ea typeface="+mn-ea"/>
                </a:endParaRPr>
              </a:p>
            </p:txBody>
          </p:sp>
          <p:sp>
            <p:nvSpPr>
              <p:cNvPr id="123" name="Freeform 270"/>
              <p:cNvSpPr>
                <a:spLocks noChangeArrowheads="1"/>
              </p:cNvSpPr>
              <p:nvPr/>
            </p:nvSpPr>
            <p:spPr bwMode="auto">
              <a:xfrm>
                <a:off x="13296064" y="10607541"/>
                <a:ext cx="1265763" cy="1166060"/>
              </a:xfrm>
              <a:custGeom>
                <a:avLst/>
                <a:gdLst>
                  <a:gd name="T0" fmla="*/ 1085 w 2206"/>
                  <a:gd name="T1" fmla="*/ 2005 h 2035"/>
                  <a:gd name="T2" fmla="*/ 1085 w 2206"/>
                  <a:gd name="T3" fmla="*/ 2005 h 2035"/>
                  <a:gd name="T4" fmla="*/ 383 w 2206"/>
                  <a:gd name="T5" fmla="*/ 1714 h 2035"/>
                  <a:gd name="T6" fmla="*/ 383 w 2206"/>
                  <a:gd name="T7" fmla="*/ 314 h 2035"/>
                  <a:gd name="T8" fmla="*/ 1085 w 2206"/>
                  <a:gd name="T9" fmla="*/ 23 h 2035"/>
                  <a:gd name="T10" fmla="*/ 1788 w 2206"/>
                  <a:gd name="T11" fmla="*/ 314 h 2035"/>
                  <a:gd name="T12" fmla="*/ 1788 w 2206"/>
                  <a:gd name="T13" fmla="*/ 1714 h 2035"/>
                  <a:gd name="T14" fmla="*/ 1085 w 2206"/>
                  <a:gd name="T15" fmla="*/ 2005 h 2035"/>
                  <a:gd name="T16" fmla="*/ 1085 w 2206"/>
                  <a:gd name="T17" fmla="*/ 0 h 2035"/>
                  <a:gd name="T18" fmla="*/ 1085 w 2206"/>
                  <a:gd name="T19" fmla="*/ 0 h 2035"/>
                  <a:gd name="T20" fmla="*/ 366 w 2206"/>
                  <a:gd name="T21" fmla="*/ 297 h 2035"/>
                  <a:gd name="T22" fmla="*/ 68 w 2206"/>
                  <a:gd name="T23" fmla="*/ 1017 h 2035"/>
                  <a:gd name="T24" fmla="*/ 366 w 2206"/>
                  <a:gd name="T25" fmla="*/ 1737 h 2035"/>
                  <a:gd name="T26" fmla="*/ 1085 w 2206"/>
                  <a:gd name="T27" fmla="*/ 2034 h 2035"/>
                  <a:gd name="T28" fmla="*/ 1085 w 2206"/>
                  <a:gd name="T29" fmla="*/ 2034 h 2035"/>
                  <a:gd name="T30" fmla="*/ 1805 w 2206"/>
                  <a:gd name="T31" fmla="*/ 1737 h 2035"/>
                  <a:gd name="T32" fmla="*/ 1805 w 2206"/>
                  <a:gd name="T33" fmla="*/ 297 h 2035"/>
                  <a:gd name="T34" fmla="*/ 1085 w 2206"/>
                  <a:gd name="T35" fmla="*/ 0 h 2035"/>
                  <a:gd name="T36" fmla="*/ 1085 w 2206"/>
                  <a:gd name="T37" fmla="*/ 2005 h 20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06" h="2035">
                    <a:moveTo>
                      <a:pt x="1085" y="2005"/>
                    </a:moveTo>
                    <a:lnTo>
                      <a:pt x="1085" y="2005"/>
                    </a:lnTo>
                    <a:cubicBezTo>
                      <a:pt x="823" y="2005"/>
                      <a:pt x="571" y="1902"/>
                      <a:pt x="383" y="1714"/>
                    </a:cubicBezTo>
                    <a:cubicBezTo>
                      <a:pt x="0" y="1331"/>
                      <a:pt x="0" y="703"/>
                      <a:pt x="383" y="314"/>
                    </a:cubicBezTo>
                    <a:cubicBezTo>
                      <a:pt x="571" y="126"/>
                      <a:pt x="823" y="23"/>
                      <a:pt x="1085" y="23"/>
                    </a:cubicBezTo>
                    <a:cubicBezTo>
                      <a:pt x="1354" y="23"/>
                      <a:pt x="1600" y="126"/>
                      <a:pt x="1788" y="314"/>
                    </a:cubicBezTo>
                    <a:cubicBezTo>
                      <a:pt x="2177" y="703"/>
                      <a:pt x="2177" y="1331"/>
                      <a:pt x="1788" y="1714"/>
                    </a:cubicBezTo>
                    <a:cubicBezTo>
                      <a:pt x="1600" y="1902"/>
                      <a:pt x="1354" y="2005"/>
                      <a:pt x="1085" y="2005"/>
                    </a:cubicBezTo>
                    <a:lnTo>
                      <a:pt x="1085" y="0"/>
                    </a:lnTo>
                    <a:lnTo>
                      <a:pt x="1085" y="0"/>
                    </a:lnTo>
                    <a:cubicBezTo>
                      <a:pt x="817" y="0"/>
                      <a:pt x="560" y="103"/>
                      <a:pt x="366" y="297"/>
                    </a:cubicBezTo>
                    <a:cubicBezTo>
                      <a:pt x="177" y="486"/>
                      <a:pt x="68" y="743"/>
                      <a:pt x="68" y="1017"/>
                    </a:cubicBezTo>
                    <a:cubicBezTo>
                      <a:pt x="68" y="1285"/>
                      <a:pt x="177" y="1542"/>
                      <a:pt x="366" y="1737"/>
                    </a:cubicBezTo>
                    <a:cubicBezTo>
                      <a:pt x="560" y="1925"/>
                      <a:pt x="817" y="2034"/>
                      <a:pt x="1085" y="2034"/>
                    </a:cubicBezTo>
                    <a:lnTo>
                      <a:pt x="1085" y="2034"/>
                    </a:lnTo>
                    <a:cubicBezTo>
                      <a:pt x="1360" y="2034"/>
                      <a:pt x="1611" y="1925"/>
                      <a:pt x="1805" y="1737"/>
                    </a:cubicBezTo>
                    <a:cubicBezTo>
                      <a:pt x="2205" y="1337"/>
                      <a:pt x="2205" y="691"/>
                      <a:pt x="1805" y="297"/>
                    </a:cubicBezTo>
                    <a:cubicBezTo>
                      <a:pt x="1611" y="103"/>
                      <a:pt x="1360" y="0"/>
                      <a:pt x="1085" y="0"/>
                    </a:cubicBezTo>
                    <a:lnTo>
                      <a:pt x="1085" y="2005"/>
                    </a:lnTo>
                  </a:path>
                </a:pathLst>
              </a:custGeom>
              <a:solidFill>
                <a:schemeClr val="accent1"/>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1828434" fontAlgn="auto">
                  <a:spcBef>
                    <a:spcPts val="0"/>
                  </a:spcBef>
                  <a:spcAft>
                    <a:spcPts val="0"/>
                  </a:spcAft>
                  <a:defRPr/>
                </a:pPr>
                <a:endParaRPr lang="en-US" dirty="0">
                  <a:latin typeface="Calibri Light"/>
                  <a:ea typeface="+mn-ea"/>
                </a:endParaRPr>
              </a:p>
            </p:txBody>
          </p:sp>
        </p:grpSp>
        <p:sp>
          <p:nvSpPr>
            <p:cNvPr id="114" name="Freeform 113"/>
            <p:cNvSpPr>
              <a:spLocks noChangeArrowheads="1"/>
            </p:cNvSpPr>
            <p:nvPr/>
          </p:nvSpPr>
          <p:spPr bwMode="auto">
            <a:xfrm>
              <a:off x="8823697" y="6906421"/>
              <a:ext cx="532732" cy="532736"/>
            </a:xfrm>
            <a:custGeom>
              <a:avLst/>
              <a:gdLst>
                <a:gd name="T0" fmla="*/ 478739 w 444"/>
                <a:gd name="T1" fmla="*/ 63592 h 444"/>
                <a:gd name="T2" fmla="*/ 478739 w 444"/>
                <a:gd name="T3" fmla="*/ 63592 h 444"/>
                <a:gd name="T4" fmla="*/ 446343 w 444"/>
                <a:gd name="T5" fmla="*/ 63592 h 444"/>
                <a:gd name="T6" fmla="*/ 446343 w 444"/>
                <a:gd name="T7" fmla="*/ 117586 h 444"/>
                <a:gd name="T8" fmla="*/ 351555 w 444"/>
                <a:gd name="T9" fmla="*/ 117586 h 444"/>
                <a:gd name="T10" fmla="*/ 351555 w 444"/>
                <a:gd name="T11" fmla="*/ 63592 h 444"/>
                <a:gd name="T12" fmla="*/ 181177 w 444"/>
                <a:gd name="T13" fmla="*/ 63592 h 444"/>
                <a:gd name="T14" fmla="*/ 181177 w 444"/>
                <a:gd name="T15" fmla="*/ 117586 h 444"/>
                <a:gd name="T16" fmla="*/ 85189 w 444"/>
                <a:gd name="T17" fmla="*/ 117586 h 444"/>
                <a:gd name="T18" fmla="*/ 85189 w 444"/>
                <a:gd name="T19" fmla="*/ 63592 h 444"/>
                <a:gd name="T20" fmla="*/ 53993 w 444"/>
                <a:gd name="T21" fmla="*/ 63592 h 444"/>
                <a:gd name="T22" fmla="*/ 0 w 444"/>
                <a:gd name="T23" fmla="*/ 117586 h 444"/>
                <a:gd name="T24" fmla="*/ 0 w 444"/>
                <a:gd name="T25" fmla="*/ 478742 h 444"/>
                <a:gd name="T26" fmla="*/ 53993 w 444"/>
                <a:gd name="T27" fmla="*/ 531536 h 444"/>
                <a:gd name="T28" fmla="*/ 478739 w 444"/>
                <a:gd name="T29" fmla="*/ 531536 h 444"/>
                <a:gd name="T30" fmla="*/ 531532 w 444"/>
                <a:gd name="T31" fmla="*/ 478742 h 444"/>
                <a:gd name="T32" fmla="*/ 531532 w 444"/>
                <a:gd name="T33" fmla="*/ 117586 h 444"/>
                <a:gd name="T34" fmla="*/ 478739 w 444"/>
                <a:gd name="T35" fmla="*/ 63592 h 444"/>
                <a:gd name="T36" fmla="*/ 478739 w 444"/>
                <a:gd name="T37" fmla="*/ 478742 h 444"/>
                <a:gd name="T38" fmla="*/ 478739 w 444"/>
                <a:gd name="T39" fmla="*/ 478742 h 444"/>
                <a:gd name="T40" fmla="*/ 53993 w 444"/>
                <a:gd name="T41" fmla="*/ 478742 h 444"/>
                <a:gd name="T42" fmla="*/ 53993 w 444"/>
                <a:gd name="T43" fmla="*/ 235172 h 444"/>
                <a:gd name="T44" fmla="*/ 478739 w 444"/>
                <a:gd name="T45" fmla="*/ 235172 h 444"/>
                <a:gd name="T46" fmla="*/ 478739 w 444"/>
                <a:gd name="T47" fmla="*/ 478742 h 444"/>
                <a:gd name="T48" fmla="*/ 148781 w 444"/>
                <a:gd name="T49" fmla="*/ 0 h 444"/>
                <a:gd name="T50" fmla="*/ 148781 w 444"/>
                <a:gd name="T51" fmla="*/ 0 h 444"/>
                <a:gd name="T52" fmla="*/ 106786 w 444"/>
                <a:gd name="T53" fmla="*/ 0 h 444"/>
                <a:gd name="T54" fmla="*/ 106786 w 444"/>
                <a:gd name="T55" fmla="*/ 106787 h 444"/>
                <a:gd name="T56" fmla="*/ 148781 w 444"/>
                <a:gd name="T57" fmla="*/ 106787 h 444"/>
                <a:gd name="T58" fmla="*/ 148781 w 444"/>
                <a:gd name="T59" fmla="*/ 0 h 444"/>
                <a:gd name="T60" fmla="*/ 424746 w 444"/>
                <a:gd name="T61" fmla="*/ 0 h 444"/>
                <a:gd name="T62" fmla="*/ 424746 w 444"/>
                <a:gd name="T63" fmla="*/ 0 h 444"/>
                <a:gd name="T64" fmla="*/ 382751 w 444"/>
                <a:gd name="T65" fmla="*/ 0 h 444"/>
                <a:gd name="T66" fmla="*/ 382751 w 444"/>
                <a:gd name="T67" fmla="*/ 106787 h 444"/>
                <a:gd name="T68" fmla="*/ 424746 w 444"/>
                <a:gd name="T69" fmla="*/ 106787 h 444"/>
                <a:gd name="T70" fmla="*/ 424746 w 444"/>
                <a:gd name="T71" fmla="*/ 0 h 44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444" h="444">
                  <a:moveTo>
                    <a:pt x="399" y="53"/>
                  </a:moveTo>
                  <a:lnTo>
                    <a:pt x="399" y="53"/>
                  </a:lnTo>
                  <a:cubicBezTo>
                    <a:pt x="372" y="53"/>
                    <a:pt x="372" y="53"/>
                    <a:pt x="372" y="53"/>
                  </a:cubicBezTo>
                  <a:cubicBezTo>
                    <a:pt x="372" y="98"/>
                    <a:pt x="372" y="98"/>
                    <a:pt x="372" y="98"/>
                  </a:cubicBezTo>
                  <a:cubicBezTo>
                    <a:pt x="293" y="98"/>
                    <a:pt x="293" y="98"/>
                    <a:pt x="293" y="98"/>
                  </a:cubicBezTo>
                  <a:cubicBezTo>
                    <a:pt x="293" y="53"/>
                    <a:pt x="293" y="53"/>
                    <a:pt x="293" y="53"/>
                  </a:cubicBezTo>
                  <a:cubicBezTo>
                    <a:pt x="151" y="53"/>
                    <a:pt x="151" y="53"/>
                    <a:pt x="151" y="53"/>
                  </a:cubicBezTo>
                  <a:cubicBezTo>
                    <a:pt x="151" y="98"/>
                    <a:pt x="151" y="98"/>
                    <a:pt x="151" y="98"/>
                  </a:cubicBezTo>
                  <a:cubicBezTo>
                    <a:pt x="71" y="98"/>
                    <a:pt x="71" y="98"/>
                    <a:pt x="71" y="98"/>
                  </a:cubicBezTo>
                  <a:cubicBezTo>
                    <a:pt x="71" y="53"/>
                    <a:pt x="71" y="53"/>
                    <a:pt x="71" y="53"/>
                  </a:cubicBezTo>
                  <a:cubicBezTo>
                    <a:pt x="45" y="53"/>
                    <a:pt x="45" y="53"/>
                    <a:pt x="45" y="53"/>
                  </a:cubicBezTo>
                  <a:cubicBezTo>
                    <a:pt x="18" y="53"/>
                    <a:pt x="0" y="71"/>
                    <a:pt x="0" y="98"/>
                  </a:cubicBezTo>
                  <a:cubicBezTo>
                    <a:pt x="0" y="399"/>
                    <a:pt x="0" y="399"/>
                    <a:pt x="0" y="399"/>
                  </a:cubicBezTo>
                  <a:cubicBezTo>
                    <a:pt x="0" y="425"/>
                    <a:pt x="18" y="443"/>
                    <a:pt x="45" y="443"/>
                  </a:cubicBezTo>
                  <a:cubicBezTo>
                    <a:pt x="399" y="443"/>
                    <a:pt x="399" y="443"/>
                    <a:pt x="399" y="443"/>
                  </a:cubicBezTo>
                  <a:cubicBezTo>
                    <a:pt x="425" y="443"/>
                    <a:pt x="443" y="425"/>
                    <a:pt x="443" y="399"/>
                  </a:cubicBezTo>
                  <a:cubicBezTo>
                    <a:pt x="443" y="98"/>
                    <a:pt x="443" y="98"/>
                    <a:pt x="443" y="98"/>
                  </a:cubicBezTo>
                  <a:cubicBezTo>
                    <a:pt x="443" y="71"/>
                    <a:pt x="425" y="53"/>
                    <a:pt x="399" y="53"/>
                  </a:cubicBezTo>
                  <a:close/>
                  <a:moveTo>
                    <a:pt x="399" y="399"/>
                  </a:moveTo>
                  <a:lnTo>
                    <a:pt x="399" y="399"/>
                  </a:lnTo>
                  <a:cubicBezTo>
                    <a:pt x="45" y="399"/>
                    <a:pt x="45" y="399"/>
                    <a:pt x="45" y="399"/>
                  </a:cubicBezTo>
                  <a:cubicBezTo>
                    <a:pt x="45" y="196"/>
                    <a:pt x="45" y="196"/>
                    <a:pt x="45" y="196"/>
                  </a:cubicBezTo>
                  <a:cubicBezTo>
                    <a:pt x="399" y="196"/>
                    <a:pt x="399" y="196"/>
                    <a:pt x="399" y="196"/>
                  </a:cubicBezTo>
                  <a:lnTo>
                    <a:pt x="399" y="399"/>
                  </a:lnTo>
                  <a:close/>
                  <a:moveTo>
                    <a:pt x="124" y="0"/>
                  </a:moveTo>
                  <a:lnTo>
                    <a:pt x="124" y="0"/>
                  </a:lnTo>
                  <a:cubicBezTo>
                    <a:pt x="89" y="0"/>
                    <a:pt x="89" y="0"/>
                    <a:pt x="89" y="0"/>
                  </a:cubicBezTo>
                  <a:cubicBezTo>
                    <a:pt x="89" y="89"/>
                    <a:pt x="89" y="89"/>
                    <a:pt x="89" y="89"/>
                  </a:cubicBezTo>
                  <a:cubicBezTo>
                    <a:pt x="124" y="89"/>
                    <a:pt x="124" y="89"/>
                    <a:pt x="124" y="89"/>
                  </a:cubicBezTo>
                  <a:lnTo>
                    <a:pt x="124" y="0"/>
                  </a:lnTo>
                  <a:close/>
                  <a:moveTo>
                    <a:pt x="354" y="0"/>
                  </a:moveTo>
                  <a:lnTo>
                    <a:pt x="354" y="0"/>
                  </a:lnTo>
                  <a:cubicBezTo>
                    <a:pt x="319" y="0"/>
                    <a:pt x="319" y="0"/>
                    <a:pt x="319" y="0"/>
                  </a:cubicBezTo>
                  <a:cubicBezTo>
                    <a:pt x="319" y="89"/>
                    <a:pt x="319" y="89"/>
                    <a:pt x="319" y="89"/>
                  </a:cubicBezTo>
                  <a:cubicBezTo>
                    <a:pt x="354" y="89"/>
                    <a:pt x="354" y="89"/>
                    <a:pt x="354" y="89"/>
                  </a:cubicBezTo>
                  <a:lnTo>
                    <a:pt x="354" y="0"/>
                  </a:lnTo>
                  <a:close/>
                </a:path>
              </a:pathLst>
            </a:custGeom>
            <a:solidFill>
              <a:schemeClr val="bg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a:p>
          </p:txBody>
        </p:sp>
        <p:grpSp>
          <p:nvGrpSpPr>
            <p:cNvPr id="31773" name="Group 114"/>
            <p:cNvGrpSpPr>
              <a:grpSpLocks/>
            </p:cNvGrpSpPr>
            <p:nvPr/>
          </p:nvGrpSpPr>
          <p:grpSpPr bwMode="auto">
            <a:xfrm>
              <a:off x="7972912" y="7036446"/>
              <a:ext cx="304072" cy="303870"/>
              <a:chOff x="8571240" y="5550087"/>
              <a:chExt cx="304072" cy="303870"/>
            </a:xfrm>
          </p:grpSpPr>
          <p:sp>
            <p:nvSpPr>
              <p:cNvPr id="118" name="Freeform 324"/>
              <p:cNvSpPr>
                <a:spLocks noChangeArrowheads="1"/>
              </p:cNvSpPr>
              <p:nvPr/>
            </p:nvSpPr>
            <p:spPr bwMode="auto">
              <a:xfrm>
                <a:off x="8571240" y="5550087"/>
                <a:ext cx="304072" cy="303870"/>
              </a:xfrm>
              <a:custGeom>
                <a:avLst/>
                <a:gdLst>
                  <a:gd name="T0" fmla="*/ 303440 w 481"/>
                  <a:gd name="T1" fmla="*/ 151619 h 481"/>
                  <a:gd name="T2" fmla="*/ 303440 w 481"/>
                  <a:gd name="T3" fmla="*/ 151619 h 481"/>
                  <a:gd name="T4" fmla="*/ 151720 w 481"/>
                  <a:gd name="T5" fmla="*/ 0 h 481"/>
                  <a:gd name="T6" fmla="*/ 0 w 481"/>
                  <a:gd name="T7" fmla="*/ 151619 h 481"/>
                  <a:gd name="T8" fmla="*/ 151720 w 481"/>
                  <a:gd name="T9" fmla="*/ 303238 h 481"/>
                  <a:gd name="T10" fmla="*/ 303440 w 481"/>
                  <a:gd name="T11" fmla="*/ 151619 h 48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81" h="481">
                    <a:moveTo>
                      <a:pt x="480" y="240"/>
                    </a:moveTo>
                    <a:lnTo>
                      <a:pt x="480" y="240"/>
                    </a:lnTo>
                    <a:cubicBezTo>
                      <a:pt x="480" y="109"/>
                      <a:pt x="371" y="0"/>
                      <a:pt x="240" y="0"/>
                    </a:cubicBezTo>
                    <a:cubicBezTo>
                      <a:pt x="103" y="0"/>
                      <a:pt x="0" y="109"/>
                      <a:pt x="0" y="240"/>
                    </a:cubicBezTo>
                    <a:cubicBezTo>
                      <a:pt x="0" y="372"/>
                      <a:pt x="103" y="480"/>
                      <a:pt x="240" y="480"/>
                    </a:cubicBezTo>
                    <a:cubicBezTo>
                      <a:pt x="371" y="480"/>
                      <a:pt x="480" y="372"/>
                      <a:pt x="480" y="240"/>
                    </a:cubicBezTo>
                  </a:path>
                </a:pathLst>
              </a:custGeom>
              <a:solidFill>
                <a:schemeClr val="accent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a:p>
            </p:txBody>
          </p:sp>
          <p:grpSp>
            <p:nvGrpSpPr>
              <p:cNvPr id="119" name="Group 118"/>
              <p:cNvGrpSpPr/>
              <p:nvPr/>
            </p:nvGrpSpPr>
            <p:grpSpPr>
              <a:xfrm>
                <a:off x="8633181" y="5620427"/>
                <a:ext cx="183006" cy="180070"/>
                <a:chOff x="8633181" y="5620427"/>
                <a:chExt cx="183006" cy="180070"/>
              </a:xfrm>
              <a:solidFill>
                <a:schemeClr val="bg1"/>
              </a:solidFill>
            </p:grpSpPr>
            <p:sp>
              <p:nvSpPr>
                <p:cNvPr id="120" name="Freeform 325"/>
                <p:cNvSpPr>
                  <a:spLocks noChangeArrowheads="1"/>
                </p:cNvSpPr>
                <p:nvPr/>
              </p:nvSpPr>
              <p:spPr bwMode="auto">
                <a:xfrm>
                  <a:off x="8717645" y="5620427"/>
                  <a:ext cx="16893" cy="180070"/>
                </a:xfrm>
                <a:custGeom>
                  <a:avLst/>
                  <a:gdLst>
                    <a:gd name="T0" fmla="*/ 28 w 29"/>
                    <a:gd name="T1" fmla="*/ 285 h 286"/>
                    <a:gd name="T2" fmla="*/ 0 w 29"/>
                    <a:gd name="T3" fmla="*/ 285 h 286"/>
                    <a:gd name="T4" fmla="*/ 0 w 29"/>
                    <a:gd name="T5" fmla="*/ 0 h 286"/>
                    <a:gd name="T6" fmla="*/ 28 w 29"/>
                    <a:gd name="T7" fmla="*/ 0 h 286"/>
                    <a:gd name="T8" fmla="*/ 28 w 29"/>
                    <a:gd name="T9" fmla="*/ 285 h 286"/>
                  </a:gdLst>
                  <a:ahLst/>
                  <a:cxnLst>
                    <a:cxn ang="0">
                      <a:pos x="T0" y="T1"/>
                    </a:cxn>
                    <a:cxn ang="0">
                      <a:pos x="T2" y="T3"/>
                    </a:cxn>
                    <a:cxn ang="0">
                      <a:pos x="T4" y="T5"/>
                    </a:cxn>
                    <a:cxn ang="0">
                      <a:pos x="T6" y="T7"/>
                    </a:cxn>
                    <a:cxn ang="0">
                      <a:pos x="T8" y="T9"/>
                    </a:cxn>
                  </a:cxnLst>
                  <a:rect l="0" t="0" r="r" b="b"/>
                  <a:pathLst>
                    <a:path w="29" h="286">
                      <a:moveTo>
                        <a:pt x="28" y="285"/>
                      </a:moveTo>
                      <a:lnTo>
                        <a:pt x="0" y="285"/>
                      </a:lnTo>
                      <a:lnTo>
                        <a:pt x="0" y="0"/>
                      </a:lnTo>
                      <a:lnTo>
                        <a:pt x="28" y="0"/>
                      </a:lnTo>
                      <a:lnTo>
                        <a:pt x="28" y="285"/>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1828434" fontAlgn="auto">
                    <a:spcBef>
                      <a:spcPts val="0"/>
                    </a:spcBef>
                    <a:spcAft>
                      <a:spcPts val="0"/>
                    </a:spcAft>
                    <a:defRPr/>
                  </a:pPr>
                  <a:endParaRPr lang="en-US" dirty="0">
                    <a:latin typeface="Calibri Light"/>
                    <a:ea typeface="+mn-ea"/>
                  </a:endParaRPr>
                </a:p>
              </p:txBody>
            </p:sp>
            <p:sp>
              <p:nvSpPr>
                <p:cNvPr id="121" name="Freeform 326"/>
                <p:cNvSpPr>
                  <a:spLocks noChangeArrowheads="1"/>
                </p:cNvSpPr>
                <p:nvPr/>
              </p:nvSpPr>
              <p:spPr bwMode="auto">
                <a:xfrm>
                  <a:off x="8633181" y="5699209"/>
                  <a:ext cx="183006" cy="19695"/>
                </a:xfrm>
                <a:custGeom>
                  <a:avLst/>
                  <a:gdLst>
                    <a:gd name="T0" fmla="*/ 0 w 293"/>
                    <a:gd name="T1" fmla="*/ 35 h 36"/>
                    <a:gd name="T2" fmla="*/ 0 w 293"/>
                    <a:gd name="T3" fmla="*/ 0 h 36"/>
                    <a:gd name="T4" fmla="*/ 292 w 293"/>
                    <a:gd name="T5" fmla="*/ 0 h 36"/>
                    <a:gd name="T6" fmla="*/ 292 w 293"/>
                    <a:gd name="T7" fmla="*/ 35 h 36"/>
                    <a:gd name="T8" fmla="*/ 0 w 293"/>
                    <a:gd name="T9" fmla="*/ 35 h 36"/>
                  </a:gdLst>
                  <a:ahLst/>
                  <a:cxnLst>
                    <a:cxn ang="0">
                      <a:pos x="T0" y="T1"/>
                    </a:cxn>
                    <a:cxn ang="0">
                      <a:pos x="T2" y="T3"/>
                    </a:cxn>
                    <a:cxn ang="0">
                      <a:pos x="T4" y="T5"/>
                    </a:cxn>
                    <a:cxn ang="0">
                      <a:pos x="T6" y="T7"/>
                    </a:cxn>
                    <a:cxn ang="0">
                      <a:pos x="T8" y="T9"/>
                    </a:cxn>
                  </a:cxnLst>
                  <a:rect l="0" t="0" r="r" b="b"/>
                  <a:pathLst>
                    <a:path w="293" h="36">
                      <a:moveTo>
                        <a:pt x="0" y="35"/>
                      </a:moveTo>
                      <a:lnTo>
                        <a:pt x="0" y="0"/>
                      </a:lnTo>
                      <a:lnTo>
                        <a:pt x="292" y="0"/>
                      </a:lnTo>
                      <a:lnTo>
                        <a:pt x="292" y="35"/>
                      </a:lnTo>
                      <a:lnTo>
                        <a:pt x="0" y="35"/>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1828434" fontAlgn="auto">
                    <a:spcBef>
                      <a:spcPts val="0"/>
                    </a:spcBef>
                    <a:spcAft>
                      <a:spcPts val="0"/>
                    </a:spcAft>
                    <a:defRPr/>
                  </a:pPr>
                  <a:endParaRPr lang="en-US" dirty="0">
                    <a:latin typeface="Calibri Light"/>
                    <a:ea typeface="+mn-ea"/>
                  </a:endParaRPr>
                </a:p>
              </p:txBody>
            </p:sp>
          </p:grpSp>
        </p:grpSp>
        <p:sp>
          <p:nvSpPr>
            <p:cNvPr id="31774" name="TextBox 115"/>
            <p:cNvSpPr txBox="1">
              <a:spLocks noChangeArrowheads="1"/>
            </p:cNvSpPr>
            <p:nvPr/>
          </p:nvSpPr>
          <p:spPr bwMode="auto">
            <a:xfrm>
              <a:off x="6580964" y="6773924"/>
              <a:ext cx="1470712" cy="6769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82843" tIns="91422" rIns="182843" bIns="91422">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r"/>
              <a:r>
                <a:rPr lang="id-ID" altLang="es-MX" sz="3200" b="1" dirty="0">
                  <a:latin typeface="Lato" panose="020F0502020204030203" pitchFamily="34" charset="77"/>
                </a:rPr>
                <a:t>Music</a:t>
              </a:r>
            </a:p>
          </p:txBody>
        </p:sp>
        <p:sp>
          <p:nvSpPr>
            <p:cNvPr id="31775" name="TextBox 116"/>
            <p:cNvSpPr txBox="1">
              <a:spLocks noChangeArrowheads="1"/>
            </p:cNvSpPr>
            <p:nvPr/>
          </p:nvSpPr>
          <p:spPr bwMode="auto">
            <a:xfrm>
              <a:off x="4006578" y="7261153"/>
              <a:ext cx="4055454" cy="1434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19419" tIns="109710" rIns="219419" bIns="109710">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r">
                <a:lnSpc>
                  <a:spcPct val="110000"/>
                </a:lnSpc>
              </a:pPr>
              <a:r>
                <a:rPr lang="en-US" altLang="es-MX" sz="2400">
                  <a:latin typeface="Calibri Light" panose="020F0302020204030204" pitchFamily="34" charset="0"/>
                  <a:cs typeface="Calibri Light" panose="020F0302020204030204" pitchFamily="34" charset="0"/>
                </a:rPr>
                <a:t>Creativity is the key to success in the great and primary education</a:t>
              </a:r>
            </a:p>
          </p:txBody>
        </p:sp>
      </p:grpSp>
      <p:grpSp>
        <p:nvGrpSpPr>
          <p:cNvPr id="31748" name="Group 123"/>
          <p:cNvGrpSpPr>
            <a:grpSpLocks/>
          </p:cNvGrpSpPr>
          <p:nvPr/>
        </p:nvGrpSpPr>
        <p:grpSpPr bwMode="auto">
          <a:xfrm>
            <a:off x="17638713" y="4919663"/>
            <a:ext cx="5845175" cy="2176462"/>
            <a:chOff x="14570914" y="6527320"/>
            <a:chExt cx="5844114" cy="2175512"/>
          </a:xfrm>
        </p:grpSpPr>
        <p:grpSp>
          <p:nvGrpSpPr>
            <p:cNvPr id="31763" name="Group 124"/>
            <p:cNvGrpSpPr>
              <a:grpSpLocks/>
            </p:cNvGrpSpPr>
            <p:nvPr/>
          </p:nvGrpSpPr>
          <p:grpSpPr bwMode="auto">
            <a:xfrm>
              <a:off x="14570914" y="6527320"/>
              <a:ext cx="1404923" cy="1294259"/>
              <a:chOff x="14726874" y="6750120"/>
              <a:chExt cx="1404923" cy="1294259"/>
            </a:xfrm>
          </p:grpSpPr>
          <p:grpSp>
            <p:nvGrpSpPr>
              <p:cNvPr id="133" name="Group 132"/>
              <p:cNvGrpSpPr/>
              <p:nvPr/>
            </p:nvGrpSpPr>
            <p:grpSpPr>
              <a:xfrm>
                <a:off x="14726874" y="6750120"/>
                <a:ext cx="1404923" cy="1294259"/>
                <a:chOff x="13296063" y="10607541"/>
                <a:chExt cx="1265763" cy="1166060"/>
              </a:xfrm>
              <a:solidFill>
                <a:schemeClr val="accent2"/>
              </a:solidFill>
            </p:grpSpPr>
            <p:sp>
              <p:nvSpPr>
                <p:cNvPr id="135" name="Freeform 269"/>
                <p:cNvSpPr>
                  <a:spLocks noChangeArrowheads="1"/>
                </p:cNvSpPr>
                <p:nvPr/>
              </p:nvSpPr>
              <p:spPr bwMode="auto">
                <a:xfrm>
                  <a:off x="13349333" y="10670914"/>
                  <a:ext cx="1141470" cy="1039314"/>
                </a:xfrm>
                <a:custGeom>
                  <a:avLst/>
                  <a:gdLst>
                    <a:gd name="T0" fmla="*/ 994 w 1989"/>
                    <a:gd name="T1" fmla="*/ 0 h 1812"/>
                    <a:gd name="T2" fmla="*/ 994 w 1989"/>
                    <a:gd name="T3" fmla="*/ 0 h 1812"/>
                    <a:gd name="T4" fmla="*/ 354 w 1989"/>
                    <a:gd name="T5" fmla="*/ 268 h 1812"/>
                    <a:gd name="T6" fmla="*/ 354 w 1989"/>
                    <a:gd name="T7" fmla="*/ 1548 h 1812"/>
                    <a:gd name="T8" fmla="*/ 994 w 1989"/>
                    <a:gd name="T9" fmla="*/ 1811 h 1812"/>
                    <a:gd name="T10" fmla="*/ 1634 w 1989"/>
                    <a:gd name="T11" fmla="*/ 1548 h 1812"/>
                    <a:gd name="T12" fmla="*/ 1634 w 1989"/>
                    <a:gd name="T13" fmla="*/ 268 h 1812"/>
                    <a:gd name="T14" fmla="*/ 994 w 1989"/>
                    <a:gd name="T15" fmla="*/ 0 h 18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89" h="1812">
                      <a:moveTo>
                        <a:pt x="994" y="0"/>
                      </a:moveTo>
                      <a:lnTo>
                        <a:pt x="994" y="0"/>
                      </a:lnTo>
                      <a:cubicBezTo>
                        <a:pt x="766" y="0"/>
                        <a:pt x="532" y="91"/>
                        <a:pt x="354" y="268"/>
                      </a:cubicBezTo>
                      <a:cubicBezTo>
                        <a:pt x="0" y="622"/>
                        <a:pt x="0" y="1194"/>
                        <a:pt x="354" y="1548"/>
                      </a:cubicBezTo>
                      <a:cubicBezTo>
                        <a:pt x="532" y="1725"/>
                        <a:pt x="766" y="1811"/>
                        <a:pt x="994" y="1811"/>
                      </a:cubicBezTo>
                      <a:cubicBezTo>
                        <a:pt x="1229" y="1811"/>
                        <a:pt x="1457" y="1725"/>
                        <a:pt x="1634" y="1548"/>
                      </a:cubicBezTo>
                      <a:cubicBezTo>
                        <a:pt x="1988" y="1194"/>
                        <a:pt x="1988" y="622"/>
                        <a:pt x="1634" y="268"/>
                      </a:cubicBezTo>
                      <a:cubicBezTo>
                        <a:pt x="1457" y="91"/>
                        <a:pt x="1229" y="0"/>
                        <a:pt x="994" y="0"/>
                      </a:cubicBezTo>
                    </a:path>
                  </a:pathLst>
                </a:custGeom>
                <a:solidFill>
                  <a:schemeClr val="accent2"/>
                </a:solidFill>
                <a:ln w="9525" cap="flat">
                  <a:noFill/>
                  <a:bevel/>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1828434" fontAlgn="auto">
                    <a:spcBef>
                      <a:spcPts val="0"/>
                    </a:spcBef>
                    <a:spcAft>
                      <a:spcPts val="0"/>
                    </a:spcAft>
                    <a:defRPr/>
                  </a:pPr>
                  <a:endParaRPr lang="en-US" dirty="0">
                    <a:latin typeface="Calibri Light"/>
                    <a:ea typeface="+mn-ea"/>
                  </a:endParaRPr>
                </a:p>
              </p:txBody>
            </p:sp>
            <p:sp>
              <p:nvSpPr>
                <p:cNvPr id="136" name="Freeform 270"/>
                <p:cNvSpPr>
                  <a:spLocks noChangeArrowheads="1"/>
                </p:cNvSpPr>
                <p:nvPr/>
              </p:nvSpPr>
              <p:spPr bwMode="auto">
                <a:xfrm>
                  <a:off x="13296063" y="10607541"/>
                  <a:ext cx="1265763" cy="1166060"/>
                </a:xfrm>
                <a:custGeom>
                  <a:avLst/>
                  <a:gdLst>
                    <a:gd name="T0" fmla="*/ 1085 w 2206"/>
                    <a:gd name="T1" fmla="*/ 2005 h 2035"/>
                    <a:gd name="T2" fmla="*/ 1085 w 2206"/>
                    <a:gd name="T3" fmla="*/ 2005 h 2035"/>
                    <a:gd name="T4" fmla="*/ 383 w 2206"/>
                    <a:gd name="T5" fmla="*/ 1714 h 2035"/>
                    <a:gd name="T6" fmla="*/ 383 w 2206"/>
                    <a:gd name="T7" fmla="*/ 314 h 2035"/>
                    <a:gd name="T8" fmla="*/ 1085 w 2206"/>
                    <a:gd name="T9" fmla="*/ 23 h 2035"/>
                    <a:gd name="T10" fmla="*/ 1788 w 2206"/>
                    <a:gd name="T11" fmla="*/ 314 h 2035"/>
                    <a:gd name="T12" fmla="*/ 1788 w 2206"/>
                    <a:gd name="T13" fmla="*/ 1714 h 2035"/>
                    <a:gd name="T14" fmla="*/ 1085 w 2206"/>
                    <a:gd name="T15" fmla="*/ 2005 h 2035"/>
                    <a:gd name="T16" fmla="*/ 1085 w 2206"/>
                    <a:gd name="T17" fmla="*/ 0 h 2035"/>
                    <a:gd name="T18" fmla="*/ 1085 w 2206"/>
                    <a:gd name="T19" fmla="*/ 0 h 2035"/>
                    <a:gd name="T20" fmla="*/ 366 w 2206"/>
                    <a:gd name="T21" fmla="*/ 297 h 2035"/>
                    <a:gd name="T22" fmla="*/ 68 w 2206"/>
                    <a:gd name="T23" fmla="*/ 1017 h 2035"/>
                    <a:gd name="T24" fmla="*/ 366 w 2206"/>
                    <a:gd name="T25" fmla="*/ 1737 h 2035"/>
                    <a:gd name="T26" fmla="*/ 1085 w 2206"/>
                    <a:gd name="T27" fmla="*/ 2034 h 2035"/>
                    <a:gd name="T28" fmla="*/ 1085 w 2206"/>
                    <a:gd name="T29" fmla="*/ 2034 h 2035"/>
                    <a:gd name="T30" fmla="*/ 1805 w 2206"/>
                    <a:gd name="T31" fmla="*/ 1737 h 2035"/>
                    <a:gd name="T32" fmla="*/ 1805 w 2206"/>
                    <a:gd name="T33" fmla="*/ 297 h 2035"/>
                    <a:gd name="T34" fmla="*/ 1085 w 2206"/>
                    <a:gd name="T35" fmla="*/ 0 h 2035"/>
                    <a:gd name="T36" fmla="*/ 1085 w 2206"/>
                    <a:gd name="T37" fmla="*/ 2005 h 20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06" h="2035">
                      <a:moveTo>
                        <a:pt x="1085" y="2005"/>
                      </a:moveTo>
                      <a:lnTo>
                        <a:pt x="1085" y="2005"/>
                      </a:lnTo>
                      <a:cubicBezTo>
                        <a:pt x="823" y="2005"/>
                        <a:pt x="571" y="1902"/>
                        <a:pt x="383" y="1714"/>
                      </a:cubicBezTo>
                      <a:cubicBezTo>
                        <a:pt x="0" y="1331"/>
                        <a:pt x="0" y="703"/>
                        <a:pt x="383" y="314"/>
                      </a:cubicBezTo>
                      <a:cubicBezTo>
                        <a:pt x="571" y="126"/>
                        <a:pt x="823" y="23"/>
                        <a:pt x="1085" y="23"/>
                      </a:cubicBezTo>
                      <a:cubicBezTo>
                        <a:pt x="1354" y="23"/>
                        <a:pt x="1600" y="126"/>
                        <a:pt x="1788" y="314"/>
                      </a:cubicBezTo>
                      <a:cubicBezTo>
                        <a:pt x="2177" y="703"/>
                        <a:pt x="2177" y="1331"/>
                        <a:pt x="1788" y="1714"/>
                      </a:cubicBezTo>
                      <a:cubicBezTo>
                        <a:pt x="1600" y="1902"/>
                        <a:pt x="1354" y="2005"/>
                        <a:pt x="1085" y="2005"/>
                      </a:cubicBezTo>
                      <a:lnTo>
                        <a:pt x="1085" y="0"/>
                      </a:lnTo>
                      <a:lnTo>
                        <a:pt x="1085" y="0"/>
                      </a:lnTo>
                      <a:cubicBezTo>
                        <a:pt x="817" y="0"/>
                        <a:pt x="560" y="103"/>
                        <a:pt x="366" y="297"/>
                      </a:cubicBezTo>
                      <a:cubicBezTo>
                        <a:pt x="177" y="486"/>
                        <a:pt x="68" y="743"/>
                        <a:pt x="68" y="1017"/>
                      </a:cubicBezTo>
                      <a:cubicBezTo>
                        <a:pt x="68" y="1285"/>
                        <a:pt x="177" y="1542"/>
                        <a:pt x="366" y="1737"/>
                      </a:cubicBezTo>
                      <a:cubicBezTo>
                        <a:pt x="560" y="1925"/>
                        <a:pt x="817" y="2034"/>
                        <a:pt x="1085" y="2034"/>
                      </a:cubicBezTo>
                      <a:lnTo>
                        <a:pt x="1085" y="2034"/>
                      </a:lnTo>
                      <a:cubicBezTo>
                        <a:pt x="1360" y="2034"/>
                        <a:pt x="1611" y="1925"/>
                        <a:pt x="1805" y="1737"/>
                      </a:cubicBezTo>
                      <a:cubicBezTo>
                        <a:pt x="2205" y="1337"/>
                        <a:pt x="2205" y="691"/>
                        <a:pt x="1805" y="297"/>
                      </a:cubicBezTo>
                      <a:cubicBezTo>
                        <a:pt x="1611" y="103"/>
                        <a:pt x="1360" y="0"/>
                        <a:pt x="1085" y="0"/>
                      </a:cubicBezTo>
                      <a:lnTo>
                        <a:pt x="1085" y="2005"/>
                      </a:lnTo>
                    </a:path>
                  </a:pathLst>
                </a:custGeom>
                <a:solidFill>
                  <a:schemeClr val="accent2"/>
                </a:solidFill>
                <a:ln w="9525" cap="flat">
                  <a:noFill/>
                  <a:bevel/>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1828434" fontAlgn="auto">
                    <a:spcBef>
                      <a:spcPts val="0"/>
                    </a:spcBef>
                    <a:spcAft>
                      <a:spcPts val="0"/>
                    </a:spcAft>
                    <a:defRPr/>
                  </a:pPr>
                  <a:endParaRPr lang="en-US" dirty="0">
                    <a:latin typeface="Calibri Light"/>
                    <a:ea typeface="+mn-ea"/>
                  </a:endParaRPr>
                </a:p>
              </p:txBody>
            </p:sp>
          </p:grpSp>
          <p:sp>
            <p:nvSpPr>
              <p:cNvPr id="134" name="Freeform 116"/>
              <p:cNvSpPr>
                <a:spLocks noChangeArrowheads="1"/>
              </p:cNvSpPr>
              <p:nvPr/>
            </p:nvSpPr>
            <p:spPr bwMode="auto">
              <a:xfrm>
                <a:off x="15167722" y="7085367"/>
                <a:ext cx="532736" cy="553830"/>
              </a:xfrm>
              <a:custGeom>
                <a:avLst/>
                <a:gdLst>
                  <a:gd name="T0" fmla="*/ 478864 w 445"/>
                  <a:gd name="T1" fmla="*/ 190604 h 462"/>
                  <a:gd name="T2" fmla="*/ 478864 w 445"/>
                  <a:gd name="T3" fmla="*/ 190604 h 462"/>
                  <a:gd name="T4" fmla="*/ 318444 w 445"/>
                  <a:gd name="T5" fmla="*/ 9590 h 462"/>
                  <a:gd name="T6" fmla="*/ 43098 w 445"/>
                  <a:gd name="T7" fmla="*/ 297294 h 462"/>
                  <a:gd name="T8" fmla="*/ 10774 w 445"/>
                  <a:gd name="T9" fmla="*/ 382406 h 462"/>
                  <a:gd name="T10" fmla="*/ 96970 w 445"/>
                  <a:gd name="T11" fmla="*/ 425562 h 462"/>
                  <a:gd name="T12" fmla="*/ 117322 w 445"/>
                  <a:gd name="T13" fmla="*/ 414773 h 462"/>
                  <a:gd name="T14" fmla="*/ 160419 w 445"/>
                  <a:gd name="T15" fmla="*/ 445941 h 462"/>
                  <a:gd name="T16" fmla="*/ 191546 w 445"/>
                  <a:gd name="T17" fmla="*/ 520265 h 462"/>
                  <a:gd name="T18" fmla="*/ 223869 w 445"/>
                  <a:gd name="T19" fmla="*/ 541842 h 462"/>
                  <a:gd name="T20" fmla="*/ 287318 w 445"/>
                  <a:gd name="T21" fmla="*/ 520265 h 462"/>
                  <a:gd name="T22" fmla="*/ 298093 w 445"/>
                  <a:gd name="T23" fmla="*/ 498687 h 462"/>
                  <a:gd name="T24" fmla="*/ 276544 w 445"/>
                  <a:gd name="T25" fmla="*/ 467519 h 462"/>
                  <a:gd name="T26" fmla="*/ 244221 w 445"/>
                  <a:gd name="T27" fmla="*/ 403984 h 462"/>
                  <a:gd name="T28" fmla="*/ 276544 w 445"/>
                  <a:gd name="T29" fmla="*/ 371618 h 462"/>
                  <a:gd name="T30" fmla="*/ 499216 w 445"/>
                  <a:gd name="T31" fmla="*/ 425562 h 462"/>
                  <a:gd name="T32" fmla="*/ 478864 w 445"/>
                  <a:gd name="T33" fmla="*/ 190604 h 462"/>
                  <a:gd name="T34" fmla="*/ 466892 w 445"/>
                  <a:gd name="T35" fmla="*/ 371618 h 462"/>
                  <a:gd name="T36" fmla="*/ 466892 w 445"/>
                  <a:gd name="T37" fmla="*/ 371618 h 462"/>
                  <a:gd name="T38" fmla="*/ 361542 w 445"/>
                  <a:gd name="T39" fmla="*/ 244548 h 462"/>
                  <a:gd name="T40" fmla="*/ 339993 w 445"/>
                  <a:gd name="T41" fmla="*/ 74324 h 462"/>
                  <a:gd name="T42" fmla="*/ 435766 w 445"/>
                  <a:gd name="T43" fmla="*/ 212182 h 462"/>
                  <a:gd name="T44" fmla="*/ 466892 w 445"/>
                  <a:gd name="T45" fmla="*/ 371618 h 46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45" h="462">
                    <a:moveTo>
                      <a:pt x="400" y="159"/>
                    </a:moveTo>
                    <a:lnTo>
                      <a:pt x="400" y="159"/>
                    </a:lnTo>
                    <a:cubicBezTo>
                      <a:pt x="364" y="71"/>
                      <a:pt x="302" y="0"/>
                      <a:pt x="266" y="8"/>
                    </a:cubicBezTo>
                    <a:cubicBezTo>
                      <a:pt x="213" y="36"/>
                      <a:pt x="302" y="142"/>
                      <a:pt x="36" y="248"/>
                    </a:cubicBezTo>
                    <a:cubicBezTo>
                      <a:pt x="9" y="257"/>
                      <a:pt x="0" y="292"/>
                      <a:pt x="9" y="319"/>
                    </a:cubicBezTo>
                    <a:cubicBezTo>
                      <a:pt x="18" y="337"/>
                      <a:pt x="53" y="363"/>
                      <a:pt x="81" y="355"/>
                    </a:cubicBezTo>
                    <a:lnTo>
                      <a:pt x="98" y="346"/>
                    </a:lnTo>
                    <a:cubicBezTo>
                      <a:pt x="116" y="372"/>
                      <a:pt x="134" y="355"/>
                      <a:pt x="134" y="372"/>
                    </a:cubicBezTo>
                    <a:cubicBezTo>
                      <a:pt x="143" y="390"/>
                      <a:pt x="160" y="425"/>
                      <a:pt x="160" y="434"/>
                    </a:cubicBezTo>
                    <a:cubicBezTo>
                      <a:pt x="169" y="443"/>
                      <a:pt x="178" y="461"/>
                      <a:pt x="187" y="452"/>
                    </a:cubicBezTo>
                    <a:cubicBezTo>
                      <a:pt x="196" y="452"/>
                      <a:pt x="231" y="443"/>
                      <a:pt x="240" y="434"/>
                    </a:cubicBezTo>
                    <a:cubicBezTo>
                      <a:pt x="257" y="434"/>
                      <a:pt x="257" y="425"/>
                      <a:pt x="249" y="416"/>
                    </a:cubicBezTo>
                    <a:cubicBezTo>
                      <a:pt x="249" y="408"/>
                      <a:pt x="231" y="399"/>
                      <a:pt x="231" y="390"/>
                    </a:cubicBezTo>
                    <a:cubicBezTo>
                      <a:pt x="222" y="381"/>
                      <a:pt x="213" y="346"/>
                      <a:pt x="204" y="337"/>
                    </a:cubicBezTo>
                    <a:cubicBezTo>
                      <a:pt x="196" y="328"/>
                      <a:pt x="213" y="310"/>
                      <a:pt x="231" y="310"/>
                    </a:cubicBezTo>
                    <a:cubicBezTo>
                      <a:pt x="355" y="302"/>
                      <a:pt x="373" y="372"/>
                      <a:pt x="417" y="355"/>
                    </a:cubicBezTo>
                    <a:cubicBezTo>
                      <a:pt x="444" y="346"/>
                      <a:pt x="444" y="248"/>
                      <a:pt x="400" y="159"/>
                    </a:cubicBezTo>
                    <a:close/>
                    <a:moveTo>
                      <a:pt x="390" y="310"/>
                    </a:moveTo>
                    <a:lnTo>
                      <a:pt x="390" y="310"/>
                    </a:lnTo>
                    <a:cubicBezTo>
                      <a:pt x="381" y="310"/>
                      <a:pt x="328" y="275"/>
                      <a:pt x="302" y="204"/>
                    </a:cubicBezTo>
                    <a:cubicBezTo>
                      <a:pt x="275" y="133"/>
                      <a:pt x="275" y="62"/>
                      <a:pt x="284" y="62"/>
                    </a:cubicBezTo>
                    <a:cubicBezTo>
                      <a:pt x="293" y="62"/>
                      <a:pt x="337" y="106"/>
                      <a:pt x="364" y="177"/>
                    </a:cubicBezTo>
                    <a:cubicBezTo>
                      <a:pt x="400" y="248"/>
                      <a:pt x="390" y="302"/>
                      <a:pt x="390" y="310"/>
                    </a:cubicBezTo>
                    <a:close/>
                  </a:path>
                </a:pathLst>
              </a:custGeom>
              <a:solidFill>
                <a:schemeClr val="bg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a:p>
            </p:txBody>
          </p:sp>
        </p:grpSp>
        <p:sp>
          <p:nvSpPr>
            <p:cNvPr id="31764" name="TextBox 125"/>
            <p:cNvSpPr txBox="1">
              <a:spLocks noChangeArrowheads="1"/>
            </p:cNvSpPr>
            <p:nvPr/>
          </p:nvSpPr>
          <p:spPr bwMode="auto">
            <a:xfrm>
              <a:off x="16311252" y="6794716"/>
              <a:ext cx="1459034" cy="676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82843" tIns="91422" rIns="182843" bIns="91422">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en-US" altLang="es-MX" sz="3200" b="1" dirty="0">
                  <a:latin typeface="Lato" panose="020F0502020204030203" pitchFamily="34" charset="77"/>
                </a:rPr>
                <a:t>Video</a:t>
              </a:r>
              <a:endParaRPr lang="id-ID" altLang="es-MX" sz="3200" b="1" dirty="0">
                <a:latin typeface="Lato" panose="020F0502020204030203" pitchFamily="34" charset="77"/>
              </a:endParaRPr>
            </a:p>
          </p:txBody>
        </p:sp>
        <p:grpSp>
          <p:nvGrpSpPr>
            <p:cNvPr id="31765" name="Group 126"/>
            <p:cNvGrpSpPr>
              <a:grpSpLocks/>
            </p:cNvGrpSpPr>
            <p:nvPr/>
          </p:nvGrpSpPr>
          <p:grpSpPr bwMode="auto">
            <a:xfrm>
              <a:off x="16087511" y="7015531"/>
              <a:ext cx="304072" cy="303870"/>
              <a:chOff x="8571240" y="5550087"/>
              <a:chExt cx="304072" cy="303870"/>
            </a:xfrm>
          </p:grpSpPr>
          <p:sp>
            <p:nvSpPr>
              <p:cNvPr id="129" name="Freeform 324"/>
              <p:cNvSpPr>
                <a:spLocks noChangeArrowheads="1"/>
              </p:cNvSpPr>
              <p:nvPr/>
            </p:nvSpPr>
            <p:spPr bwMode="auto">
              <a:xfrm>
                <a:off x="8571240" y="5550087"/>
                <a:ext cx="304072" cy="303870"/>
              </a:xfrm>
              <a:custGeom>
                <a:avLst/>
                <a:gdLst>
                  <a:gd name="T0" fmla="*/ 303440 w 481"/>
                  <a:gd name="T1" fmla="*/ 151619 h 481"/>
                  <a:gd name="T2" fmla="*/ 303440 w 481"/>
                  <a:gd name="T3" fmla="*/ 151619 h 481"/>
                  <a:gd name="T4" fmla="*/ 151720 w 481"/>
                  <a:gd name="T5" fmla="*/ 0 h 481"/>
                  <a:gd name="T6" fmla="*/ 0 w 481"/>
                  <a:gd name="T7" fmla="*/ 151619 h 481"/>
                  <a:gd name="T8" fmla="*/ 151720 w 481"/>
                  <a:gd name="T9" fmla="*/ 303238 h 481"/>
                  <a:gd name="T10" fmla="*/ 303440 w 481"/>
                  <a:gd name="T11" fmla="*/ 151619 h 48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81" h="481">
                    <a:moveTo>
                      <a:pt x="480" y="240"/>
                    </a:moveTo>
                    <a:lnTo>
                      <a:pt x="480" y="240"/>
                    </a:lnTo>
                    <a:cubicBezTo>
                      <a:pt x="480" y="109"/>
                      <a:pt x="371" y="0"/>
                      <a:pt x="240" y="0"/>
                    </a:cubicBezTo>
                    <a:cubicBezTo>
                      <a:pt x="103" y="0"/>
                      <a:pt x="0" y="109"/>
                      <a:pt x="0" y="240"/>
                    </a:cubicBezTo>
                    <a:cubicBezTo>
                      <a:pt x="0" y="372"/>
                      <a:pt x="103" y="480"/>
                      <a:pt x="240" y="480"/>
                    </a:cubicBezTo>
                    <a:cubicBezTo>
                      <a:pt x="371" y="480"/>
                      <a:pt x="480" y="372"/>
                      <a:pt x="480" y="240"/>
                    </a:cubicBezTo>
                  </a:path>
                </a:pathLst>
              </a:cu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a:p>
            </p:txBody>
          </p:sp>
          <p:grpSp>
            <p:nvGrpSpPr>
              <p:cNvPr id="130" name="Group 129"/>
              <p:cNvGrpSpPr/>
              <p:nvPr/>
            </p:nvGrpSpPr>
            <p:grpSpPr>
              <a:xfrm>
                <a:off x="8633181" y="5620427"/>
                <a:ext cx="183006" cy="180070"/>
                <a:chOff x="8633181" y="5620427"/>
                <a:chExt cx="183006" cy="180070"/>
              </a:xfrm>
              <a:solidFill>
                <a:schemeClr val="bg1"/>
              </a:solidFill>
            </p:grpSpPr>
            <p:sp>
              <p:nvSpPr>
                <p:cNvPr id="131" name="Freeform 325"/>
                <p:cNvSpPr>
                  <a:spLocks noChangeArrowheads="1"/>
                </p:cNvSpPr>
                <p:nvPr/>
              </p:nvSpPr>
              <p:spPr bwMode="auto">
                <a:xfrm>
                  <a:off x="8717645" y="5620427"/>
                  <a:ext cx="16893" cy="180070"/>
                </a:xfrm>
                <a:custGeom>
                  <a:avLst/>
                  <a:gdLst>
                    <a:gd name="T0" fmla="*/ 28 w 29"/>
                    <a:gd name="T1" fmla="*/ 285 h 286"/>
                    <a:gd name="T2" fmla="*/ 0 w 29"/>
                    <a:gd name="T3" fmla="*/ 285 h 286"/>
                    <a:gd name="T4" fmla="*/ 0 w 29"/>
                    <a:gd name="T5" fmla="*/ 0 h 286"/>
                    <a:gd name="T6" fmla="*/ 28 w 29"/>
                    <a:gd name="T7" fmla="*/ 0 h 286"/>
                    <a:gd name="T8" fmla="*/ 28 w 29"/>
                    <a:gd name="T9" fmla="*/ 285 h 286"/>
                  </a:gdLst>
                  <a:ahLst/>
                  <a:cxnLst>
                    <a:cxn ang="0">
                      <a:pos x="T0" y="T1"/>
                    </a:cxn>
                    <a:cxn ang="0">
                      <a:pos x="T2" y="T3"/>
                    </a:cxn>
                    <a:cxn ang="0">
                      <a:pos x="T4" y="T5"/>
                    </a:cxn>
                    <a:cxn ang="0">
                      <a:pos x="T6" y="T7"/>
                    </a:cxn>
                    <a:cxn ang="0">
                      <a:pos x="T8" y="T9"/>
                    </a:cxn>
                  </a:cxnLst>
                  <a:rect l="0" t="0" r="r" b="b"/>
                  <a:pathLst>
                    <a:path w="29" h="286">
                      <a:moveTo>
                        <a:pt x="28" y="285"/>
                      </a:moveTo>
                      <a:lnTo>
                        <a:pt x="0" y="285"/>
                      </a:lnTo>
                      <a:lnTo>
                        <a:pt x="0" y="0"/>
                      </a:lnTo>
                      <a:lnTo>
                        <a:pt x="28" y="0"/>
                      </a:lnTo>
                      <a:lnTo>
                        <a:pt x="28" y="285"/>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1828434" fontAlgn="auto">
                    <a:spcBef>
                      <a:spcPts val="0"/>
                    </a:spcBef>
                    <a:spcAft>
                      <a:spcPts val="0"/>
                    </a:spcAft>
                    <a:defRPr/>
                  </a:pPr>
                  <a:endParaRPr lang="en-US" dirty="0">
                    <a:latin typeface="Calibri Light"/>
                    <a:ea typeface="+mn-ea"/>
                  </a:endParaRPr>
                </a:p>
              </p:txBody>
            </p:sp>
            <p:sp>
              <p:nvSpPr>
                <p:cNvPr id="132" name="Freeform 326"/>
                <p:cNvSpPr>
                  <a:spLocks noChangeArrowheads="1"/>
                </p:cNvSpPr>
                <p:nvPr/>
              </p:nvSpPr>
              <p:spPr bwMode="auto">
                <a:xfrm>
                  <a:off x="8633181" y="5699209"/>
                  <a:ext cx="183006" cy="19695"/>
                </a:xfrm>
                <a:custGeom>
                  <a:avLst/>
                  <a:gdLst>
                    <a:gd name="T0" fmla="*/ 0 w 293"/>
                    <a:gd name="T1" fmla="*/ 35 h 36"/>
                    <a:gd name="T2" fmla="*/ 0 w 293"/>
                    <a:gd name="T3" fmla="*/ 0 h 36"/>
                    <a:gd name="T4" fmla="*/ 292 w 293"/>
                    <a:gd name="T5" fmla="*/ 0 h 36"/>
                    <a:gd name="T6" fmla="*/ 292 w 293"/>
                    <a:gd name="T7" fmla="*/ 35 h 36"/>
                    <a:gd name="T8" fmla="*/ 0 w 293"/>
                    <a:gd name="T9" fmla="*/ 35 h 36"/>
                  </a:gdLst>
                  <a:ahLst/>
                  <a:cxnLst>
                    <a:cxn ang="0">
                      <a:pos x="T0" y="T1"/>
                    </a:cxn>
                    <a:cxn ang="0">
                      <a:pos x="T2" y="T3"/>
                    </a:cxn>
                    <a:cxn ang="0">
                      <a:pos x="T4" y="T5"/>
                    </a:cxn>
                    <a:cxn ang="0">
                      <a:pos x="T6" y="T7"/>
                    </a:cxn>
                    <a:cxn ang="0">
                      <a:pos x="T8" y="T9"/>
                    </a:cxn>
                  </a:cxnLst>
                  <a:rect l="0" t="0" r="r" b="b"/>
                  <a:pathLst>
                    <a:path w="293" h="36">
                      <a:moveTo>
                        <a:pt x="0" y="35"/>
                      </a:moveTo>
                      <a:lnTo>
                        <a:pt x="0" y="0"/>
                      </a:lnTo>
                      <a:lnTo>
                        <a:pt x="292" y="0"/>
                      </a:lnTo>
                      <a:lnTo>
                        <a:pt x="292" y="35"/>
                      </a:lnTo>
                      <a:lnTo>
                        <a:pt x="0" y="35"/>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1828434" fontAlgn="auto">
                    <a:spcBef>
                      <a:spcPts val="0"/>
                    </a:spcBef>
                    <a:spcAft>
                      <a:spcPts val="0"/>
                    </a:spcAft>
                    <a:defRPr/>
                  </a:pPr>
                  <a:endParaRPr lang="en-US" dirty="0">
                    <a:latin typeface="Calibri Light"/>
                    <a:ea typeface="+mn-ea"/>
                  </a:endParaRPr>
                </a:p>
              </p:txBody>
            </p:sp>
          </p:grpSp>
        </p:grpSp>
        <p:sp>
          <p:nvSpPr>
            <p:cNvPr id="31766" name="TextBox 127"/>
            <p:cNvSpPr txBox="1">
              <a:spLocks noChangeArrowheads="1"/>
            </p:cNvSpPr>
            <p:nvPr/>
          </p:nvSpPr>
          <p:spPr bwMode="auto">
            <a:xfrm>
              <a:off x="16280183" y="7268630"/>
              <a:ext cx="4134845" cy="1434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19419" tIns="109710" rIns="219419" bIns="109710">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nSpc>
                  <a:spcPct val="110000"/>
                </a:lnSpc>
              </a:pPr>
              <a:r>
                <a:rPr lang="en-US" altLang="es-MX" sz="2400">
                  <a:latin typeface="Calibri Light" panose="020F0302020204030204" pitchFamily="34" charset="0"/>
                  <a:cs typeface="Calibri Light" panose="020F0302020204030204" pitchFamily="34" charset="0"/>
                </a:rPr>
                <a:t>Creativity is the key to success in the great and primary education</a:t>
              </a:r>
            </a:p>
          </p:txBody>
        </p:sp>
      </p:grpSp>
      <p:grpSp>
        <p:nvGrpSpPr>
          <p:cNvPr id="31749" name="Group 1104"/>
          <p:cNvGrpSpPr>
            <a:grpSpLocks noChangeAspect="1"/>
          </p:cNvGrpSpPr>
          <p:nvPr/>
        </p:nvGrpSpPr>
        <p:grpSpPr bwMode="auto">
          <a:xfrm rot="5400000">
            <a:off x="9088438" y="2508250"/>
            <a:ext cx="6291262" cy="9323388"/>
            <a:chOff x="0" y="0"/>
            <a:chExt cx="6591305" cy="9765731"/>
          </a:xfrm>
        </p:grpSpPr>
        <p:grpSp>
          <p:nvGrpSpPr>
            <p:cNvPr id="31759" name="Group 1102"/>
            <p:cNvGrpSpPr>
              <a:grpSpLocks/>
            </p:cNvGrpSpPr>
            <p:nvPr/>
          </p:nvGrpSpPr>
          <p:grpSpPr bwMode="auto">
            <a:xfrm>
              <a:off x="0" y="0"/>
              <a:ext cx="6591305" cy="9765731"/>
              <a:chOff x="0" y="0"/>
              <a:chExt cx="6591304" cy="9765730"/>
            </a:xfrm>
          </p:grpSpPr>
          <p:pic>
            <p:nvPicPr>
              <p:cNvPr id="31761" name="Mini-iPad-B&amp;W-Mockup.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591304" cy="9765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
            <p:nvSpPr>
              <p:cNvPr id="72" name="Shape 1101"/>
              <p:cNvSpPr/>
              <p:nvPr/>
            </p:nvSpPr>
            <p:spPr>
              <a:xfrm>
                <a:off x="362579" y="952795"/>
                <a:ext cx="5879450" cy="7805267"/>
              </a:xfrm>
              <a:prstGeom prst="rect">
                <a:avLst/>
              </a:prstGeom>
              <a:solidFill>
                <a:srgbClr val="606060"/>
              </a:solidFill>
              <a:ln w="25400" cap="flat">
                <a:solidFill>
                  <a:srgbClr val="000000">
                    <a:alpha val="0"/>
                  </a:srgbClr>
                </a:solidFill>
                <a:prstDash val="solid"/>
                <a:miter lim="400000"/>
              </a:ln>
              <a:effectLst/>
            </p:spPr>
            <p:txBody>
              <a:bodyPr lIns="0" tIns="0" rIns="0" bIns="0" anchor="ctr"/>
              <a:lstStyle/>
              <a:p>
                <a:pPr defTabSz="584200" fontAlgn="auto">
                  <a:spcBef>
                    <a:spcPts val="0"/>
                  </a:spcBef>
                  <a:spcAft>
                    <a:spcPts val="0"/>
                  </a:spcAft>
                  <a:defRPr sz="4000">
                    <a:solidFill>
                      <a:srgbClr val="FFFFFF"/>
                    </a:solidFill>
                    <a:effectLst>
                      <a:outerShdw blurRad="38100" dist="12700" dir="5400000" rotWithShape="0">
                        <a:srgbClr val="000000">
                          <a:alpha val="50000"/>
                        </a:srgbClr>
                      </a:outerShdw>
                    </a:effectLst>
                  </a:defRPr>
                </a:pPr>
                <a:endParaRPr sz="4000" dirty="0">
                  <a:solidFill>
                    <a:srgbClr val="FFFFFF"/>
                  </a:solidFill>
                  <a:effectLst>
                    <a:outerShdw blurRad="38100" dist="12700" dir="5400000" rotWithShape="0">
                      <a:srgbClr val="000000">
                        <a:alpha val="50000"/>
                      </a:srgbClr>
                    </a:outerShdw>
                  </a:effectLst>
                  <a:latin typeface="Calibri Light"/>
                  <a:ea typeface="+mn-ea"/>
                </a:endParaRPr>
              </a:p>
            </p:txBody>
          </p:sp>
        </p:grpSp>
        <p:pic>
          <p:nvPicPr>
            <p:cNvPr id="31760" name="placeholder.png"/>
            <p:cNvPicPr>
              <a:picLocks noChangeAspect="1" noChangeArrowheads="1"/>
            </p:cNvPicPr>
            <p:nvPr/>
          </p:nvPicPr>
          <p:blipFill>
            <a:blip r:embed="rId4">
              <a:extLst>
                <a:ext uri="{28A0092B-C50C-407E-A947-70E740481C1C}">
                  <a14:useLocalDpi xmlns:a14="http://schemas.microsoft.com/office/drawing/2010/main" val="0"/>
                </a:ext>
              </a:extLst>
            </a:blip>
            <a:srcRect l="29021" r="29021"/>
            <a:stretch>
              <a:fillRect/>
            </a:stretch>
          </p:blipFill>
          <p:spPr bwMode="auto">
            <a:xfrm>
              <a:off x="337669" y="969500"/>
              <a:ext cx="5911543" cy="792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grpSp>
      <p:sp>
        <p:nvSpPr>
          <p:cNvPr id="73" name="TextBox 72"/>
          <p:cNvSpPr txBox="1"/>
          <p:nvPr/>
        </p:nvSpPr>
        <p:spPr>
          <a:xfrm>
            <a:off x="10657728" y="688975"/>
            <a:ext cx="3076483" cy="400110"/>
          </a:xfrm>
          <a:prstGeom prst="rect">
            <a:avLst/>
          </a:prstGeom>
          <a:noFill/>
        </p:spPr>
        <p:txBody>
          <a:bodyPr wrap="none">
            <a:spAutoFit/>
          </a:bodyPr>
          <a:lstStyle/>
          <a:p>
            <a:pPr algn="ctr" defTabSz="1828434" fontAlgn="auto">
              <a:spcBef>
                <a:spcPts val="0"/>
              </a:spcBef>
              <a:spcAft>
                <a:spcPts val="0"/>
              </a:spcAft>
              <a:defRPr/>
            </a:pPr>
            <a:r>
              <a:rPr lang="en-US" sz="2000" b="1" spc="600" dirty="0">
                <a:latin typeface="Lato" panose="020F0502020204030203" pitchFamily="34" charset="77"/>
                <a:ea typeface="+mn-ea"/>
                <a:cs typeface="Source Sans Pro"/>
              </a:rPr>
              <a:t>Features Slides</a:t>
            </a:r>
          </a:p>
        </p:txBody>
      </p:sp>
      <p:grpSp>
        <p:nvGrpSpPr>
          <p:cNvPr id="31751" name="Group 73"/>
          <p:cNvGrpSpPr>
            <a:grpSpLocks/>
          </p:cNvGrpSpPr>
          <p:nvPr/>
        </p:nvGrpSpPr>
        <p:grpSpPr bwMode="auto">
          <a:xfrm>
            <a:off x="11450638" y="2019300"/>
            <a:ext cx="1476375" cy="258763"/>
            <a:chOff x="1703388" y="2006913"/>
            <a:chExt cx="1478230" cy="258682"/>
          </a:xfrm>
        </p:grpSpPr>
        <p:sp>
          <p:nvSpPr>
            <p:cNvPr id="75" name="Oval 74"/>
            <p:cNvSpPr/>
            <p:nvPr/>
          </p:nvSpPr>
          <p:spPr>
            <a:xfrm>
              <a:off x="1703388" y="2006913"/>
              <a:ext cx="259087" cy="258682"/>
            </a:xfrm>
            <a:prstGeom prst="ellipse">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1828434" fontAlgn="auto">
                <a:spcBef>
                  <a:spcPts val="0"/>
                </a:spcBef>
                <a:spcAft>
                  <a:spcPts val="0"/>
                </a:spcAft>
                <a:defRPr/>
              </a:pPr>
              <a:endParaRPr lang="en-US" dirty="0">
                <a:latin typeface="Calibri Light"/>
              </a:endParaRPr>
            </a:p>
          </p:txBody>
        </p:sp>
        <p:sp>
          <p:nvSpPr>
            <p:cNvPr id="76" name="Oval 75"/>
            <p:cNvSpPr/>
            <p:nvPr/>
          </p:nvSpPr>
          <p:spPr>
            <a:xfrm>
              <a:off x="2008571" y="2006913"/>
              <a:ext cx="259087" cy="258682"/>
            </a:xfrm>
            <a:prstGeom prst="ellipse">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1828434" fontAlgn="auto">
                <a:spcBef>
                  <a:spcPts val="0"/>
                </a:spcBef>
                <a:spcAft>
                  <a:spcPts val="0"/>
                </a:spcAft>
                <a:defRPr/>
              </a:pPr>
              <a:endParaRPr lang="en-US" dirty="0">
                <a:latin typeface="Calibri Light"/>
              </a:endParaRPr>
            </a:p>
          </p:txBody>
        </p:sp>
        <p:sp>
          <p:nvSpPr>
            <p:cNvPr id="77" name="Oval 76"/>
            <p:cNvSpPr/>
            <p:nvPr/>
          </p:nvSpPr>
          <p:spPr>
            <a:xfrm>
              <a:off x="2313754" y="2006913"/>
              <a:ext cx="257498" cy="258682"/>
            </a:xfrm>
            <a:prstGeom prst="ellipse">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1828434" fontAlgn="auto">
                <a:spcBef>
                  <a:spcPts val="0"/>
                </a:spcBef>
                <a:spcAft>
                  <a:spcPts val="0"/>
                </a:spcAft>
                <a:defRPr/>
              </a:pPr>
              <a:endParaRPr lang="en-US" dirty="0">
                <a:latin typeface="Calibri Light"/>
              </a:endParaRPr>
            </a:p>
          </p:txBody>
        </p:sp>
        <p:sp>
          <p:nvSpPr>
            <p:cNvPr id="78" name="Oval 77"/>
            <p:cNvSpPr/>
            <p:nvPr/>
          </p:nvSpPr>
          <p:spPr>
            <a:xfrm>
              <a:off x="2617347" y="2006913"/>
              <a:ext cx="259088" cy="258682"/>
            </a:xfrm>
            <a:prstGeom prst="ellipse">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1828434" fontAlgn="auto">
                <a:spcBef>
                  <a:spcPts val="0"/>
                </a:spcBef>
                <a:spcAft>
                  <a:spcPts val="0"/>
                </a:spcAft>
                <a:defRPr/>
              </a:pPr>
              <a:endParaRPr lang="en-US" dirty="0">
                <a:latin typeface="Calibri Light"/>
              </a:endParaRPr>
            </a:p>
          </p:txBody>
        </p:sp>
        <p:sp>
          <p:nvSpPr>
            <p:cNvPr id="79" name="Oval 78"/>
            <p:cNvSpPr/>
            <p:nvPr/>
          </p:nvSpPr>
          <p:spPr>
            <a:xfrm>
              <a:off x="2922530" y="2006913"/>
              <a:ext cx="259088" cy="258682"/>
            </a:xfrm>
            <a:prstGeom prst="ellipse">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1828434" fontAlgn="auto">
                <a:spcBef>
                  <a:spcPts val="0"/>
                </a:spcBef>
                <a:spcAft>
                  <a:spcPts val="0"/>
                </a:spcAft>
                <a:defRPr/>
              </a:pPr>
              <a:endParaRPr lang="en-US" dirty="0">
                <a:latin typeface="Calibri Light"/>
              </a:endParaRPr>
            </a:p>
          </p:txBody>
        </p:sp>
      </p:grpSp>
      <p:sp>
        <p:nvSpPr>
          <p:cNvPr id="31752" name="TextBox 72"/>
          <p:cNvSpPr txBox="1">
            <a:spLocks noChangeArrowheads="1"/>
          </p:cNvSpPr>
          <p:nvPr/>
        </p:nvSpPr>
        <p:spPr bwMode="auto">
          <a:xfrm>
            <a:off x="9737725" y="912813"/>
            <a:ext cx="492442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ctr"/>
            <a:r>
              <a:rPr lang="en-US" altLang="es-MX" sz="6600" b="1" dirty="0">
                <a:latin typeface="Lato" panose="020F0502020204030203" pitchFamily="34" charset="77"/>
              </a:rPr>
              <a:t>iPad Mockup</a:t>
            </a:r>
          </a:p>
        </p:txBody>
      </p:sp>
      <p:sp>
        <p:nvSpPr>
          <p:cNvPr id="31753" name="Picture Placeholder 1"/>
          <p:cNvSpPr>
            <a:spLocks noGrp="1"/>
          </p:cNvSpPr>
          <p:nvPr>
            <p:ph type="pic" sz="quarter" idx="10"/>
          </p:nvPr>
        </p:nvSpPr>
        <p:spPr>
          <a:xfrm>
            <a:off x="8404225" y="4348163"/>
            <a:ext cx="7581900" cy="5634037"/>
          </a:xfrm>
        </p:spPr>
        <p:txBody>
          <a:bodyPr/>
          <a:lstStyle/>
          <a:p>
            <a:endParaRPr lang="es-CO"/>
          </a:p>
        </p:txBody>
      </p:sp>
    </p:spTree>
  </p:cSld>
  <p:clrMapOvr>
    <a:masterClrMapping/>
  </p:clrMapOvr>
  <p:transition advClick="0"/>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769" name="Group 55"/>
          <p:cNvGrpSpPr>
            <a:grpSpLocks/>
          </p:cNvGrpSpPr>
          <p:nvPr/>
        </p:nvGrpSpPr>
        <p:grpSpPr bwMode="auto">
          <a:xfrm>
            <a:off x="7748588" y="7558088"/>
            <a:ext cx="5621337" cy="2174875"/>
            <a:chOff x="14570915" y="6527320"/>
            <a:chExt cx="5621309" cy="2175512"/>
          </a:xfrm>
        </p:grpSpPr>
        <p:grpSp>
          <p:nvGrpSpPr>
            <p:cNvPr id="32811" name="Group 56"/>
            <p:cNvGrpSpPr>
              <a:grpSpLocks/>
            </p:cNvGrpSpPr>
            <p:nvPr/>
          </p:nvGrpSpPr>
          <p:grpSpPr bwMode="auto">
            <a:xfrm>
              <a:off x="14570915" y="6527320"/>
              <a:ext cx="1404923" cy="1294259"/>
              <a:chOff x="14726875" y="6750120"/>
              <a:chExt cx="1404923" cy="1294259"/>
            </a:xfrm>
          </p:grpSpPr>
          <p:grpSp>
            <p:nvGrpSpPr>
              <p:cNvPr id="81" name="Group 80"/>
              <p:cNvGrpSpPr/>
              <p:nvPr/>
            </p:nvGrpSpPr>
            <p:grpSpPr>
              <a:xfrm>
                <a:off x="14726875" y="6750120"/>
                <a:ext cx="1404923" cy="1294259"/>
                <a:chOff x="13296064" y="10607541"/>
                <a:chExt cx="1265763" cy="1166060"/>
              </a:xfrm>
              <a:solidFill>
                <a:schemeClr val="accent2"/>
              </a:solidFill>
            </p:grpSpPr>
            <p:sp>
              <p:nvSpPr>
                <p:cNvPr id="83" name="Freeform 269"/>
                <p:cNvSpPr>
                  <a:spLocks noChangeArrowheads="1"/>
                </p:cNvSpPr>
                <p:nvPr/>
              </p:nvSpPr>
              <p:spPr bwMode="auto">
                <a:xfrm>
                  <a:off x="13349333" y="10670914"/>
                  <a:ext cx="1141470" cy="1039314"/>
                </a:xfrm>
                <a:custGeom>
                  <a:avLst/>
                  <a:gdLst>
                    <a:gd name="T0" fmla="*/ 994 w 1989"/>
                    <a:gd name="T1" fmla="*/ 0 h 1812"/>
                    <a:gd name="T2" fmla="*/ 994 w 1989"/>
                    <a:gd name="T3" fmla="*/ 0 h 1812"/>
                    <a:gd name="T4" fmla="*/ 354 w 1989"/>
                    <a:gd name="T5" fmla="*/ 268 h 1812"/>
                    <a:gd name="T6" fmla="*/ 354 w 1989"/>
                    <a:gd name="T7" fmla="*/ 1548 h 1812"/>
                    <a:gd name="T8" fmla="*/ 994 w 1989"/>
                    <a:gd name="T9" fmla="*/ 1811 h 1812"/>
                    <a:gd name="T10" fmla="*/ 1634 w 1989"/>
                    <a:gd name="T11" fmla="*/ 1548 h 1812"/>
                    <a:gd name="T12" fmla="*/ 1634 w 1989"/>
                    <a:gd name="T13" fmla="*/ 268 h 1812"/>
                    <a:gd name="T14" fmla="*/ 994 w 1989"/>
                    <a:gd name="T15" fmla="*/ 0 h 18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89" h="1812">
                      <a:moveTo>
                        <a:pt x="994" y="0"/>
                      </a:moveTo>
                      <a:lnTo>
                        <a:pt x="994" y="0"/>
                      </a:lnTo>
                      <a:cubicBezTo>
                        <a:pt x="766" y="0"/>
                        <a:pt x="532" y="91"/>
                        <a:pt x="354" y="268"/>
                      </a:cubicBezTo>
                      <a:cubicBezTo>
                        <a:pt x="0" y="622"/>
                        <a:pt x="0" y="1194"/>
                        <a:pt x="354" y="1548"/>
                      </a:cubicBezTo>
                      <a:cubicBezTo>
                        <a:pt x="532" y="1725"/>
                        <a:pt x="766" y="1811"/>
                        <a:pt x="994" y="1811"/>
                      </a:cubicBezTo>
                      <a:cubicBezTo>
                        <a:pt x="1229" y="1811"/>
                        <a:pt x="1457" y="1725"/>
                        <a:pt x="1634" y="1548"/>
                      </a:cubicBezTo>
                      <a:cubicBezTo>
                        <a:pt x="1988" y="1194"/>
                        <a:pt x="1988" y="622"/>
                        <a:pt x="1634" y="268"/>
                      </a:cubicBezTo>
                      <a:cubicBezTo>
                        <a:pt x="1457" y="91"/>
                        <a:pt x="1229" y="0"/>
                        <a:pt x="994" y="0"/>
                      </a:cubicBezTo>
                    </a:path>
                  </a:pathLst>
                </a:custGeom>
                <a:solidFill>
                  <a:schemeClr val="accent4"/>
                </a:solidFill>
                <a:ln w="9525" cap="flat">
                  <a:noFill/>
                  <a:bevel/>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1828434" fontAlgn="auto">
                    <a:spcBef>
                      <a:spcPts val="0"/>
                    </a:spcBef>
                    <a:spcAft>
                      <a:spcPts val="0"/>
                    </a:spcAft>
                    <a:defRPr/>
                  </a:pPr>
                  <a:endParaRPr lang="en-US" dirty="0">
                    <a:latin typeface="Calibri Light"/>
                    <a:ea typeface="+mn-ea"/>
                  </a:endParaRPr>
                </a:p>
              </p:txBody>
            </p:sp>
            <p:sp>
              <p:nvSpPr>
                <p:cNvPr id="84" name="Freeform 270"/>
                <p:cNvSpPr>
                  <a:spLocks noChangeArrowheads="1"/>
                </p:cNvSpPr>
                <p:nvPr/>
              </p:nvSpPr>
              <p:spPr bwMode="auto">
                <a:xfrm>
                  <a:off x="13296064" y="10607541"/>
                  <a:ext cx="1265763" cy="1166060"/>
                </a:xfrm>
                <a:custGeom>
                  <a:avLst/>
                  <a:gdLst>
                    <a:gd name="T0" fmla="*/ 1085 w 2206"/>
                    <a:gd name="T1" fmla="*/ 2005 h 2035"/>
                    <a:gd name="T2" fmla="*/ 1085 w 2206"/>
                    <a:gd name="T3" fmla="*/ 2005 h 2035"/>
                    <a:gd name="T4" fmla="*/ 383 w 2206"/>
                    <a:gd name="T5" fmla="*/ 1714 h 2035"/>
                    <a:gd name="T6" fmla="*/ 383 w 2206"/>
                    <a:gd name="T7" fmla="*/ 314 h 2035"/>
                    <a:gd name="T8" fmla="*/ 1085 w 2206"/>
                    <a:gd name="T9" fmla="*/ 23 h 2035"/>
                    <a:gd name="T10" fmla="*/ 1788 w 2206"/>
                    <a:gd name="T11" fmla="*/ 314 h 2035"/>
                    <a:gd name="T12" fmla="*/ 1788 w 2206"/>
                    <a:gd name="T13" fmla="*/ 1714 h 2035"/>
                    <a:gd name="T14" fmla="*/ 1085 w 2206"/>
                    <a:gd name="T15" fmla="*/ 2005 h 2035"/>
                    <a:gd name="T16" fmla="*/ 1085 w 2206"/>
                    <a:gd name="T17" fmla="*/ 0 h 2035"/>
                    <a:gd name="T18" fmla="*/ 1085 w 2206"/>
                    <a:gd name="T19" fmla="*/ 0 h 2035"/>
                    <a:gd name="T20" fmla="*/ 366 w 2206"/>
                    <a:gd name="T21" fmla="*/ 297 h 2035"/>
                    <a:gd name="T22" fmla="*/ 68 w 2206"/>
                    <a:gd name="T23" fmla="*/ 1017 h 2035"/>
                    <a:gd name="T24" fmla="*/ 366 w 2206"/>
                    <a:gd name="T25" fmla="*/ 1737 h 2035"/>
                    <a:gd name="T26" fmla="*/ 1085 w 2206"/>
                    <a:gd name="T27" fmla="*/ 2034 h 2035"/>
                    <a:gd name="T28" fmla="*/ 1085 w 2206"/>
                    <a:gd name="T29" fmla="*/ 2034 h 2035"/>
                    <a:gd name="T30" fmla="*/ 1805 w 2206"/>
                    <a:gd name="T31" fmla="*/ 1737 h 2035"/>
                    <a:gd name="T32" fmla="*/ 1805 w 2206"/>
                    <a:gd name="T33" fmla="*/ 297 h 2035"/>
                    <a:gd name="T34" fmla="*/ 1085 w 2206"/>
                    <a:gd name="T35" fmla="*/ 0 h 2035"/>
                    <a:gd name="T36" fmla="*/ 1085 w 2206"/>
                    <a:gd name="T37" fmla="*/ 2005 h 20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06" h="2035">
                      <a:moveTo>
                        <a:pt x="1085" y="2005"/>
                      </a:moveTo>
                      <a:lnTo>
                        <a:pt x="1085" y="2005"/>
                      </a:lnTo>
                      <a:cubicBezTo>
                        <a:pt x="823" y="2005"/>
                        <a:pt x="571" y="1902"/>
                        <a:pt x="383" y="1714"/>
                      </a:cubicBezTo>
                      <a:cubicBezTo>
                        <a:pt x="0" y="1331"/>
                        <a:pt x="0" y="703"/>
                        <a:pt x="383" y="314"/>
                      </a:cubicBezTo>
                      <a:cubicBezTo>
                        <a:pt x="571" y="126"/>
                        <a:pt x="823" y="23"/>
                        <a:pt x="1085" y="23"/>
                      </a:cubicBezTo>
                      <a:cubicBezTo>
                        <a:pt x="1354" y="23"/>
                        <a:pt x="1600" y="126"/>
                        <a:pt x="1788" y="314"/>
                      </a:cubicBezTo>
                      <a:cubicBezTo>
                        <a:pt x="2177" y="703"/>
                        <a:pt x="2177" y="1331"/>
                        <a:pt x="1788" y="1714"/>
                      </a:cubicBezTo>
                      <a:cubicBezTo>
                        <a:pt x="1600" y="1902"/>
                        <a:pt x="1354" y="2005"/>
                        <a:pt x="1085" y="2005"/>
                      </a:cubicBezTo>
                      <a:lnTo>
                        <a:pt x="1085" y="0"/>
                      </a:lnTo>
                      <a:lnTo>
                        <a:pt x="1085" y="0"/>
                      </a:lnTo>
                      <a:cubicBezTo>
                        <a:pt x="817" y="0"/>
                        <a:pt x="560" y="103"/>
                        <a:pt x="366" y="297"/>
                      </a:cubicBezTo>
                      <a:cubicBezTo>
                        <a:pt x="177" y="486"/>
                        <a:pt x="68" y="743"/>
                        <a:pt x="68" y="1017"/>
                      </a:cubicBezTo>
                      <a:cubicBezTo>
                        <a:pt x="68" y="1285"/>
                        <a:pt x="177" y="1542"/>
                        <a:pt x="366" y="1737"/>
                      </a:cubicBezTo>
                      <a:cubicBezTo>
                        <a:pt x="560" y="1925"/>
                        <a:pt x="817" y="2034"/>
                        <a:pt x="1085" y="2034"/>
                      </a:cubicBezTo>
                      <a:lnTo>
                        <a:pt x="1085" y="2034"/>
                      </a:lnTo>
                      <a:cubicBezTo>
                        <a:pt x="1360" y="2034"/>
                        <a:pt x="1611" y="1925"/>
                        <a:pt x="1805" y="1737"/>
                      </a:cubicBezTo>
                      <a:cubicBezTo>
                        <a:pt x="2205" y="1337"/>
                        <a:pt x="2205" y="691"/>
                        <a:pt x="1805" y="297"/>
                      </a:cubicBezTo>
                      <a:cubicBezTo>
                        <a:pt x="1611" y="103"/>
                        <a:pt x="1360" y="0"/>
                        <a:pt x="1085" y="0"/>
                      </a:cubicBezTo>
                      <a:lnTo>
                        <a:pt x="1085" y="2005"/>
                      </a:lnTo>
                    </a:path>
                  </a:pathLst>
                </a:custGeom>
                <a:solidFill>
                  <a:schemeClr val="accent4"/>
                </a:solidFill>
                <a:ln w="9525" cap="flat">
                  <a:noFill/>
                  <a:bevel/>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1828434" fontAlgn="auto">
                    <a:spcBef>
                      <a:spcPts val="0"/>
                    </a:spcBef>
                    <a:spcAft>
                      <a:spcPts val="0"/>
                    </a:spcAft>
                    <a:defRPr/>
                  </a:pPr>
                  <a:endParaRPr lang="en-US" dirty="0">
                    <a:latin typeface="Calibri Light"/>
                    <a:ea typeface="+mn-ea"/>
                  </a:endParaRPr>
                </a:p>
              </p:txBody>
            </p:sp>
          </p:grpSp>
          <p:sp>
            <p:nvSpPr>
              <p:cNvPr id="82" name="Freeform 116"/>
              <p:cNvSpPr>
                <a:spLocks noChangeArrowheads="1"/>
              </p:cNvSpPr>
              <p:nvPr/>
            </p:nvSpPr>
            <p:spPr bwMode="auto">
              <a:xfrm>
                <a:off x="15167722" y="7085367"/>
                <a:ext cx="532736" cy="553830"/>
              </a:xfrm>
              <a:custGeom>
                <a:avLst/>
                <a:gdLst>
                  <a:gd name="T0" fmla="*/ 478864 w 445"/>
                  <a:gd name="T1" fmla="*/ 190604 h 462"/>
                  <a:gd name="T2" fmla="*/ 478864 w 445"/>
                  <a:gd name="T3" fmla="*/ 190604 h 462"/>
                  <a:gd name="T4" fmla="*/ 318444 w 445"/>
                  <a:gd name="T5" fmla="*/ 9590 h 462"/>
                  <a:gd name="T6" fmla="*/ 43098 w 445"/>
                  <a:gd name="T7" fmla="*/ 297294 h 462"/>
                  <a:gd name="T8" fmla="*/ 10774 w 445"/>
                  <a:gd name="T9" fmla="*/ 382406 h 462"/>
                  <a:gd name="T10" fmla="*/ 96970 w 445"/>
                  <a:gd name="T11" fmla="*/ 425562 h 462"/>
                  <a:gd name="T12" fmla="*/ 117322 w 445"/>
                  <a:gd name="T13" fmla="*/ 414773 h 462"/>
                  <a:gd name="T14" fmla="*/ 160419 w 445"/>
                  <a:gd name="T15" fmla="*/ 445941 h 462"/>
                  <a:gd name="T16" fmla="*/ 191546 w 445"/>
                  <a:gd name="T17" fmla="*/ 520265 h 462"/>
                  <a:gd name="T18" fmla="*/ 223869 w 445"/>
                  <a:gd name="T19" fmla="*/ 541842 h 462"/>
                  <a:gd name="T20" fmla="*/ 287318 w 445"/>
                  <a:gd name="T21" fmla="*/ 520265 h 462"/>
                  <a:gd name="T22" fmla="*/ 298093 w 445"/>
                  <a:gd name="T23" fmla="*/ 498687 h 462"/>
                  <a:gd name="T24" fmla="*/ 276544 w 445"/>
                  <a:gd name="T25" fmla="*/ 467519 h 462"/>
                  <a:gd name="T26" fmla="*/ 244221 w 445"/>
                  <a:gd name="T27" fmla="*/ 403984 h 462"/>
                  <a:gd name="T28" fmla="*/ 276544 w 445"/>
                  <a:gd name="T29" fmla="*/ 371618 h 462"/>
                  <a:gd name="T30" fmla="*/ 499216 w 445"/>
                  <a:gd name="T31" fmla="*/ 425562 h 462"/>
                  <a:gd name="T32" fmla="*/ 478864 w 445"/>
                  <a:gd name="T33" fmla="*/ 190604 h 462"/>
                  <a:gd name="T34" fmla="*/ 466892 w 445"/>
                  <a:gd name="T35" fmla="*/ 371618 h 462"/>
                  <a:gd name="T36" fmla="*/ 466892 w 445"/>
                  <a:gd name="T37" fmla="*/ 371618 h 462"/>
                  <a:gd name="T38" fmla="*/ 361542 w 445"/>
                  <a:gd name="T39" fmla="*/ 244548 h 462"/>
                  <a:gd name="T40" fmla="*/ 339993 w 445"/>
                  <a:gd name="T41" fmla="*/ 74324 h 462"/>
                  <a:gd name="T42" fmla="*/ 435766 w 445"/>
                  <a:gd name="T43" fmla="*/ 212182 h 462"/>
                  <a:gd name="T44" fmla="*/ 466892 w 445"/>
                  <a:gd name="T45" fmla="*/ 371618 h 46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45" h="462">
                    <a:moveTo>
                      <a:pt x="400" y="159"/>
                    </a:moveTo>
                    <a:lnTo>
                      <a:pt x="400" y="159"/>
                    </a:lnTo>
                    <a:cubicBezTo>
                      <a:pt x="364" y="71"/>
                      <a:pt x="302" y="0"/>
                      <a:pt x="266" y="8"/>
                    </a:cubicBezTo>
                    <a:cubicBezTo>
                      <a:pt x="213" y="36"/>
                      <a:pt x="302" y="142"/>
                      <a:pt x="36" y="248"/>
                    </a:cubicBezTo>
                    <a:cubicBezTo>
                      <a:pt x="9" y="257"/>
                      <a:pt x="0" y="292"/>
                      <a:pt x="9" y="319"/>
                    </a:cubicBezTo>
                    <a:cubicBezTo>
                      <a:pt x="18" y="337"/>
                      <a:pt x="53" y="363"/>
                      <a:pt x="81" y="355"/>
                    </a:cubicBezTo>
                    <a:lnTo>
                      <a:pt x="98" y="346"/>
                    </a:lnTo>
                    <a:cubicBezTo>
                      <a:pt x="116" y="372"/>
                      <a:pt x="134" y="355"/>
                      <a:pt x="134" y="372"/>
                    </a:cubicBezTo>
                    <a:cubicBezTo>
                      <a:pt x="143" y="390"/>
                      <a:pt x="160" y="425"/>
                      <a:pt x="160" y="434"/>
                    </a:cubicBezTo>
                    <a:cubicBezTo>
                      <a:pt x="169" y="443"/>
                      <a:pt x="178" y="461"/>
                      <a:pt x="187" y="452"/>
                    </a:cubicBezTo>
                    <a:cubicBezTo>
                      <a:pt x="196" y="452"/>
                      <a:pt x="231" y="443"/>
                      <a:pt x="240" y="434"/>
                    </a:cubicBezTo>
                    <a:cubicBezTo>
                      <a:pt x="257" y="434"/>
                      <a:pt x="257" y="425"/>
                      <a:pt x="249" y="416"/>
                    </a:cubicBezTo>
                    <a:cubicBezTo>
                      <a:pt x="249" y="408"/>
                      <a:pt x="231" y="399"/>
                      <a:pt x="231" y="390"/>
                    </a:cubicBezTo>
                    <a:cubicBezTo>
                      <a:pt x="222" y="381"/>
                      <a:pt x="213" y="346"/>
                      <a:pt x="204" y="337"/>
                    </a:cubicBezTo>
                    <a:cubicBezTo>
                      <a:pt x="196" y="328"/>
                      <a:pt x="213" y="310"/>
                      <a:pt x="231" y="310"/>
                    </a:cubicBezTo>
                    <a:cubicBezTo>
                      <a:pt x="355" y="302"/>
                      <a:pt x="373" y="372"/>
                      <a:pt x="417" y="355"/>
                    </a:cubicBezTo>
                    <a:cubicBezTo>
                      <a:pt x="444" y="346"/>
                      <a:pt x="444" y="248"/>
                      <a:pt x="400" y="159"/>
                    </a:cubicBezTo>
                    <a:close/>
                    <a:moveTo>
                      <a:pt x="390" y="310"/>
                    </a:moveTo>
                    <a:lnTo>
                      <a:pt x="390" y="310"/>
                    </a:lnTo>
                    <a:cubicBezTo>
                      <a:pt x="381" y="310"/>
                      <a:pt x="328" y="275"/>
                      <a:pt x="302" y="204"/>
                    </a:cubicBezTo>
                    <a:cubicBezTo>
                      <a:pt x="275" y="133"/>
                      <a:pt x="275" y="62"/>
                      <a:pt x="284" y="62"/>
                    </a:cubicBezTo>
                    <a:cubicBezTo>
                      <a:pt x="293" y="62"/>
                      <a:pt x="337" y="106"/>
                      <a:pt x="364" y="177"/>
                    </a:cubicBezTo>
                    <a:cubicBezTo>
                      <a:pt x="400" y="248"/>
                      <a:pt x="390" y="302"/>
                      <a:pt x="390" y="310"/>
                    </a:cubicBezTo>
                    <a:close/>
                  </a:path>
                </a:pathLst>
              </a:custGeom>
              <a:solidFill>
                <a:schemeClr val="bg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a:p>
            </p:txBody>
          </p:sp>
        </p:grpSp>
        <p:sp>
          <p:nvSpPr>
            <p:cNvPr id="32812" name="TextBox 57"/>
            <p:cNvSpPr txBox="1">
              <a:spLocks noChangeArrowheads="1"/>
            </p:cNvSpPr>
            <p:nvPr/>
          </p:nvSpPr>
          <p:spPr bwMode="auto">
            <a:xfrm>
              <a:off x="16311252" y="6794716"/>
              <a:ext cx="1856844" cy="677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82843" tIns="91422" rIns="182843" bIns="91422">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en-US" altLang="es-MX" sz="3200" b="1" dirty="0">
                  <a:latin typeface="Lato" panose="020F0502020204030203" pitchFamily="34" charset="77"/>
                </a:rPr>
                <a:t>Speaker</a:t>
              </a:r>
              <a:endParaRPr lang="id-ID" altLang="es-MX" sz="3200" b="1" dirty="0">
                <a:latin typeface="Lato" panose="020F0502020204030203" pitchFamily="34" charset="77"/>
              </a:endParaRPr>
            </a:p>
          </p:txBody>
        </p:sp>
        <p:grpSp>
          <p:nvGrpSpPr>
            <p:cNvPr id="32813" name="Group 58"/>
            <p:cNvGrpSpPr>
              <a:grpSpLocks/>
            </p:cNvGrpSpPr>
            <p:nvPr/>
          </p:nvGrpSpPr>
          <p:grpSpPr bwMode="auto">
            <a:xfrm>
              <a:off x="16087511" y="7015531"/>
              <a:ext cx="304072" cy="303870"/>
              <a:chOff x="8571240" y="5550087"/>
              <a:chExt cx="304072" cy="303870"/>
            </a:xfrm>
          </p:grpSpPr>
          <p:sp>
            <p:nvSpPr>
              <p:cNvPr id="64" name="Freeform 324"/>
              <p:cNvSpPr>
                <a:spLocks noChangeArrowheads="1"/>
              </p:cNvSpPr>
              <p:nvPr/>
            </p:nvSpPr>
            <p:spPr bwMode="auto">
              <a:xfrm>
                <a:off x="8571240" y="5550087"/>
                <a:ext cx="304072" cy="303870"/>
              </a:xfrm>
              <a:custGeom>
                <a:avLst/>
                <a:gdLst>
                  <a:gd name="T0" fmla="*/ 303440 w 481"/>
                  <a:gd name="T1" fmla="*/ 151619 h 481"/>
                  <a:gd name="T2" fmla="*/ 303440 w 481"/>
                  <a:gd name="T3" fmla="*/ 151619 h 481"/>
                  <a:gd name="T4" fmla="*/ 151720 w 481"/>
                  <a:gd name="T5" fmla="*/ 0 h 481"/>
                  <a:gd name="T6" fmla="*/ 0 w 481"/>
                  <a:gd name="T7" fmla="*/ 151619 h 481"/>
                  <a:gd name="T8" fmla="*/ 151720 w 481"/>
                  <a:gd name="T9" fmla="*/ 303238 h 481"/>
                  <a:gd name="T10" fmla="*/ 303440 w 481"/>
                  <a:gd name="T11" fmla="*/ 151619 h 48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81" h="481">
                    <a:moveTo>
                      <a:pt x="480" y="240"/>
                    </a:moveTo>
                    <a:lnTo>
                      <a:pt x="480" y="240"/>
                    </a:lnTo>
                    <a:cubicBezTo>
                      <a:pt x="480" y="109"/>
                      <a:pt x="371" y="0"/>
                      <a:pt x="240" y="0"/>
                    </a:cubicBezTo>
                    <a:cubicBezTo>
                      <a:pt x="103" y="0"/>
                      <a:pt x="0" y="109"/>
                      <a:pt x="0" y="240"/>
                    </a:cubicBezTo>
                    <a:cubicBezTo>
                      <a:pt x="0" y="372"/>
                      <a:pt x="103" y="480"/>
                      <a:pt x="240" y="480"/>
                    </a:cubicBezTo>
                    <a:cubicBezTo>
                      <a:pt x="371" y="480"/>
                      <a:pt x="480" y="372"/>
                      <a:pt x="480" y="240"/>
                    </a:cubicBezTo>
                  </a:path>
                </a:pathLst>
              </a:custGeom>
              <a:solidFill>
                <a:srgbClr val="F4726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a:p>
            </p:txBody>
          </p:sp>
          <p:grpSp>
            <p:nvGrpSpPr>
              <p:cNvPr id="66" name="Group 65"/>
              <p:cNvGrpSpPr/>
              <p:nvPr/>
            </p:nvGrpSpPr>
            <p:grpSpPr>
              <a:xfrm>
                <a:off x="8633181" y="5620427"/>
                <a:ext cx="183006" cy="180070"/>
                <a:chOff x="8633181" y="5620427"/>
                <a:chExt cx="183006" cy="180070"/>
              </a:xfrm>
              <a:solidFill>
                <a:schemeClr val="bg1"/>
              </a:solidFill>
            </p:grpSpPr>
            <p:sp>
              <p:nvSpPr>
                <p:cNvPr id="67" name="Freeform 325"/>
                <p:cNvSpPr>
                  <a:spLocks noChangeArrowheads="1"/>
                </p:cNvSpPr>
                <p:nvPr/>
              </p:nvSpPr>
              <p:spPr bwMode="auto">
                <a:xfrm>
                  <a:off x="8717645" y="5620427"/>
                  <a:ext cx="16893" cy="180070"/>
                </a:xfrm>
                <a:custGeom>
                  <a:avLst/>
                  <a:gdLst>
                    <a:gd name="T0" fmla="*/ 28 w 29"/>
                    <a:gd name="T1" fmla="*/ 285 h 286"/>
                    <a:gd name="T2" fmla="*/ 0 w 29"/>
                    <a:gd name="T3" fmla="*/ 285 h 286"/>
                    <a:gd name="T4" fmla="*/ 0 w 29"/>
                    <a:gd name="T5" fmla="*/ 0 h 286"/>
                    <a:gd name="T6" fmla="*/ 28 w 29"/>
                    <a:gd name="T7" fmla="*/ 0 h 286"/>
                    <a:gd name="T8" fmla="*/ 28 w 29"/>
                    <a:gd name="T9" fmla="*/ 285 h 286"/>
                  </a:gdLst>
                  <a:ahLst/>
                  <a:cxnLst>
                    <a:cxn ang="0">
                      <a:pos x="T0" y="T1"/>
                    </a:cxn>
                    <a:cxn ang="0">
                      <a:pos x="T2" y="T3"/>
                    </a:cxn>
                    <a:cxn ang="0">
                      <a:pos x="T4" y="T5"/>
                    </a:cxn>
                    <a:cxn ang="0">
                      <a:pos x="T6" y="T7"/>
                    </a:cxn>
                    <a:cxn ang="0">
                      <a:pos x="T8" y="T9"/>
                    </a:cxn>
                  </a:cxnLst>
                  <a:rect l="0" t="0" r="r" b="b"/>
                  <a:pathLst>
                    <a:path w="29" h="286">
                      <a:moveTo>
                        <a:pt x="28" y="285"/>
                      </a:moveTo>
                      <a:lnTo>
                        <a:pt x="0" y="285"/>
                      </a:lnTo>
                      <a:lnTo>
                        <a:pt x="0" y="0"/>
                      </a:lnTo>
                      <a:lnTo>
                        <a:pt x="28" y="0"/>
                      </a:lnTo>
                      <a:lnTo>
                        <a:pt x="28" y="285"/>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1828434" fontAlgn="auto">
                    <a:spcBef>
                      <a:spcPts val="0"/>
                    </a:spcBef>
                    <a:spcAft>
                      <a:spcPts val="0"/>
                    </a:spcAft>
                    <a:defRPr/>
                  </a:pPr>
                  <a:endParaRPr lang="en-US" dirty="0">
                    <a:latin typeface="Calibri Light"/>
                    <a:ea typeface="+mn-ea"/>
                  </a:endParaRPr>
                </a:p>
              </p:txBody>
            </p:sp>
            <p:sp>
              <p:nvSpPr>
                <p:cNvPr id="69" name="Freeform 326"/>
                <p:cNvSpPr>
                  <a:spLocks noChangeArrowheads="1"/>
                </p:cNvSpPr>
                <p:nvPr/>
              </p:nvSpPr>
              <p:spPr bwMode="auto">
                <a:xfrm>
                  <a:off x="8633181" y="5699209"/>
                  <a:ext cx="183006" cy="19695"/>
                </a:xfrm>
                <a:custGeom>
                  <a:avLst/>
                  <a:gdLst>
                    <a:gd name="T0" fmla="*/ 0 w 293"/>
                    <a:gd name="T1" fmla="*/ 35 h 36"/>
                    <a:gd name="T2" fmla="*/ 0 w 293"/>
                    <a:gd name="T3" fmla="*/ 0 h 36"/>
                    <a:gd name="T4" fmla="*/ 292 w 293"/>
                    <a:gd name="T5" fmla="*/ 0 h 36"/>
                    <a:gd name="T6" fmla="*/ 292 w 293"/>
                    <a:gd name="T7" fmla="*/ 35 h 36"/>
                    <a:gd name="T8" fmla="*/ 0 w 293"/>
                    <a:gd name="T9" fmla="*/ 35 h 36"/>
                  </a:gdLst>
                  <a:ahLst/>
                  <a:cxnLst>
                    <a:cxn ang="0">
                      <a:pos x="T0" y="T1"/>
                    </a:cxn>
                    <a:cxn ang="0">
                      <a:pos x="T2" y="T3"/>
                    </a:cxn>
                    <a:cxn ang="0">
                      <a:pos x="T4" y="T5"/>
                    </a:cxn>
                    <a:cxn ang="0">
                      <a:pos x="T6" y="T7"/>
                    </a:cxn>
                    <a:cxn ang="0">
                      <a:pos x="T8" y="T9"/>
                    </a:cxn>
                  </a:cxnLst>
                  <a:rect l="0" t="0" r="r" b="b"/>
                  <a:pathLst>
                    <a:path w="293" h="36">
                      <a:moveTo>
                        <a:pt x="0" y="35"/>
                      </a:moveTo>
                      <a:lnTo>
                        <a:pt x="0" y="0"/>
                      </a:lnTo>
                      <a:lnTo>
                        <a:pt x="292" y="0"/>
                      </a:lnTo>
                      <a:lnTo>
                        <a:pt x="292" y="35"/>
                      </a:lnTo>
                      <a:lnTo>
                        <a:pt x="0" y="35"/>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1828434" fontAlgn="auto">
                    <a:spcBef>
                      <a:spcPts val="0"/>
                    </a:spcBef>
                    <a:spcAft>
                      <a:spcPts val="0"/>
                    </a:spcAft>
                    <a:defRPr/>
                  </a:pPr>
                  <a:endParaRPr lang="en-US" dirty="0">
                    <a:latin typeface="Calibri Light"/>
                    <a:ea typeface="+mn-ea"/>
                  </a:endParaRPr>
                </a:p>
              </p:txBody>
            </p:sp>
          </p:grpSp>
        </p:grpSp>
        <p:sp>
          <p:nvSpPr>
            <p:cNvPr id="32814" name="TextBox 59"/>
            <p:cNvSpPr txBox="1">
              <a:spLocks noChangeArrowheads="1"/>
            </p:cNvSpPr>
            <p:nvPr/>
          </p:nvSpPr>
          <p:spPr bwMode="auto">
            <a:xfrm>
              <a:off x="16280184" y="7268630"/>
              <a:ext cx="3912040" cy="1434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19419" tIns="109710" rIns="219419" bIns="109710">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nSpc>
                  <a:spcPct val="110000"/>
                </a:lnSpc>
              </a:pPr>
              <a:r>
                <a:rPr lang="en-US" altLang="es-MX" sz="2400">
                  <a:latin typeface="Calibri Light" panose="020F0302020204030204" pitchFamily="34" charset="0"/>
                  <a:cs typeface="Calibri Light" panose="020F0302020204030204" pitchFamily="34" charset="0"/>
                </a:rPr>
                <a:t>Creativity is the key to success in the great and primary education</a:t>
              </a:r>
            </a:p>
          </p:txBody>
        </p:sp>
      </p:grpSp>
      <p:grpSp>
        <p:nvGrpSpPr>
          <p:cNvPr id="32770" name="Group 123"/>
          <p:cNvGrpSpPr>
            <a:grpSpLocks/>
          </p:cNvGrpSpPr>
          <p:nvPr/>
        </p:nvGrpSpPr>
        <p:grpSpPr bwMode="auto">
          <a:xfrm>
            <a:off x="7748588" y="4838700"/>
            <a:ext cx="5843587" cy="2176463"/>
            <a:chOff x="14570914" y="6527320"/>
            <a:chExt cx="5844114" cy="2175512"/>
          </a:xfrm>
        </p:grpSpPr>
        <p:grpSp>
          <p:nvGrpSpPr>
            <p:cNvPr id="32803" name="Group 124"/>
            <p:cNvGrpSpPr>
              <a:grpSpLocks/>
            </p:cNvGrpSpPr>
            <p:nvPr/>
          </p:nvGrpSpPr>
          <p:grpSpPr bwMode="auto">
            <a:xfrm>
              <a:off x="14570914" y="6527320"/>
              <a:ext cx="1404923" cy="1294259"/>
              <a:chOff x="14726874" y="6750120"/>
              <a:chExt cx="1404923" cy="1294259"/>
            </a:xfrm>
          </p:grpSpPr>
          <p:grpSp>
            <p:nvGrpSpPr>
              <p:cNvPr id="133" name="Group 132"/>
              <p:cNvGrpSpPr/>
              <p:nvPr/>
            </p:nvGrpSpPr>
            <p:grpSpPr>
              <a:xfrm>
                <a:off x="14726874" y="6750120"/>
                <a:ext cx="1404923" cy="1294259"/>
                <a:chOff x="13296063" y="10607541"/>
                <a:chExt cx="1265763" cy="1166060"/>
              </a:xfrm>
              <a:solidFill>
                <a:schemeClr val="accent2"/>
              </a:solidFill>
            </p:grpSpPr>
            <p:sp>
              <p:nvSpPr>
                <p:cNvPr id="135" name="Freeform 269"/>
                <p:cNvSpPr>
                  <a:spLocks noChangeArrowheads="1"/>
                </p:cNvSpPr>
                <p:nvPr/>
              </p:nvSpPr>
              <p:spPr bwMode="auto">
                <a:xfrm>
                  <a:off x="13349333" y="10670914"/>
                  <a:ext cx="1141470" cy="1039314"/>
                </a:xfrm>
                <a:custGeom>
                  <a:avLst/>
                  <a:gdLst>
                    <a:gd name="T0" fmla="*/ 994 w 1989"/>
                    <a:gd name="T1" fmla="*/ 0 h 1812"/>
                    <a:gd name="T2" fmla="*/ 994 w 1989"/>
                    <a:gd name="T3" fmla="*/ 0 h 1812"/>
                    <a:gd name="T4" fmla="*/ 354 w 1989"/>
                    <a:gd name="T5" fmla="*/ 268 h 1812"/>
                    <a:gd name="T6" fmla="*/ 354 w 1989"/>
                    <a:gd name="T7" fmla="*/ 1548 h 1812"/>
                    <a:gd name="T8" fmla="*/ 994 w 1989"/>
                    <a:gd name="T9" fmla="*/ 1811 h 1812"/>
                    <a:gd name="T10" fmla="*/ 1634 w 1989"/>
                    <a:gd name="T11" fmla="*/ 1548 h 1812"/>
                    <a:gd name="T12" fmla="*/ 1634 w 1989"/>
                    <a:gd name="T13" fmla="*/ 268 h 1812"/>
                    <a:gd name="T14" fmla="*/ 994 w 1989"/>
                    <a:gd name="T15" fmla="*/ 0 h 18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89" h="1812">
                      <a:moveTo>
                        <a:pt x="994" y="0"/>
                      </a:moveTo>
                      <a:lnTo>
                        <a:pt x="994" y="0"/>
                      </a:lnTo>
                      <a:cubicBezTo>
                        <a:pt x="766" y="0"/>
                        <a:pt x="532" y="91"/>
                        <a:pt x="354" y="268"/>
                      </a:cubicBezTo>
                      <a:cubicBezTo>
                        <a:pt x="0" y="622"/>
                        <a:pt x="0" y="1194"/>
                        <a:pt x="354" y="1548"/>
                      </a:cubicBezTo>
                      <a:cubicBezTo>
                        <a:pt x="532" y="1725"/>
                        <a:pt x="766" y="1811"/>
                        <a:pt x="994" y="1811"/>
                      </a:cubicBezTo>
                      <a:cubicBezTo>
                        <a:pt x="1229" y="1811"/>
                        <a:pt x="1457" y="1725"/>
                        <a:pt x="1634" y="1548"/>
                      </a:cubicBezTo>
                      <a:cubicBezTo>
                        <a:pt x="1988" y="1194"/>
                        <a:pt x="1988" y="622"/>
                        <a:pt x="1634" y="268"/>
                      </a:cubicBezTo>
                      <a:cubicBezTo>
                        <a:pt x="1457" y="91"/>
                        <a:pt x="1229" y="0"/>
                        <a:pt x="994" y="0"/>
                      </a:cubicBezTo>
                    </a:path>
                  </a:pathLst>
                </a:custGeom>
                <a:solidFill>
                  <a:schemeClr val="accent2"/>
                </a:solidFill>
                <a:ln w="9525" cap="flat">
                  <a:noFill/>
                  <a:bevel/>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1828434" fontAlgn="auto">
                    <a:spcBef>
                      <a:spcPts val="0"/>
                    </a:spcBef>
                    <a:spcAft>
                      <a:spcPts val="0"/>
                    </a:spcAft>
                    <a:defRPr/>
                  </a:pPr>
                  <a:endParaRPr lang="en-US" dirty="0">
                    <a:latin typeface="Calibri Light"/>
                    <a:ea typeface="+mn-ea"/>
                  </a:endParaRPr>
                </a:p>
              </p:txBody>
            </p:sp>
            <p:sp>
              <p:nvSpPr>
                <p:cNvPr id="136" name="Freeform 270"/>
                <p:cNvSpPr>
                  <a:spLocks noChangeArrowheads="1"/>
                </p:cNvSpPr>
                <p:nvPr/>
              </p:nvSpPr>
              <p:spPr bwMode="auto">
                <a:xfrm>
                  <a:off x="13296063" y="10607541"/>
                  <a:ext cx="1265763" cy="1166060"/>
                </a:xfrm>
                <a:custGeom>
                  <a:avLst/>
                  <a:gdLst>
                    <a:gd name="T0" fmla="*/ 1085 w 2206"/>
                    <a:gd name="T1" fmla="*/ 2005 h 2035"/>
                    <a:gd name="T2" fmla="*/ 1085 w 2206"/>
                    <a:gd name="T3" fmla="*/ 2005 h 2035"/>
                    <a:gd name="T4" fmla="*/ 383 w 2206"/>
                    <a:gd name="T5" fmla="*/ 1714 h 2035"/>
                    <a:gd name="T6" fmla="*/ 383 w 2206"/>
                    <a:gd name="T7" fmla="*/ 314 h 2035"/>
                    <a:gd name="T8" fmla="*/ 1085 w 2206"/>
                    <a:gd name="T9" fmla="*/ 23 h 2035"/>
                    <a:gd name="T10" fmla="*/ 1788 w 2206"/>
                    <a:gd name="T11" fmla="*/ 314 h 2035"/>
                    <a:gd name="T12" fmla="*/ 1788 w 2206"/>
                    <a:gd name="T13" fmla="*/ 1714 h 2035"/>
                    <a:gd name="T14" fmla="*/ 1085 w 2206"/>
                    <a:gd name="T15" fmla="*/ 2005 h 2035"/>
                    <a:gd name="T16" fmla="*/ 1085 w 2206"/>
                    <a:gd name="T17" fmla="*/ 0 h 2035"/>
                    <a:gd name="T18" fmla="*/ 1085 w 2206"/>
                    <a:gd name="T19" fmla="*/ 0 h 2035"/>
                    <a:gd name="T20" fmla="*/ 366 w 2206"/>
                    <a:gd name="T21" fmla="*/ 297 h 2035"/>
                    <a:gd name="T22" fmla="*/ 68 w 2206"/>
                    <a:gd name="T23" fmla="*/ 1017 h 2035"/>
                    <a:gd name="T24" fmla="*/ 366 w 2206"/>
                    <a:gd name="T25" fmla="*/ 1737 h 2035"/>
                    <a:gd name="T26" fmla="*/ 1085 w 2206"/>
                    <a:gd name="T27" fmla="*/ 2034 h 2035"/>
                    <a:gd name="T28" fmla="*/ 1085 w 2206"/>
                    <a:gd name="T29" fmla="*/ 2034 h 2035"/>
                    <a:gd name="T30" fmla="*/ 1805 w 2206"/>
                    <a:gd name="T31" fmla="*/ 1737 h 2035"/>
                    <a:gd name="T32" fmla="*/ 1805 w 2206"/>
                    <a:gd name="T33" fmla="*/ 297 h 2035"/>
                    <a:gd name="T34" fmla="*/ 1085 w 2206"/>
                    <a:gd name="T35" fmla="*/ 0 h 2035"/>
                    <a:gd name="T36" fmla="*/ 1085 w 2206"/>
                    <a:gd name="T37" fmla="*/ 2005 h 20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06" h="2035">
                      <a:moveTo>
                        <a:pt x="1085" y="2005"/>
                      </a:moveTo>
                      <a:lnTo>
                        <a:pt x="1085" y="2005"/>
                      </a:lnTo>
                      <a:cubicBezTo>
                        <a:pt x="823" y="2005"/>
                        <a:pt x="571" y="1902"/>
                        <a:pt x="383" y="1714"/>
                      </a:cubicBezTo>
                      <a:cubicBezTo>
                        <a:pt x="0" y="1331"/>
                        <a:pt x="0" y="703"/>
                        <a:pt x="383" y="314"/>
                      </a:cubicBezTo>
                      <a:cubicBezTo>
                        <a:pt x="571" y="126"/>
                        <a:pt x="823" y="23"/>
                        <a:pt x="1085" y="23"/>
                      </a:cubicBezTo>
                      <a:cubicBezTo>
                        <a:pt x="1354" y="23"/>
                        <a:pt x="1600" y="126"/>
                        <a:pt x="1788" y="314"/>
                      </a:cubicBezTo>
                      <a:cubicBezTo>
                        <a:pt x="2177" y="703"/>
                        <a:pt x="2177" y="1331"/>
                        <a:pt x="1788" y="1714"/>
                      </a:cubicBezTo>
                      <a:cubicBezTo>
                        <a:pt x="1600" y="1902"/>
                        <a:pt x="1354" y="2005"/>
                        <a:pt x="1085" y="2005"/>
                      </a:cubicBezTo>
                      <a:lnTo>
                        <a:pt x="1085" y="0"/>
                      </a:lnTo>
                      <a:lnTo>
                        <a:pt x="1085" y="0"/>
                      </a:lnTo>
                      <a:cubicBezTo>
                        <a:pt x="817" y="0"/>
                        <a:pt x="560" y="103"/>
                        <a:pt x="366" y="297"/>
                      </a:cubicBezTo>
                      <a:cubicBezTo>
                        <a:pt x="177" y="486"/>
                        <a:pt x="68" y="743"/>
                        <a:pt x="68" y="1017"/>
                      </a:cubicBezTo>
                      <a:cubicBezTo>
                        <a:pt x="68" y="1285"/>
                        <a:pt x="177" y="1542"/>
                        <a:pt x="366" y="1737"/>
                      </a:cubicBezTo>
                      <a:cubicBezTo>
                        <a:pt x="560" y="1925"/>
                        <a:pt x="817" y="2034"/>
                        <a:pt x="1085" y="2034"/>
                      </a:cubicBezTo>
                      <a:lnTo>
                        <a:pt x="1085" y="2034"/>
                      </a:lnTo>
                      <a:cubicBezTo>
                        <a:pt x="1360" y="2034"/>
                        <a:pt x="1611" y="1925"/>
                        <a:pt x="1805" y="1737"/>
                      </a:cubicBezTo>
                      <a:cubicBezTo>
                        <a:pt x="2205" y="1337"/>
                        <a:pt x="2205" y="691"/>
                        <a:pt x="1805" y="297"/>
                      </a:cubicBezTo>
                      <a:cubicBezTo>
                        <a:pt x="1611" y="103"/>
                        <a:pt x="1360" y="0"/>
                        <a:pt x="1085" y="0"/>
                      </a:cubicBezTo>
                      <a:lnTo>
                        <a:pt x="1085" y="2005"/>
                      </a:lnTo>
                    </a:path>
                  </a:pathLst>
                </a:custGeom>
                <a:solidFill>
                  <a:schemeClr val="accent2"/>
                </a:solidFill>
                <a:ln w="9525" cap="flat">
                  <a:noFill/>
                  <a:bevel/>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1828434" fontAlgn="auto">
                    <a:spcBef>
                      <a:spcPts val="0"/>
                    </a:spcBef>
                    <a:spcAft>
                      <a:spcPts val="0"/>
                    </a:spcAft>
                    <a:defRPr/>
                  </a:pPr>
                  <a:endParaRPr lang="en-US" dirty="0">
                    <a:latin typeface="Calibri Light"/>
                    <a:ea typeface="+mn-ea"/>
                  </a:endParaRPr>
                </a:p>
              </p:txBody>
            </p:sp>
          </p:grpSp>
          <p:sp>
            <p:nvSpPr>
              <p:cNvPr id="134" name="Freeform 116"/>
              <p:cNvSpPr>
                <a:spLocks noChangeArrowheads="1"/>
              </p:cNvSpPr>
              <p:nvPr/>
            </p:nvSpPr>
            <p:spPr bwMode="auto">
              <a:xfrm>
                <a:off x="15167722" y="7085367"/>
                <a:ext cx="532736" cy="553830"/>
              </a:xfrm>
              <a:custGeom>
                <a:avLst/>
                <a:gdLst>
                  <a:gd name="T0" fmla="*/ 478864 w 445"/>
                  <a:gd name="T1" fmla="*/ 190604 h 462"/>
                  <a:gd name="T2" fmla="*/ 478864 w 445"/>
                  <a:gd name="T3" fmla="*/ 190604 h 462"/>
                  <a:gd name="T4" fmla="*/ 318444 w 445"/>
                  <a:gd name="T5" fmla="*/ 9590 h 462"/>
                  <a:gd name="T6" fmla="*/ 43098 w 445"/>
                  <a:gd name="T7" fmla="*/ 297294 h 462"/>
                  <a:gd name="T8" fmla="*/ 10774 w 445"/>
                  <a:gd name="T9" fmla="*/ 382406 h 462"/>
                  <a:gd name="T10" fmla="*/ 96970 w 445"/>
                  <a:gd name="T11" fmla="*/ 425562 h 462"/>
                  <a:gd name="T12" fmla="*/ 117322 w 445"/>
                  <a:gd name="T13" fmla="*/ 414773 h 462"/>
                  <a:gd name="T14" fmla="*/ 160419 w 445"/>
                  <a:gd name="T15" fmla="*/ 445941 h 462"/>
                  <a:gd name="T16" fmla="*/ 191546 w 445"/>
                  <a:gd name="T17" fmla="*/ 520265 h 462"/>
                  <a:gd name="T18" fmla="*/ 223869 w 445"/>
                  <a:gd name="T19" fmla="*/ 541842 h 462"/>
                  <a:gd name="T20" fmla="*/ 287318 w 445"/>
                  <a:gd name="T21" fmla="*/ 520265 h 462"/>
                  <a:gd name="T22" fmla="*/ 298093 w 445"/>
                  <a:gd name="T23" fmla="*/ 498687 h 462"/>
                  <a:gd name="T24" fmla="*/ 276544 w 445"/>
                  <a:gd name="T25" fmla="*/ 467519 h 462"/>
                  <a:gd name="T26" fmla="*/ 244221 w 445"/>
                  <a:gd name="T27" fmla="*/ 403984 h 462"/>
                  <a:gd name="T28" fmla="*/ 276544 w 445"/>
                  <a:gd name="T29" fmla="*/ 371618 h 462"/>
                  <a:gd name="T30" fmla="*/ 499216 w 445"/>
                  <a:gd name="T31" fmla="*/ 425562 h 462"/>
                  <a:gd name="T32" fmla="*/ 478864 w 445"/>
                  <a:gd name="T33" fmla="*/ 190604 h 462"/>
                  <a:gd name="T34" fmla="*/ 466892 w 445"/>
                  <a:gd name="T35" fmla="*/ 371618 h 462"/>
                  <a:gd name="T36" fmla="*/ 466892 w 445"/>
                  <a:gd name="T37" fmla="*/ 371618 h 462"/>
                  <a:gd name="T38" fmla="*/ 361542 w 445"/>
                  <a:gd name="T39" fmla="*/ 244548 h 462"/>
                  <a:gd name="T40" fmla="*/ 339993 w 445"/>
                  <a:gd name="T41" fmla="*/ 74324 h 462"/>
                  <a:gd name="T42" fmla="*/ 435766 w 445"/>
                  <a:gd name="T43" fmla="*/ 212182 h 462"/>
                  <a:gd name="T44" fmla="*/ 466892 w 445"/>
                  <a:gd name="T45" fmla="*/ 371618 h 46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45" h="462">
                    <a:moveTo>
                      <a:pt x="400" y="159"/>
                    </a:moveTo>
                    <a:lnTo>
                      <a:pt x="400" y="159"/>
                    </a:lnTo>
                    <a:cubicBezTo>
                      <a:pt x="364" y="71"/>
                      <a:pt x="302" y="0"/>
                      <a:pt x="266" y="8"/>
                    </a:cubicBezTo>
                    <a:cubicBezTo>
                      <a:pt x="213" y="36"/>
                      <a:pt x="302" y="142"/>
                      <a:pt x="36" y="248"/>
                    </a:cubicBezTo>
                    <a:cubicBezTo>
                      <a:pt x="9" y="257"/>
                      <a:pt x="0" y="292"/>
                      <a:pt x="9" y="319"/>
                    </a:cubicBezTo>
                    <a:cubicBezTo>
                      <a:pt x="18" y="337"/>
                      <a:pt x="53" y="363"/>
                      <a:pt x="81" y="355"/>
                    </a:cubicBezTo>
                    <a:lnTo>
                      <a:pt x="98" y="346"/>
                    </a:lnTo>
                    <a:cubicBezTo>
                      <a:pt x="116" y="372"/>
                      <a:pt x="134" y="355"/>
                      <a:pt x="134" y="372"/>
                    </a:cubicBezTo>
                    <a:cubicBezTo>
                      <a:pt x="143" y="390"/>
                      <a:pt x="160" y="425"/>
                      <a:pt x="160" y="434"/>
                    </a:cubicBezTo>
                    <a:cubicBezTo>
                      <a:pt x="169" y="443"/>
                      <a:pt x="178" y="461"/>
                      <a:pt x="187" y="452"/>
                    </a:cubicBezTo>
                    <a:cubicBezTo>
                      <a:pt x="196" y="452"/>
                      <a:pt x="231" y="443"/>
                      <a:pt x="240" y="434"/>
                    </a:cubicBezTo>
                    <a:cubicBezTo>
                      <a:pt x="257" y="434"/>
                      <a:pt x="257" y="425"/>
                      <a:pt x="249" y="416"/>
                    </a:cubicBezTo>
                    <a:cubicBezTo>
                      <a:pt x="249" y="408"/>
                      <a:pt x="231" y="399"/>
                      <a:pt x="231" y="390"/>
                    </a:cubicBezTo>
                    <a:cubicBezTo>
                      <a:pt x="222" y="381"/>
                      <a:pt x="213" y="346"/>
                      <a:pt x="204" y="337"/>
                    </a:cubicBezTo>
                    <a:cubicBezTo>
                      <a:pt x="196" y="328"/>
                      <a:pt x="213" y="310"/>
                      <a:pt x="231" y="310"/>
                    </a:cubicBezTo>
                    <a:cubicBezTo>
                      <a:pt x="355" y="302"/>
                      <a:pt x="373" y="372"/>
                      <a:pt x="417" y="355"/>
                    </a:cubicBezTo>
                    <a:cubicBezTo>
                      <a:pt x="444" y="346"/>
                      <a:pt x="444" y="248"/>
                      <a:pt x="400" y="159"/>
                    </a:cubicBezTo>
                    <a:close/>
                    <a:moveTo>
                      <a:pt x="390" y="310"/>
                    </a:moveTo>
                    <a:lnTo>
                      <a:pt x="390" y="310"/>
                    </a:lnTo>
                    <a:cubicBezTo>
                      <a:pt x="381" y="310"/>
                      <a:pt x="328" y="275"/>
                      <a:pt x="302" y="204"/>
                    </a:cubicBezTo>
                    <a:cubicBezTo>
                      <a:pt x="275" y="133"/>
                      <a:pt x="275" y="62"/>
                      <a:pt x="284" y="62"/>
                    </a:cubicBezTo>
                    <a:cubicBezTo>
                      <a:pt x="293" y="62"/>
                      <a:pt x="337" y="106"/>
                      <a:pt x="364" y="177"/>
                    </a:cubicBezTo>
                    <a:cubicBezTo>
                      <a:pt x="400" y="248"/>
                      <a:pt x="390" y="302"/>
                      <a:pt x="390" y="310"/>
                    </a:cubicBezTo>
                    <a:close/>
                  </a:path>
                </a:pathLst>
              </a:custGeom>
              <a:solidFill>
                <a:schemeClr val="bg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a:p>
            </p:txBody>
          </p:sp>
        </p:grpSp>
        <p:sp>
          <p:nvSpPr>
            <p:cNvPr id="32804" name="TextBox 125"/>
            <p:cNvSpPr txBox="1">
              <a:spLocks noChangeArrowheads="1"/>
            </p:cNvSpPr>
            <p:nvPr/>
          </p:nvSpPr>
          <p:spPr bwMode="auto">
            <a:xfrm>
              <a:off x="16311252" y="6794716"/>
              <a:ext cx="1459431" cy="676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82843" tIns="91422" rIns="182843" bIns="91422">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en-US" altLang="es-MX" sz="3200" b="1" dirty="0">
                  <a:latin typeface="Lato" panose="020F0502020204030203" pitchFamily="34" charset="77"/>
                </a:rPr>
                <a:t>Video</a:t>
              </a:r>
              <a:endParaRPr lang="id-ID" altLang="es-MX" sz="3200" b="1" dirty="0">
                <a:latin typeface="Lato" panose="020F0502020204030203" pitchFamily="34" charset="77"/>
              </a:endParaRPr>
            </a:p>
          </p:txBody>
        </p:sp>
        <p:grpSp>
          <p:nvGrpSpPr>
            <p:cNvPr id="32805" name="Group 126"/>
            <p:cNvGrpSpPr>
              <a:grpSpLocks/>
            </p:cNvGrpSpPr>
            <p:nvPr/>
          </p:nvGrpSpPr>
          <p:grpSpPr bwMode="auto">
            <a:xfrm>
              <a:off x="16087511" y="7015531"/>
              <a:ext cx="304072" cy="303870"/>
              <a:chOff x="8571240" y="5550087"/>
              <a:chExt cx="304072" cy="303870"/>
            </a:xfrm>
          </p:grpSpPr>
          <p:sp>
            <p:nvSpPr>
              <p:cNvPr id="129" name="Freeform 324"/>
              <p:cNvSpPr>
                <a:spLocks noChangeArrowheads="1"/>
              </p:cNvSpPr>
              <p:nvPr/>
            </p:nvSpPr>
            <p:spPr bwMode="auto">
              <a:xfrm>
                <a:off x="8571240" y="5550087"/>
                <a:ext cx="304072" cy="303870"/>
              </a:xfrm>
              <a:custGeom>
                <a:avLst/>
                <a:gdLst>
                  <a:gd name="T0" fmla="*/ 303440 w 481"/>
                  <a:gd name="T1" fmla="*/ 151619 h 481"/>
                  <a:gd name="T2" fmla="*/ 303440 w 481"/>
                  <a:gd name="T3" fmla="*/ 151619 h 481"/>
                  <a:gd name="T4" fmla="*/ 151720 w 481"/>
                  <a:gd name="T5" fmla="*/ 0 h 481"/>
                  <a:gd name="T6" fmla="*/ 0 w 481"/>
                  <a:gd name="T7" fmla="*/ 151619 h 481"/>
                  <a:gd name="T8" fmla="*/ 151720 w 481"/>
                  <a:gd name="T9" fmla="*/ 303238 h 481"/>
                  <a:gd name="T10" fmla="*/ 303440 w 481"/>
                  <a:gd name="T11" fmla="*/ 151619 h 48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81" h="481">
                    <a:moveTo>
                      <a:pt x="480" y="240"/>
                    </a:moveTo>
                    <a:lnTo>
                      <a:pt x="480" y="240"/>
                    </a:lnTo>
                    <a:cubicBezTo>
                      <a:pt x="480" y="109"/>
                      <a:pt x="371" y="0"/>
                      <a:pt x="240" y="0"/>
                    </a:cubicBezTo>
                    <a:cubicBezTo>
                      <a:pt x="103" y="0"/>
                      <a:pt x="0" y="109"/>
                      <a:pt x="0" y="240"/>
                    </a:cubicBezTo>
                    <a:cubicBezTo>
                      <a:pt x="0" y="372"/>
                      <a:pt x="103" y="480"/>
                      <a:pt x="240" y="480"/>
                    </a:cubicBezTo>
                    <a:cubicBezTo>
                      <a:pt x="371" y="480"/>
                      <a:pt x="480" y="372"/>
                      <a:pt x="480" y="240"/>
                    </a:cubicBezTo>
                  </a:path>
                </a:pathLst>
              </a:cu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a:p>
            </p:txBody>
          </p:sp>
          <p:grpSp>
            <p:nvGrpSpPr>
              <p:cNvPr id="130" name="Group 129"/>
              <p:cNvGrpSpPr/>
              <p:nvPr/>
            </p:nvGrpSpPr>
            <p:grpSpPr>
              <a:xfrm>
                <a:off x="8633181" y="5620427"/>
                <a:ext cx="183006" cy="180070"/>
                <a:chOff x="8633181" y="5620427"/>
                <a:chExt cx="183006" cy="180070"/>
              </a:xfrm>
              <a:solidFill>
                <a:schemeClr val="bg1"/>
              </a:solidFill>
            </p:grpSpPr>
            <p:sp>
              <p:nvSpPr>
                <p:cNvPr id="131" name="Freeform 325"/>
                <p:cNvSpPr>
                  <a:spLocks noChangeArrowheads="1"/>
                </p:cNvSpPr>
                <p:nvPr/>
              </p:nvSpPr>
              <p:spPr bwMode="auto">
                <a:xfrm>
                  <a:off x="8717645" y="5620427"/>
                  <a:ext cx="16893" cy="180070"/>
                </a:xfrm>
                <a:custGeom>
                  <a:avLst/>
                  <a:gdLst>
                    <a:gd name="T0" fmla="*/ 28 w 29"/>
                    <a:gd name="T1" fmla="*/ 285 h 286"/>
                    <a:gd name="T2" fmla="*/ 0 w 29"/>
                    <a:gd name="T3" fmla="*/ 285 h 286"/>
                    <a:gd name="T4" fmla="*/ 0 w 29"/>
                    <a:gd name="T5" fmla="*/ 0 h 286"/>
                    <a:gd name="T6" fmla="*/ 28 w 29"/>
                    <a:gd name="T7" fmla="*/ 0 h 286"/>
                    <a:gd name="T8" fmla="*/ 28 w 29"/>
                    <a:gd name="T9" fmla="*/ 285 h 286"/>
                  </a:gdLst>
                  <a:ahLst/>
                  <a:cxnLst>
                    <a:cxn ang="0">
                      <a:pos x="T0" y="T1"/>
                    </a:cxn>
                    <a:cxn ang="0">
                      <a:pos x="T2" y="T3"/>
                    </a:cxn>
                    <a:cxn ang="0">
                      <a:pos x="T4" y="T5"/>
                    </a:cxn>
                    <a:cxn ang="0">
                      <a:pos x="T6" y="T7"/>
                    </a:cxn>
                    <a:cxn ang="0">
                      <a:pos x="T8" y="T9"/>
                    </a:cxn>
                  </a:cxnLst>
                  <a:rect l="0" t="0" r="r" b="b"/>
                  <a:pathLst>
                    <a:path w="29" h="286">
                      <a:moveTo>
                        <a:pt x="28" y="285"/>
                      </a:moveTo>
                      <a:lnTo>
                        <a:pt x="0" y="285"/>
                      </a:lnTo>
                      <a:lnTo>
                        <a:pt x="0" y="0"/>
                      </a:lnTo>
                      <a:lnTo>
                        <a:pt x="28" y="0"/>
                      </a:lnTo>
                      <a:lnTo>
                        <a:pt x="28" y="285"/>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1828434" fontAlgn="auto">
                    <a:spcBef>
                      <a:spcPts val="0"/>
                    </a:spcBef>
                    <a:spcAft>
                      <a:spcPts val="0"/>
                    </a:spcAft>
                    <a:defRPr/>
                  </a:pPr>
                  <a:endParaRPr lang="en-US" dirty="0">
                    <a:latin typeface="Calibri Light"/>
                    <a:ea typeface="+mn-ea"/>
                  </a:endParaRPr>
                </a:p>
              </p:txBody>
            </p:sp>
            <p:sp>
              <p:nvSpPr>
                <p:cNvPr id="132" name="Freeform 326"/>
                <p:cNvSpPr>
                  <a:spLocks noChangeArrowheads="1"/>
                </p:cNvSpPr>
                <p:nvPr/>
              </p:nvSpPr>
              <p:spPr bwMode="auto">
                <a:xfrm>
                  <a:off x="8633181" y="5699209"/>
                  <a:ext cx="183006" cy="19695"/>
                </a:xfrm>
                <a:custGeom>
                  <a:avLst/>
                  <a:gdLst>
                    <a:gd name="T0" fmla="*/ 0 w 293"/>
                    <a:gd name="T1" fmla="*/ 35 h 36"/>
                    <a:gd name="T2" fmla="*/ 0 w 293"/>
                    <a:gd name="T3" fmla="*/ 0 h 36"/>
                    <a:gd name="T4" fmla="*/ 292 w 293"/>
                    <a:gd name="T5" fmla="*/ 0 h 36"/>
                    <a:gd name="T6" fmla="*/ 292 w 293"/>
                    <a:gd name="T7" fmla="*/ 35 h 36"/>
                    <a:gd name="T8" fmla="*/ 0 w 293"/>
                    <a:gd name="T9" fmla="*/ 35 h 36"/>
                  </a:gdLst>
                  <a:ahLst/>
                  <a:cxnLst>
                    <a:cxn ang="0">
                      <a:pos x="T0" y="T1"/>
                    </a:cxn>
                    <a:cxn ang="0">
                      <a:pos x="T2" y="T3"/>
                    </a:cxn>
                    <a:cxn ang="0">
                      <a:pos x="T4" y="T5"/>
                    </a:cxn>
                    <a:cxn ang="0">
                      <a:pos x="T6" y="T7"/>
                    </a:cxn>
                    <a:cxn ang="0">
                      <a:pos x="T8" y="T9"/>
                    </a:cxn>
                  </a:cxnLst>
                  <a:rect l="0" t="0" r="r" b="b"/>
                  <a:pathLst>
                    <a:path w="293" h="36">
                      <a:moveTo>
                        <a:pt x="0" y="35"/>
                      </a:moveTo>
                      <a:lnTo>
                        <a:pt x="0" y="0"/>
                      </a:lnTo>
                      <a:lnTo>
                        <a:pt x="292" y="0"/>
                      </a:lnTo>
                      <a:lnTo>
                        <a:pt x="292" y="35"/>
                      </a:lnTo>
                      <a:lnTo>
                        <a:pt x="0" y="35"/>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1828434" fontAlgn="auto">
                    <a:spcBef>
                      <a:spcPts val="0"/>
                    </a:spcBef>
                    <a:spcAft>
                      <a:spcPts val="0"/>
                    </a:spcAft>
                    <a:defRPr/>
                  </a:pPr>
                  <a:endParaRPr lang="en-US" dirty="0">
                    <a:latin typeface="Calibri Light"/>
                    <a:ea typeface="+mn-ea"/>
                  </a:endParaRPr>
                </a:p>
              </p:txBody>
            </p:sp>
          </p:grpSp>
        </p:grpSp>
        <p:sp>
          <p:nvSpPr>
            <p:cNvPr id="32806" name="TextBox 127"/>
            <p:cNvSpPr txBox="1">
              <a:spLocks noChangeArrowheads="1"/>
            </p:cNvSpPr>
            <p:nvPr/>
          </p:nvSpPr>
          <p:spPr bwMode="auto">
            <a:xfrm>
              <a:off x="16280183" y="7268630"/>
              <a:ext cx="4134845" cy="1434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19419" tIns="109710" rIns="219419" bIns="109710">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nSpc>
                  <a:spcPct val="110000"/>
                </a:lnSpc>
              </a:pPr>
              <a:r>
                <a:rPr lang="en-US" altLang="es-MX" sz="2400">
                  <a:latin typeface="Calibri Light" panose="020F0302020204030204" pitchFamily="34" charset="0"/>
                  <a:cs typeface="Calibri Light" panose="020F0302020204030204" pitchFamily="34" charset="0"/>
                </a:rPr>
                <a:t>Creativity is the key to success in the great and primary education</a:t>
              </a:r>
            </a:p>
          </p:txBody>
        </p:sp>
      </p:grpSp>
      <p:grpSp>
        <p:nvGrpSpPr>
          <p:cNvPr id="32771" name="Group 64"/>
          <p:cNvGrpSpPr>
            <a:grpSpLocks/>
          </p:cNvGrpSpPr>
          <p:nvPr/>
        </p:nvGrpSpPr>
        <p:grpSpPr bwMode="auto">
          <a:xfrm>
            <a:off x="1992313" y="7558088"/>
            <a:ext cx="5621337" cy="2174875"/>
            <a:chOff x="14570915" y="6527320"/>
            <a:chExt cx="5621309" cy="2175512"/>
          </a:xfrm>
        </p:grpSpPr>
        <p:grpSp>
          <p:nvGrpSpPr>
            <p:cNvPr id="32795" name="Group 67"/>
            <p:cNvGrpSpPr>
              <a:grpSpLocks/>
            </p:cNvGrpSpPr>
            <p:nvPr/>
          </p:nvGrpSpPr>
          <p:grpSpPr bwMode="auto">
            <a:xfrm>
              <a:off x="14570915" y="6527320"/>
              <a:ext cx="1404923" cy="1294259"/>
              <a:chOff x="14726875" y="6750120"/>
              <a:chExt cx="1404923" cy="1294259"/>
            </a:xfrm>
          </p:grpSpPr>
          <p:grpSp>
            <p:nvGrpSpPr>
              <p:cNvPr id="77" name="Group 76"/>
              <p:cNvGrpSpPr/>
              <p:nvPr/>
            </p:nvGrpSpPr>
            <p:grpSpPr>
              <a:xfrm>
                <a:off x="14726875" y="6750120"/>
                <a:ext cx="1404923" cy="1294259"/>
                <a:chOff x="13296064" y="10607541"/>
                <a:chExt cx="1265763" cy="1166060"/>
              </a:xfrm>
              <a:solidFill>
                <a:schemeClr val="accent2"/>
              </a:solidFill>
            </p:grpSpPr>
            <p:sp>
              <p:nvSpPr>
                <p:cNvPr id="79" name="Freeform 269"/>
                <p:cNvSpPr>
                  <a:spLocks noChangeArrowheads="1"/>
                </p:cNvSpPr>
                <p:nvPr/>
              </p:nvSpPr>
              <p:spPr bwMode="auto">
                <a:xfrm>
                  <a:off x="13349333" y="10670914"/>
                  <a:ext cx="1141470" cy="1039314"/>
                </a:xfrm>
                <a:custGeom>
                  <a:avLst/>
                  <a:gdLst>
                    <a:gd name="T0" fmla="*/ 994 w 1989"/>
                    <a:gd name="T1" fmla="*/ 0 h 1812"/>
                    <a:gd name="T2" fmla="*/ 994 w 1989"/>
                    <a:gd name="T3" fmla="*/ 0 h 1812"/>
                    <a:gd name="T4" fmla="*/ 354 w 1989"/>
                    <a:gd name="T5" fmla="*/ 268 h 1812"/>
                    <a:gd name="T6" fmla="*/ 354 w 1989"/>
                    <a:gd name="T7" fmla="*/ 1548 h 1812"/>
                    <a:gd name="T8" fmla="*/ 994 w 1989"/>
                    <a:gd name="T9" fmla="*/ 1811 h 1812"/>
                    <a:gd name="T10" fmla="*/ 1634 w 1989"/>
                    <a:gd name="T11" fmla="*/ 1548 h 1812"/>
                    <a:gd name="T12" fmla="*/ 1634 w 1989"/>
                    <a:gd name="T13" fmla="*/ 268 h 1812"/>
                    <a:gd name="T14" fmla="*/ 994 w 1989"/>
                    <a:gd name="T15" fmla="*/ 0 h 18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89" h="1812">
                      <a:moveTo>
                        <a:pt x="994" y="0"/>
                      </a:moveTo>
                      <a:lnTo>
                        <a:pt x="994" y="0"/>
                      </a:lnTo>
                      <a:cubicBezTo>
                        <a:pt x="766" y="0"/>
                        <a:pt x="532" y="91"/>
                        <a:pt x="354" y="268"/>
                      </a:cubicBezTo>
                      <a:cubicBezTo>
                        <a:pt x="0" y="622"/>
                        <a:pt x="0" y="1194"/>
                        <a:pt x="354" y="1548"/>
                      </a:cubicBezTo>
                      <a:cubicBezTo>
                        <a:pt x="532" y="1725"/>
                        <a:pt x="766" y="1811"/>
                        <a:pt x="994" y="1811"/>
                      </a:cubicBezTo>
                      <a:cubicBezTo>
                        <a:pt x="1229" y="1811"/>
                        <a:pt x="1457" y="1725"/>
                        <a:pt x="1634" y="1548"/>
                      </a:cubicBezTo>
                      <a:cubicBezTo>
                        <a:pt x="1988" y="1194"/>
                        <a:pt x="1988" y="622"/>
                        <a:pt x="1634" y="268"/>
                      </a:cubicBezTo>
                      <a:cubicBezTo>
                        <a:pt x="1457" y="91"/>
                        <a:pt x="1229" y="0"/>
                        <a:pt x="994" y="0"/>
                      </a:cubicBezTo>
                    </a:path>
                  </a:pathLst>
                </a:custGeom>
                <a:solidFill>
                  <a:schemeClr val="accent3"/>
                </a:solidFill>
                <a:ln w="9525" cap="flat">
                  <a:noFill/>
                  <a:bevel/>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1828434" fontAlgn="auto">
                    <a:spcBef>
                      <a:spcPts val="0"/>
                    </a:spcBef>
                    <a:spcAft>
                      <a:spcPts val="0"/>
                    </a:spcAft>
                    <a:defRPr/>
                  </a:pPr>
                  <a:endParaRPr lang="en-US" dirty="0">
                    <a:latin typeface="Calibri Light"/>
                    <a:ea typeface="+mn-ea"/>
                  </a:endParaRPr>
                </a:p>
              </p:txBody>
            </p:sp>
            <p:sp>
              <p:nvSpPr>
                <p:cNvPr id="80" name="Freeform 270"/>
                <p:cNvSpPr>
                  <a:spLocks noChangeArrowheads="1"/>
                </p:cNvSpPr>
                <p:nvPr/>
              </p:nvSpPr>
              <p:spPr bwMode="auto">
                <a:xfrm>
                  <a:off x="13296064" y="10607541"/>
                  <a:ext cx="1265763" cy="1166060"/>
                </a:xfrm>
                <a:custGeom>
                  <a:avLst/>
                  <a:gdLst>
                    <a:gd name="T0" fmla="*/ 1085 w 2206"/>
                    <a:gd name="T1" fmla="*/ 2005 h 2035"/>
                    <a:gd name="T2" fmla="*/ 1085 w 2206"/>
                    <a:gd name="T3" fmla="*/ 2005 h 2035"/>
                    <a:gd name="T4" fmla="*/ 383 w 2206"/>
                    <a:gd name="T5" fmla="*/ 1714 h 2035"/>
                    <a:gd name="T6" fmla="*/ 383 w 2206"/>
                    <a:gd name="T7" fmla="*/ 314 h 2035"/>
                    <a:gd name="T8" fmla="*/ 1085 w 2206"/>
                    <a:gd name="T9" fmla="*/ 23 h 2035"/>
                    <a:gd name="T10" fmla="*/ 1788 w 2206"/>
                    <a:gd name="T11" fmla="*/ 314 h 2035"/>
                    <a:gd name="T12" fmla="*/ 1788 w 2206"/>
                    <a:gd name="T13" fmla="*/ 1714 h 2035"/>
                    <a:gd name="T14" fmla="*/ 1085 w 2206"/>
                    <a:gd name="T15" fmla="*/ 2005 h 2035"/>
                    <a:gd name="T16" fmla="*/ 1085 w 2206"/>
                    <a:gd name="T17" fmla="*/ 0 h 2035"/>
                    <a:gd name="T18" fmla="*/ 1085 w 2206"/>
                    <a:gd name="T19" fmla="*/ 0 h 2035"/>
                    <a:gd name="T20" fmla="*/ 366 w 2206"/>
                    <a:gd name="T21" fmla="*/ 297 h 2035"/>
                    <a:gd name="T22" fmla="*/ 68 w 2206"/>
                    <a:gd name="T23" fmla="*/ 1017 h 2035"/>
                    <a:gd name="T24" fmla="*/ 366 w 2206"/>
                    <a:gd name="T25" fmla="*/ 1737 h 2035"/>
                    <a:gd name="T26" fmla="*/ 1085 w 2206"/>
                    <a:gd name="T27" fmla="*/ 2034 h 2035"/>
                    <a:gd name="T28" fmla="*/ 1085 w 2206"/>
                    <a:gd name="T29" fmla="*/ 2034 h 2035"/>
                    <a:gd name="T30" fmla="*/ 1805 w 2206"/>
                    <a:gd name="T31" fmla="*/ 1737 h 2035"/>
                    <a:gd name="T32" fmla="*/ 1805 w 2206"/>
                    <a:gd name="T33" fmla="*/ 297 h 2035"/>
                    <a:gd name="T34" fmla="*/ 1085 w 2206"/>
                    <a:gd name="T35" fmla="*/ 0 h 2035"/>
                    <a:gd name="T36" fmla="*/ 1085 w 2206"/>
                    <a:gd name="T37" fmla="*/ 2005 h 20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06" h="2035">
                      <a:moveTo>
                        <a:pt x="1085" y="2005"/>
                      </a:moveTo>
                      <a:lnTo>
                        <a:pt x="1085" y="2005"/>
                      </a:lnTo>
                      <a:cubicBezTo>
                        <a:pt x="823" y="2005"/>
                        <a:pt x="571" y="1902"/>
                        <a:pt x="383" y="1714"/>
                      </a:cubicBezTo>
                      <a:cubicBezTo>
                        <a:pt x="0" y="1331"/>
                        <a:pt x="0" y="703"/>
                        <a:pt x="383" y="314"/>
                      </a:cubicBezTo>
                      <a:cubicBezTo>
                        <a:pt x="571" y="126"/>
                        <a:pt x="823" y="23"/>
                        <a:pt x="1085" y="23"/>
                      </a:cubicBezTo>
                      <a:cubicBezTo>
                        <a:pt x="1354" y="23"/>
                        <a:pt x="1600" y="126"/>
                        <a:pt x="1788" y="314"/>
                      </a:cubicBezTo>
                      <a:cubicBezTo>
                        <a:pt x="2177" y="703"/>
                        <a:pt x="2177" y="1331"/>
                        <a:pt x="1788" y="1714"/>
                      </a:cubicBezTo>
                      <a:cubicBezTo>
                        <a:pt x="1600" y="1902"/>
                        <a:pt x="1354" y="2005"/>
                        <a:pt x="1085" y="2005"/>
                      </a:cubicBezTo>
                      <a:lnTo>
                        <a:pt x="1085" y="0"/>
                      </a:lnTo>
                      <a:lnTo>
                        <a:pt x="1085" y="0"/>
                      </a:lnTo>
                      <a:cubicBezTo>
                        <a:pt x="817" y="0"/>
                        <a:pt x="560" y="103"/>
                        <a:pt x="366" y="297"/>
                      </a:cubicBezTo>
                      <a:cubicBezTo>
                        <a:pt x="177" y="486"/>
                        <a:pt x="68" y="743"/>
                        <a:pt x="68" y="1017"/>
                      </a:cubicBezTo>
                      <a:cubicBezTo>
                        <a:pt x="68" y="1285"/>
                        <a:pt x="177" y="1542"/>
                        <a:pt x="366" y="1737"/>
                      </a:cubicBezTo>
                      <a:cubicBezTo>
                        <a:pt x="560" y="1925"/>
                        <a:pt x="817" y="2034"/>
                        <a:pt x="1085" y="2034"/>
                      </a:cubicBezTo>
                      <a:lnTo>
                        <a:pt x="1085" y="2034"/>
                      </a:lnTo>
                      <a:cubicBezTo>
                        <a:pt x="1360" y="2034"/>
                        <a:pt x="1611" y="1925"/>
                        <a:pt x="1805" y="1737"/>
                      </a:cubicBezTo>
                      <a:cubicBezTo>
                        <a:pt x="2205" y="1337"/>
                        <a:pt x="2205" y="691"/>
                        <a:pt x="1805" y="297"/>
                      </a:cubicBezTo>
                      <a:cubicBezTo>
                        <a:pt x="1611" y="103"/>
                        <a:pt x="1360" y="0"/>
                        <a:pt x="1085" y="0"/>
                      </a:cubicBezTo>
                      <a:lnTo>
                        <a:pt x="1085" y="2005"/>
                      </a:lnTo>
                    </a:path>
                  </a:pathLst>
                </a:custGeom>
                <a:solidFill>
                  <a:schemeClr val="accent3"/>
                </a:solidFill>
                <a:ln w="9525" cap="flat">
                  <a:noFill/>
                  <a:bevel/>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1828434" fontAlgn="auto">
                    <a:spcBef>
                      <a:spcPts val="0"/>
                    </a:spcBef>
                    <a:spcAft>
                      <a:spcPts val="0"/>
                    </a:spcAft>
                    <a:defRPr/>
                  </a:pPr>
                  <a:endParaRPr lang="en-US" dirty="0">
                    <a:latin typeface="Calibri Light"/>
                    <a:ea typeface="+mn-ea"/>
                  </a:endParaRPr>
                </a:p>
              </p:txBody>
            </p:sp>
          </p:grpSp>
          <p:sp>
            <p:nvSpPr>
              <p:cNvPr id="78" name="Freeform 116"/>
              <p:cNvSpPr>
                <a:spLocks noChangeArrowheads="1"/>
              </p:cNvSpPr>
              <p:nvPr/>
            </p:nvSpPr>
            <p:spPr bwMode="auto">
              <a:xfrm>
                <a:off x="15167722" y="7085367"/>
                <a:ext cx="532736" cy="553830"/>
              </a:xfrm>
              <a:custGeom>
                <a:avLst/>
                <a:gdLst>
                  <a:gd name="T0" fmla="*/ 478864 w 445"/>
                  <a:gd name="T1" fmla="*/ 190604 h 462"/>
                  <a:gd name="T2" fmla="*/ 478864 w 445"/>
                  <a:gd name="T3" fmla="*/ 190604 h 462"/>
                  <a:gd name="T4" fmla="*/ 318444 w 445"/>
                  <a:gd name="T5" fmla="*/ 9590 h 462"/>
                  <a:gd name="T6" fmla="*/ 43098 w 445"/>
                  <a:gd name="T7" fmla="*/ 297294 h 462"/>
                  <a:gd name="T8" fmla="*/ 10774 w 445"/>
                  <a:gd name="T9" fmla="*/ 382406 h 462"/>
                  <a:gd name="T10" fmla="*/ 96970 w 445"/>
                  <a:gd name="T11" fmla="*/ 425562 h 462"/>
                  <a:gd name="T12" fmla="*/ 117322 w 445"/>
                  <a:gd name="T13" fmla="*/ 414773 h 462"/>
                  <a:gd name="T14" fmla="*/ 160419 w 445"/>
                  <a:gd name="T15" fmla="*/ 445941 h 462"/>
                  <a:gd name="T16" fmla="*/ 191546 w 445"/>
                  <a:gd name="T17" fmla="*/ 520265 h 462"/>
                  <a:gd name="T18" fmla="*/ 223869 w 445"/>
                  <a:gd name="T19" fmla="*/ 541842 h 462"/>
                  <a:gd name="T20" fmla="*/ 287318 w 445"/>
                  <a:gd name="T21" fmla="*/ 520265 h 462"/>
                  <a:gd name="T22" fmla="*/ 298093 w 445"/>
                  <a:gd name="T23" fmla="*/ 498687 h 462"/>
                  <a:gd name="T24" fmla="*/ 276544 w 445"/>
                  <a:gd name="T25" fmla="*/ 467519 h 462"/>
                  <a:gd name="T26" fmla="*/ 244221 w 445"/>
                  <a:gd name="T27" fmla="*/ 403984 h 462"/>
                  <a:gd name="T28" fmla="*/ 276544 w 445"/>
                  <a:gd name="T29" fmla="*/ 371618 h 462"/>
                  <a:gd name="T30" fmla="*/ 499216 w 445"/>
                  <a:gd name="T31" fmla="*/ 425562 h 462"/>
                  <a:gd name="T32" fmla="*/ 478864 w 445"/>
                  <a:gd name="T33" fmla="*/ 190604 h 462"/>
                  <a:gd name="T34" fmla="*/ 466892 w 445"/>
                  <a:gd name="T35" fmla="*/ 371618 h 462"/>
                  <a:gd name="T36" fmla="*/ 466892 w 445"/>
                  <a:gd name="T37" fmla="*/ 371618 h 462"/>
                  <a:gd name="T38" fmla="*/ 361542 w 445"/>
                  <a:gd name="T39" fmla="*/ 244548 h 462"/>
                  <a:gd name="T40" fmla="*/ 339993 w 445"/>
                  <a:gd name="T41" fmla="*/ 74324 h 462"/>
                  <a:gd name="T42" fmla="*/ 435766 w 445"/>
                  <a:gd name="T43" fmla="*/ 212182 h 462"/>
                  <a:gd name="T44" fmla="*/ 466892 w 445"/>
                  <a:gd name="T45" fmla="*/ 371618 h 46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45" h="462">
                    <a:moveTo>
                      <a:pt x="400" y="159"/>
                    </a:moveTo>
                    <a:lnTo>
                      <a:pt x="400" y="159"/>
                    </a:lnTo>
                    <a:cubicBezTo>
                      <a:pt x="364" y="71"/>
                      <a:pt x="302" y="0"/>
                      <a:pt x="266" y="8"/>
                    </a:cubicBezTo>
                    <a:cubicBezTo>
                      <a:pt x="213" y="36"/>
                      <a:pt x="302" y="142"/>
                      <a:pt x="36" y="248"/>
                    </a:cubicBezTo>
                    <a:cubicBezTo>
                      <a:pt x="9" y="257"/>
                      <a:pt x="0" y="292"/>
                      <a:pt x="9" y="319"/>
                    </a:cubicBezTo>
                    <a:cubicBezTo>
                      <a:pt x="18" y="337"/>
                      <a:pt x="53" y="363"/>
                      <a:pt x="81" y="355"/>
                    </a:cubicBezTo>
                    <a:lnTo>
                      <a:pt x="98" y="346"/>
                    </a:lnTo>
                    <a:cubicBezTo>
                      <a:pt x="116" y="372"/>
                      <a:pt x="134" y="355"/>
                      <a:pt x="134" y="372"/>
                    </a:cubicBezTo>
                    <a:cubicBezTo>
                      <a:pt x="143" y="390"/>
                      <a:pt x="160" y="425"/>
                      <a:pt x="160" y="434"/>
                    </a:cubicBezTo>
                    <a:cubicBezTo>
                      <a:pt x="169" y="443"/>
                      <a:pt x="178" y="461"/>
                      <a:pt x="187" y="452"/>
                    </a:cubicBezTo>
                    <a:cubicBezTo>
                      <a:pt x="196" y="452"/>
                      <a:pt x="231" y="443"/>
                      <a:pt x="240" y="434"/>
                    </a:cubicBezTo>
                    <a:cubicBezTo>
                      <a:pt x="257" y="434"/>
                      <a:pt x="257" y="425"/>
                      <a:pt x="249" y="416"/>
                    </a:cubicBezTo>
                    <a:cubicBezTo>
                      <a:pt x="249" y="408"/>
                      <a:pt x="231" y="399"/>
                      <a:pt x="231" y="390"/>
                    </a:cubicBezTo>
                    <a:cubicBezTo>
                      <a:pt x="222" y="381"/>
                      <a:pt x="213" y="346"/>
                      <a:pt x="204" y="337"/>
                    </a:cubicBezTo>
                    <a:cubicBezTo>
                      <a:pt x="196" y="328"/>
                      <a:pt x="213" y="310"/>
                      <a:pt x="231" y="310"/>
                    </a:cubicBezTo>
                    <a:cubicBezTo>
                      <a:pt x="355" y="302"/>
                      <a:pt x="373" y="372"/>
                      <a:pt x="417" y="355"/>
                    </a:cubicBezTo>
                    <a:cubicBezTo>
                      <a:pt x="444" y="346"/>
                      <a:pt x="444" y="248"/>
                      <a:pt x="400" y="159"/>
                    </a:cubicBezTo>
                    <a:close/>
                    <a:moveTo>
                      <a:pt x="390" y="310"/>
                    </a:moveTo>
                    <a:lnTo>
                      <a:pt x="390" y="310"/>
                    </a:lnTo>
                    <a:cubicBezTo>
                      <a:pt x="381" y="310"/>
                      <a:pt x="328" y="275"/>
                      <a:pt x="302" y="204"/>
                    </a:cubicBezTo>
                    <a:cubicBezTo>
                      <a:pt x="275" y="133"/>
                      <a:pt x="275" y="62"/>
                      <a:pt x="284" y="62"/>
                    </a:cubicBezTo>
                    <a:cubicBezTo>
                      <a:pt x="293" y="62"/>
                      <a:pt x="337" y="106"/>
                      <a:pt x="364" y="177"/>
                    </a:cubicBezTo>
                    <a:cubicBezTo>
                      <a:pt x="400" y="248"/>
                      <a:pt x="390" y="302"/>
                      <a:pt x="390" y="310"/>
                    </a:cubicBezTo>
                    <a:close/>
                  </a:path>
                </a:pathLst>
              </a:custGeom>
              <a:solidFill>
                <a:schemeClr val="bg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a:p>
            </p:txBody>
          </p:sp>
        </p:grpSp>
        <p:sp>
          <p:nvSpPr>
            <p:cNvPr id="32796" name="TextBox 69"/>
            <p:cNvSpPr txBox="1">
              <a:spLocks noChangeArrowheads="1"/>
            </p:cNvSpPr>
            <p:nvPr/>
          </p:nvSpPr>
          <p:spPr bwMode="auto">
            <a:xfrm>
              <a:off x="16311252" y="6794716"/>
              <a:ext cx="1856844" cy="677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82843" tIns="91422" rIns="182843" bIns="91422">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en-US" altLang="es-MX" sz="3200" b="1" dirty="0">
                  <a:latin typeface="Lato" panose="020F0502020204030203" pitchFamily="34" charset="77"/>
                </a:rPr>
                <a:t>Speaker</a:t>
              </a:r>
              <a:endParaRPr lang="id-ID" altLang="es-MX" sz="3200" b="1" dirty="0">
                <a:latin typeface="Lato" panose="020F0502020204030203" pitchFamily="34" charset="77"/>
              </a:endParaRPr>
            </a:p>
          </p:txBody>
        </p:sp>
        <p:grpSp>
          <p:nvGrpSpPr>
            <p:cNvPr id="32797" name="Group 70"/>
            <p:cNvGrpSpPr>
              <a:grpSpLocks/>
            </p:cNvGrpSpPr>
            <p:nvPr/>
          </p:nvGrpSpPr>
          <p:grpSpPr bwMode="auto">
            <a:xfrm>
              <a:off x="16087511" y="7015531"/>
              <a:ext cx="304072" cy="303870"/>
              <a:chOff x="8571240" y="5550087"/>
              <a:chExt cx="304072" cy="303870"/>
            </a:xfrm>
          </p:grpSpPr>
          <p:sp>
            <p:nvSpPr>
              <p:cNvPr id="73" name="Freeform 324"/>
              <p:cNvSpPr>
                <a:spLocks noChangeArrowheads="1"/>
              </p:cNvSpPr>
              <p:nvPr/>
            </p:nvSpPr>
            <p:spPr bwMode="auto">
              <a:xfrm>
                <a:off x="8571240" y="5550087"/>
                <a:ext cx="304072" cy="303870"/>
              </a:xfrm>
              <a:custGeom>
                <a:avLst/>
                <a:gdLst>
                  <a:gd name="T0" fmla="*/ 303440 w 481"/>
                  <a:gd name="T1" fmla="*/ 151619 h 481"/>
                  <a:gd name="T2" fmla="*/ 303440 w 481"/>
                  <a:gd name="T3" fmla="*/ 151619 h 481"/>
                  <a:gd name="T4" fmla="*/ 151720 w 481"/>
                  <a:gd name="T5" fmla="*/ 0 h 481"/>
                  <a:gd name="T6" fmla="*/ 0 w 481"/>
                  <a:gd name="T7" fmla="*/ 151619 h 481"/>
                  <a:gd name="T8" fmla="*/ 151720 w 481"/>
                  <a:gd name="T9" fmla="*/ 303238 h 481"/>
                  <a:gd name="T10" fmla="*/ 303440 w 481"/>
                  <a:gd name="T11" fmla="*/ 151619 h 48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81" h="481">
                    <a:moveTo>
                      <a:pt x="480" y="240"/>
                    </a:moveTo>
                    <a:lnTo>
                      <a:pt x="480" y="240"/>
                    </a:lnTo>
                    <a:cubicBezTo>
                      <a:pt x="480" y="109"/>
                      <a:pt x="371" y="0"/>
                      <a:pt x="240" y="0"/>
                    </a:cubicBezTo>
                    <a:cubicBezTo>
                      <a:pt x="103" y="0"/>
                      <a:pt x="0" y="109"/>
                      <a:pt x="0" y="240"/>
                    </a:cubicBezTo>
                    <a:cubicBezTo>
                      <a:pt x="0" y="372"/>
                      <a:pt x="103" y="480"/>
                      <a:pt x="240" y="480"/>
                    </a:cubicBezTo>
                    <a:cubicBezTo>
                      <a:pt x="371" y="480"/>
                      <a:pt x="480" y="372"/>
                      <a:pt x="480" y="240"/>
                    </a:cubicBezTo>
                  </a:path>
                </a:pathLst>
              </a:custGeom>
              <a:solidFill>
                <a:srgbClr val="3FD5BA"/>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a:p>
            </p:txBody>
          </p:sp>
          <p:grpSp>
            <p:nvGrpSpPr>
              <p:cNvPr id="74" name="Group 73"/>
              <p:cNvGrpSpPr/>
              <p:nvPr/>
            </p:nvGrpSpPr>
            <p:grpSpPr>
              <a:xfrm>
                <a:off x="8633181" y="5620427"/>
                <a:ext cx="183006" cy="180070"/>
                <a:chOff x="8633181" y="5620427"/>
                <a:chExt cx="183006" cy="180070"/>
              </a:xfrm>
              <a:solidFill>
                <a:schemeClr val="bg1"/>
              </a:solidFill>
            </p:grpSpPr>
            <p:sp>
              <p:nvSpPr>
                <p:cNvPr id="75" name="Freeform 325"/>
                <p:cNvSpPr>
                  <a:spLocks noChangeArrowheads="1"/>
                </p:cNvSpPr>
                <p:nvPr/>
              </p:nvSpPr>
              <p:spPr bwMode="auto">
                <a:xfrm>
                  <a:off x="8717645" y="5620427"/>
                  <a:ext cx="16893" cy="180070"/>
                </a:xfrm>
                <a:custGeom>
                  <a:avLst/>
                  <a:gdLst>
                    <a:gd name="T0" fmla="*/ 28 w 29"/>
                    <a:gd name="T1" fmla="*/ 285 h 286"/>
                    <a:gd name="T2" fmla="*/ 0 w 29"/>
                    <a:gd name="T3" fmla="*/ 285 h 286"/>
                    <a:gd name="T4" fmla="*/ 0 w 29"/>
                    <a:gd name="T5" fmla="*/ 0 h 286"/>
                    <a:gd name="T6" fmla="*/ 28 w 29"/>
                    <a:gd name="T7" fmla="*/ 0 h 286"/>
                    <a:gd name="T8" fmla="*/ 28 w 29"/>
                    <a:gd name="T9" fmla="*/ 285 h 286"/>
                  </a:gdLst>
                  <a:ahLst/>
                  <a:cxnLst>
                    <a:cxn ang="0">
                      <a:pos x="T0" y="T1"/>
                    </a:cxn>
                    <a:cxn ang="0">
                      <a:pos x="T2" y="T3"/>
                    </a:cxn>
                    <a:cxn ang="0">
                      <a:pos x="T4" y="T5"/>
                    </a:cxn>
                    <a:cxn ang="0">
                      <a:pos x="T6" y="T7"/>
                    </a:cxn>
                    <a:cxn ang="0">
                      <a:pos x="T8" y="T9"/>
                    </a:cxn>
                  </a:cxnLst>
                  <a:rect l="0" t="0" r="r" b="b"/>
                  <a:pathLst>
                    <a:path w="29" h="286">
                      <a:moveTo>
                        <a:pt x="28" y="285"/>
                      </a:moveTo>
                      <a:lnTo>
                        <a:pt x="0" y="285"/>
                      </a:lnTo>
                      <a:lnTo>
                        <a:pt x="0" y="0"/>
                      </a:lnTo>
                      <a:lnTo>
                        <a:pt x="28" y="0"/>
                      </a:lnTo>
                      <a:lnTo>
                        <a:pt x="28" y="285"/>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1828434" fontAlgn="auto">
                    <a:spcBef>
                      <a:spcPts val="0"/>
                    </a:spcBef>
                    <a:spcAft>
                      <a:spcPts val="0"/>
                    </a:spcAft>
                    <a:defRPr/>
                  </a:pPr>
                  <a:endParaRPr lang="en-US" dirty="0">
                    <a:latin typeface="Calibri Light"/>
                    <a:ea typeface="+mn-ea"/>
                  </a:endParaRPr>
                </a:p>
              </p:txBody>
            </p:sp>
            <p:sp>
              <p:nvSpPr>
                <p:cNvPr id="76" name="Freeform 326"/>
                <p:cNvSpPr>
                  <a:spLocks noChangeArrowheads="1"/>
                </p:cNvSpPr>
                <p:nvPr/>
              </p:nvSpPr>
              <p:spPr bwMode="auto">
                <a:xfrm>
                  <a:off x="8633181" y="5699209"/>
                  <a:ext cx="183006" cy="19695"/>
                </a:xfrm>
                <a:custGeom>
                  <a:avLst/>
                  <a:gdLst>
                    <a:gd name="T0" fmla="*/ 0 w 293"/>
                    <a:gd name="T1" fmla="*/ 35 h 36"/>
                    <a:gd name="T2" fmla="*/ 0 w 293"/>
                    <a:gd name="T3" fmla="*/ 0 h 36"/>
                    <a:gd name="T4" fmla="*/ 292 w 293"/>
                    <a:gd name="T5" fmla="*/ 0 h 36"/>
                    <a:gd name="T6" fmla="*/ 292 w 293"/>
                    <a:gd name="T7" fmla="*/ 35 h 36"/>
                    <a:gd name="T8" fmla="*/ 0 w 293"/>
                    <a:gd name="T9" fmla="*/ 35 h 36"/>
                  </a:gdLst>
                  <a:ahLst/>
                  <a:cxnLst>
                    <a:cxn ang="0">
                      <a:pos x="T0" y="T1"/>
                    </a:cxn>
                    <a:cxn ang="0">
                      <a:pos x="T2" y="T3"/>
                    </a:cxn>
                    <a:cxn ang="0">
                      <a:pos x="T4" y="T5"/>
                    </a:cxn>
                    <a:cxn ang="0">
                      <a:pos x="T6" y="T7"/>
                    </a:cxn>
                    <a:cxn ang="0">
                      <a:pos x="T8" y="T9"/>
                    </a:cxn>
                  </a:cxnLst>
                  <a:rect l="0" t="0" r="r" b="b"/>
                  <a:pathLst>
                    <a:path w="293" h="36">
                      <a:moveTo>
                        <a:pt x="0" y="35"/>
                      </a:moveTo>
                      <a:lnTo>
                        <a:pt x="0" y="0"/>
                      </a:lnTo>
                      <a:lnTo>
                        <a:pt x="292" y="0"/>
                      </a:lnTo>
                      <a:lnTo>
                        <a:pt x="292" y="35"/>
                      </a:lnTo>
                      <a:lnTo>
                        <a:pt x="0" y="35"/>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1828434" fontAlgn="auto">
                    <a:spcBef>
                      <a:spcPts val="0"/>
                    </a:spcBef>
                    <a:spcAft>
                      <a:spcPts val="0"/>
                    </a:spcAft>
                    <a:defRPr/>
                  </a:pPr>
                  <a:endParaRPr lang="en-US" dirty="0">
                    <a:latin typeface="Calibri Light"/>
                    <a:ea typeface="+mn-ea"/>
                  </a:endParaRPr>
                </a:p>
              </p:txBody>
            </p:sp>
          </p:grpSp>
        </p:grpSp>
        <p:sp>
          <p:nvSpPr>
            <p:cNvPr id="32798" name="TextBox 71"/>
            <p:cNvSpPr txBox="1">
              <a:spLocks noChangeArrowheads="1"/>
            </p:cNvSpPr>
            <p:nvPr/>
          </p:nvSpPr>
          <p:spPr bwMode="auto">
            <a:xfrm>
              <a:off x="16280184" y="7268630"/>
              <a:ext cx="3912040" cy="1434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19419" tIns="109710" rIns="219419" bIns="109710">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nSpc>
                  <a:spcPct val="110000"/>
                </a:lnSpc>
              </a:pPr>
              <a:r>
                <a:rPr lang="en-US" altLang="es-MX" sz="2400">
                  <a:latin typeface="Calibri Light" panose="020F0302020204030204" pitchFamily="34" charset="0"/>
                  <a:cs typeface="Calibri Light" panose="020F0302020204030204" pitchFamily="34" charset="0"/>
                </a:rPr>
                <a:t>Creativity is the key to success in the great and primary education</a:t>
              </a:r>
            </a:p>
          </p:txBody>
        </p:sp>
      </p:grpSp>
      <p:grpSp>
        <p:nvGrpSpPr>
          <p:cNvPr id="32772" name="Group 84"/>
          <p:cNvGrpSpPr>
            <a:grpSpLocks/>
          </p:cNvGrpSpPr>
          <p:nvPr/>
        </p:nvGrpSpPr>
        <p:grpSpPr bwMode="auto">
          <a:xfrm>
            <a:off x="1992313" y="4838700"/>
            <a:ext cx="5845175" cy="2176463"/>
            <a:chOff x="14570914" y="6527320"/>
            <a:chExt cx="5844114" cy="2175512"/>
          </a:xfrm>
        </p:grpSpPr>
        <p:grpSp>
          <p:nvGrpSpPr>
            <p:cNvPr id="32787" name="Group 85"/>
            <p:cNvGrpSpPr>
              <a:grpSpLocks/>
            </p:cNvGrpSpPr>
            <p:nvPr/>
          </p:nvGrpSpPr>
          <p:grpSpPr bwMode="auto">
            <a:xfrm>
              <a:off x="14570914" y="6527320"/>
              <a:ext cx="1404923" cy="1294259"/>
              <a:chOff x="14726874" y="6750120"/>
              <a:chExt cx="1404923" cy="1294259"/>
            </a:xfrm>
          </p:grpSpPr>
          <p:grpSp>
            <p:nvGrpSpPr>
              <p:cNvPr id="94" name="Group 93"/>
              <p:cNvGrpSpPr/>
              <p:nvPr/>
            </p:nvGrpSpPr>
            <p:grpSpPr>
              <a:xfrm>
                <a:off x="14726874" y="6750120"/>
                <a:ext cx="1404923" cy="1294259"/>
                <a:chOff x="13296063" y="10607541"/>
                <a:chExt cx="1265763" cy="1166060"/>
              </a:xfrm>
              <a:solidFill>
                <a:schemeClr val="accent2"/>
              </a:solidFill>
            </p:grpSpPr>
            <p:sp>
              <p:nvSpPr>
                <p:cNvPr id="96" name="Freeform 269"/>
                <p:cNvSpPr>
                  <a:spLocks noChangeArrowheads="1"/>
                </p:cNvSpPr>
                <p:nvPr/>
              </p:nvSpPr>
              <p:spPr bwMode="auto">
                <a:xfrm>
                  <a:off x="13349333" y="10670914"/>
                  <a:ext cx="1141470" cy="1039314"/>
                </a:xfrm>
                <a:custGeom>
                  <a:avLst/>
                  <a:gdLst>
                    <a:gd name="T0" fmla="*/ 994 w 1989"/>
                    <a:gd name="T1" fmla="*/ 0 h 1812"/>
                    <a:gd name="T2" fmla="*/ 994 w 1989"/>
                    <a:gd name="T3" fmla="*/ 0 h 1812"/>
                    <a:gd name="T4" fmla="*/ 354 w 1989"/>
                    <a:gd name="T5" fmla="*/ 268 h 1812"/>
                    <a:gd name="T6" fmla="*/ 354 w 1989"/>
                    <a:gd name="T7" fmla="*/ 1548 h 1812"/>
                    <a:gd name="T8" fmla="*/ 994 w 1989"/>
                    <a:gd name="T9" fmla="*/ 1811 h 1812"/>
                    <a:gd name="T10" fmla="*/ 1634 w 1989"/>
                    <a:gd name="T11" fmla="*/ 1548 h 1812"/>
                    <a:gd name="T12" fmla="*/ 1634 w 1989"/>
                    <a:gd name="T13" fmla="*/ 268 h 1812"/>
                    <a:gd name="T14" fmla="*/ 994 w 1989"/>
                    <a:gd name="T15" fmla="*/ 0 h 18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89" h="1812">
                      <a:moveTo>
                        <a:pt x="994" y="0"/>
                      </a:moveTo>
                      <a:lnTo>
                        <a:pt x="994" y="0"/>
                      </a:lnTo>
                      <a:cubicBezTo>
                        <a:pt x="766" y="0"/>
                        <a:pt x="532" y="91"/>
                        <a:pt x="354" y="268"/>
                      </a:cubicBezTo>
                      <a:cubicBezTo>
                        <a:pt x="0" y="622"/>
                        <a:pt x="0" y="1194"/>
                        <a:pt x="354" y="1548"/>
                      </a:cubicBezTo>
                      <a:cubicBezTo>
                        <a:pt x="532" y="1725"/>
                        <a:pt x="766" y="1811"/>
                        <a:pt x="994" y="1811"/>
                      </a:cubicBezTo>
                      <a:cubicBezTo>
                        <a:pt x="1229" y="1811"/>
                        <a:pt x="1457" y="1725"/>
                        <a:pt x="1634" y="1548"/>
                      </a:cubicBezTo>
                      <a:cubicBezTo>
                        <a:pt x="1988" y="1194"/>
                        <a:pt x="1988" y="622"/>
                        <a:pt x="1634" y="268"/>
                      </a:cubicBezTo>
                      <a:cubicBezTo>
                        <a:pt x="1457" y="91"/>
                        <a:pt x="1229" y="0"/>
                        <a:pt x="994" y="0"/>
                      </a:cubicBezTo>
                    </a:path>
                  </a:pathLst>
                </a:custGeom>
                <a:solidFill>
                  <a:schemeClr val="accent1"/>
                </a:solidFill>
                <a:ln w="9525" cap="flat">
                  <a:noFill/>
                  <a:bevel/>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1828434" fontAlgn="auto">
                    <a:spcBef>
                      <a:spcPts val="0"/>
                    </a:spcBef>
                    <a:spcAft>
                      <a:spcPts val="0"/>
                    </a:spcAft>
                    <a:defRPr/>
                  </a:pPr>
                  <a:endParaRPr lang="en-US" dirty="0">
                    <a:latin typeface="Calibri Light"/>
                    <a:ea typeface="+mn-ea"/>
                  </a:endParaRPr>
                </a:p>
              </p:txBody>
            </p:sp>
            <p:sp>
              <p:nvSpPr>
                <p:cNvPr id="97" name="Freeform 270"/>
                <p:cNvSpPr>
                  <a:spLocks noChangeArrowheads="1"/>
                </p:cNvSpPr>
                <p:nvPr/>
              </p:nvSpPr>
              <p:spPr bwMode="auto">
                <a:xfrm>
                  <a:off x="13296063" y="10607541"/>
                  <a:ext cx="1265763" cy="1166060"/>
                </a:xfrm>
                <a:custGeom>
                  <a:avLst/>
                  <a:gdLst>
                    <a:gd name="T0" fmla="*/ 1085 w 2206"/>
                    <a:gd name="T1" fmla="*/ 2005 h 2035"/>
                    <a:gd name="T2" fmla="*/ 1085 w 2206"/>
                    <a:gd name="T3" fmla="*/ 2005 h 2035"/>
                    <a:gd name="T4" fmla="*/ 383 w 2206"/>
                    <a:gd name="T5" fmla="*/ 1714 h 2035"/>
                    <a:gd name="T6" fmla="*/ 383 w 2206"/>
                    <a:gd name="T7" fmla="*/ 314 h 2035"/>
                    <a:gd name="T8" fmla="*/ 1085 w 2206"/>
                    <a:gd name="T9" fmla="*/ 23 h 2035"/>
                    <a:gd name="T10" fmla="*/ 1788 w 2206"/>
                    <a:gd name="T11" fmla="*/ 314 h 2035"/>
                    <a:gd name="T12" fmla="*/ 1788 w 2206"/>
                    <a:gd name="T13" fmla="*/ 1714 h 2035"/>
                    <a:gd name="T14" fmla="*/ 1085 w 2206"/>
                    <a:gd name="T15" fmla="*/ 2005 h 2035"/>
                    <a:gd name="T16" fmla="*/ 1085 w 2206"/>
                    <a:gd name="T17" fmla="*/ 0 h 2035"/>
                    <a:gd name="T18" fmla="*/ 1085 w 2206"/>
                    <a:gd name="T19" fmla="*/ 0 h 2035"/>
                    <a:gd name="T20" fmla="*/ 366 w 2206"/>
                    <a:gd name="T21" fmla="*/ 297 h 2035"/>
                    <a:gd name="T22" fmla="*/ 68 w 2206"/>
                    <a:gd name="T23" fmla="*/ 1017 h 2035"/>
                    <a:gd name="T24" fmla="*/ 366 w 2206"/>
                    <a:gd name="T25" fmla="*/ 1737 h 2035"/>
                    <a:gd name="T26" fmla="*/ 1085 w 2206"/>
                    <a:gd name="T27" fmla="*/ 2034 h 2035"/>
                    <a:gd name="T28" fmla="*/ 1085 w 2206"/>
                    <a:gd name="T29" fmla="*/ 2034 h 2035"/>
                    <a:gd name="T30" fmla="*/ 1805 w 2206"/>
                    <a:gd name="T31" fmla="*/ 1737 h 2035"/>
                    <a:gd name="T32" fmla="*/ 1805 w 2206"/>
                    <a:gd name="T33" fmla="*/ 297 h 2035"/>
                    <a:gd name="T34" fmla="*/ 1085 w 2206"/>
                    <a:gd name="T35" fmla="*/ 0 h 2035"/>
                    <a:gd name="T36" fmla="*/ 1085 w 2206"/>
                    <a:gd name="T37" fmla="*/ 2005 h 20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06" h="2035">
                      <a:moveTo>
                        <a:pt x="1085" y="2005"/>
                      </a:moveTo>
                      <a:lnTo>
                        <a:pt x="1085" y="2005"/>
                      </a:lnTo>
                      <a:cubicBezTo>
                        <a:pt x="823" y="2005"/>
                        <a:pt x="571" y="1902"/>
                        <a:pt x="383" y="1714"/>
                      </a:cubicBezTo>
                      <a:cubicBezTo>
                        <a:pt x="0" y="1331"/>
                        <a:pt x="0" y="703"/>
                        <a:pt x="383" y="314"/>
                      </a:cubicBezTo>
                      <a:cubicBezTo>
                        <a:pt x="571" y="126"/>
                        <a:pt x="823" y="23"/>
                        <a:pt x="1085" y="23"/>
                      </a:cubicBezTo>
                      <a:cubicBezTo>
                        <a:pt x="1354" y="23"/>
                        <a:pt x="1600" y="126"/>
                        <a:pt x="1788" y="314"/>
                      </a:cubicBezTo>
                      <a:cubicBezTo>
                        <a:pt x="2177" y="703"/>
                        <a:pt x="2177" y="1331"/>
                        <a:pt x="1788" y="1714"/>
                      </a:cubicBezTo>
                      <a:cubicBezTo>
                        <a:pt x="1600" y="1902"/>
                        <a:pt x="1354" y="2005"/>
                        <a:pt x="1085" y="2005"/>
                      </a:cubicBezTo>
                      <a:lnTo>
                        <a:pt x="1085" y="0"/>
                      </a:lnTo>
                      <a:lnTo>
                        <a:pt x="1085" y="0"/>
                      </a:lnTo>
                      <a:cubicBezTo>
                        <a:pt x="817" y="0"/>
                        <a:pt x="560" y="103"/>
                        <a:pt x="366" y="297"/>
                      </a:cubicBezTo>
                      <a:cubicBezTo>
                        <a:pt x="177" y="486"/>
                        <a:pt x="68" y="743"/>
                        <a:pt x="68" y="1017"/>
                      </a:cubicBezTo>
                      <a:cubicBezTo>
                        <a:pt x="68" y="1285"/>
                        <a:pt x="177" y="1542"/>
                        <a:pt x="366" y="1737"/>
                      </a:cubicBezTo>
                      <a:cubicBezTo>
                        <a:pt x="560" y="1925"/>
                        <a:pt x="817" y="2034"/>
                        <a:pt x="1085" y="2034"/>
                      </a:cubicBezTo>
                      <a:lnTo>
                        <a:pt x="1085" y="2034"/>
                      </a:lnTo>
                      <a:cubicBezTo>
                        <a:pt x="1360" y="2034"/>
                        <a:pt x="1611" y="1925"/>
                        <a:pt x="1805" y="1737"/>
                      </a:cubicBezTo>
                      <a:cubicBezTo>
                        <a:pt x="2205" y="1337"/>
                        <a:pt x="2205" y="691"/>
                        <a:pt x="1805" y="297"/>
                      </a:cubicBezTo>
                      <a:cubicBezTo>
                        <a:pt x="1611" y="103"/>
                        <a:pt x="1360" y="0"/>
                        <a:pt x="1085" y="0"/>
                      </a:cubicBezTo>
                      <a:lnTo>
                        <a:pt x="1085" y="2005"/>
                      </a:lnTo>
                    </a:path>
                  </a:pathLst>
                </a:custGeom>
                <a:solidFill>
                  <a:schemeClr val="accent1"/>
                </a:solidFill>
                <a:ln w="9525" cap="flat">
                  <a:noFill/>
                  <a:bevel/>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1828434" fontAlgn="auto">
                    <a:spcBef>
                      <a:spcPts val="0"/>
                    </a:spcBef>
                    <a:spcAft>
                      <a:spcPts val="0"/>
                    </a:spcAft>
                    <a:defRPr/>
                  </a:pPr>
                  <a:endParaRPr lang="en-US" dirty="0">
                    <a:latin typeface="Calibri Light"/>
                    <a:ea typeface="+mn-ea"/>
                  </a:endParaRPr>
                </a:p>
              </p:txBody>
            </p:sp>
          </p:grpSp>
          <p:sp>
            <p:nvSpPr>
              <p:cNvPr id="95" name="Freeform 116"/>
              <p:cNvSpPr>
                <a:spLocks noChangeArrowheads="1"/>
              </p:cNvSpPr>
              <p:nvPr/>
            </p:nvSpPr>
            <p:spPr bwMode="auto">
              <a:xfrm>
                <a:off x="15167722" y="7085367"/>
                <a:ext cx="532736" cy="553830"/>
              </a:xfrm>
              <a:custGeom>
                <a:avLst/>
                <a:gdLst>
                  <a:gd name="T0" fmla="*/ 478864 w 445"/>
                  <a:gd name="T1" fmla="*/ 190604 h 462"/>
                  <a:gd name="T2" fmla="*/ 478864 w 445"/>
                  <a:gd name="T3" fmla="*/ 190604 h 462"/>
                  <a:gd name="T4" fmla="*/ 318444 w 445"/>
                  <a:gd name="T5" fmla="*/ 9590 h 462"/>
                  <a:gd name="T6" fmla="*/ 43098 w 445"/>
                  <a:gd name="T7" fmla="*/ 297294 h 462"/>
                  <a:gd name="T8" fmla="*/ 10774 w 445"/>
                  <a:gd name="T9" fmla="*/ 382406 h 462"/>
                  <a:gd name="T10" fmla="*/ 96970 w 445"/>
                  <a:gd name="T11" fmla="*/ 425562 h 462"/>
                  <a:gd name="T12" fmla="*/ 117322 w 445"/>
                  <a:gd name="T13" fmla="*/ 414773 h 462"/>
                  <a:gd name="T14" fmla="*/ 160419 w 445"/>
                  <a:gd name="T15" fmla="*/ 445941 h 462"/>
                  <a:gd name="T16" fmla="*/ 191546 w 445"/>
                  <a:gd name="T17" fmla="*/ 520265 h 462"/>
                  <a:gd name="T18" fmla="*/ 223869 w 445"/>
                  <a:gd name="T19" fmla="*/ 541842 h 462"/>
                  <a:gd name="T20" fmla="*/ 287318 w 445"/>
                  <a:gd name="T21" fmla="*/ 520265 h 462"/>
                  <a:gd name="T22" fmla="*/ 298093 w 445"/>
                  <a:gd name="T23" fmla="*/ 498687 h 462"/>
                  <a:gd name="T24" fmla="*/ 276544 w 445"/>
                  <a:gd name="T25" fmla="*/ 467519 h 462"/>
                  <a:gd name="T26" fmla="*/ 244221 w 445"/>
                  <a:gd name="T27" fmla="*/ 403984 h 462"/>
                  <a:gd name="T28" fmla="*/ 276544 w 445"/>
                  <a:gd name="T29" fmla="*/ 371618 h 462"/>
                  <a:gd name="T30" fmla="*/ 499216 w 445"/>
                  <a:gd name="T31" fmla="*/ 425562 h 462"/>
                  <a:gd name="T32" fmla="*/ 478864 w 445"/>
                  <a:gd name="T33" fmla="*/ 190604 h 462"/>
                  <a:gd name="T34" fmla="*/ 466892 w 445"/>
                  <a:gd name="T35" fmla="*/ 371618 h 462"/>
                  <a:gd name="T36" fmla="*/ 466892 w 445"/>
                  <a:gd name="T37" fmla="*/ 371618 h 462"/>
                  <a:gd name="T38" fmla="*/ 361542 w 445"/>
                  <a:gd name="T39" fmla="*/ 244548 h 462"/>
                  <a:gd name="T40" fmla="*/ 339993 w 445"/>
                  <a:gd name="T41" fmla="*/ 74324 h 462"/>
                  <a:gd name="T42" fmla="*/ 435766 w 445"/>
                  <a:gd name="T43" fmla="*/ 212182 h 462"/>
                  <a:gd name="T44" fmla="*/ 466892 w 445"/>
                  <a:gd name="T45" fmla="*/ 371618 h 46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45" h="462">
                    <a:moveTo>
                      <a:pt x="400" y="159"/>
                    </a:moveTo>
                    <a:lnTo>
                      <a:pt x="400" y="159"/>
                    </a:lnTo>
                    <a:cubicBezTo>
                      <a:pt x="364" y="71"/>
                      <a:pt x="302" y="0"/>
                      <a:pt x="266" y="8"/>
                    </a:cubicBezTo>
                    <a:cubicBezTo>
                      <a:pt x="213" y="36"/>
                      <a:pt x="302" y="142"/>
                      <a:pt x="36" y="248"/>
                    </a:cubicBezTo>
                    <a:cubicBezTo>
                      <a:pt x="9" y="257"/>
                      <a:pt x="0" y="292"/>
                      <a:pt x="9" y="319"/>
                    </a:cubicBezTo>
                    <a:cubicBezTo>
                      <a:pt x="18" y="337"/>
                      <a:pt x="53" y="363"/>
                      <a:pt x="81" y="355"/>
                    </a:cubicBezTo>
                    <a:lnTo>
                      <a:pt x="98" y="346"/>
                    </a:lnTo>
                    <a:cubicBezTo>
                      <a:pt x="116" y="372"/>
                      <a:pt x="134" y="355"/>
                      <a:pt x="134" y="372"/>
                    </a:cubicBezTo>
                    <a:cubicBezTo>
                      <a:pt x="143" y="390"/>
                      <a:pt x="160" y="425"/>
                      <a:pt x="160" y="434"/>
                    </a:cubicBezTo>
                    <a:cubicBezTo>
                      <a:pt x="169" y="443"/>
                      <a:pt x="178" y="461"/>
                      <a:pt x="187" y="452"/>
                    </a:cubicBezTo>
                    <a:cubicBezTo>
                      <a:pt x="196" y="452"/>
                      <a:pt x="231" y="443"/>
                      <a:pt x="240" y="434"/>
                    </a:cubicBezTo>
                    <a:cubicBezTo>
                      <a:pt x="257" y="434"/>
                      <a:pt x="257" y="425"/>
                      <a:pt x="249" y="416"/>
                    </a:cubicBezTo>
                    <a:cubicBezTo>
                      <a:pt x="249" y="408"/>
                      <a:pt x="231" y="399"/>
                      <a:pt x="231" y="390"/>
                    </a:cubicBezTo>
                    <a:cubicBezTo>
                      <a:pt x="222" y="381"/>
                      <a:pt x="213" y="346"/>
                      <a:pt x="204" y="337"/>
                    </a:cubicBezTo>
                    <a:cubicBezTo>
                      <a:pt x="196" y="328"/>
                      <a:pt x="213" y="310"/>
                      <a:pt x="231" y="310"/>
                    </a:cubicBezTo>
                    <a:cubicBezTo>
                      <a:pt x="355" y="302"/>
                      <a:pt x="373" y="372"/>
                      <a:pt x="417" y="355"/>
                    </a:cubicBezTo>
                    <a:cubicBezTo>
                      <a:pt x="444" y="346"/>
                      <a:pt x="444" y="248"/>
                      <a:pt x="400" y="159"/>
                    </a:cubicBezTo>
                    <a:close/>
                    <a:moveTo>
                      <a:pt x="390" y="310"/>
                    </a:moveTo>
                    <a:lnTo>
                      <a:pt x="390" y="310"/>
                    </a:lnTo>
                    <a:cubicBezTo>
                      <a:pt x="381" y="310"/>
                      <a:pt x="328" y="275"/>
                      <a:pt x="302" y="204"/>
                    </a:cubicBezTo>
                    <a:cubicBezTo>
                      <a:pt x="275" y="133"/>
                      <a:pt x="275" y="62"/>
                      <a:pt x="284" y="62"/>
                    </a:cubicBezTo>
                    <a:cubicBezTo>
                      <a:pt x="293" y="62"/>
                      <a:pt x="337" y="106"/>
                      <a:pt x="364" y="177"/>
                    </a:cubicBezTo>
                    <a:cubicBezTo>
                      <a:pt x="400" y="248"/>
                      <a:pt x="390" y="302"/>
                      <a:pt x="390" y="310"/>
                    </a:cubicBezTo>
                    <a:close/>
                  </a:path>
                </a:pathLst>
              </a:custGeom>
              <a:solidFill>
                <a:schemeClr val="bg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a:p>
            </p:txBody>
          </p:sp>
        </p:grpSp>
        <p:sp>
          <p:nvSpPr>
            <p:cNvPr id="32788" name="TextBox 86"/>
            <p:cNvSpPr txBox="1">
              <a:spLocks noChangeArrowheads="1"/>
            </p:cNvSpPr>
            <p:nvPr/>
          </p:nvSpPr>
          <p:spPr bwMode="auto">
            <a:xfrm>
              <a:off x="16311252" y="6794716"/>
              <a:ext cx="1459034" cy="676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82843" tIns="91422" rIns="182843" bIns="91422">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en-US" altLang="es-MX" sz="3200" b="1" dirty="0">
                  <a:latin typeface="Lato" panose="020F0502020204030203" pitchFamily="34" charset="77"/>
                </a:rPr>
                <a:t>Video</a:t>
              </a:r>
              <a:endParaRPr lang="id-ID" altLang="es-MX" sz="3200" b="1" dirty="0">
                <a:latin typeface="Lato" panose="020F0502020204030203" pitchFamily="34" charset="77"/>
              </a:endParaRPr>
            </a:p>
          </p:txBody>
        </p:sp>
        <p:grpSp>
          <p:nvGrpSpPr>
            <p:cNvPr id="32789" name="Group 87"/>
            <p:cNvGrpSpPr>
              <a:grpSpLocks/>
            </p:cNvGrpSpPr>
            <p:nvPr/>
          </p:nvGrpSpPr>
          <p:grpSpPr bwMode="auto">
            <a:xfrm>
              <a:off x="16087511" y="7015531"/>
              <a:ext cx="304072" cy="303870"/>
              <a:chOff x="8571240" y="5550087"/>
              <a:chExt cx="304072" cy="303870"/>
            </a:xfrm>
          </p:grpSpPr>
          <p:sp>
            <p:nvSpPr>
              <p:cNvPr id="90" name="Freeform 324"/>
              <p:cNvSpPr>
                <a:spLocks noChangeArrowheads="1"/>
              </p:cNvSpPr>
              <p:nvPr/>
            </p:nvSpPr>
            <p:spPr bwMode="auto">
              <a:xfrm>
                <a:off x="8571240" y="5550087"/>
                <a:ext cx="304072" cy="303870"/>
              </a:xfrm>
              <a:custGeom>
                <a:avLst/>
                <a:gdLst>
                  <a:gd name="T0" fmla="*/ 303440 w 481"/>
                  <a:gd name="T1" fmla="*/ 151619 h 481"/>
                  <a:gd name="T2" fmla="*/ 303440 w 481"/>
                  <a:gd name="T3" fmla="*/ 151619 h 481"/>
                  <a:gd name="T4" fmla="*/ 151720 w 481"/>
                  <a:gd name="T5" fmla="*/ 0 h 481"/>
                  <a:gd name="T6" fmla="*/ 0 w 481"/>
                  <a:gd name="T7" fmla="*/ 151619 h 481"/>
                  <a:gd name="T8" fmla="*/ 151720 w 481"/>
                  <a:gd name="T9" fmla="*/ 303238 h 481"/>
                  <a:gd name="T10" fmla="*/ 303440 w 481"/>
                  <a:gd name="T11" fmla="*/ 151619 h 48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81" h="481">
                    <a:moveTo>
                      <a:pt x="480" y="240"/>
                    </a:moveTo>
                    <a:lnTo>
                      <a:pt x="480" y="240"/>
                    </a:lnTo>
                    <a:cubicBezTo>
                      <a:pt x="480" y="109"/>
                      <a:pt x="371" y="0"/>
                      <a:pt x="240" y="0"/>
                    </a:cubicBezTo>
                    <a:cubicBezTo>
                      <a:pt x="103" y="0"/>
                      <a:pt x="0" y="109"/>
                      <a:pt x="0" y="240"/>
                    </a:cubicBezTo>
                    <a:cubicBezTo>
                      <a:pt x="0" y="372"/>
                      <a:pt x="103" y="480"/>
                      <a:pt x="240" y="480"/>
                    </a:cubicBezTo>
                    <a:cubicBezTo>
                      <a:pt x="371" y="480"/>
                      <a:pt x="480" y="372"/>
                      <a:pt x="480" y="240"/>
                    </a:cubicBezTo>
                  </a:path>
                </a:pathLst>
              </a:custGeom>
              <a:solidFill>
                <a:schemeClr val="accent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a:p>
            </p:txBody>
          </p:sp>
          <p:grpSp>
            <p:nvGrpSpPr>
              <p:cNvPr id="91" name="Group 90"/>
              <p:cNvGrpSpPr/>
              <p:nvPr/>
            </p:nvGrpSpPr>
            <p:grpSpPr>
              <a:xfrm>
                <a:off x="8633181" y="5620427"/>
                <a:ext cx="183006" cy="180070"/>
                <a:chOff x="8633181" y="5620427"/>
                <a:chExt cx="183006" cy="180070"/>
              </a:xfrm>
              <a:solidFill>
                <a:schemeClr val="bg1"/>
              </a:solidFill>
            </p:grpSpPr>
            <p:sp>
              <p:nvSpPr>
                <p:cNvPr id="92" name="Freeform 325"/>
                <p:cNvSpPr>
                  <a:spLocks noChangeArrowheads="1"/>
                </p:cNvSpPr>
                <p:nvPr/>
              </p:nvSpPr>
              <p:spPr bwMode="auto">
                <a:xfrm>
                  <a:off x="8717645" y="5620427"/>
                  <a:ext cx="16893" cy="180070"/>
                </a:xfrm>
                <a:custGeom>
                  <a:avLst/>
                  <a:gdLst>
                    <a:gd name="T0" fmla="*/ 28 w 29"/>
                    <a:gd name="T1" fmla="*/ 285 h 286"/>
                    <a:gd name="T2" fmla="*/ 0 w 29"/>
                    <a:gd name="T3" fmla="*/ 285 h 286"/>
                    <a:gd name="T4" fmla="*/ 0 w 29"/>
                    <a:gd name="T5" fmla="*/ 0 h 286"/>
                    <a:gd name="T6" fmla="*/ 28 w 29"/>
                    <a:gd name="T7" fmla="*/ 0 h 286"/>
                    <a:gd name="T8" fmla="*/ 28 w 29"/>
                    <a:gd name="T9" fmla="*/ 285 h 286"/>
                  </a:gdLst>
                  <a:ahLst/>
                  <a:cxnLst>
                    <a:cxn ang="0">
                      <a:pos x="T0" y="T1"/>
                    </a:cxn>
                    <a:cxn ang="0">
                      <a:pos x="T2" y="T3"/>
                    </a:cxn>
                    <a:cxn ang="0">
                      <a:pos x="T4" y="T5"/>
                    </a:cxn>
                    <a:cxn ang="0">
                      <a:pos x="T6" y="T7"/>
                    </a:cxn>
                    <a:cxn ang="0">
                      <a:pos x="T8" y="T9"/>
                    </a:cxn>
                  </a:cxnLst>
                  <a:rect l="0" t="0" r="r" b="b"/>
                  <a:pathLst>
                    <a:path w="29" h="286">
                      <a:moveTo>
                        <a:pt x="28" y="285"/>
                      </a:moveTo>
                      <a:lnTo>
                        <a:pt x="0" y="285"/>
                      </a:lnTo>
                      <a:lnTo>
                        <a:pt x="0" y="0"/>
                      </a:lnTo>
                      <a:lnTo>
                        <a:pt x="28" y="0"/>
                      </a:lnTo>
                      <a:lnTo>
                        <a:pt x="28" y="285"/>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1828434" fontAlgn="auto">
                    <a:spcBef>
                      <a:spcPts val="0"/>
                    </a:spcBef>
                    <a:spcAft>
                      <a:spcPts val="0"/>
                    </a:spcAft>
                    <a:defRPr/>
                  </a:pPr>
                  <a:endParaRPr lang="en-US" dirty="0">
                    <a:latin typeface="Calibri Light"/>
                    <a:ea typeface="+mn-ea"/>
                  </a:endParaRPr>
                </a:p>
              </p:txBody>
            </p:sp>
            <p:sp>
              <p:nvSpPr>
                <p:cNvPr id="93" name="Freeform 326"/>
                <p:cNvSpPr>
                  <a:spLocks noChangeArrowheads="1"/>
                </p:cNvSpPr>
                <p:nvPr/>
              </p:nvSpPr>
              <p:spPr bwMode="auto">
                <a:xfrm>
                  <a:off x="8633181" y="5699209"/>
                  <a:ext cx="183006" cy="19695"/>
                </a:xfrm>
                <a:custGeom>
                  <a:avLst/>
                  <a:gdLst>
                    <a:gd name="T0" fmla="*/ 0 w 293"/>
                    <a:gd name="T1" fmla="*/ 35 h 36"/>
                    <a:gd name="T2" fmla="*/ 0 w 293"/>
                    <a:gd name="T3" fmla="*/ 0 h 36"/>
                    <a:gd name="T4" fmla="*/ 292 w 293"/>
                    <a:gd name="T5" fmla="*/ 0 h 36"/>
                    <a:gd name="T6" fmla="*/ 292 w 293"/>
                    <a:gd name="T7" fmla="*/ 35 h 36"/>
                    <a:gd name="T8" fmla="*/ 0 w 293"/>
                    <a:gd name="T9" fmla="*/ 35 h 36"/>
                  </a:gdLst>
                  <a:ahLst/>
                  <a:cxnLst>
                    <a:cxn ang="0">
                      <a:pos x="T0" y="T1"/>
                    </a:cxn>
                    <a:cxn ang="0">
                      <a:pos x="T2" y="T3"/>
                    </a:cxn>
                    <a:cxn ang="0">
                      <a:pos x="T4" y="T5"/>
                    </a:cxn>
                    <a:cxn ang="0">
                      <a:pos x="T6" y="T7"/>
                    </a:cxn>
                    <a:cxn ang="0">
                      <a:pos x="T8" y="T9"/>
                    </a:cxn>
                  </a:cxnLst>
                  <a:rect l="0" t="0" r="r" b="b"/>
                  <a:pathLst>
                    <a:path w="293" h="36">
                      <a:moveTo>
                        <a:pt x="0" y="35"/>
                      </a:moveTo>
                      <a:lnTo>
                        <a:pt x="0" y="0"/>
                      </a:lnTo>
                      <a:lnTo>
                        <a:pt x="292" y="0"/>
                      </a:lnTo>
                      <a:lnTo>
                        <a:pt x="292" y="35"/>
                      </a:lnTo>
                      <a:lnTo>
                        <a:pt x="0" y="35"/>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1828434" fontAlgn="auto">
                    <a:spcBef>
                      <a:spcPts val="0"/>
                    </a:spcBef>
                    <a:spcAft>
                      <a:spcPts val="0"/>
                    </a:spcAft>
                    <a:defRPr/>
                  </a:pPr>
                  <a:endParaRPr lang="en-US" dirty="0">
                    <a:latin typeface="Calibri Light"/>
                    <a:ea typeface="+mn-ea"/>
                  </a:endParaRPr>
                </a:p>
              </p:txBody>
            </p:sp>
          </p:grpSp>
        </p:grpSp>
        <p:sp>
          <p:nvSpPr>
            <p:cNvPr id="32790" name="TextBox 88"/>
            <p:cNvSpPr txBox="1">
              <a:spLocks noChangeArrowheads="1"/>
            </p:cNvSpPr>
            <p:nvPr/>
          </p:nvSpPr>
          <p:spPr bwMode="auto">
            <a:xfrm>
              <a:off x="16280183" y="7268630"/>
              <a:ext cx="4134845" cy="1434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19419" tIns="109710" rIns="219419" bIns="109710">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nSpc>
                  <a:spcPct val="110000"/>
                </a:lnSpc>
              </a:pPr>
              <a:r>
                <a:rPr lang="en-US" altLang="es-MX" sz="2400">
                  <a:latin typeface="Calibri Light" panose="020F0302020204030204" pitchFamily="34" charset="0"/>
                  <a:cs typeface="Calibri Light" panose="020F0302020204030204" pitchFamily="34" charset="0"/>
                </a:rPr>
                <a:t>Creativity is the key to success in the great and primary education</a:t>
              </a:r>
            </a:p>
          </p:txBody>
        </p:sp>
      </p:grpSp>
      <p:grpSp>
        <p:nvGrpSpPr>
          <p:cNvPr id="32773" name="Group 1104"/>
          <p:cNvGrpSpPr>
            <a:grpSpLocks noChangeAspect="1"/>
          </p:cNvGrpSpPr>
          <p:nvPr/>
        </p:nvGrpSpPr>
        <p:grpSpPr bwMode="auto">
          <a:xfrm>
            <a:off x="14684375" y="2698750"/>
            <a:ext cx="5986463" cy="8870950"/>
            <a:chOff x="0" y="0"/>
            <a:chExt cx="6591305" cy="9765731"/>
          </a:xfrm>
        </p:grpSpPr>
        <p:grpSp>
          <p:nvGrpSpPr>
            <p:cNvPr id="32783" name="Group 1102"/>
            <p:cNvGrpSpPr>
              <a:grpSpLocks/>
            </p:cNvGrpSpPr>
            <p:nvPr/>
          </p:nvGrpSpPr>
          <p:grpSpPr bwMode="auto">
            <a:xfrm>
              <a:off x="0" y="0"/>
              <a:ext cx="6591305" cy="9765731"/>
              <a:chOff x="0" y="0"/>
              <a:chExt cx="6591304" cy="9765730"/>
            </a:xfrm>
          </p:grpSpPr>
          <p:pic>
            <p:nvPicPr>
              <p:cNvPr id="32785" name="Mini-iPad-B&amp;W-Mockup.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591304" cy="9765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
            <p:nvSpPr>
              <p:cNvPr id="102" name="Shape 1101"/>
              <p:cNvSpPr/>
              <p:nvPr/>
            </p:nvSpPr>
            <p:spPr>
              <a:xfrm>
                <a:off x="363562" y="954203"/>
                <a:ext cx="5878164" cy="7806643"/>
              </a:xfrm>
              <a:prstGeom prst="rect">
                <a:avLst/>
              </a:prstGeom>
              <a:solidFill>
                <a:srgbClr val="606060"/>
              </a:solidFill>
              <a:ln w="25400" cap="flat">
                <a:solidFill>
                  <a:srgbClr val="000000">
                    <a:alpha val="0"/>
                  </a:srgbClr>
                </a:solidFill>
                <a:prstDash val="solid"/>
                <a:miter lim="400000"/>
              </a:ln>
              <a:effectLst/>
            </p:spPr>
            <p:txBody>
              <a:bodyPr lIns="0" tIns="0" rIns="0" bIns="0" anchor="ctr"/>
              <a:lstStyle/>
              <a:p>
                <a:pPr defTabSz="584200" fontAlgn="auto">
                  <a:spcBef>
                    <a:spcPts val="0"/>
                  </a:spcBef>
                  <a:spcAft>
                    <a:spcPts val="0"/>
                  </a:spcAft>
                  <a:defRPr sz="4000">
                    <a:solidFill>
                      <a:srgbClr val="FFFFFF"/>
                    </a:solidFill>
                    <a:effectLst>
                      <a:outerShdw blurRad="38100" dist="12700" dir="5400000" rotWithShape="0">
                        <a:srgbClr val="000000">
                          <a:alpha val="50000"/>
                        </a:srgbClr>
                      </a:outerShdw>
                    </a:effectLst>
                  </a:defRPr>
                </a:pPr>
                <a:endParaRPr sz="4000" dirty="0">
                  <a:solidFill>
                    <a:srgbClr val="FFFFFF"/>
                  </a:solidFill>
                  <a:effectLst>
                    <a:outerShdw blurRad="38100" dist="12700" dir="5400000" rotWithShape="0">
                      <a:srgbClr val="000000">
                        <a:alpha val="50000"/>
                      </a:srgbClr>
                    </a:outerShdw>
                  </a:effectLst>
                  <a:latin typeface="Calibri Light"/>
                  <a:ea typeface="+mn-ea"/>
                </a:endParaRPr>
              </a:p>
            </p:txBody>
          </p:sp>
        </p:grpSp>
        <p:pic>
          <p:nvPicPr>
            <p:cNvPr id="32784" name="placeholder.png"/>
            <p:cNvPicPr>
              <a:picLocks noChangeAspect="1" noChangeArrowheads="1"/>
            </p:cNvPicPr>
            <p:nvPr/>
          </p:nvPicPr>
          <p:blipFill>
            <a:blip r:embed="rId4">
              <a:extLst>
                <a:ext uri="{28A0092B-C50C-407E-A947-70E740481C1C}">
                  <a14:useLocalDpi xmlns:a14="http://schemas.microsoft.com/office/drawing/2010/main" val="0"/>
                </a:ext>
              </a:extLst>
            </a:blip>
            <a:srcRect l="29021" r="29021"/>
            <a:stretch>
              <a:fillRect/>
            </a:stretch>
          </p:blipFill>
          <p:spPr bwMode="auto">
            <a:xfrm>
              <a:off x="337669" y="969500"/>
              <a:ext cx="5911543" cy="792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grpSp>
      <p:sp>
        <p:nvSpPr>
          <p:cNvPr id="103" name="TextBox 102"/>
          <p:cNvSpPr txBox="1"/>
          <p:nvPr/>
        </p:nvSpPr>
        <p:spPr>
          <a:xfrm>
            <a:off x="10657728" y="688975"/>
            <a:ext cx="3076483" cy="400110"/>
          </a:xfrm>
          <a:prstGeom prst="rect">
            <a:avLst/>
          </a:prstGeom>
          <a:noFill/>
        </p:spPr>
        <p:txBody>
          <a:bodyPr wrap="none">
            <a:spAutoFit/>
          </a:bodyPr>
          <a:lstStyle/>
          <a:p>
            <a:pPr algn="ctr" defTabSz="1828434" fontAlgn="auto">
              <a:spcBef>
                <a:spcPts val="0"/>
              </a:spcBef>
              <a:spcAft>
                <a:spcPts val="0"/>
              </a:spcAft>
              <a:defRPr/>
            </a:pPr>
            <a:r>
              <a:rPr lang="en-US" sz="2000" b="1" spc="600" dirty="0">
                <a:latin typeface="Lato" panose="020F0502020204030203" pitchFamily="34" charset="77"/>
                <a:ea typeface="+mn-ea"/>
                <a:cs typeface="Source Sans Pro"/>
              </a:rPr>
              <a:t>Features Slides</a:t>
            </a:r>
          </a:p>
        </p:txBody>
      </p:sp>
      <p:grpSp>
        <p:nvGrpSpPr>
          <p:cNvPr id="32775" name="Group 103"/>
          <p:cNvGrpSpPr>
            <a:grpSpLocks/>
          </p:cNvGrpSpPr>
          <p:nvPr/>
        </p:nvGrpSpPr>
        <p:grpSpPr bwMode="auto">
          <a:xfrm>
            <a:off x="11450638" y="2019300"/>
            <a:ext cx="1476375" cy="258763"/>
            <a:chOff x="1703388" y="2006913"/>
            <a:chExt cx="1478230" cy="258682"/>
          </a:xfrm>
        </p:grpSpPr>
        <p:sp>
          <p:nvSpPr>
            <p:cNvPr id="105" name="Oval 104"/>
            <p:cNvSpPr/>
            <p:nvPr/>
          </p:nvSpPr>
          <p:spPr>
            <a:xfrm>
              <a:off x="1703388" y="2006913"/>
              <a:ext cx="259087" cy="258682"/>
            </a:xfrm>
            <a:prstGeom prst="ellipse">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1828434" fontAlgn="auto">
                <a:spcBef>
                  <a:spcPts val="0"/>
                </a:spcBef>
                <a:spcAft>
                  <a:spcPts val="0"/>
                </a:spcAft>
                <a:defRPr/>
              </a:pPr>
              <a:endParaRPr lang="en-US" dirty="0">
                <a:latin typeface="Calibri Light"/>
              </a:endParaRPr>
            </a:p>
          </p:txBody>
        </p:sp>
        <p:sp>
          <p:nvSpPr>
            <p:cNvPr id="106" name="Oval 105"/>
            <p:cNvSpPr/>
            <p:nvPr/>
          </p:nvSpPr>
          <p:spPr>
            <a:xfrm>
              <a:off x="2008571" y="2006913"/>
              <a:ext cx="259087" cy="258682"/>
            </a:xfrm>
            <a:prstGeom prst="ellipse">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1828434" fontAlgn="auto">
                <a:spcBef>
                  <a:spcPts val="0"/>
                </a:spcBef>
                <a:spcAft>
                  <a:spcPts val="0"/>
                </a:spcAft>
                <a:defRPr/>
              </a:pPr>
              <a:endParaRPr lang="en-US" dirty="0">
                <a:latin typeface="Calibri Light"/>
              </a:endParaRPr>
            </a:p>
          </p:txBody>
        </p:sp>
        <p:sp>
          <p:nvSpPr>
            <p:cNvPr id="107" name="Oval 106"/>
            <p:cNvSpPr/>
            <p:nvPr/>
          </p:nvSpPr>
          <p:spPr>
            <a:xfrm>
              <a:off x="2313754" y="2006913"/>
              <a:ext cx="257498" cy="258682"/>
            </a:xfrm>
            <a:prstGeom prst="ellipse">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1828434" fontAlgn="auto">
                <a:spcBef>
                  <a:spcPts val="0"/>
                </a:spcBef>
                <a:spcAft>
                  <a:spcPts val="0"/>
                </a:spcAft>
                <a:defRPr/>
              </a:pPr>
              <a:endParaRPr lang="en-US" dirty="0">
                <a:latin typeface="Calibri Light"/>
              </a:endParaRPr>
            </a:p>
          </p:txBody>
        </p:sp>
        <p:sp>
          <p:nvSpPr>
            <p:cNvPr id="108" name="Oval 107"/>
            <p:cNvSpPr/>
            <p:nvPr/>
          </p:nvSpPr>
          <p:spPr>
            <a:xfrm>
              <a:off x="2617347" y="2006913"/>
              <a:ext cx="259088" cy="258682"/>
            </a:xfrm>
            <a:prstGeom prst="ellipse">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1828434" fontAlgn="auto">
                <a:spcBef>
                  <a:spcPts val="0"/>
                </a:spcBef>
                <a:spcAft>
                  <a:spcPts val="0"/>
                </a:spcAft>
                <a:defRPr/>
              </a:pPr>
              <a:endParaRPr lang="en-US" dirty="0">
                <a:latin typeface="Calibri Light"/>
              </a:endParaRPr>
            </a:p>
          </p:txBody>
        </p:sp>
        <p:sp>
          <p:nvSpPr>
            <p:cNvPr id="109" name="Oval 108"/>
            <p:cNvSpPr/>
            <p:nvPr/>
          </p:nvSpPr>
          <p:spPr>
            <a:xfrm>
              <a:off x="2922530" y="2006913"/>
              <a:ext cx="259088" cy="258682"/>
            </a:xfrm>
            <a:prstGeom prst="ellipse">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1828434" fontAlgn="auto">
                <a:spcBef>
                  <a:spcPts val="0"/>
                </a:spcBef>
                <a:spcAft>
                  <a:spcPts val="0"/>
                </a:spcAft>
                <a:defRPr/>
              </a:pPr>
              <a:endParaRPr lang="en-US" dirty="0">
                <a:latin typeface="Calibri Light"/>
              </a:endParaRPr>
            </a:p>
          </p:txBody>
        </p:sp>
      </p:grpSp>
      <p:sp>
        <p:nvSpPr>
          <p:cNvPr id="32776" name="TextBox 72"/>
          <p:cNvSpPr txBox="1">
            <a:spLocks noChangeArrowheads="1"/>
          </p:cNvSpPr>
          <p:nvPr/>
        </p:nvSpPr>
        <p:spPr bwMode="auto">
          <a:xfrm>
            <a:off x="8334296" y="912813"/>
            <a:ext cx="7731284"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ctr"/>
            <a:r>
              <a:rPr lang="en-US" altLang="es-MX" sz="6600" b="1" dirty="0">
                <a:latin typeface="Lato" panose="020F0502020204030203" pitchFamily="34" charset="77"/>
              </a:rPr>
              <a:t>iPad Device Mockup</a:t>
            </a:r>
          </a:p>
        </p:txBody>
      </p:sp>
      <p:sp>
        <p:nvSpPr>
          <p:cNvPr id="32777" name="Picture Placeholder 1"/>
          <p:cNvSpPr>
            <a:spLocks noGrp="1"/>
          </p:cNvSpPr>
          <p:nvPr>
            <p:ph type="pic" sz="quarter" idx="10"/>
          </p:nvPr>
        </p:nvSpPr>
        <p:spPr>
          <a:xfrm>
            <a:off x="15014575" y="3579813"/>
            <a:ext cx="5338763" cy="7197725"/>
          </a:xfrm>
        </p:spPr>
        <p:txBody>
          <a:bodyPr/>
          <a:lstStyle/>
          <a:p>
            <a:endParaRPr lang="es-CO"/>
          </a:p>
        </p:txBody>
      </p:sp>
    </p:spTree>
  </p:cSld>
  <p:clrMapOvr>
    <a:masterClrMapping/>
  </p:clrMapOvr>
  <p:transition advClick="0"/>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793" name="Group 148"/>
          <p:cNvGrpSpPr>
            <a:grpSpLocks noChangeAspect="1"/>
          </p:cNvGrpSpPr>
          <p:nvPr/>
        </p:nvGrpSpPr>
        <p:grpSpPr bwMode="auto">
          <a:xfrm>
            <a:off x="14409738" y="2882900"/>
            <a:ext cx="6505575" cy="5241925"/>
            <a:chOff x="4300539" y="1984376"/>
            <a:chExt cx="3589338" cy="2890838"/>
          </a:xfrm>
        </p:grpSpPr>
        <p:sp>
          <p:nvSpPr>
            <p:cNvPr id="33852" name="Freeform 5"/>
            <p:cNvSpPr>
              <a:spLocks/>
            </p:cNvSpPr>
            <p:nvPr/>
          </p:nvSpPr>
          <p:spPr bwMode="auto">
            <a:xfrm>
              <a:off x="4300539" y="1984376"/>
              <a:ext cx="3589338" cy="2170113"/>
            </a:xfrm>
            <a:custGeom>
              <a:avLst/>
              <a:gdLst>
                <a:gd name="T0" fmla="*/ 3589338 w 2537"/>
                <a:gd name="T1" fmla="*/ 2170113 h 1533"/>
                <a:gd name="T2" fmla="*/ 3589338 w 2537"/>
                <a:gd name="T3" fmla="*/ 100508 h 1533"/>
                <a:gd name="T4" fmla="*/ 3490302 w 2537"/>
                <a:gd name="T5" fmla="*/ 0 h 1533"/>
                <a:gd name="T6" fmla="*/ 100451 w 2537"/>
                <a:gd name="T7" fmla="*/ 0 h 1533"/>
                <a:gd name="T8" fmla="*/ 0 w 2537"/>
                <a:gd name="T9" fmla="*/ 100508 h 1533"/>
                <a:gd name="T10" fmla="*/ 0 w 2537"/>
                <a:gd name="T11" fmla="*/ 2170113 h 1533"/>
                <a:gd name="T12" fmla="*/ 3589338 w 2537"/>
                <a:gd name="T13" fmla="*/ 2170113 h 153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537" h="1533">
                  <a:moveTo>
                    <a:pt x="2537" y="1533"/>
                  </a:moveTo>
                  <a:cubicBezTo>
                    <a:pt x="2537" y="71"/>
                    <a:pt x="2537" y="71"/>
                    <a:pt x="2537" y="71"/>
                  </a:cubicBezTo>
                  <a:cubicBezTo>
                    <a:pt x="2537" y="32"/>
                    <a:pt x="2506" y="0"/>
                    <a:pt x="2467" y="0"/>
                  </a:cubicBezTo>
                  <a:cubicBezTo>
                    <a:pt x="71" y="0"/>
                    <a:pt x="71" y="0"/>
                    <a:pt x="71" y="0"/>
                  </a:cubicBezTo>
                  <a:cubicBezTo>
                    <a:pt x="32" y="0"/>
                    <a:pt x="0" y="32"/>
                    <a:pt x="0" y="71"/>
                  </a:cubicBezTo>
                  <a:cubicBezTo>
                    <a:pt x="0" y="1533"/>
                    <a:pt x="0" y="1533"/>
                    <a:pt x="0" y="1533"/>
                  </a:cubicBezTo>
                  <a:lnTo>
                    <a:pt x="2537" y="1533"/>
                  </a:lnTo>
                  <a:close/>
                </a:path>
              </a:pathLst>
            </a:custGeom>
            <a:solidFill>
              <a:srgbClr val="18181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a:p>
          </p:txBody>
        </p:sp>
        <p:sp>
          <p:nvSpPr>
            <p:cNvPr id="33853" name="Freeform 6"/>
            <p:cNvSpPr>
              <a:spLocks noEditPoints="1"/>
            </p:cNvSpPr>
            <p:nvPr/>
          </p:nvSpPr>
          <p:spPr bwMode="auto">
            <a:xfrm>
              <a:off x="4440239" y="2132014"/>
              <a:ext cx="3309938" cy="1873250"/>
            </a:xfrm>
            <a:custGeom>
              <a:avLst/>
              <a:gdLst>
                <a:gd name="T0" fmla="*/ 3294063 w 2085"/>
                <a:gd name="T1" fmla="*/ 15875 h 1180"/>
                <a:gd name="T2" fmla="*/ 3294063 w 2085"/>
                <a:gd name="T3" fmla="*/ 1857375 h 1180"/>
                <a:gd name="T4" fmla="*/ 15875 w 2085"/>
                <a:gd name="T5" fmla="*/ 1857375 h 1180"/>
                <a:gd name="T6" fmla="*/ 15875 w 2085"/>
                <a:gd name="T7" fmla="*/ 15875 h 1180"/>
                <a:gd name="T8" fmla="*/ 3294063 w 2085"/>
                <a:gd name="T9" fmla="*/ 15875 h 1180"/>
                <a:gd name="T10" fmla="*/ 3309938 w 2085"/>
                <a:gd name="T11" fmla="*/ 0 h 1180"/>
                <a:gd name="T12" fmla="*/ 3294063 w 2085"/>
                <a:gd name="T13" fmla="*/ 0 h 1180"/>
                <a:gd name="T14" fmla="*/ 15875 w 2085"/>
                <a:gd name="T15" fmla="*/ 0 h 1180"/>
                <a:gd name="T16" fmla="*/ 0 w 2085"/>
                <a:gd name="T17" fmla="*/ 0 h 1180"/>
                <a:gd name="T18" fmla="*/ 0 w 2085"/>
                <a:gd name="T19" fmla="*/ 15875 h 1180"/>
                <a:gd name="T20" fmla="*/ 0 w 2085"/>
                <a:gd name="T21" fmla="*/ 1857375 h 1180"/>
                <a:gd name="T22" fmla="*/ 0 w 2085"/>
                <a:gd name="T23" fmla="*/ 1873250 h 1180"/>
                <a:gd name="T24" fmla="*/ 15875 w 2085"/>
                <a:gd name="T25" fmla="*/ 1873250 h 1180"/>
                <a:gd name="T26" fmla="*/ 3294063 w 2085"/>
                <a:gd name="T27" fmla="*/ 1873250 h 1180"/>
                <a:gd name="T28" fmla="*/ 3309938 w 2085"/>
                <a:gd name="T29" fmla="*/ 1873250 h 1180"/>
                <a:gd name="T30" fmla="*/ 3309938 w 2085"/>
                <a:gd name="T31" fmla="*/ 1857375 h 1180"/>
                <a:gd name="T32" fmla="*/ 3309938 w 2085"/>
                <a:gd name="T33" fmla="*/ 15875 h 1180"/>
                <a:gd name="T34" fmla="*/ 3309938 w 2085"/>
                <a:gd name="T35" fmla="*/ 0 h 1180"/>
                <a:gd name="T36" fmla="*/ 3309938 w 2085"/>
                <a:gd name="T37" fmla="*/ 0 h 118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085" h="1180">
                  <a:moveTo>
                    <a:pt x="2075" y="10"/>
                  </a:moveTo>
                  <a:lnTo>
                    <a:pt x="2075" y="1170"/>
                  </a:lnTo>
                  <a:lnTo>
                    <a:pt x="10" y="1170"/>
                  </a:lnTo>
                  <a:lnTo>
                    <a:pt x="10" y="10"/>
                  </a:lnTo>
                  <a:lnTo>
                    <a:pt x="2075" y="10"/>
                  </a:lnTo>
                  <a:close/>
                  <a:moveTo>
                    <a:pt x="2085" y="0"/>
                  </a:moveTo>
                  <a:lnTo>
                    <a:pt x="2075" y="0"/>
                  </a:lnTo>
                  <a:lnTo>
                    <a:pt x="10" y="0"/>
                  </a:lnTo>
                  <a:lnTo>
                    <a:pt x="0" y="0"/>
                  </a:lnTo>
                  <a:lnTo>
                    <a:pt x="0" y="10"/>
                  </a:lnTo>
                  <a:lnTo>
                    <a:pt x="0" y="1170"/>
                  </a:lnTo>
                  <a:lnTo>
                    <a:pt x="0" y="1180"/>
                  </a:lnTo>
                  <a:lnTo>
                    <a:pt x="10" y="1180"/>
                  </a:lnTo>
                  <a:lnTo>
                    <a:pt x="2075" y="1180"/>
                  </a:lnTo>
                  <a:lnTo>
                    <a:pt x="2085" y="1180"/>
                  </a:lnTo>
                  <a:lnTo>
                    <a:pt x="2085" y="1170"/>
                  </a:lnTo>
                  <a:lnTo>
                    <a:pt x="2085" y="10"/>
                  </a:lnTo>
                  <a:lnTo>
                    <a:pt x="2085" y="0"/>
                  </a:lnTo>
                  <a:close/>
                </a:path>
              </a:pathLst>
            </a:custGeom>
            <a:solidFill>
              <a:srgbClr val="0C0D1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a:p>
          </p:txBody>
        </p:sp>
        <p:sp>
          <p:nvSpPr>
            <p:cNvPr id="33854" name="Freeform 7"/>
            <p:cNvSpPr>
              <a:spLocks noEditPoints="1"/>
            </p:cNvSpPr>
            <p:nvPr/>
          </p:nvSpPr>
          <p:spPr bwMode="auto">
            <a:xfrm>
              <a:off x="4440239" y="2132014"/>
              <a:ext cx="3309938" cy="1873250"/>
            </a:xfrm>
            <a:custGeom>
              <a:avLst/>
              <a:gdLst>
                <a:gd name="T0" fmla="*/ 3294063 w 2085"/>
                <a:gd name="T1" fmla="*/ 15875 h 1180"/>
                <a:gd name="T2" fmla="*/ 3294063 w 2085"/>
                <a:gd name="T3" fmla="*/ 1857375 h 1180"/>
                <a:gd name="T4" fmla="*/ 15875 w 2085"/>
                <a:gd name="T5" fmla="*/ 1857375 h 1180"/>
                <a:gd name="T6" fmla="*/ 15875 w 2085"/>
                <a:gd name="T7" fmla="*/ 15875 h 1180"/>
                <a:gd name="T8" fmla="*/ 3294063 w 2085"/>
                <a:gd name="T9" fmla="*/ 15875 h 1180"/>
                <a:gd name="T10" fmla="*/ 3309938 w 2085"/>
                <a:gd name="T11" fmla="*/ 0 h 1180"/>
                <a:gd name="T12" fmla="*/ 3294063 w 2085"/>
                <a:gd name="T13" fmla="*/ 0 h 1180"/>
                <a:gd name="T14" fmla="*/ 15875 w 2085"/>
                <a:gd name="T15" fmla="*/ 0 h 1180"/>
                <a:gd name="T16" fmla="*/ 0 w 2085"/>
                <a:gd name="T17" fmla="*/ 0 h 1180"/>
                <a:gd name="T18" fmla="*/ 0 w 2085"/>
                <a:gd name="T19" fmla="*/ 15875 h 1180"/>
                <a:gd name="T20" fmla="*/ 0 w 2085"/>
                <a:gd name="T21" fmla="*/ 1857375 h 1180"/>
                <a:gd name="T22" fmla="*/ 0 w 2085"/>
                <a:gd name="T23" fmla="*/ 1873250 h 1180"/>
                <a:gd name="T24" fmla="*/ 15875 w 2085"/>
                <a:gd name="T25" fmla="*/ 1873250 h 1180"/>
                <a:gd name="T26" fmla="*/ 3294063 w 2085"/>
                <a:gd name="T27" fmla="*/ 1873250 h 1180"/>
                <a:gd name="T28" fmla="*/ 3309938 w 2085"/>
                <a:gd name="T29" fmla="*/ 1873250 h 1180"/>
                <a:gd name="T30" fmla="*/ 3309938 w 2085"/>
                <a:gd name="T31" fmla="*/ 1857375 h 1180"/>
                <a:gd name="T32" fmla="*/ 3309938 w 2085"/>
                <a:gd name="T33" fmla="*/ 15875 h 1180"/>
                <a:gd name="T34" fmla="*/ 3309938 w 2085"/>
                <a:gd name="T35" fmla="*/ 0 h 1180"/>
                <a:gd name="T36" fmla="*/ 3309938 w 2085"/>
                <a:gd name="T37" fmla="*/ 0 h 118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085" h="1180">
                  <a:moveTo>
                    <a:pt x="2075" y="10"/>
                  </a:moveTo>
                  <a:lnTo>
                    <a:pt x="2075" y="1170"/>
                  </a:lnTo>
                  <a:lnTo>
                    <a:pt x="10" y="1170"/>
                  </a:lnTo>
                  <a:lnTo>
                    <a:pt x="10" y="10"/>
                  </a:lnTo>
                  <a:lnTo>
                    <a:pt x="2075" y="10"/>
                  </a:lnTo>
                  <a:moveTo>
                    <a:pt x="2085" y="0"/>
                  </a:moveTo>
                  <a:lnTo>
                    <a:pt x="2075" y="0"/>
                  </a:lnTo>
                  <a:lnTo>
                    <a:pt x="10" y="0"/>
                  </a:lnTo>
                  <a:lnTo>
                    <a:pt x="0" y="0"/>
                  </a:lnTo>
                  <a:lnTo>
                    <a:pt x="0" y="10"/>
                  </a:lnTo>
                  <a:lnTo>
                    <a:pt x="0" y="1170"/>
                  </a:lnTo>
                  <a:lnTo>
                    <a:pt x="0" y="1180"/>
                  </a:lnTo>
                  <a:lnTo>
                    <a:pt x="10" y="1180"/>
                  </a:lnTo>
                  <a:lnTo>
                    <a:pt x="2075" y="1180"/>
                  </a:lnTo>
                  <a:lnTo>
                    <a:pt x="2085" y="1180"/>
                  </a:lnTo>
                  <a:lnTo>
                    <a:pt x="2085" y="1170"/>
                  </a:lnTo>
                  <a:lnTo>
                    <a:pt x="2085" y="10"/>
                  </a:lnTo>
                  <a:lnTo>
                    <a:pt x="208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s-MX"/>
            </a:p>
          </p:txBody>
        </p:sp>
        <p:sp>
          <p:nvSpPr>
            <p:cNvPr id="33855" name="Rectangle 8"/>
            <p:cNvSpPr>
              <a:spLocks noChangeArrowheads="1"/>
            </p:cNvSpPr>
            <p:nvPr/>
          </p:nvSpPr>
          <p:spPr bwMode="auto">
            <a:xfrm>
              <a:off x="4456114" y="2147889"/>
              <a:ext cx="3278188" cy="1841500"/>
            </a:xfrm>
            <a:prstGeom prst="rect">
              <a:avLst/>
            </a:prstGeom>
            <a:solidFill>
              <a:srgbClr val="7E7E7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endParaRPr lang="id-ID" altLang="es-MX">
                <a:latin typeface="Calibri Light" panose="020F0302020204030204" pitchFamily="34" charset="0"/>
              </a:endParaRPr>
            </a:p>
          </p:txBody>
        </p:sp>
        <p:sp>
          <p:nvSpPr>
            <p:cNvPr id="33856" name="Freeform 9"/>
            <p:cNvSpPr>
              <a:spLocks/>
            </p:cNvSpPr>
            <p:nvPr/>
          </p:nvSpPr>
          <p:spPr bwMode="auto">
            <a:xfrm>
              <a:off x="5484814" y="4826001"/>
              <a:ext cx="1208088" cy="49213"/>
            </a:xfrm>
            <a:custGeom>
              <a:avLst/>
              <a:gdLst>
                <a:gd name="T0" fmla="*/ 1205259 w 854"/>
                <a:gd name="T1" fmla="*/ 33746 h 35"/>
                <a:gd name="T2" fmla="*/ 676190 w 854"/>
                <a:gd name="T3" fmla="*/ 7030 h 35"/>
                <a:gd name="T4" fmla="*/ 676190 w 854"/>
                <a:gd name="T5" fmla="*/ 0 h 35"/>
                <a:gd name="T6" fmla="*/ 604044 w 854"/>
                <a:gd name="T7" fmla="*/ 4218 h 35"/>
                <a:gd name="T8" fmla="*/ 530484 w 854"/>
                <a:gd name="T9" fmla="*/ 0 h 35"/>
                <a:gd name="T10" fmla="*/ 530484 w 854"/>
                <a:gd name="T11" fmla="*/ 7030 h 35"/>
                <a:gd name="T12" fmla="*/ 1415 w 854"/>
                <a:gd name="T13" fmla="*/ 33746 h 35"/>
                <a:gd name="T14" fmla="*/ 33951 w 854"/>
                <a:gd name="T15" fmla="*/ 49213 h 35"/>
                <a:gd name="T16" fmla="*/ 530484 w 854"/>
                <a:gd name="T17" fmla="*/ 49213 h 35"/>
                <a:gd name="T18" fmla="*/ 676190 w 854"/>
                <a:gd name="T19" fmla="*/ 49213 h 35"/>
                <a:gd name="T20" fmla="*/ 1172722 w 854"/>
                <a:gd name="T21" fmla="*/ 49213 h 35"/>
                <a:gd name="T22" fmla="*/ 1205259 w 854"/>
                <a:gd name="T23" fmla="*/ 33746 h 3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854" h="35">
                  <a:moveTo>
                    <a:pt x="852" y="24"/>
                  </a:moveTo>
                  <a:cubicBezTo>
                    <a:pt x="478" y="5"/>
                    <a:pt x="478" y="5"/>
                    <a:pt x="478" y="5"/>
                  </a:cubicBezTo>
                  <a:cubicBezTo>
                    <a:pt x="478" y="0"/>
                    <a:pt x="478" y="0"/>
                    <a:pt x="478" y="0"/>
                  </a:cubicBezTo>
                  <a:cubicBezTo>
                    <a:pt x="427" y="3"/>
                    <a:pt x="427" y="3"/>
                    <a:pt x="427" y="3"/>
                  </a:cubicBezTo>
                  <a:cubicBezTo>
                    <a:pt x="375" y="0"/>
                    <a:pt x="375" y="0"/>
                    <a:pt x="375" y="0"/>
                  </a:cubicBezTo>
                  <a:cubicBezTo>
                    <a:pt x="375" y="5"/>
                    <a:pt x="375" y="5"/>
                    <a:pt x="375" y="5"/>
                  </a:cubicBezTo>
                  <a:cubicBezTo>
                    <a:pt x="1" y="24"/>
                    <a:pt x="1" y="24"/>
                    <a:pt x="1" y="24"/>
                  </a:cubicBezTo>
                  <a:cubicBezTo>
                    <a:pt x="1" y="24"/>
                    <a:pt x="0" y="35"/>
                    <a:pt x="24" y="35"/>
                  </a:cubicBezTo>
                  <a:cubicBezTo>
                    <a:pt x="41" y="35"/>
                    <a:pt x="247" y="35"/>
                    <a:pt x="375" y="35"/>
                  </a:cubicBezTo>
                  <a:cubicBezTo>
                    <a:pt x="435" y="35"/>
                    <a:pt x="478" y="35"/>
                    <a:pt x="478" y="35"/>
                  </a:cubicBezTo>
                  <a:cubicBezTo>
                    <a:pt x="606" y="35"/>
                    <a:pt x="812" y="35"/>
                    <a:pt x="829" y="35"/>
                  </a:cubicBezTo>
                  <a:cubicBezTo>
                    <a:pt x="854" y="35"/>
                    <a:pt x="852" y="24"/>
                    <a:pt x="852" y="24"/>
                  </a:cubicBezTo>
                  <a:close/>
                </a:path>
              </a:pathLst>
            </a:custGeom>
            <a:solidFill>
              <a:srgbClr val="18181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a:p>
          </p:txBody>
        </p:sp>
        <p:sp>
          <p:nvSpPr>
            <p:cNvPr id="33857" name="Freeform 10"/>
            <p:cNvSpPr>
              <a:spLocks/>
            </p:cNvSpPr>
            <p:nvPr/>
          </p:nvSpPr>
          <p:spPr bwMode="auto">
            <a:xfrm>
              <a:off x="5478464" y="4446589"/>
              <a:ext cx="1219200" cy="417513"/>
            </a:xfrm>
            <a:custGeom>
              <a:avLst/>
              <a:gdLst>
                <a:gd name="T0" fmla="*/ 1118662 w 861"/>
                <a:gd name="T1" fmla="*/ 387792 h 295"/>
                <a:gd name="T2" fmla="*/ 1045029 w 861"/>
                <a:gd name="T3" fmla="*/ 317027 h 295"/>
                <a:gd name="T4" fmla="*/ 1011044 w 861"/>
                <a:gd name="T5" fmla="*/ 0 h 295"/>
                <a:gd name="T6" fmla="*/ 610308 w 861"/>
                <a:gd name="T7" fmla="*/ 5661 h 295"/>
                <a:gd name="T8" fmla="*/ 208156 w 861"/>
                <a:gd name="T9" fmla="*/ 0 h 295"/>
                <a:gd name="T10" fmla="*/ 175587 w 861"/>
                <a:gd name="T11" fmla="*/ 317027 h 295"/>
                <a:gd name="T12" fmla="*/ 101954 w 861"/>
                <a:gd name="T13" fmla="*/ 387792 h 295"/>
                <a:gd name="T14" fmla="*/ 0 w 861"/>
                <a:gd name="T15" fmla="*/ 411852 h 295"/>
                <a:gd name="T16" fmla="*/ 0 w 861"/>
                <a:gd name="T17" fmla="*/ 417513 h 295"/>
                <a:gd name="T18" fmla="*/ 536675 w 861"/>
                <a:gd name="T19" fmla="*/ 417513 h 295"/>
                <a:gd name="T20" fmla="*/ 682525 w 861"/>
                <a:gd name="T21" fmla="*/ 417513 h 295"/>
                <a:gd name="T22" fmla="*/ 1219200 w 861"/>
                <a:gd name="T23" fmla="*/ 417513 h 295"/>
                <a:gd name="T24" fmla="*/ 1219200 w 861"/>
                <a:gd name="T25" fmla="*/ 411852 h 295"/>
                <a:gd name="T26" fmla="*/ 1118662 w 861"/>
                <a:gd name="T27" fmla="*/ 387792 h 29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861" h="295">
                  <a:moveTo>
                    <a:pt x="790" y="274"/>
                  </a:moveTo>
                  <a:cubicBezTo>
                    <a:pt x="760" y="268"/>
                    <a:pt x="744" y="271"/>
                    <a:pt x="738" y="224"/>
                  </a:cubicBezTo>
                  <a:cubicBezTo>
                    <a:pt x="731" y="177"/>
                    <a:pt x="714" y="0"/>
                    <a:pt x="714" y="0"/>
                  </a:cubicBezTo>
                  <a:cubicBezTo>
                    <a:pt x="431" y="4"/>
                    <a:pt x="431" y="4"/>
                    <a:pt x="431" y="4"/>
                  </a:cubicBezTo>
                  <a:cubicBezTo>
                    <a:pt x="147" y="0"/>
                    <a:pt x="147" y="0"/>
                    <a:pt x="147" y="0"/>
                  </a:cubicBezTo>
                  <a:cubicBezTo>
                    <a:pt x="147" y="0"/>
                    <a:pt x="130" y="177"/>
                    <a:pt x="124" y="224"/>
                  </a:cubicBezTo>
                  <a:cubicBezTo>
                    <a:pt x="117" y="271"/>
                    <a:pt x="102" y="268"/>
                    <a:pt x="72" y="274"/>
                  </a:cubicBezTo>
                  <a:cubicBezTo>
                    <a:pt x="42" y="280"/>
                    <a:pt x="0" y="287"/>
                    <a:pt x="0" y="291"/>
                  </a:cubicBezTo>
                  <a:cubicBezTo>
                    <a:pt x="0" y="295"/>
                    <a:pt x="0" y="295"/>
                    <a:pt x="0" y="295"/>
                  </a:cubicBezTo>
                  <a:cubicBezTo>
                    <a:pt x="379" y="295"/>
                    <a:pt x="379" y="295"/>
                    <a:pt x="379" y="295"/>
                  </a:cubicBezTo>
                  <a:cubicBezTo>
                    <a:pt x="482" y="295"/>
                    <a:pt x="482" y="295"/>
                    <a:pt x="482" y="295"/>
                  </a:cubicBezTo>
                  <a:cubicBezTo>
                    <a:pt x="861" y="295"/>
                    <a:pt x="861" y="295"/>
                    <a:pt x="861" y="295"/>
                  </a:cubicBezTo>
                  <a:cubicBezTo>
                    <a:pt x="861" y="295"/>
                    <a:pt x="861" y="295"/>
                    <a:pt x="861" y="291"/>
                  </a:cubicBezTo>
                  <a:cubicBezTo>
                    <a:pt x="861" y="287"/>
                    <a:pt x="820" y="280"/>
                    <a:pt x="790" y="274"/>
                  </a:cubicBezTo>
                  <a:close/>
                </a:path>
              </a:pathLst>
            </a:custGeom>
            <a:solidFill>
              <a:srgbClr val="D2D3D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a:p>
          </p:txBody>
        </p:sp>
        <p:sp>
          <p:nvSpPr>
            <p:cNvPr id="33858" name="Oval 11"/>
            <p:cNvSpPr>
              <a:spLocks noChangeArrowheads="1"/>
            </p:cNvSpPr>
            <p:nvPr/>
          </p:nvSpPr>
          <p:spPr bwMode="auto">
            <a:xfrm>
              <a:off x="6070602" y="2044701"/>
              <a:ext cx="49213" cy="49213"/>
            </a:xfrm>
            <a:prstGeom prst="ellipse">
              <a:avLst/>
            </a:prstGeom>
            <a:solidFill>
              <a:srgbClr val="2C2C2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endParaRPr lang="id-ID" altLang="es-MX">
                <a:latin typeface="Calibri Light" panose="020F0302020204030204" pitchFamily="34" charset="0"/>
              </a:endParaRPr>
            </a:p>
          </p:txBody>
        </p:sp>
        <p:sp>
          <p:nvSpPr>
            <p:cNvPr id="33859" name="Oval 12"/>
            <p:cNvSpPr>
              <a:spLocks noChangeArrowheads="1"/>
            </p:cNvSpPr>
            <p:nvPr/>
          </p:nvSpPr>
          <p:spPr bwMode="auto">
            <a:xfrm>
              <a:off x="6070602" y="2041526"/>
              <a:ext cx="49213" cy="49213"/>
            </a:xfrm>
            <a:prstGeom prst="ellipse">
              <a:avLst/>
            </a:prstGeom>
            <a:solidFill>
              <a:srgbClr val="0A0A0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endParaRPr lang="id-ID" altLang="es-MX">
                <a:latin typeface="Calibri Light" panose="020F0302020204030204" pitchFamily="34" charset="0"/>
              </a:endParaRPr>
            </a:p>
          </p:txBody>
        </p:sp>
        <p:sp>
          <p:nvSpPr>
            <p:cNvPr id="33860" name="Oval 13"/>
            <p:cNvSpPr>
              <a:spLocks noChangeArrowheads="1"/>
            </p:cNvSpPr>
            <p:nvPr/>
          </p:nvSpPr>
          <p:spPr bwMode="auto">
            <a:xfrm>
              <a:off x="6078539" y="2049464"/>
              <a:ext cx="33338" cy="31750"/>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endParaRPr lang="id-ID" altLang="es-MX">
                <a:latin typeface="Calibri Light" panose="020F0302020204030204" pitchFamily="34" charset="0"/>
              </a:endParaRPr>
            </a:p>
          </p:txBody>
        </p:sp>
        <p:sp>
          <p:nvSpPr>
            <p:cNvPr id="33861" name="Oval 14"/>
            <p:cNvSpPr>
              <a:spLocks noChangeArrowheads="1"/>
            </p:cNvSpPr>
            <p:nvPr/>
          </p:nvSpPr>
          <p:spPr bwMode="auto">
            <a:xfrm>
              <a:off x="6088064" y="2055814"/>
              <a:ext cx="15875" cy="19050"/>
            </a:xfrm>
            <a:prstGeom prst="ellipse">
              <a:avLst/>
            </a:prstGeom>
            <a:solidFill>
              <a:srgbClr val="2C99B4"/>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endParaRPr lang="id-ID" altLang="es-MX">
                <a:latin typeface="Calibri Light" panose="020F0302020204030204" pitchFamily="34" charset="0"/>
              </a:endParaRPr>
            </a:p>
          </p:txBody>
        </p:sp>
        <p:sp>
          <p:nvSpPr>
            <p:cNvPr id="33862" name="Oval 15"/>
            <p:cNvSpPr>
              <a:spLocks noChangeArrowheads="1"/>
            </p:cNvSpPr>
            <p:nvPr/>
          </p:nvSpPr>
          <p:spPr bwMode="auto">
            <a:xfrm>
              <a:off x="6092827" y="2063751"/>
              <a:ext cx="4763" cy="476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endParaRPr lang="id-ID" altLang="es-MX">
                <a:latin typeface="Calibri Light" panose="020F0302020204030204" pitchFamily="34" charset="0"/>
              </a:endParaRPr>
            </a:p>
          </p:txBody>
        </p:sp>
        <p:sp>
          <p:nvSpPr>
            <p:cNvPr id="33863" name="Freeform 16"/>
            <p:cNvSpPr>
              <a:spLocks/>
            </p:cNvSpPr>
            <p:nvPr/>
          </p:nvSpPr>
          <p:spPr bwMode="auto">
            <a:xfrm>
              <a:off x="5478464" y="4446589"/>
              <a:ext cx="985838" cy="417513"/>
            </a:xfrm>
            <a:custGeom>
              <a:avLst/>
              <a:gdLst>
                <a:gd name="T0" fmla="*/ 985838 w 696"/>
                <a:gd name="T1" fmla="*/ 14153 h 295"/>
                <a:gd name="T2" fmla="*/ 811617 w 696"/>
                <a:gd name="T3" fmla="*/ 2831 h 295"/>
                <a:gd name="T4" fmla="*/ 610483 w 696"/>
                <a:gd name="T5" fmla="*/ 5661 h 295"/>
                <a:gd name="T6" fmla="*/ 208216 w 696"/>
                <a:gd name="T7" fmla="*/ 0 h 295"/>
                <a:gd name="T8" fmla="*/ 175638 w 696"/>
                <a:gd name="T9" fmla="*/ 317027 h 295"/>
                <a:gd name="T10" fmla="*/ 101983 w 696"/>
                <a:gd name="T11" fmla="*/ 387792 h 295"/>
                <a:gd name="T12" fmla="*/ 0 w 696"/>
                <a:gd name="T13" fmla="*/ 411852 h 295"/>
                <a:gd name="T14" fmla="*/ 0 w 696"/>
                <a:gd name="T15" fmla="*/ 417513 h 295"/>
                <a:gd name="T16" fmla="*/ 536828 w 696"/>
                <a:gd name="T17" fmla="*/ 417513 h 295"/>
                <a:gd name="T18" fmla="*/ 611899 w 696"/>
                <a:gd name="T19" fmla="*/ 417513 h 295"/>
                <a:gd name="T20" fmla="*/ 985838 w 696"/>
                <a:gd name="T21" fmla="*/ 14153 h 29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96" h="295">
                  <a:moveTo>
                    <a:pt x="696" y="10"/>
                  </a:moveTo>
                  <a:cubicBezTo>
                    <a:pt x="573" y="2"/>
                    <a:pt x="573" y="2"/>
                    <a:pt x="573" y="2"/>
                  </a:cubicBezTo>
                  <a:cubicBezTo>
                    <a:pt x="431" y="4"/>
                    <a:pt x="431" y="4"/>
                    <a:pt x="431" y="4"/>
                  </a:cubicBezTo>
                  <a:cubicBezTo>
                    <a:pt x="147" y="0"/>
                    <a:pt x="147" y="0"/>
                    <a:pt x="147" y="0"/>
                  </a:cubicBezTo>
                  <a:cubicBezTo>
                    <a:pt x="147" y="0"/>
                    <a:pt x="130" y="177"/>
                    <a:pt x="124" y="224"/>
                  </a:cubicBezTo>
                  <a:cubicBezTo>
                    <a:pt x="117" y="271"/>
                    <a:pt x="102" y="268"/>
                    <a:pt x="72" y="274"/>
                  </a:cubicBezTo>
                  <a:cubicBezTo>
                    <a:pt x="42" y="280"/>
                    <a:pt x="0" y="287"/>
                    <a:pt x="0" y="291"/>
                  </a:cubicBezTo>
                  <a:cubicBezTo>
                    <a:pt x="0" y="295"/>
                    <a:pt x="0" y="295"/>
                    <a:pt x="0" y="295"/>
                  </a:cubicBezTo>
                  <a:cubicBezTo>
                    <a:pt x="379" y="295"/>
                    <a:pt x="379" y="295"/>
                    <a:pt x="379" y="295"/>
                  </a:cubicBezTo>
                  <a:cubicBezTo>
                    <a:pt x="432" y="295"/>
                    <a:pt x="432" y="295"/>
                    <a:pt x="432" y="295"/>
                  </a:cubicBezTo>
                  <a:lnTo>
                    <a:pt x="696" y="10"/>
                  </a:lnTo>
                  <a:close/>
                </a:path>
              </a:pathLst>
            </a:custGeom>
            <a:solidFill>
              <a:srgbClr val="A8A9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a:p>
          </p:txBody>
        </p:sp>
        <p:sp>
          <p:nvSpPr>
            <p:cNvPr id="33864" name="Freeform 17"/>
            <p:cNvSpPr>
              <a:spLocks/>
            </p:cNvSpPr>
            <p:nvPr/>
          </p:nvSpPr>
          <p:spPr bwMode="auto">
            <a:xfrm>
              <a:off x="4300539" y="4154489"/>
              <a:ext cx="3589338" cy="341313"/>
            </a:xfrm>
            <a:custGeom>
              <a:avLst/>
              <a:gdLst>
                <a:gd name="T0" fmla="*/ 0 w 2537"/>
                <a:gd name="T1" fmla="*/ 0 h 241"/>
                <a:gd name="T2" fmla="*/ 0 w 2537"/>
                <a:gd name="T3" fmla="*/ 240760 h 241"/>
                <a:gd name="T4" fmla="*/ 100451 w 2537"/>
                <a:gd name="T5" fmla="*/ 341313 h 241"/>
                <a:gd name="T6" fmla="*/ 3490302 w 2537"/>
                <a:gd name="T7" fmla="*/ 341313 h 241"/>
                <a:gd name="T8" fmla="*/ 3589338 w 2537"/>
                <a:gd name="T9" fmla="*/ 240760 h 241"/>
                <a:gd name="T10" fmla="*/ 3589338 w 2537"/>
                <a:gd name="T11" fmla="*/ 0 h 241"/>
                <a:gd name="T12" fmla="*/ 0 w 2537"/>
                <a:gd name="T13" fmla="*/ 0 h 24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537" h="241">
                  <a:moveTo>
                    <a:pt x="0" y="0"/>
                  </a:moveTo>
                  <a:cubicBezTo>
                    <a:pt x="0" y="170"/>
                    <a:pt x="0" y="170"/>
                    <a:pt x="0" y="170"/>
                  </a:cubicBezTo>
                  <a:cubicBezTo>
                    <a:pt x="0" y="209"/>
                    <a:pt x="32" y="241"/>
                    <a:pt x="71" y="241"/>
                  </a:cubicBezTo>
                  <a:cubicBezTo>
                    <a:pt x="2467" y="241"/>
                    <a:pt x="2467" y="241"/>
                    <a:pt x="2467" y="241"/>
                  </a:cubicBezTo>
                  <a:cubicBezTo>
                    <a:pt x="2506" y="241"/>
                    <a:pt x="2537" y="209"/>
                    <a:pt x="2537" y="170"/>
                  </a:cubicBezTo>
                  <a:cubicBezTo>
                    <a:pt x="2537" y="0"/>
                    <a:pt x="2537" y="0"/>
                    <a:pt x="2537" y="0"/>
                  </a:cubicBezTo>
                  <a:lnTo>
                    <a:pt x="0" y="0"/>
                  </a:lnTo>
                  <a:close/>
                </a:path>
              </a:pathLst>
            </a:custGeom>
            <a:solidFill>
              <a:srgbClr val="D2D3D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a:p>
          </p:txBody>
        </p:sp>
      </p:grpSp>
      <p:grpSp>
        <p:nvGrpSpPr>
          <p:cNvPr id="33794" name="Group 87"/>
          <p:cNvGrpSpPr>
            <a:grpSpLocks/>
          </p:cNvGrpSpPr>
          <p:nvPr/>
        </p:nvGrpSpPr>
        <p:grpSpPr bwMode="auto">
          <a:xfrm>
            <a:off x="3332163" y="2860675"/>
            <a:ext cx="6430962" cy="5241925"/>
            <a:chOff x="4300539" y="1984376"/>
            <a:chExt cx="3589338" cy="2890838"/>
          </a:xfrm>
        </p:grpSpPr>
        <p:sp>
          <p:nvSpPr>
            <p:cNvPr id="33839" name="Freeform 5"/>
            <p:cNvSpPr>
              <a:spLocks/>
            </p:cNvSpPr>
            <p:nvPr/>
          </p:nvSpPr>
          <p:spPr bwMode="auto">
            <a:xfrm>
              <a:off x="4300539" y="1984376"/>
              <a:ext cx="3589338" cy="2170113"/>
            </a:xfrm>
            <a:custGeom>
              <a:avLst/>
              <a:gdLst>
                <a:gd name="T0" fmla="*/ 3589338 w 2537"/>
                <a:gd name="T1" fmla="*/ 2170113 h 1533"/>
                <a:gd name="T2" fmla="*/ 3589338 w 2537"/>
                <a:gd name="T3" fmla="*/ 100508 h 1533"/>
                <a:gd name="T4" fmla="*/ 3490302 w 2537"/>
                <a:gd name="T5" fmla="*/ 0 h 1533"/>
                <a:gd name="T6" fmla="*/ 100451 w 2537"/>
                <a:gd name="T7" fmla="*/ 0 h 1533"/>
                <a:gd name="T8" fmla="*/ 0 w 2537"/>
                <a:gd name="T9" fmla="*/ 100508 h 1533"/>
                <a:gd name="T10" fmla="*/ 0 w 2537"/>
                <a:gd name="T11" fmla="*/ 2170113 h 1533"/>
                <a:gd name="T12" fmla="*/ 3589338 w 2537"/>
                <a:gd name="T13" fmla="*/ 2170113 h 153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537" h="1533">
                  <a:moveTo>
                    <a:pt x="2537" y="1533"/>
                  </a:moveTo>
                  <a:cubicBezTo>
                    <a:pt x="2537" y="71"/>
                    <a:pt x="2537" y="71"/>
                    <a:pt x="2537" y="71"/>
                  </a:cubicBezTo>
                  <a:cubicBezTo>
                    <a:pt x="2537" y="32"/>
                    <a:pt x="2506" y="0"/>
                    <a:pt x="2467" y="0"/>
                  </a:cubicBezTo>
                  <a:cubicBezTo>
                    <a:pt x="71" y="0"/>
                    <a:pt x="71" y="0"/>
                    <a:pt x="71" y="0"/>
                  </a:cubicBezTo>
                  <a:cubicBezTo>
                    <a:pt x="32" y="0"/>
                    <a:pt x="0" y="32"/>
                    <a:pt x="0" y="71"/>
                  </a:cubicBezTo>
                  <a:cubicBezTo>
                    <a:pt x="0" y="1533"/>
                    <a:pt x="0" y="1533"/>
                    <a:pt x="0" y="1533"/>
                  </a:cubicBezTo>
                  <a:lnTo>
                    <a:pt x="2537" y="1533"/>
                  </a:lnTo>
                  <a:close/>
                </a:path>
              </a:pathLst>
            </a:custGeom>
            <a:solidFill>
              <a:srgbClr val="18181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a:p>
          </p:txBody>
        </p:sp>
        <p:sp>
          <p:nvSpPr>
            <p:cNvPr id="33840" name="Freeform 6"/>
            <p:cNvSpPr>
              <a:spLocks noEditPoints="1"/>
            </p:cNvSpPr>
            <p:nvPr/>
          </p:nvSpPr>
          <p:spPr bwMode="auto">
            <a:xfrm>
              <a:off x="4440239" y="2132014"/>
              <a:ext cx="3309938" cy="1873250"/>
            </a:xfrm>
            <a:custGeom>
              <a:avLst/>
              <a:gdLst>
                <a:gd name="T0" fmla="*/ 3294063 w 2085"/>
                <a:gd name="T1" fmla="*/ 15875 h 1180"/>
                <a:gd name="T2" fmla="*/ 3294063 w 2085"/>
                <a:gd name="T3" fmla="*/ 1857375 h 1180"/>
                <a:gd name="T4" fmla="*/ 15875 w 2085"/>
                <a:gd name="T5" fmla="*/ 1857375 h 1180"/>
                <a:gd name="T6" fmla="*/ 15875 w 2085"/>
                <a:gd name="T7" fmla="*/ 15875 h 1180"/>
                <a:gd name="T8" fmla="*/ 3294063 w 2085"/>
                <a:gd name="T9" fmla="*/ 15875 h 1180"/>
                <a:gd name="T10" fmla="*/ 3309938 w 2085"/>
                <a:gd name="T11" fmla="*/ 0 h 1180"/>
                <a:gd name="T12" fmla="*/ 3294063 w 2085"/>
                <a:gd name="T13" fmla="*/ 0 h 1180"/>
                <a:gd name="T14" fmla="*/ 15875 w 2085"/>
                <a:gd name="T15" fmla="*/ 0 h 1180"/>
                <a:gd name="T16" fmla="*/ 0 w 2085"/>
                <a:gd name="T17" fmla="*/ 0 h 1180"/>
                <a:gd name="T18" fmla="*/ 0 w 2085"/>
                <a:gd name="T19" fmla="*/ 15875 h 1180"/>
                <a:gd name="T20" fmla="*/ 0 w 2085"/>
                <a:gd name="T21" fmla="*/ 1857375 h 1180"/>
                <a:gd name="T22" fmla="*/ 0 w 2085"/>
                <a:gd name="T23" fmla="*/ 1873250 h 1180"/>
                <a:gd name="T24" fmla="*/ 15875 w 2085"/>
                <a:gd name="T25" fmla="*/ 1873250 h 1180"/>
                <a:gd name="T26" fmla="*/ 3294063 w 2085"/>
                <a:gd name="T27" fmla="*/ 1873250 h 1180"/>
                <a:gd name="T28" fmla="*/ 3309938 w 2085"/>
                <a:gd name="T29" fmla="*/ 1873250 h 1180"/>
                <a:gd name="T30" fmla="*/ 3309938 w 2085"/>
                <a:gd name="T31" fmla="*/ 1857375 h 1180"/>
                <a:gd name="T32" fmla="*/ 3309938 w 2085"/>
                <a:gd name="T33" fmla="*/ 15875 h 1180"/>
                <a:gd name="T34" fmla="*/ 3309938 w 2085"/>
                <a:gd name="T35" fmla="*/ 0 h 1180"/>
                <a:gd name="T36" fmla="*/ 3309938 w 2085"/>
                <a:gd name="T37" fmla="*/ 0 h 118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085" h="1180">
                  <a:moveTo>
                    <a:pt x="2075" y="10"/>
                  </a:moveTo>
                  <a:lnTo>
                    <a:pt x="2075" y="1170"/>
                  </a:lnTo>
                  <a:lnTo>
                    <a:pt x="10" y="1170"/>
                  </a:lnTo>
                  <a:lnTo>
                    <a:pt x="10" y="10"/>
                  </a:lnTo>
                  <a:lnTo>
                    <a:pt x="2075" y="10"/>
                  </a:lnTo>
                  <a:close/>
                  <a:moveTo>
                    <a:pt x="2085" y="0"/>
                  </a:moveTo>
                  <a:lnTo>
                    <a:pt x="2075" y="0"/>
                  </a:lnTo>
                  <a:lnTo>
                    <a:pt x="10" y="0"/>
                  </a:lnTo>
                  <a:lnTo>
                    <a:pt x="0" y="0"/>
                  </a:lnTo>
                  <a:lnTo>
                    <a:pt x="0" y="10"/>
                  </a:lnTo>
                  <a:lnTo>
                    <a:pt x="0" y="1170"/>
                  </a:lnTo>
                  <a:lnTo>
                    <a:pt x="0" y="1180"/>
                  </a:lnTo>
                  <a:lnTo>
                    <a:pt x="10" y="1180"/>
                  </a:lnTo>
                  <a:lnTo>
                    <a:pt x="2075" y="1180"/>
                  </a:lnTo>
                  <a:lnTo>
                    <a:pt x="2085" y="1180"/>
                  </a:lnTo>
                  <a:lnTo>
                    <a:pt x="2085" y="1170"/>
                  </a:lnTo>
                  <a:lnTo>
                    <a:pt x="2085" y="10"/>
                  </a:lnTo>
                  <a:lnTo>
                    <a:pt x="2085" y="0"/>
                  </a:lnTo>
                  <a:close/>
                </a:path>
              </a:pathLst>
            </a:custGeom>
            <a:solidFill>
              <a:srgbClr val="0C0D1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a:p>
          </p:txBody>
        </p:sp>
        <p:sp>
          <p:nvSpPr>
            <p:cNvPr id="33841" name="Freeform 7"/>
            <p:cNvSpPr>
              <a:spLocks noEditPoints="1"/>
            </p:cNvSpPr>
            <p:nvPr/>
          </p:nvSpPr>
          <p:spPr bwMode="auto">
            <a:xfrm>
              <a:off x="4440239" y="2132014"/>
              <a:ext cx="3309938" cy="1873250"/>
            </a:xfrm>
            <a:custGeom>
              <a:avLst/>
              <a:gdLst>
                <a:gd name="T0" fmla="*/ 3294063 w 2085"/>
                <a:gd name="T1" fmla="*/ 15875 h 1180"/>
                <a:gd name="T2" fmla="*/ 3294063 w 2085"/>
                <a:gd name="T3" fmla="*/ 1857375 h 1180"/>
                <a:gd name="T4" fmla="*/ 15875 w 2085"/>
                <a:gd name="T5" fmla="*/ 1857375 h 1180"/>
                <a:gd name="T6" fmla="*/ 15875 w 2085"/>
                <a:gd name="T7" fmla="*/ 15875 h 1180"/>
                <a:gd name="T8" fmla="*/ 3294063 w 2085"/>
                <a:gd name="T9" fmla="*/ 15875 h 1180"/>
                <a:gd name="T10" fmla="*/ 3309938 w 2085"/>
                <a:gd name="T11" fmla="*/ 0 h 1180"/>
                <a:gd name="T12" fmla="*/ 3294063 w 2085"/>
                <a:gd name="T13" fmla="*/ 0 h 1180"/>
                <a:gd name="T14" fmla="*/ 15875 w 2085"/>
                <a:gd name="T15" fmla="*/ 0 h 1180"/>
                <a:gd name="T16" fmla="*/ 0 w 2085"/>
                <a:gd name="T17" fmla="*/ 0 h 1180"/>
                <a:gd name="T18" fmla="*/ 0 w 2085"/>
                <a:gd name="T19" fmla="*/ 15875 h 1180"/>
                <a:gd name="T20" fmla="*/ 0 w 2085"/>
                <a:gd name="T21" fmla="*/ 1857375 h 1180"/>
                <a:gd name="T22" fmla="*/ 0 w 2085"/>
                <a:gd name="T23" fmla="*/ 1873250 h 1180"/>
                <a:gd name="T24" fmla="*/ 15875 w 2085"/>
                <a:gd name="T25" fmla="*/ 1873250 h 1180"/>
                <a:gd name="T26" fmla="*/ 3294063 w 2085"/>
                <a:gd name="T27" fmla="*/ 1873250 h 1180"/>
                <a:gd name="T28" fmla="*/ 3309938 w 2085"/>
                <a:gd name="T29" fmla="*/ 1873250 h 1180"/>
                <a:gd name="T30" fmla="*/ 3309938 w 2085"/>
                <a:gd name="T31" fmla="*/ 1857375 h 1180"/>
                <a:gd name="T32" fmla="*/ 3309938 w 2085"/>
                <a:gd name="T33" fmla="*/ 15875 h 1180"/>
                <a:gd name="T34" fmla="*/ 3309938 w 2085"/>
                <a:gd name="T35" fmla="*/ 0 h 1180"/>
                <a:gd name="T36" fmla="*/ 3309938 w 2085"/>
                <a:gd name="T37" fmla="*/ 0 h 118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085" h="1180">
                  <a:moveTo>
                    <a:pt x="2075" y="10"/>
                  </a:moveTo>
                  <a:lnTo>
                    <a:pt x="2075" y="1170"/>
                  </a:lnTo>
                  <a:lnTo>
                    <a:pt x="10" y="1170"/>
                  </a:lnTo>
                  <a:lnTo>
                    <a:pt x="10" y="10"/>
                  </a:lnTo>
                  <a:lnTo>
                    <a:pt x="2075" y="10"/>
                  </a:lnTo>
                  <a:moveTo>
                    <a:pt x="2085" y="0"/>
                  </a:moveTo>
                  <a:lnTo>
                    <a:pt x="2075" y="0"/>
                  </a:lnTo>
                  <a:lnTo>
                    <a:pt x="10" y="0"/>
                  </a:lnTo>
                  <a:lnTo>
                    <a:pt x="0" y="0"/>
                  </a:lnTo>
                  <a:lnTo>
                    <a:pt x="0" y="10"/>
                  </a:lnTo>
                  <a:lnTo>
                    <a:pt x="0" y="1170"/>
                  </a:lnTo>
                  <a:lnTo>
                    <a:pt x="0" y="1180"/>
                  </a:lnTo>
                  <a:lnTo>
                    <a:pt x="10" y="1180"/>
                  </a:lnTo>
                  <a:lnTo>
                    <a:pt x="2075" y="1180"/>
                  </a:lnTo>
                  <a:lnTo>
                    <a:pt x="2085" y="1180"/>
                  </a:lnTo>
                  <a:lnTo>
                    <a:pt x="2085" y="1170"/>
                  </a:lnTo>
                  <a:lnTo>
                    <a:pt x="2085" y="10"/>
                  </a:lnTo>
                  <a:lnTo>
                    <a:pt x="208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s-MX"/>
            </a:p>
          </p:txBody>
        </p:sp>
        <p:sp>
          <p:nvSpPr>
            <p:cNvPr id="33842" name="Rectangle 8"/>
            <p:cNvSpPr>
              <a:spLocks noChangeArrowheads="1"/>
            </p:cNvSpPr>
            <p:nvPr/>
          </p:nvSpPr>
          <p:spPr bwMode="auto">
            <a:xfrm>
              <a:off x="4456114" y="2147889"/>
              <a:ext cx="3278188" cy="1841500"/>
            </a:xfrm>
            <a:prstGeom prst="rect">
              <a:avLst/>
            </a:prstGeom>
            <a:solidFill>
              <a:srgbClr val="7E7E7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endParaRPr lang="id-ID" altLang="es-MX">
                <a:latin typeface="Calibri Light" panose="020F0302020204030204" pitchFamily="34" charset="0"/>
              </a:endParaRPr>
            </a:p>
          </p:txBody>
        </p:sp>
        <p:sp>
          <p:nvSpPr>
            <p:cNvPr id="33843" name="Freeform 9"/>
            <p:cNvSpPr>
              <a:spLocks/>
            </p:cNvSpPr>
            <p:nvPr/>
          </p:nvSpPr>
          <p:spPr bwMode="auto">
            <a:xfrm>
              <a:off x="5484814" y="4826001"/>
              <a:ext cx="1208088" cy="49213"/>
            </a:xfrm>
            <a:custGeom>
              <a:avLst/>
              <a:gdLst>
                <a:gd name="T0" fmla="*/ 1205259 w 854"/>
                <a:gd name="T1" fmla="*/ 33746 h 35"/>
                <a:gd name="T2" fmla="*/ 676190 w 854"/>
                <a:gd name="T3" fmla="*/ 7030 h 35"/>
                <a:gd name="T4" fmla="*/ 676190 w 854"/>
                <a:gd name="T5" fmla="*/ 0 h 35"/>
                <a:gd name="T6" fmla="*/ 604044 w 854"/>
                <a:gd name="T7" fmla="*/ 4218 h 35"/>
                <a:gd name="T8" fmla="*/ 530484 w 854"/>
                <a:gd name="T9" fmla="*/ 0 h 35"/>
                <a:gd name="T10" fmla="*/ 530484 w 854"/>
                <a:gd name="T11" fmla="*/ 7030 h 35"/>
                <a:gd name="T12" fmla="*/ 1415 w 854"/>
                <a:gd name="T13" fmla="*/ 33746 h 35"/>
                <a:gd name="T14" fmla="*/ 33951 w 854"/>
                <a:gd name="T15" fmla="*/ 49213 h 35"/>
                <a:gd name="T16" fmla="*/ 530484 w 854"/>
                <a:gd name="T17" fmla="*/ 49213 h 35"/>
                <a:gd name="T18" fmla="*/ 676190 w 854"/>
                <a:gd name="T19" fmla="*/ 49213 h 35"/>
                <a:gd name="T20" fmla="*/ 1172722 w 854"/>
                <a:gd name="T21" fmla="*/ 49213 h 35"/>
                <a:gd name="T22" fmla="*/ 1205259 w 854"/>
                <a:gd name="T23" fmla="*/ 33746 h 3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854" h="35">
                  <a:moveTo>
                    <a:pt x="852" y="24"/>
                  </a:moveTo>
                  <a:cubicBezTo>
                    <a:pt x="478" y="5"/>
                    <a:pt x="478" y="5"/>
                    <a:pt x="478" y="5"/>
                  </a:cubicBezTo>
                  <a:cubicBezTo>
                    <a:pt x="478" y="0"/>
                    <a:pt x="478" y="0"/>
                    <a:pt x="478" y="0"/>
                  </a:cubicBezTo>
                  <a:cubicBezTo>
                    <a:pt x="427" y="3"/>
                    <a:pt x="427" y="3"/>
                    <a:pt x="427" y="3"/>
                  </a:cubicBezTo>
                  <a:cubicBezTo>
                    <a:pt x="375" y="0"/>
                    <a:pt x="375" y="0"/>
                    <a:pt x="375" y="0"/>
                  </a:cubicBezTo>
                  <a:cubicBezTo>
                    <a:pt x="375" y="5"/>
                    <a:pt x="375" y="5"/>
                    <a:pt x="375" y="5"/>
                  </a:cubicBezTo>
                  <a:cubicBezTo>
                    <a:pt x="1" y="24"/>
                    <a:pt x="1" y="24"/>
                    <a:pt x="1" y="24"/>
                  </a:cubicBezTo>
                  <a:cubicBezTo>
                    <a:pt x="1" y="24"/>
                    <a:pt x="0" y="35"/>
                    <a:pt x="24" y="35"/>
                  </a:cubicBezTo>
                  <a:cubicBezTo>
                    <a:pt x="41" y="35"/>
                    <a:pt x="247" y="35"/>
                    <a:pt x="375" y="35"/>
                  </a:cubicBezTo>
                  <a:cubicBezTo>
                    <a:pt x="435" y="35"/>
                    <a:pt x="478" y="35"/>
                    <a:pt x="478" y="35"/>
                  </a:cubicBezTo>
                  <a:cubicBezTo>
                    <a:pt x="606" y="35"/>
                    <a:pt x="812" y="35"/>
                    <a:pt x="829" y="35"/>
                  </a:cubicBezTo>
                  <a:cubicBezTo>
                    <a:pt x="854" y="35"/>
                    <a:pt x="852" y="24"/>
                    <a:pt x="852" y="24"/>
                  </a:cubicBezTo>
                  <a:close/>
                </a:path>
              </a:pathLst>
            </a:custGeom>
            <a:solidFill>
              <a:srgbClr val="18181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a:p>
          </p:txBody>
        </p:sp>
        <p:sp>
          <p:nvSpPr>
            <p:cNvPr id="33844" name="Freeform 10"/>
            <p:cNvSpPr>
              <a:spLocks/>
            </p:cNvSpPr>
            <p:nvPr/>
          </p:nvSpPr>
          <p:spPr bwMode="auto">
            <a:xfrm>
              <a:off x="5478464" y="4446589"/>
              <a:ext cx="1219200" cy="417513"/>
            </a:xfrm>
            <a:custGeom>
              <a:avLst/>
              <a:gdLst>
                <a:gd name="T0" fmla="*/ 1118662 w 861"/>
                <a:gd name="T1" fmla="*/ 387792 h 295"/>
                <a:gd name="T2" fmla="*/ 1045029 w 861"/>
                <a:gd name="T3" fmla="*/ 317027 h 295"/>
                <a:gd name="T4" fmla="*/ 1011044 w 861"/>
                <a:gd name="T5" fmla="*/ 0 h 295"/>
                <a:gd name="T6" fmla="*/ 610308 w 861"/>
                <a:gd name="T7" fmla="*/ 5661 h 295"/>
                <a:gd name="T8" fmla="*/ 208156 w 861"/>
                <a:gd name="T9" fmla="*/ 0 h 295"/>
                <a:gd name="T10" fmla="*/ 175587 w 861"/>
                <a:gd name="T11" fmla="*/ 317027 h 295"/>
                <a:gd name="T12" fmla="*/ 101954 w 861"/>
                <a:gd name="T13" fmla="*/ 387792 h 295"/>
                <a:gd name="T14" fmla="*/ 0 w 861"/>
                <a:gd name="T15" fmla="*/ 411852 h 295"/>
                <a:gd name="T16" fmla="*/ 0 w 861"/>
                <a:gd name="T17" fmla="*/ 417513 h 295"/>
                <a:gd name="T18" fmla="*/ 536675 w 861"/>
                <a:gd name="T19" fmla="*/ 417513 h 295"/>
                <a:gd name="T20" fmla="*/ 682525 w 861"/>
                <a:gd name="T21" fmla="*/ 417513 h 295"/>
                <a:gd name="T22" fmla="*/ 1219200 w 861"/>
                <a:gd name="T23" fmla="*/ 417513 h 295"/>
                <a:gd name="T24" fmla="*/ 1219200 w 861"/>
                <a:gd name="T25" fmla="*/ 411852 h 295"/>
                <a:gd name="T26" fmla="*/ 1118662 w 861"/>
                <a:gd name="T27" fmla="*/ 387792 h 29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861" h="295">
                  <a:moveTo>
                    <a:pt x="790" y="274"/>
                  </a:moveTo>
                  <a:cubicBezTo>
                    <a:pt x="760" y="268"/>
                    <a:pt x="744" y="271"/>
                    <a:pt x="738" y="224"/>
                  </a:cubicBezTo>
                  <a:cubicBezTo>
                    <a:pt x="731" y="177"/>
                    <a:pt x="714" y="0"/>
                    <a:pt x="714" y="0"/>
                  </a:cubicBezTo>
                  <a:cubicBezTo>
                    <a:pt x="431" y="4"/>
                    <a:pt x="431" y="4"/>
                    <a:pt x="431" y="4"/>
                  </a:cubicBezTo>
                  <a:cubicBezTo>
                    <a:pt x="147" y="0"/>
                    <a:pt x="147" y="0"/>
                    <a:pt x="147" y="0"/>
                  </a:cubicBezTo>
                  <a:cubicBezTo>
                    <a:pt x="147" y="0"/>
                    <a:pt x="130" y="177"/>
                    <a:pt x="124" y="224"/>
                  </a:cubicBezTo>
                  <a:cubicBezTo>
                    <a:pt x="117" y="271"/>
                    <a:pt x="102" y="268"/>
                    <a:pt x="72" y="274"/>
                  </a:cubicBezTo>
                  <a:cubicBezTo>
                    <a:pt x="42" y="280"/>
                    <a:pt x="0" y="287"/>
                    <a:pt x="0" y="291"/>
                  </a:cubicBezTo>
                  <a:cubicBezTo>
                    <a:pt x="0" y="295"/>
                    <a:pt x="0" y="295"/>
                    <a:pt x="0" y="295"/>
                  </a:cubicBezTo>
                  <a:cubicBezTo>
                    <a:pt x="379" y="295"/>
                    <a:pt x="379" y="295"/>
                    <a:pt x="379" y="295"/>
                  </a:cubicBezTo>
                  <a:cubicBezTo>
                    <a:pt x="482" y="295"/>
                    <a:pt x="482" y="295"/>
                    <a:pt x="482" y="295"/>
                  </a:cubicBezTo>
                  <a:cubicBezTo>
                    <a:pt x="861" y="295"/>
                    <a:pt x="861" y="295"/>
                    <a:pt x="861" y="295"/>
                  </a:cubicBezTo>
                  <a:cubicBezTo>
                    <a:pt x="861" y="295"/>
                    <a:pt x="861" y="295"/>
                    <a:pt x="861" y="291"/>
                  </a:cubicBezTo>
                  <a:cubicBezTo>
                    <a:pt x="861" y="287"/>
                    <a:pt x="820" y="280"/>
                    <a:pt x="790" y="274"/>
                  </a:cubicBezTo>
                  <a:close/>
                </a:path>
              </a:pathLst>
            </a:custGeom>
            <a:solidFill>
              <a:srgbClr val="D2D3D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a:p>
          </p:txBody>
        </p:sp>
        <p:sp>
          <p:nvSpPr>
            <p:cNvPr id="33845" name="Oval 11"/>
            <p:cNvSpPr>
              <a:spLocks noChangeArrowheads="1"/>
            </p:cNvSpPr>
            <p:nvPr/>
          </p:nvSpPr>
          <p:spPr bwMode="auto">
            <a:xfrm>
              <a:off x="6070602" y="2044701"/>
              <a:ext cx="49213" cy="49213"/>
            </a:xfrm>
            <a:prstGeom prst="ellipse">
              <a:avLst/>
            </a:prstGeom>
            <a:solidFill>
              <a:srgbClr val="2C2C2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endParaRPr lang="id-ID" altLang="es-MX">
                <a:latin typeface="Calibri Light" panose="020F0302020204030204" pitchFamily="34" charset="0"/>
              </a:endParaRPr>
            </a:p>
          </p:txBody>
        </p:sp>
        <p:sp>
          <p:nvSpPr>
            <p:cNvPr id="33846" name="Oval 12"/>
            <p:cNvSpPr>
              <a:spLocks noChangeArrowheads="1"/>
            </p:cNvSpPr>
            <p:nvPr/>
          </p:nvSpPr>
          <p:spPr bwMode="auto">
            <a:xfrm>
              <a:off x="6070602" y="2041526"/>
              <a:ext cx="49213" cy="49213"/>
            </a:xfrm>
            <a:prstGeom prst="ellipse">
              <a:avLst/>
            </a:prstGeom>
            <a:solidFill>
              <a:srgbClr val="0A0A0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endParaRPr lang="id-ID" altLang="es-MX">
                <a:latin typeface="Calibri Light" panose="020F0302020204030204" pitchFamily="34" charset="0"/>
              </a:endParaRPr>
            </a:p>
          </p:txBody>
        </p:sp>
        <p:sp>
          <p:nvSpPr>
            <p:cNvPr id="33847" name="Oval 13"/>
            <p:cNvSpPr>
              <a:spLocks noChangeArrowheads="1"/>
            </p:cNvSpPr>
            <p:nvPr/>
          </p:nvSpPr>
          <p:spPr bwMode="auto">
            <a:xfrm>
              <a:off x="6078539" y="2049464"/>
              <a:ext cx="33338" cy="31750"/>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endParaRPr lang="id-ID" altLang="es-MX">
                <a:latin typeface="Calibri Light" panose="020F0302020204030204" pitchFamily="34" charset="0"/>
              </a:endParaRPr>
            </a:p>
          </p:txBody>
        </p:sp>
        <p:sp>
          <p:nvSpPr>
            <p:cNvPr id="33848" name="Oval 14"/>
            <p:cNvSpPr>
              <a:spLocks noChangeArrowheads="1"/>
            </p:cNvSpPr>
            <p:nvPr/>
          </p:nvSpPr>
          <p:spPr bwMode="auto">
            <a:xfrm>
              <a:off x="6088064" y="2055814"/>
              <a:ext cx="15875" cy="19050"/>
            </a:xfrm>
            <a:prstGeom prst="ellipse">
              <a:avLst/>
            </a:prstGeom>
            <a:solidFill>
              <a:srgbClr val="2C99B4"/>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endParaRPr lang="id-ID" altLang="es-MX">
                <a:latin typeface="Calibri Light" panose="020F0302020204030204" pitchFamily="34" charset="0"/>
              </a:endParaRPr>
            </a:p>
          </p:txBody>
        </p:sp>
        <p:sp>
          <p:nvSpPr>
            <p:cNvPr id="33849" name="Oval 15"/>
            <p:cNvSpPr>
              <a:spLocks noChangeArrowheads="1"/>
            </p:cNvSpPr>
            <p:nvPr/>
          </p:nvSpPr>
          <p:spPr bwMode="auto">
            <a:xfrm>
              <a:off x="6092827" y="2063751"/>
              <a:ext cx="4763" cy="476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endParaRPr lang="id-ID" altLang="es-MX">
                <a:latin typeface="Calibri Light" panose="020F0302020204030204" pitchFamily="34" charset="0"/>
              </a:endParaRPr>
            </a:p>
          </p:txBody>
        </p:sp>
        <p:sp>
          <p:nvSpPr>
            <p:cNvPr id="33850" name="Freeform 16"/>
            <p:cNvSpPr>
              <a:spLocks/>
            </p:cNvSpPr>
            <p:nvPr/>
          </p:nvSpPr>
          <p:spPr bwMode="auto">
            <a:xfrm>
              <a:off x="5478464" y="4446589"/>
              <a:ext cx="985838" cy="417513"/>
            </a:xfrm>
            <a:custGeom>
              <a:avLst/>
              <a:gdLst>
                <a:gd name="T0" fmla="*/ 985838 w 696"/>
                <a:gd name="T1" fmla="*/ 14153 h 295"/>
                <a:gd name="T2" fmla="*/ 811617 w 696"/>
                <a:gd name="T3" fmla="*/ 2831 h 295"/>
                <a:gd name="T4" fmla="*/ 610483 w 696"/>
                <a:gd name="T5" fmla="*/ 5661 h 295"/>
                <a:gd name="T6" fmla="*/ 208216 w 696"/>
                <a:gd name="T7" fmla="*/ 0 h 295"/>
                <a:gd name="T8" fmla="*/ 175638 w 696"/>
                <a:gd name="T9" fmla="*/ 317027 h 295"/>
                <a:gd name="T10" fmla="*/ 101983 w 696"/>
                <a:gd name="T11" fmla="*/ 387792 h 295"/>
                <a:gd name="T12" fmla="*/ 0 w 696"/>
                <a:gd name="T13" fmla="*/ 411852 h 295"/>
                <a:gd name="T14" fmla="*/ 0 w 696"/>
                <a:gd name="T15" fmla="*/ 417513 h 295"/>
                <a:gd name="T16" fmla="*/ 536828 w 696"/>
                <a:gd name="T17" fmla="*/ 417513 h 295"/>
                <a:gd name="T18" fmla="*/ 611899 w 696"/>
                <a:gd name="T19" fmla="*/ 417513 h 295"/>
                <a:gd name="T20" fmla="*/ 985838 w 696"/>
                <a:gd name="T21" fmla="*/ 14153 h 29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96" h="295">
                  <a:moveTo>
                    <a:pt x="696" y="10"/>
                  </a:moveTo>
                  <a:cubicBezTo>
                    <a:pt x="573" y="2"/>
                    <a:pt x="573" y="2"/>
                    <a:pt x="573" y="2"/>
                  </a:cubicBezTo>
                  <a:cubicBezTo>
                    <a:pt x="431" y="4"/>
                    <a:pt x="431" y="4"/>
                    <a:pt x="431" y="4"/>
                  </a:cubicBezTo>
                  <a:cubicBezTo>
                    <a:pt x="147" y="0"/>
                    <a:pt x="147" y="0"/>
                    <a:pt x="147" y="0"/>
                  </a:cubicBezTo>
                  <a:cubicBezTo>
                    <a:pt x="147" y="0"/>
                    <a:pt x="130" y="177"/>
                    <a:pt x="124" y="224"/>
                  </a:cubicBezTo>
                  <a:cubicBezTo>
                    <a:pt x="117" y="271"/>
                    <a:pt x="102" y="268"/>
                    <a:pt x="72" y="274"/>
                  </a:cubicBezTo>
                  <a:cubicBezTo>
                    <a:pt x="42" y="280"/>
                    <a:pt x="0" y="287"/>
                    <a:pt x="0" y="291"/>
                  </a:cubicBezTo>
                  <a:cubicBezTo>
                    <a:pt x="0" y="295"/>
                    <a:pt x="0" y="295"/>
                    <a:pt x="0" y="295"/>
                  </a:cubicBezTo>
                  <a:cubicBezTo>
                    <a:pt x="379" y="295"/>
                    <a:pt x="379" y="295"/>
                    <a:pt x="379" y="295"/>
                  </a:cubicBezTo>
                  <a:cubicBezTo>
                    <a:pt x="432" y="295"/>
                    <a:pt x="432" y="295"/>
                    <a:pt x="432" y="295"/>
                  </a:cubicBezTo>
                  <a:lnTo>
                    <a:pt x="696" y="10"/>
                  </a:lnTo>
                  <a:close/>
                </a:path>
              </a:pathLst>
            </a:custGeom>
            <a:solidFill>
              <a:srgbClr val="A8A9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a:p>
          </p:txBody>
        </p:sp>
        <p:sp>
          <p:nvSpPr>
            <p:cNvPr id="33851" name="Freeform 17"/>
            <p:cNvSpPr>
              <a:spLocks/>
            </p:cNvSpPr>
            <p:nvPr/>
          </p:nvSpPr>
          <p:spPr bwMode="auto">
            <a:xfrm>
              <a:off x="4300539" y="4154489"/>
              <a:ext cx="3578122" cy="341313"/>
            </a:xfrm>
            <a:custGeom>
              <a:avLst/>
              <a:gdLst>
                <a:gd name="T0" fmla="*/ 0 w 2537"/>
                <a:gd name="T1" fmla="*/ 0 h 241"/>
                <a:gd name="T2" fmla="*/ 0 w 2537"/>
                <a:gd name="T3" fmla="*/ 240760 h 241"/>
                <a:gd name="T4" fmla="*/ 100137 w 2537"/>
                <a:gd name="T5" fmla="*/ 341313 h 241"/>
                <a:gd name="T6" fmla="*/ 3479396 w 2537"/>
                <a:gd name="T7" fmla="*/ 341313 h 241"/>
                <a:gd name="T8" fmla="*/ 3578122 w 2537"/>
                <a:gd name="T9" fmla="*/ 240760 h 241"/>
                <a:gd name="T10" fmla="*/ 3578122 w 2537"/>
                <a:gd name="T11" fmla="*/ 0 h 241"/>
                <a:gd name="T12" fmla="*/ 0 w 2537"/>
                <a:gd name="T13" fmla="*/ 0 h 24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537" h="241">
                  <a:moveTo>
                    <a:pt x="0" y="0"/>
                  </a:moveTo>
                  <a:cubicBezTo>
                    <a:pt x="0" y="170"/>
                    <a:pt x="0" y="170"/>
                    <a:pt x="0" y="170"/>
                  </a:cubicBezTo>
                  <a:cubicBezTo>
                    <a:pt x="0" y="209"/>
                    <a:pt x="32" y="241"/>
                    <a:pt x="71" y="241"/>
                  </a:cubicBezTo>
                  <a:cubicBezTo>
                    <a:pt x="2467" y="241"/>
                    <a:pt x="2467" y="241"/>
                    <a:pt x="2467" y="241"/>
                  </a:cubicBezTo>
                  <a:cubicBezTo>
                    <a:pt x="2506" y="241"/>
                    <a:pt x="2537" y="209"/>
                    <a:pt x="2537" y="170"/>
                  </a:cubicBezTo>
                  <a:cubicBezTo>
                    <a:pt x="2537" y="0"/>
                    <a:pt x="2537" y="0"/>
                    <a:pt x="2537" y="0"/>
                  </a:cubicBezTo>
                  <a:lnTo>
                    <a:pt x="0" y="0"/>
                  </a:lnTo>
                  <a:close/>
                </a:path>
              </a:pathLst>
            </a:custGeom>
            <a:solidFill>
              <a:srgbClr val="D2D3D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a:p>
          </p:txBody>
        </p:sp>
      </p:grpSp>
      <p:sp>
        <p:nvSpPr>
          <p:cNvPr id="113" name="Freeform 113"/>
          <p:cNvSpPr>
            <a:spLocks noChangeArrowheads="1"/>
          </p:cNvSpPr>
          <p:nvPr/>
        </p:nvSpPr>
        <p:spPr bwMode="auto">
          <a:xfrm>
            <a:off x="14287500" y="8177213"/>
            <a:ext cx="5827713" cy="4275137"/>
          </a:xfrm>
          <a:custGeom>
            <a:avLst/>
            <a:gdLst>
              <a:gd name="T0" fmla="*/ 5827421 w 3865"/>
              <a:gd name="T1" fmla="*/ 4152110 h 2837"/>
              <a:gd name="T2" fmla="*/ 5614774 w 3865"/>
              <a:gd name="T3" fmla="*/ 4028527 h 2837"/>
              <a:gd name="T4" fmla="*/ 5614774 w 3865"/>
              <a:gd name="T5" fmla="*/ 4126489 h 2837"/>
              <a:gd name="T6" fmla="*/ 140256 w 3865"/>
              <a:gd name="T7" fmla="*/ 4126489 h 2837"/>
              <a:gd name="T8" fmla="*/ 140256 w 3865"/>
              <a:gd name="T9" fmla="*/ 212504 h 2837"/>
              <a:gd name="T10" fmla="*/ 238285 w 3865"/>
              <a:gd name="T11" fmla="*/ 212504 h 2837"/>
              <a:gd name="T12" fmla="*/ 114618 w 3865"/>
              <a:gd name="T13" fmla="*/ 0 h 2837"/>
              <a:gd name="T14" fmla="*/ 0 w 3865"/>
              <a:gd name="T15" fmla="*/ 212504 h 2837"/>
              <a:gd name="T16" fmla="*/ 90488 w 3865"/>
              <a:gd name="T17" fmla="*/ 212504 h 2837"/>
              <a:gd name="T18" fmla="*/ 90488 w 3865"/>
              <a:gd name="T19" fmla="*/ 4176224 h 2837"/>
              <a:gd name="T20" fmla="*/ 5614774 w 3865"/>
              <a:gd name="T21" fmla="*/ 4176224 h 2837"/>
              <a:gd name="T22" fmla="*/ 5614774 w 3865"/>
              <a:gd name="T23" fmla="*/ 4274187 h 2837"/>
              <a:gd name="T24" fmla="*/ 5827421 w 3865"/>
              <a:gd name="T25" fmla="*/ 4152110 h 283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865" h="2837">
                <a:moveTo>
                  <a:pt x="3864" y="2755"/>
                </a:moveTo>
                <a:lnTo>
                  <a:pt x="3723" y="2673"/>
                </a:lnTo>
                <a:lnTo>
                  <a:pt x="3723" y="2738"/>
                </a:lnTo>
                <a:lnTo>
                  <a:pt x="93" y="2738"/>
                </a:lnTo>
                <a:lnTo>
                  <a:pt x="93" y="141"/>
                </a:lnTo>
                <a:lnTo>
                  <a:pt x="158" y="141"/>
                </a:lnTo>
                <a:lnTo>
                  <a:pt x="76" y="0"/>
                </a:lnTo>
                <a:lnTo>
                  <a:pt x="0" y="141"/>
                </a:lnTo>
                <a:lnTo>
                  <a:pt x="60" y="141"/>
                </a:lnTo>
                <a:lnTo>
                  <a:pt x="60" y="2771"/>
                </a:lnTo>
                <a:lnTo>
                  <a:pt x="3723" y="2771"/>
                </a:lnTo>
                <a:lnTo>
                  <a:pt x="3723" y="2836"/>
                </a:lnTo>
                <a:lnTo>
                  <a:pt x="3864" y="2755"/>
                </a:lnTo>
              </a:path>
            </a:pathLst>
          </a:custGeom>
          <a:solidFill>
            <a:srgbClr val="0168A7"/>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121853" tIns="60926" rIns="121853" bIns="60926" anchor="ctr"/>
          <a:lstStyle/>
          <a:p>
            <a:endParaRPr lang="es-MX"/>
          </a:p>
        </p:txBody>
      </p:sp>
      <p:sp>
        <p:nvSpPr>
          <p:cNvPr id="114" name="Freeform 118"/>
          <p:cNvSpPr>
            <a:spLocks noChangeArrowheads="1"/>
          </p:cNvSpPr>
          <p:nvPr/>
        </p:nvSpPr>
        <p:spPr bwMode="auto">
          <a:xfrm>
            <a:off x="14779625" y="8982075"/>
            <a:ext cx="2706688" cy="471488"/>
          </a:xfrm>
          <a:custGeom>
            <a:avLst/>
            <a:gdLst>
              <a:gd name="T0" fmla="*/ 0 w 1615"/>
              <a:gd name="T1" fmla="*/ 0 h 311"/>
              <a:gd name="T2" fmla="*/ 2706120 w 1615"/>
              <a:gd name="T3" fmla="*/ 0 h 311"/>
              <a:gd name="T4" fmla="*/ 2706120 w 1615"/>
              <a:gd name="T5" fmla="*/ 470607 h 311"/>
              <a:gd name="T6" fmla="*/ 0 w 1615"/>
              <a:gd name="T7" fmla="*/ 470607 h 311"/>
              <a:gd name="T8" fmla="*/ 0 w 1615"/>
              <a:gd name="T9" fmla="*/ 0 h 31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15" h="311">
                <a:moveTo>
                  <a:pt x="0" y="0"/>
                </a:moveTo>
                <a:lnTo>
                  <a:pt x="1614" y="0"/>
                </a:lnTo>
                <a:lnTo>
                  <a:pt x="1614" y="310"/>
                </a:lnTo>
                <a:lnTo>
                  <a:pt x="0" y="310"/>
                </a:lnTo>
                <a:lnTo>
                  <a:pt x="0" y="0"/>
                </a:lnTo>
              </a:path>
            </a:pathLst>
          </a:custGeom>
          <a:solidFill>
            <a:schemeClr val="accent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121853" tIns="60926" rIns="121853" bIns="60926" anchor="ctr"/>
          <a:lstStyle/>
          <a:p>
            <a:endParaRPr lang="es-MX"/>
          </a:p>
        </p:txBody>
      </p:sp>
      <p:sp>
        <p:nvSpPr>
          <p:cNvPr id="115" name="Freeform 119"/>
          <p:cNvSpPr>
            <a:spLocks noChangeArrowheads="1"/>
          </p:cNvSpPr>
          <p:nvPr/>
        </p:nvSpPr>
        <p:spPr bwMode="auto">
          <a:xfrm>
            <a:off x="14779625" y="9845675"/>
            <a:ext cx="3346450" cy="471488"/>
          </a:xfrm>
          <a:custGeom>
            <a:avLst/>
            <a:gdLst>
              <a:gd name="T0" fmla="*/ 0 w 2218"/>
              <a:gd name="T1" fmla="*/ 0 h 311"/>
              <a:gd name="T2" fmla="*/ 3345470 w 2218"/>
              <a:gd name="T3" fmla="*/ 0 h 311"/>
              <a:gd name="T4" fmla="*/ 3345470 w 2218"/>
              <a:gd name="T5" fmla="*/ 470607 h 311"/>
              <a:gd name="T6" fmla="*/ 0 w 2218"/>
              <a:gd name="T7" fmla="*/ 470607 h 311"/>
              <a:gd name="T8" fmla="*/ 0 w 2218"/>
              <a:gd name="T9" fmla="*/ 0 h 31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18" h="311">
                <a:moveTo>
                  <a:pt x="0" y="0"/>
                </a:moveTo>
                <a:lnTo>
                  <a:pt x="2217" y="0"/>
                </a:lnTo>
                <a:lnTo>
                  <a:pt x="2217" y="310"/>
                </a:lnTo>
                <a:lnTo>
                  <a:pt x="0" y="310"/>
                </a:lnTo>
                <a:lnTo>
                  <a:pt x="0" y="0"/>
                </a:lnTo>
              </a:path>
            </a:pathLst>
          </a:cu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121853" tIns="60926" rIns="121853" bIns="60926" anchor="ctr"/>
          <a:lstStyle/>
          <a:p>
            <a:endParaRPr lang="es-MX"/>
          </a:p>
        </p:txBody>
      </p:sp>
      <p:sp>
        <p:nvSpPr>
          <p:cNvPr id="116" name="Freeform 120"/>
          <p:cNvSpPr>
            <a:spLocks noChangeArrowheads="1"/>
          </p:cNvSpPr>
          <p:nvPr/>
        </p:nvSpPr>
        <p:spPr bwMode="auto">
          <a:xfrm>
            <a:off x="14779625" y="10690225"/>
            <a:ext cx="1974850" cy="465138"/>
          </a:xfrm>
          <a:custGeom>
            <a:avLst/>
            <a:gdLst>
              <a:gd name="T0" fmla="*/ 0 w 1148"/>
              <a:gd name="T1" fmla="*/ 0 h 310"/>
              <a:gd name="T2" fmla="*/ 1973489 w 1148"/>
              <a:gd name="T3" fmla="*/ 0 h 310"/>
              <a:gd name="T4" fmla="*/ 1973489 w 1148"/>
              <a:gd name="T5" fmla="*/ 463971 h 310"/>
              <a:gd name="T6" fmla="*/ 0 w 1148"/>
              <a:gd name="T7" fmla="*/ 463971 h 310"/>
              <a:gd name="T8" fmla="*/ 0 w 1148"/>
              <a:gd name="T9" fmla="*/ 0 h 3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48" h="310">
                <a:moveTo>
                  <a:pt x="0" y="0"/>
                </a:moveTo>
                <a:lnTo>
                  <a:pt x="1147" y="0"/>
                </a:lnTo>
                <a:lnTo>
                  <a:pt x="1147" y="309"/>
                </a:lnTo>
                <a:lnTo>
                  <a:pt x="0" y="309"/>
                </a:lnTo>
                <a:lnTo>
                  <a:pt x="0" y="0"/>
                </a:lnTo>
              </a:path>
            </a:pathLst>
          </a:custGeom>
          <a:solidFill>
            <a:srgbClr val="3FD5BA"/>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121853" tIns="60926" rIns="121853" bIns="60926" anchor="ctr"/>
          <a:lstStyle/>
          <a:p>
            <a:endParaRPr lang="es-MX"/>
          </a:p>
        </p:txBody>
      </p:sp>
      <p:sp>
        <p:nvSpPr>
          <p:cNvPr id="117" name="Freeform 121"/>
          <p:cNvSpPr>
            <a:spLocks noChangeArrowheads="1"/>
          </p:cNvSpPr>
          <p:nvPr/>
        </p:nvSpPr>
        <p:spPr bwMode="auto">
          <a:xfrm>
            <a:off x="18945225" y="9028113"/>
            <a:ext cx="777875" cy="371475"/>
          </a:xfrm>
          <a:custGeom>
            <a:avLst/>
            <a:gdLst>
              <a:gd name="T0" fmla="*/ 777017 w 517"/>
              <a:gd name="T1" fmla="*/ 180870 h 245"/>
              <a:gd name="T2" fmla="*/ 581257 w 517"/>
              <a:gd name="T3" fmla="*/ 0 h 245"/>
              <a:gd name="T4" fmla="*/ 581257 w 517"/>
              <a:gd name="T5" fmla="*/ 115513 h 245"/>
              <a:gd name="T6" fmla="*/ 0 w 517"/>
              <a:gd name="T7" fmla="*/ 115513 h 245"/>
              <a:gd name="T8" fmla="*/ 0 w 517"/>
              <a:gd name="T9" fmla="*/ 255346 h 245"/>
              <a:gd name="T10" fmla="*/ 581257 w 517"/>
              <a:gd name="T11" fmla="*/ 255346 h 245"/>
              <a:gd name="T12" fmla="*/ 581257 w 517"/>
              <a:gd name="T13" fmla="*/ 370859 h 245"/>
              <a:gd name="T14" fmla="*/ 777017 w 517"/>
              <a:gd name="T15" fmla="*/ 180870 h 24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17" h="245">
                <a:moveTo>
                  <a:pt x="516" y="119"/>
                </a:moveTo>
                <a:lnTo>
                  <a:pt x="386" y="0"/>
                </a:lnTo>
                <a:lnTo>
                  <a:pt x="386" y="76"/>
                </a:lnTo>
                <a:lnTo>
                  <a:pt x="0" y="76"/>
                </a:lnTo>
                <a:lnTo>
                  <a:pt x="0" y="168"/>
                </a:lnTo>
                <a:lnTo>
                  <a:pt x="386" y="168"/>
                </a:lnTo>
                <a:lnTo>
                  <a:pt x="386" y="244"/>
                </a:lnTo>
                <a:lnTo>
                  <a:pt x="516" y="119"/>
                </a:lnTo>
              </a:path>
            </a:pathLst>
          </a:custGeom>
          <a:solidFill>
            <a:srgbClr val="0168A7"/>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121853" tIns="60926" rIns="121853" bIns="60926" anchor="ctr"/>
          <a:lstStyle/>
          <a:p>
            <a:endParaRPr lang="es-MX"/>
          </a:p>
        </p:txBody>
      </p:sp>
      <p:sp>
        <p:nvSpPr>
          <p:cNvPr id="118" name="Freeform 122"/>
          <p:cNvSpPr>
            <a:spLocks noChangeArrowheads="1"/>
          </p:cNvSpPr>
          <p:nvPr/>
        </p:nvSpPr>
        <p:spPr bwMode="auto">
          <a:xfrm>
            <a:off x="18945225" y="9899650"/>
            <a:ext cx="777875" cy="371475"/>
          </a:xfrm>
          <a:custGeom>
            <a:avLst/>
            <a:gdLst>
              <a:gd name="T0" fmla="*/ 777017 w 517"/>
              <a:gd name="T1" fmla="*/ 189989 h 245"/>
              <a:gd name="T2" fmla="*/ 581257 w 517"/>
              <a:gd name="T3" fmla="*/ 0 h 245"/>
              <a:gd name="T4" fmla="*/ 581257 w 517"/>
              <a:gd name="T5" fmla="*/ 115513 h 245"/>
              <a:gd name="T6" fmla="*/ 0 w 517"/>
              <a:gd name="T7" fmla="*/ 115513 h 245"/>
              <a:gd name="T8" fmla="*/ 0 w 517"/>
              <a:gd name="T9" fmla="*/ 255346 h 245"/>
              <a:gd name="T10" fmla="*/ 581257 w 517"/>
              <a:gd name="T11" fmla="*/ 255346 h 245"/>
              <a:gd name="T12" fmla="*/ 581257 w 517"/>
              <a:gd name="T13" fmla="*/ 370859 h 245"/>
              <a:gd name="T14" fmla="*/ 777017 w 517"/>
              <a:gd name="T15" fmla="*/ 189989 h 24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17" h="245">
                <a:moveTo>
                  <a:pt x="516" y="125"/>
                </a:moveTo>
                <a:lnTo>
                  <a:pt x="386" y="0"/>
                </a:lnTo>
                <a:lnTo>
                  <a:pt x="386" y="76"/>
                </a:lnTo>
                <a:lnTo>
                  <a:pt x="0" y="76"/>
                </a:lnTo>
                <a:lnTo>
                  <a:pt x="0" y="168"/>
                </a:lnTo>
                <a:lnTo>
                  <a:pt x="386" y="168"/>
                </a:lnTo>
                <a:lnTo>
                  <a:pt x="386" y="244"/>
                </a:lnTo>
                <a:lnTo>
                  <a:pt x="516" y="125"/>
                </a:lnTo>
              </a:path>
            </a:pathLst>
          </a:custGeom>
          <a:solidFill>
            <a:srgbClr val="0168A7"/>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121853" tIns="60926" rIns="121853" bIns="60926" anchor="ctr"/>
          <a:lstStyle/>
          <a:p>
            <a:endParaRPr lang="es-MX"/>
          </a:p>
        </p:txBody>
      </p:sp>
      <p:sp>
        <p:nvSpPr>
          <p:cNvPr id="119" name="Freeform 123"/>
          <p:cNvSpPr>
            <a:spLocks noChangeArrowheads="1"/>
          </p:cNvSpPr>
          <p:nvPr/>
        </p:nvSpPr>
        <p:spPr bwMode="auto">
          <a:xfrm>
            <a:off x="18945225" y="10744200"/>
            <a:ext cx="777875" cy="371475"/>
          </a:xfrm>
          <a:custGeom>
            <a:avLst/>
            <a:gdLst>
              <a:gd name="T0" fmla="*/ 777017 w 517"/>
              <a:gd name="T1" fmla="*/ 181648 h 246"/>
              <a:gd name="T2" fmla="*/ 581257 w 517"/>
              <a:gd name="T3" fmla="*/ 0 h 246"/>
              <a:gd name="T4" fmla="*/ 581257 w 517"/>
              <a:gd name="T5" fmla="*/ 115044 h 246"/>
              <a:gd name="T6" fmla="*/ 0 w 517"/>
              <a:gd name="T7" fmla="*/ 115044 h 246"/>
              <a:gd name="T8" fmla="*/ 0 w 517"/>
              <a:gd name="T9" fmla="*/ 255821 h 246"/>
              <a:gd name="T10" fmla="*/ 581257 w 517"/>
              <a:gd name="T11" fmla="*/ 255821 h 246"/>
              <a:gd name="T12" fmla="*/ 581257 w 517"/>
              <a:gd name="T13" fmla="*/ 370865 h 246"/>
              <a:gd name="T14" fmla="*/ 777017 w 517"/>
              <a:gd name="T15" fmla="*/ 181648 h 24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17" h="246">
                <a:moveTo>
                  <a:pt x="516" y="120"/>
                </a:moveTo>
                <a:lnTo>
                  <a:pt x="386" y="0"/>
                </a:lnTo>
                <a:lnTo>
                  <a:pt x="386" y="76"/>
                </a:lnTo>
                <a:lnTo>
                  <a:pt x="0" y="76"/>
                </a:lnTo>
                <a:lnTo>
                  <a:pt x="0" y="169"/>
                </a:lnTo>
                <a:lnTo>
                  <a:pt x="386" y="169"/>
                </a:lnTo>
                <a:lnTo>
                  <a:pt x="386" y="245"/>
                </a:lnTo>
                <a:lnTo>
                  <a:pt x="516" y="120"/>
                </a:lnTo>
              </a:path>
            </a:pathLst>
          </a:custGeom>
          <a:solidFill>
            <a:srgbClr val="0168A7"/>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121853" tIns="60926" rIns="121853" bIns="60926" anchor="ctr"/>
          <a:lstStyle/>
          <a:p>
            <a:endParaRPr lang="es-MX"/>
          </a:p>
        </p:txBody>
      </p:sp>
      <p:sp>
        <p:nvSpPr>
          <p:cNvPr id="120" name="Freeform 124"/>
          <p:cNvSpPr>
            <a:spLocks noChangeArrowheads="1"/>
          </p:cNvSpPr>
          <p:nvPr/>
        </p:nvSpPr>
        <p:spPr bwMode="auto">
          <a:xfrm>
            <a:off x="14779625" y="11555413"/>
            <a:ext cx="2706688" cy="471487"/>
          </a:xfrm>
          <a:custGeom>
            <a:avLst/>
            <a:gdLst>
              <a:gd name="T0" fmla="*/ 0 w 1773"/>
              <a:gd name="T1" fmla="*/ 0 h 311"/>
              <a:gd name="T2" fmla="*/ 2706270 w 1773"/>
              <a:gd name="T3" fmla="*/ 0 h 311"/>
              <a:gd name="T4" fmla="*/ 2706270 w 1773"/>
              <a:gd name="T5" fmla="*/ 470603 h 311"/>
              <a:gd name="T6" fmla="*/ 0 w 1773"/>
              <a:gd name="T7" fmla="*/ 470603 h 311"/>
              <a:gd name="T8" fmla="*/ 0 w 1773"/>
              <a:gd name="T9" fmla="*/ 0 h 31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73" h="311">
                <a:moveTo>
                  <a:pt x="0" y="0"/>
                </a:moveTo>
                <a:lnTo>
                  <a:pt x="1772" y="0"/>
                </a:lnTo>
                <a:lnTo>
                  <a:pt x="1772" y="310"/>
                </a:lnTo>
                <a:lnTo>
                  <a:pt x="0" y="310"/>
                </a:lnTo>
                <a:lnTo>
                  <a:pt x="0" y="0"/>
                </a:lnTo>
              </a:path>
            </a:pathLst>
          </a:custGeom>
          <a:solidFill>
            <a:srgbClr val="F4726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121853" tIns="60926" rIns="121853" bIns="60926" anchor="ctr"/>
          <a:lstStyle/>
          <a:p>
            <a:endParaRPr lang="es-MX"/>
          </a:p>
        </p:txBody>
      </p:sp>
      <p:sp>
        <p:nvSpPr>
          <p:cNvPr id="121" name="Freeform 125"/>
          <p:cNvSpPr>
            <a:spLocks noChangeArrowheads="1"/>
          </p:cNvSpPr>
          <p:nvPr/>
        </p:nvSpPr>
        <p:spPr bwMode="auto">
          <a:xfrm>
            <a:off x="18945225" y="11601450"/>
            <a:ext cx="777875" cy="371475"/>
          </a:xfrm>
          <a:custGeom>
            <a:avLst/>
            <a:gdLst>
              <a:gd name="T0" fmla="*/ 777017 w 517"/>
              <a:gd name="T1" fmla="*/ 180870 h 245"/>
              <a:gd name="T2" fmla="*/ 581257 w 517"/>
              <a:gd name="T3" fmla="*/ 0 h 245"/>
              <a:gd name="T4" fmla="*/ 581257 w 517"/>
              <a:gd name="T5" fmla="*/ 115513 h 245"/>
              <a:gd name="T6" fmla="*/ 0 w 517"/>
              <a:gd name="T7" fmla="*/ 115513 h 245"/>
              <a:gd name="T8" fmla="*/ 0 w 517"/>
              <a:gd name="T9" fmla="*/ 255346 h 245"/>
              <a:gd name="T10" fmla="*/ 581257 w 517"/>
              <a:gd name="T11" fmla="*/ 255346 h 245"/>
              <a:gd name="T12" fmla="*/ 581257 w 517"/>
              <a:gd name="T13" fmla="*/ 370859 h 245"/>
              <a:gd name="T14" fmla="*/ 777017 w 517"/>
              <a:gd name="T15" fmla="*/ 180870 h 24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17" h="245">
                <a:moveTo>
                  <a:pt x="516" y="119"/>
                </a:moveTo>
                <a:lnTo>
                  <a:pt x="386" y="0"/>
                </a:lnTo>
                <a:lnTo>
                  <a:pt x="386" y="76"/>
                </a:lnTo>
                <a:lnTo>
                  <a:pt x="0" y="76"/>
                </a:lnTo>
                <a:lnTo>
                  <a:pt x="0" y="168"/>
                </a:lnTo>
                <a:lnTo>
                  <a:pt x="386" y="168"/>
                </a:lnTo>
                <a:lnTo>
                  <a:pt x="386" y="244"/>
                </a:lnTo>
                <a:lnTo>
                  <a:pt x="516" y="119"/>
                </a:lnTo>
              </a:path>
            </a:pathLst>
          </a:custGeom>
          <a:solidFill>
            <a:srgbClr val="0168A7"/>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121853" tIns="60926" rIns="121853" bIns="60926" anchor="ctr"/>
          <a:lstStyle/>
          <a:p>
            <a:endParaRPr lang="es-MX"/>
          </a:p>
        </p:txBody>
      </p:sp>
      <p:sp>
        <p:nvSpPr>
          <p:cNvPr id="33804" name="Subtitle 2"/>
          <p:cNvSpPr txBox="1">
            <a:spLocks/>
          </p:cNvSpPr>
          <p:nvPr/>
        </p:nvSpPr>
        <p:spPr bwMode="auto">
          <a:xfrm>
            <a:off x="19853275" y="9756775"/>
            <a:ext cx="1238250" cy="67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43744" tIns="121869" rIns="243744" bIns="121869">
            <a:spAutoFit/>
          </a:bodyPr>
          <a:lstStyle>
            <a:lvl1pPr defTabSz="457200">
              <a:defRPr sz="3600">
                <a:solidFill>
                  <a:schemeClr val="tx1"/>
                </a:solidFill>
                <a:latin typeface="Lato Light" panose="020F0302020204030203" pitchFamily="34" charset="0"/>
                <a:ea typeface="MS PGothic" panose="020B0600070205080204" pitchFamily="34" charset="-128"/>
              </a:defRPr>
            </a:lvl1pPr>
            <a:lvl2pPr marL="742950" indent="-285750" defTabSz="457200">
              <a:defRPr sz="3600">
                <a:solidFill>
                  <a:schemeClr val="tx1"/>
                </a:solidFill>
                <a:latin typeface="Lato Light" panose="020F0302020204030203" pitchFamily="34" charset="0"/>
                <a:ea typeface="MS PGothic" panose="020B0600070205080204" pitchFamily="34" charset="-128"/>
              </a:defRPr>
            </a:lvl2pPr>
            <a:lvl3pPr marL="1143000" indent="-228600" defTabSz="457200">
              <a:defRPr sz="3600">
                <a:solidFill>
                  <a:schemeClr val="tx1"/>
                </a:solidFill>
                <a:latin typeface="Lato Light" panose="020F0302020204030203" pitchFamily="34" charset="0"/>
                <a:ea typeface="MS PGothic" panose="020B0600070205080204" pitchFamily="34" charset="-128"/>
              </a:defRPr>
            </a:lvl3pPr>
            <a:lvl4pPr marL="1600200" indent="-228600" defTabSz="457200">
              <a:defRPr sz="3600">
                <a:solidFill>
                  <a:schemeClr val="tx1"/>
                </a:solidFill>
                <a:latin typeface="Lato Light" panose="020F0302020204030203" pitchFamily="34" charset="0"/>
                <a:ea typeface="MS PGothic" panose="020B0600070205080204" pitchFamily="34" charset="-128"/>
              </a:defRPr>
            </a:lvl4pPr>
            <a:lvl5pPr marL="2057400" indent="-228600" defTabSz="457200">
              <a:defRPr sz="3600">
                <a:solidFill>
                  <a:schemeClr val="tx1"/>
                </a:solidFill>
                <a:latin typeface="Lato Light" panose="020F0302020204030203" pitchFamily="34" charset="0"/>
                <a:ea typeface="MS PGothic" panose="020B0600070205080204" pitchFamily="34" charset="-128"/>
              </a:defRPr>
            </a:lvl5pPr>
            <a:lvl6pPr marL="25146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spcBef>
                <a:spcPct val="20000"/>
              </a:spcBef>
              <a:buFont typeface="Arial" panose="020B0604020202020204" pitchFamily="34" charset="0"/>
              <a:buNone/>
            </a:pPr>
            <a:r>
              <a:rPr lang="en-US" altLang="es-MX" sz="2800" b="1" dirty="0">
                <a:latin typeface="Lato" panose="020F0502020204030203" pitchFamily="34" charset="77"/>
              </a:rPr>
              <a:t>67%</a:t>
            </a:r>
            <a:endParaRPr lang="en-US" altLang="es-MX" sz="1800" b="1" dirty="0">
              <a:latin typeface="Lato" panose="020F0502020204030203" pitchFamily="34" charset="77"/>
            </a:endParaRPr>
          </a:p>
        </p:txBody>
      </p:sp>
      <p:sp>
        <p:nvSpPr>
          <p:cNvPr id="33805" name="Subtitle 2"/>
          <p:cNvSpPr txBox="1">
            <a:spLocks/>
          </p:cNvSpPr>
          <p:nvPr/>
        </p:nvSpPr>
        <p:spPr bwMode="auto">
          <a:xfrm>
            <a:off x="19853275" y="10574338"/>
            <a:ext cx="1238250" cy="677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43744" tIns="121869" rIns="243744" bIns="121869">
            <a:spAutoFit/>
          </a:bodyPr>
          <a:lstStyle>
            <a:lvl1pPr defTabSz="457200">
              <a:defRPr sz="3600">
                <a:solidFill>
                  <a:schemeClr val="tx1"/>
                </a:solidFill>
                <a:latin typeface="Lato Light" panose="020F0302020204030203" pitchFamily="34" charset="0"/>
                <a:ea typeface="MS PGothic" panose="020B0600070205080204" pitchFamily="34" charset="-128"/>
              </a:defRPr>
            </a:lvl1pPr>
            <a:lvl2pPr marL="742950" indent="-285750" defTabSz="457200">
              <a:defRPr sz="3600">
                <a:solidFill>
                  <a:schemeClr val="tx1"/>
                </a:solidFill>
                <a:latin typeface="Lato Light" panose="020F0302020204030203" pitchFamily="34" charset="0"/>
                <a:ea typeface="MS PGothic" panose="020B0600070205080204" pitchFamily="34" charset="-128"/>
              </a:defRPr>
            </a:lvl2pPr>
            <a:lvl3pPr marL="1143000" indent="-228600" defTabSz="457200">
              <a:defRPr sz="3600">
                <a:solidFill>
                  <a:schemeClr val="tx1"/>
                </a:solidFill>
                <a:latin typeface="Lato Light" panose="020F0302020204030203" pitchFamily="34" charset="0"/>
                <a:ea typeface="MS PGothic" panose="020B0600070205080204" pitchFamily="34" charset="-128"/>
              </a:defRPr>
            </a:lvl3pPr>
            <a:lvl4pPr marL="1600200" indent="-228600" defTabSz="457200">
              <a:defRPr sz="3600">
                <a:solidFill>
                  <a:schemeClr val="tx1"/>
                </a:solidFill>
                <a:latin typeface="Lato Light" panose="020F0302020204030203" pitchFamily="34" charset="0"/>
                <a:ea typeface="MS PGothic" panose="020B0600070205080204" pitchFamily="34" charset="-128"/>
              </a:defRPr>
            </a:lvl4pPr>
            <a:lvl5pPr marL="2057400" indent="-228600" defTabSz="457200">
              <a:defRPr sz="3600">
                <a:solidFill>
                  <a:schemeClr val="tx1"/>
                </a:solidFill>
                <a:latin typeface="Lato Light" panose="020F0302020204030203" pitchFamily="34" charset="0"/>
                <a:ea typeface="MS PGothic" panose="020B0600070205080204" pitchFamily="34" charset="-128"/>
              </a:defRPr>
            </a:lvl5pPr>
            <a:lvl6pPr marL="25146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spcBef>
                <a:spcPct val="20000"/>
              </a:spcBef>
              <a:buFont typeface="Arial" panose="020B0604020202020204" pitchFamily="34" charset="0"/>
              <a:buNone/>
            </a:pPr>
            <a:r>
              <a:rPr lang="en-US" altLang="es-MX" sz="2800" b="1" dirty="0">
                <a:latin typeface="Lato" panose="020F0502020204030203" pitchFamily="34" charset="77"/>
              </a:rPr>
              <a:t>35%</a:t>
            </a:r>
            <a:endParaRPr lang="en-US" altLang="es-MX" sz="1800" b="1" dirty="0">
              <a:latin typeface="Lato" panose="020F0502020204030203" pitchFamily="34" charset="77"/>
            </a:endParaRPr>
          </a:p>
        </p:txBody>
      </p:sp>
      <p:sp>
        <p:nvSpPr>
          <p:cNvPr id="33806" name="Subtitle 2"/>
          <p:cNvSpPr txBox="1">
            <a:spLocks/>
          </p:cNvSpPr>
          <p:nvPr/>
        </p:nvSpPr>
        <p:spPr bwMode="auto">
          <a:xfrm>
            <a:off x="19853275" y="11426825"/>
            <a:ext cx="1238250" cy="67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43744" tIns="121869" rIns="243744" bIns="121869">
            <a:spAutoFit/>
          </a:bodyPr>
          <a:lstStyle>
            <a:lvl1pPr defTabSz="457200">
              <a:defRPr sz="3600">
                <a:solidFill>
                  <a:schemeClr val="tx1"/>
                </a:solidFill>
                <a:latin typeface="Lato Light" panose="020F0302020204030203" pitchFamily="34" charset="0"/>
                <a:ea typeface="MS PGothic" panose="020B0600070205080204" pitchFamily="34" charset="-128"/>
              </a:defRPr>
            </a:lvl1pPr>
            <a:lvl2pPr marL="742950" indent="-285750" defTabSz="457200">
              <a:defRPr sz="3600">
                <a:solidFill>
                  <a:schemeClr val="tx1"/>
                </a:solidFill>
                <a:latin typeface="Lato Light" panose="020F0302020204030203" pitchFamily="34" charset="0"/>
                <a:ea typeface="MS PGothic" panose="020B0600070205080204" pitchFamily="34" charset="-128"/>
              </a:defRPr>
            </a:lvl2pPr>
            <a:lvl3pPr marL="1143000" indent="-228600" defTabSz="457200">
              <a:defRPr sz="3600">
                <a:solidFill>
                  <a:schemeClr val="tx1"/>
                </a:solidFill>
                <a:latin typeface="Lato Light" panose="020F0302020204030203" pitchFamily="34" charset="0"/>
                <a:ea typeface="MS PGothic" panose="020B0600070205080204" pitchFamily="34" charset="-128"/>
              </a:defRPr>
            </a:lvl3pPr>
            <a:lvl4pPr marL="1600200" indent="-228600" defTabSz="457200">
              <a:defRPr sz="3600">
                <a:solidFill>
                  <a:schemeClr val="tx1"/>
                </a:solidFill>
                <a:latin typeface="Lato Light" panose="020F0302020204030203" pitchFamily="34" charset="0"/>
                <a:ea typeface="MS PGothic" panose="020B0600070205080204" pitchFamily="34" charset="-128"/>
              </a:defRPr>
            </a:lvl4pPr>
            <a:lvl5pPr marL="2057400" indent="-228600" defTabSz="457200">
              <a:defRPr sz="3600">
                <a:solidFill>
                  <a:schemeClr val="tx1"/>
                </a:solidFill>
                <a:latin typeface="Lato Light" panose="020F0302020204030203" pitchFamily="34" charset="0"/>
                <a:ea typeface="MS PGothic" panose="020B0600070205080204" pitchFamily="34" charset="-128"/>
              </a:defRPr>
            </a:lvl5pPr>
            <a:lvl6pPr marL="25146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spcBef>
                <a:spcPct val="20000"/>
              </a:spcBef>
              <a:buFont typeface="Arial" panose="020B0604020202020204" pitchFamily="34" charset="0"/>
              <a:buNone/>
            </a:pPr>
            <a:r>
              <a:rPr lang="en-US" altLang="es-MX" sz="2800" b="1" dirty="0">
                <a:latin typeface="Lato" panose="020F0502020204030203" pitchFamily="34" charset="77"/>
              </a:rPr>
              <a:t>86%</a:t>
            </a:r>
            <a:endParaRPr lang="en-US" altLang="es-MX" sz="1800" b="1" dirty="0">
              <a:latin typeface="Lato" panose="020F0502020204030203" pitchFamily="34" charset="77"/>
            </a:endParaRPr>
          </a:p>
        </p:txBody>
      </p:sp>
      <p:sp>
        <p:nvSpPr>
          <p:cNvPr id="33807" name="Subtitle 2"/>
          <p:cNvSpPr txBox="1">
            <a:spLocks/>
          </p:cNvSpPr>
          <p:nvPr/>
        </p:nvSpPr>
        <p:spPr bwMode="auto">
          <a:xfrm>
            <a:off x="19853275" y="8858250"/>
            <a:ext cx="1238250"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43744" tIns="121869" rIns="243744" bIns="121869">
            <a:spAutoFit/>
          </a:bodyPr>
          <a:lstStyle>
            <a:lvl1pPr defTabSz="457200">
              <a:defRPr sz="3600">
                <a:solidFill>
                  <a:schemeClr val="tx1"/>
                </a:solidFill>
                <a:latin typeface="Lato Light" panose="020F0302020204030203" pitchFamily="34" charset="0"/>
                <a:ea typeface="MS PGothic" panose="020B0600070205080204" pitchFamily="34" charset="-128"/>
              </a:defRPr>
            </a:lvl1pPr>
            <a:lvl2pPr marL="742950" indent="-285750" defTabSz="457200">
              <a:defRPr sz="3600">
                <a:solidFill>
                  <a:schemeClr val="tx1"/>
                </a:solidFill>
                <a:latin typeface="Lato Light" panose="020F0302020204030203" pitchFamily="34" charset="0"/>
                <a:ea typeface="MS PGothic" panose="020B0600070205080204" pitchFamily="34" charset="-128"/>
              </a:defRPr>
            </a:lvl2pPr>
            <a:lvl3pPr marL="1143000" indent="-228600" defTabSz="457200">
              <a:defRPr sz="3600">
                <a:solidFill>
                  <a:schemeClr val="tx1"/>
                </a:solidFill>
                <a:latin typeface="Lato Light" panose="020F0302020204030203" pitchFamily="34" charset="0"/>
                <a:ea typeface="MS PGothic" panose="020B0600070205080204" pitchFamily="34" charset="-128"/>
              </a:defRPr>
            </a:lvl3pPr>
            <a:lvl4pPr marL="1600200" indent="-228600" defTabSz="457200">
              <a:defRPr sz="3600">
                <a:solidFill>
                  <a:schemeClr val="tx1"/>
                </a:solidFill>
                <a:latin typeface="Lato Light" panose="020F0302020204030203" pitchFamily="34" charset="0"/>
                <a:ea typeface="MS PGothic" panose="020B0600070205080204" pitchFamily="34" charset="-128"/>
              </a:defRPr>
            </a:lvl4pPr>
            <a:lvl5pPr marL="2057400" indent="-228600" defTabSz="457200">
              <a:defRPr sz="3600">
                <a:solidFill>
                  <a:schemeClr val="tx1"/>
                </a:solidFill>
                <a:latin typeface="Lato Light" panose="020F0302020204030203" pitchFamily="34" charset="0"/>
                <a:ea typeface="MS PGothic" panose="020B0600070205080204" pitchFamily="34" charset="-128"/>
              </a:defRPr>
            </a:lvl5pPr>
            <a:lvl6pPr marL="25146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spcBef>
                <a:spcPct val="20000"/>
              </a:spcBef>
              <a:buFont typeface="Arial" panose="020B0604020202020204" pitchFamily="34" charset="0"/>
              <a:buNone/>
            </a:pPr>
            <a:r>
              <a:rPr lang="en-US" altLang="es-MX" sz="2800" b="1" dirty="0">
                <a:latin typeface="Lato" panose="020F0502020204030203" pitchFamily="34" charset="77"/>
              </a:rPr>
              <a:t>45%</a:t>
            </a:r>
            <a:endParaRPr lang="en-US" altLang="es-MX" sz="1800" b="1" dirty="0">
              <a:latin typeface="Lato" panose="020F0502020204030203" pitchFamily="34" charset="77"/>
            </a:endParaRPr>
          </a:p>
        </p:txBody>
      </p:sp>
      <p:sp>
        <p:nvSpPr>
          <p:cNvPr id="33808" name="TextBox 159"/>
          <p:cNvSpPr txBox="1">
            <a:spLocks noChangeArrowheads="1"/>
          </p:cNvSpPr>
          <p:nvPr/>
        </p:nvSpPr>
        <p:spPr bwMode="auto">
          <a:xfrm>
            <a:off x="14779625" y="9779000"/>
            <a:ext cx="16891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82843" tIns="91422" rIns="182843" bIns="91422">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id-ID" altLang="es-MX" sz="2600" b="1" dirty="0" err="1">
                <a:solidFill>
                  <a:schemeClr val="bg1"/>
                </a:solidFill>
                <a:latin typeface="Lato" panose="020F0502020204030203" pitchFamily="34" charset="77"/>
              </a:rPr>
              <a:t>Graphics</a:t>
            </a:r>
            <a:endParaRPr lang="id-ID" altLang="es-MX" sz="2600" b="1" dirty="0">
              <a:solidFill>
                <a:schemeClr val="bg1"/>
              </a:solidFill>
              <a:latin typeface="Lato" panose="020F0502020204030203" pitchFamily="34" charset="77"/>
            </a:endParaRPr>
          </a:p>
        </p:txBody>
      </p:sp>
      <p:sp>
        <p:nvSpPr>
          <p:cNvPr id="33809" name="TextBox 160"/>
          <p:cNvSpPr txBox="1">
            <a:spLocks noChangeArrowheads="1"/>
          </p:cNvSpPr>
          <p:nvPr/>
        </p:nvSpPr>
        <p:spPr bwMode="auto">
          <a:xfrm>
            <a:off x="14779625" y="10596563"/>
            <a:ext cx="1254125"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82843" tIns="91422" rIns="182843" bIns="91422">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id-ID" altLang="es-MX" sz="2600" b="1" dirty="0">
                <a:solidFill>
                  <a:schemeClr val="bg1"/>
                </a:solidFill>
                <a:latin typeface="Lato" panose="020F0502020204030203" pitchFamily="34" charset="77"/>
              </a:rPr>
              <a:t>Video</a:t>
            </a:r>
          </a:p>
        </p:txBody>
      </p:sp>
      <p:sp>
        <p:nvSpPr>
          <p:cNvPr id="33810" name="TextBox 161"/>
          <p:cNvSpPr txBox="1">
            <a:spLocks noChangeArrowheads="1"/>
          </p:cNvSpPr>
          <p:nvPr/>
        </p:nvSpPr>
        <p:spPr bwMode="auto">
          <a:xfrm>
            <a:off x="14779625" y="11474450"/>
            <a:ext cx="1735138"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82843" tIns="91422" rIns="182843" bIns="91422">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id-ID" altLang="es-MX" sz="2600" b="1" dirty="0" err="1">
                <a:solidFill>
                  <a:schemeClr val="bg1"/>
                </a:solidFill>
                <a:latin typeface="Lato" panose="020F0502020204030203" pitchFamily="34" charset="77"/>
              </a:rPr>
              <a:t>Software</a:t>
            </a:r>
            <a:endParaRPr lang="id-ID" altLang="es-MX" sz="2600" b="1" dirty="0">
              <a:solidFill>
                <a:schemeClr val="bg1"/>
              </a:solidFill>
              <a:latin typeface="Lato" panose="020F0502020204030203" pitchFamily="34" charset="77"/>
            </a:endParaRPr>
          </a:p>
        </p:txBody>
      </p:sp>
      <p:sp>
        <p:nvSpPr>
          <p:cNvPr id="33811" name="TextBox 162"/>
          <p:cNvSpPr txBox="1">
            <a:spLocks noChangeArrowheads="1"/>
          </p:cNvSpPr>
          <p:nvPr/>
        </p:nvSpPr>
        <p:spPr bwMode="auto">
          <a:xfrm>
            <a:off x="14779625" y="8910638"/>
            <a:ext cx="1262130" cy="5847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82843" tIns="91422" rIns="182843" bIns="91422">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id-ID" altLang="es-MX" sz="2600" b="1" dirty="0">
                <a:solidFill>
                  <a:schemeClr val="bg1"/>
                </a:solidFill>
                <a:latin typeface="Lato" panose="020F0502020204030203" pitchFamily="34" charset="77"/>
              </a:rPr>
              <a:t>Music</a:t>
            </a:r>
          </a:p>
        </p:txBody>
      </p:sp>
      <p:sp>
        <p:nvSpPr>
          <p:cNvPr id="146" name="Freeform 113"/>
          <p:cNvSpPr>
            <a:spLocks noChangeArrowheads="1"/>
          </p:cNvSpPr>
          <p:nvPr/>
        </p:nvSpPr>
        <p:spPr bwMode="auto">
          <a:xfrm>
            <a:off x="3097213" y="8177213"/>
            <a:ext cx="5829300" cy="4275137"/>
          </a:xfrm>
          <a:custGeom>
            <a:avLst/>
            <a:gdLst>
              <a:gd name="T0" fmla="*/ 5827421 w 3865"/>
              <a:gd name="T1" fmla="*/ 4152110 h 2837"/>
              <a:gd name="T2" fmla="*/ 5614774 w 3865"/>
              <a:gd name="T3" fmla="*/ 4028527 h 2837"/>
              <a:gd name="T4" fmla="*/ 5614774 w 3865"/>
              <a:gd name="T5" fmla="*/ 4126489 h 2837"/>
              <a:gd name="T6" fmla="*/ 140256 w 3865"/>
              <a:gd name="T7" fmla="*/ 4126489 h 2837"/>
              <a:gd name="T8" fmla="*/ 140256 w 3865"/>
              <a:gd name="T9" fmla="*/ 212504 h 2837"/>
              <a:gd name="T10" fmla="*/ 238285 w 3865"/>
              <a:gd name="T11" fmla="*/ 212504 h 2837"/>
              <a:gd name="T12" fmla="*/ 114618 w 3865"/>
              <a:gd name="T13" fmla="*/ 0 h 2837"/>
              <a:gd name="T14" fmla="*/ 0 w 3865"/>
              <a:gd name="T15" fmla="*/ 212504 h 2837"/>
              <a:gd name="T16" fmla="*/ 90488 w 3865"/>
              <a:gd name="T17" fmla="*/ 212504 h 2837"/>
              <a:gd name="T18" fmla="*/ 90488 w 3865"/>
              <a:gd name="T19" fmla="*/ 4176224 h 2837"/>
              <a:gd name="T20" fmla="*/ 5614774 w 3865"/>
              <a:gd name="T21" fmla="*/ 4176224 h 2837"/>
              <a:gd name="T22" fmla="*/ 5614774 w 3865"/>
              <a:gd name="T23" fmla="*/ 4274187 h 2837"/>
              <a:gd name="T24" fmla="*/ 5827421 w 3865"/>
              <a:gd name="T25" fmla="*/ 4152110 h 283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865" h="2837">
                <a:moveTo>
                  <a:pt x="3864" y="2755"/>
                </a:moveTo>
                <a:lnTo>
                  <a:pt x="3723" y="2673"/>
                </a:lnTo>
                <a:lnTo>
                  <a:pt x="3723" y="2738"/>
                </a:lnTo>
                <a:lnTo>
                  <a:pt x="93" y="2738"/>
                </a:lnTo>
                <a:lnTo>
                  <a:pt x="93" y="141"/>
                </a:lnTo>
                <a:lnTo>
                  <a:pt x="158" y="141"/>
                </a:lnTo>
                <a:lnTo>
                  <a:pt x="76" y="0"/>
                </a:lnTo>
                <a:lnTo>
                  <a:pt x="0" y="141"/>
                </a:lnTo>
                <a:lnTo>
                  <a:pt x="60" y="141"/>
                </a:lnTo>
                <a:lnTo>
                  <a:pt x="60" y="2771"/>
                </a:lnTo>
                <a:lnTo>
                  <a:pt x="3723" y="2771"/>
                </a:lnTo>
                <a:lnTo>
                  <a:pt x="3723" y="2836"/>
                </a:lnTo>
                <a:lnTo>
                  <a:pt x="3864" y="2755"/>
                </a:lnTo>
              </a:path>
            </a:pathLst>
          </a:custGeom>
          <a:solidFill>
            <a:srgbClr val="0168A7"/>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121853" tIns="60926" rIns="121853" bIns="60926" anchor="ctr"/>
          <a:lstStyle/>
          <a:p>
            <a:endParaRPr lang="es-MX"/>
          </a:p>
        </p:txBody>
      </p:sp>
      <p:sp>
        <p:nvSpPr>
          <p:cNvPr id="147" name="Freeform 118"/>
          <p:cNvSpPr>
            <a:spLocks noChangeArrowheads="1"/>
          </p:cNvSpPr>
          <p:nvPr/>
        </p:nvSpPr>
        <p:spPr bwMode="auto">
          <a:xfrm>
            <a:off x="3590925" y="8982075"/>
            <a:ext cx="2706688" cy="471488"/>
          </a:xfrm>
          <a:custGeom>
            <a:avLst/>
            <a:gdLst>
              <a:gd name="T0" fmla="*/ 0 w 1615"/>
              <a:gd name="T1" fmla="*/ 0 h 311"/>
              <a:gd name="T2" fmla="*/ 2706120 w 1615"/>
              <a:gd name="T3" fmla="*/ 0 h 311"/>
              <a:gd name="T4" fmla="*/ 2706120 w 1615"/>
              <a:gd name="T5" fmla="*/ 470607 h 311"/>
              <a:gd name="T6" fmla="*/ 0 w 1615"/>
              <a:gd name="T7" fmla="*/ 470607 h 311"/>
              <a:gd name="T8" fmla="*/ 0 w 1615"/>
              <a:gd name="T9" fmla="*/ 0 h 31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15" h="311">
                <a:moveTo>
                  <a:pt x="0" y="0"/>
                </a:moveTo>
                <a:lnTo>
                  <a:pt x="1614" y="0"/>
                </a:lnTo>
                <a:lnTo>
                  <a:pt x="1614" y="310"/>
                </a:lnTo>
                <a:lnTo>
                  <a:pt x="0" y="310"/>
                </a:lnTo>
                <a:lnTo>
                  <a:pt x="0" y="0"/>
                </a:lnTo>
              </a:path>
            </a:pathLst>
          </a:custGeom>
          <a:solidFill>
            <a:schemeClr val="accent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121853" tIns="60926" rIns="121853" bIns="60926" anchor="ctr"/>
          <a:lstStyle/>
          <a:p>
            <a:endParaRPr lang="es-MX"/>
          </a:p>
        </p:txBody>
      </p:sp>
      <p:sp>
        <p:nvSpPr>
          <p:cNvPr id="148" name="Freeform 119"/>
          <p:cNvSpPr>
            <a:spLocks noChangeArrowheads="1"/>
          </p:cNvSpPr>
          <p:nvPr/>
        </p:nvSpPr>
        <p:spPr bwMode="auto">
          <a:xfrm>
            <a:off x="3590925" y="9845675"/>
            <a:ext cx="3346450" cy="471488"/>
          </a:xfrm>
          <a:custGeom>
            <a:avLst/>
            <a:gdLst>
              <a:gd name="T0" fmla="*/ 0 w 2218"/>
              <a:gd name="T1" fmla="*/ 0 h 311"/>
              <a:gd name="T2" fmla="*/ 3345470 w 2218"/>
              <a:gd name="T3" fmla="*/ 0 h 311"/>
              <a:gd name="T4" fmla="*/ 3345470 w 2218"/>
              <a:gd name="T5" fmla="*/ 470607 h 311"/>
              <a:gd name="T6" fmla="*/ 0 w 2218"/>
              <a:gd name="T7" fmla="*/ 470607 h 311"/>
              <a:gd name="T8" fmla="*/ 0 w 2218"/>
              <a:gd name="T9" fmla="*/ 0 h 31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18" h="311">
                <a:moveTo>
                  <a:pt x="0" y="0"/>
                </a:moveTo>
                <a:lnTo>
                  <a:pt x="2217" y="0"/>
                </a:lnTo>
                <a:lnTo>
                  <a:pt x="2217" y="310"/>
                </a:lnTo>
                <a:lnTo>
                  <a:pt x="0" y="310"/>
                </a:lnTo>
                <a:lnTo>
                  <a:pt x="0" y="0"/>
                </a:lnTo>
              </a:path>
            </a:pathLst>
          </a:cu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121853" tIns="60926" rIns="121853" bIns="60926" anchor="ctr"/>
          <a:lstStyle/>
          <a:p>
            <a:endParaRPr lang="es-MX"/>
          </a:p>
        </p:txBody>
      </p:sp>
      <p:sp>
        <p:nvSpPr>
          <p:cNvPr id="150" name="Freeform 120"/>
          <p:cNvSpPr>
            <a:spLocks noChangeArrowheads="1"/>
          </p:cNvSpPr>
          <p:nvPr/>
        </p:nvSpPr>
        <p:spPr bwMode="auto">
          <a:xfrm>
            <a:off x="3590925" y="10690225"/>
            <a:ext cx="1974850" cy="465138"/>
          </a:xfrm>
          <a:custGeom>
            <a:avLst/>
            <a:gdLst>
              <a:gd name="T0" fmla="*/ 0 w 1148"/>
              <a:gd name="T1" fmla="*/ 0 h 310"/>
              <a:gd name="T2" fmla="*/ 1973489 w 1148"/>
              <a:gd name="T3" fmla="*/ 0 h 310"/>
              <a:gd name="T4" fmla="*/ 1973489 w 1148"/>
              <a:gd name="T5" fmla="*/ 463971 h 310"/>
              <a:gd name="T6" fmla="*/ 0 w 1148"/>
              <a:gd name="T7" fmla="*/ 463971 h 310"/>
              <a:gd name="T8" fmla="*/ 0 w 1148"/>
              <a:gd name="T9" fmla="*/ 0 h 3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48" h="310">
                <a:moveTo>
                  <a:pt x="0" y="0"/>
                </a:moveTo>
                <a:lnTo>
                  <a:pt x="1147" y="0"/>
                </a:lnTo>
                <a:lnTo>
                  <a:pt x="1147" y="309"/>
                </a:lnTo>
                <a:lnTo>
                  <a:pt x="0" y="309"/>
                </a:lnTo>
                <a:lnTo>
                  <a:pt x="0" y="0"/>
                </a:lnTo>
              </a:path>
            </a:pathLst>
          </a:custGeom>
          <a:solidFill>
            <a:srgbClr val="3FD5BA"/>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121853" tIns="60926" rIns="121853" bIns="60926" anchor="ctr"/>
          <a:lstStyle/>
          <a:p>
            <a:endParaRPr lang="es-MX"/>
          </a:p>
        </p:txBody>
      </p:sp>
      <p:sp>
        <p:nvSpPr>
          <p:cNvPr id="151" name="Freeform 121"/>
          <p:cNvSpPr>
            <a:spLocks noChangeArrowheads="1"/>
          </p:cNvSpPr>
          <p:nvPr/>
        </p:nvSpPr>
        <p:spPr bwMode="auto">
          <a:xfrm>
            <a:off x="7754938" y="9028113"/>
            <a:ext cx="779462" cy="371475"/>
          </a:xfrm>
          <a:custGeom>
            <a:avLst/>
            <a:gdLst>
              <a:gd name="T0" fmla="*/ 777017 w 517"/>
              <a:gd name="T1" fmla="*/ 180870 h 245"/>
              <a:gd name="T2" fmla="*/ 581257 w 517"/>
              <a:gd name="T3" fmla="*/ 0 h 245"/>
              <a:gd name="T4" fmla="*/ 581257 w 517"/>
              <a:gd name="T5" fmla="*/ 115513 h 245"/>
              <a:gd name="T6" fmla="*/ 0 w 517"/>
              <a:gd name="T7" fmla="*/ 115513 h 245"/>
              <a:gd name="T8" fmla="*/ 0 w 517"/>
              <a:gd name="T9" fmla="*/ 255346 h 245"/>
              <a:gd name="T10" fmla="*/ 581257 w 517"/>
              <a:gd name="T11" fmla="*/ 255346 h 245"/>
              <a:gd name="T12" fmla="*/ 581257 w 517"/>
              <a:gd name="T13" fmla="*/ 370859 h 245"/>
              <a:gd name="T14" fmla="*/ 777017 w 517"/>
              <a:gd name="T15" fmla="*/ 180870 h 24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17" h="245">
                <a:moveTo>
                  <a:pt x="516" y="119"/>
                </a:moveTo>
                <a:lnTo>
                  <a:pt x="386" y="0"/>
                </a:lnTo>
                <a:lnTo>
                  <a:pt x="386" y="76"/>
                </a:lnTo>
                <a:lnTo>
                  <a:pt x="0" y="76"/>
                </a:lnTo>
                <a:lnTo>
                  <a:pt x="0" y="168"/>
                </a:lnTo>
                <a:lnTo>
                  <a:pt x="386" y="168"/>
                </a:lnTo>
                <a:lnTo>
                  <a:pt x="386" y="244"/>
                </a:lnTo>
                <a:lnTo>
                  <a:pt x="516" y="119"/>
                </a:lnTo>
              </a:path>
            </a:pathLst>
          </a:custGeom>
          <a:solidFill>
            <a:srgbClr val="0168A7"/>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121853" tIns="60926" rIns="121853" bIns="60926" anchor="ctr"/>
          <a:lstStyle/>
          <a:p>
            <a:endParaRPr lang="es-MX"/>
          </a:p>
        </p:txBody>
      </p:sp>
      <p:sp>
        <p:nvSpPr>
          <p:cNvPr id="152" name="Freeform 122"/>
          <p:cNvSpPr>
            <a:spLocks noChangeArrowheads="1"/>
          </p:cNvSpPr>
          <p:nvPr/>
        </p:nvSpPr>
        <p:spPr bwMode="auto">
          <a:xfrm>
            <a:off x="7754938" y="9899650"/>
            <a:ext cx="779462" cy="371475"/>
          </a:xfrm>
          <a:custGeom>
            <a:avLst/>
            <a:gdLst>
              <a:gd name="T0" fmla="*/ 777017 w 517"/>
              <a:gd name="T1" fmla="*/ 189989 h 245"/>
              <a:gd name="T2" fmla="*/ 581257 w 517"/>
              <a:gd name="T3" fmla="*/ 0 h 245"/>
              <a:gd name="T4" fmla="*/ 581257 w 517"/>
              <a:gd name="T5" fmla="*/ 115513 h 245"/>
              <a:gd name="T6" fmla="*/ 0 w 517"/>
              <a:gd name="T7" fmla="*/ 115513 h 245"/>
              <a:gd name="T8" fmla="*/ 0 w 517"/>
              <a:gd name="T9" fmla="*/ 255346 h 245"/>
              <a:gd name="T10" fmla="*/ 581257 w 517"/>
              <a:gd name="T11" fmla="*/ 255346 h 245"/>
              <a:gd name="T12" fmla="*/ 581257 w 517"/>
              <a:gd name="T13" fmla="*/ 370859 h 245"/>
              <a:gd name="T14" fmla="*/ 777017 w 517"/>
              <a:gd name="T15" fmla="*/ 189989 h 24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17" h="245">
                <a:moveTo>
                  <a:pt x="516" y="125"/>
                </a:moveTo>
                <a:lnTo>
                  <a:pt x="386" y="0"/>
                </a:lnTo>
                <a:lnTo>
                  <a:pt x="386" y="76"/>
                </a:lnTo>
                <a:lnTo>
                  <a:pt x="0" y="76"/>
                </a:lnTo>
                <a:lnTo>
                  <a:pt x="0" y="168"/>
                </a:lnTo>
                <a:lnTo>
                  <a:pt x="386" y="168"/>
                </a:lnTo>
                <a:lnTo>
                  <a:pt x="386" y="244"/>
                </a:lnTo>
                <a:lnTo>
                  <a:pt x="516" y="125"/>
                </a:lnTo>
              </a:path>
            </a:pathLst>
          </a:custGeom>
          <a:solidFill>
            <a:srgbClr val="0168A7"/>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121853" tIns="60926" rIns="121853" bIns="60926" anchor="ctr"/>
          <a:lstStyle/>
          <a:p>
            <a:endParaRPr lang="es-MX"/>
          </a:p>
        </p:txBody>
      </p:sp>
      <p:sp>
        <p:nvSpPr>
          <p:cNvPr id="153" name="Freeform 123"/>
          <p:cNvSpPr>
            <a:spLocks noChangeArrowheads="1"/>
          </p:cNvSpPr>
          <p:nvPr/>
        </p:nvSpPr>
        <p:spPr bwMode="auto">
          <a:xfrm>
            <a:off x="7754938" y="10744200"/>
            <a:ext cx="779462" cy="371475"/>
          </a:xfrm>
          <a:custGeom>
            <a:avLst/>
            <a:gdLst>
              <a:gd name="T0" fmla="*/ 777017 w 517"/>
              <a:gd name="T1" fmla="*/ 181648 h 246"/>
              <a:gd name="T2" fmla="*/ 581257 w 517"/>
              <a:gd name="T3" fmla="*/ 0 h 246"/>
              <a:gd name="T4" fmla="*/ 581257 w 517"/>
              <a:gd name="T5" fmla="*/ 115044 h 246"/>
              <a:gd name="T6" fmla="*/ 0 w 517"/>
              <a:gd name="T7" fmla="*/ 115044 h 246"/>
              <a:gd name="T8" fmla="*/ 0 w 517"/>
              <a:gd name="T9" fmla="*/ 255821 h 246"/>
              <a:gd name="T10" fmla="*/ 581257 w 517"/>
              <a:gd name="T11" fmla="*/ 255821 h 246"/>
              <a:gd name="T12" fmla="*/ 581257 w 517"/>
              <a:gd name="T13" fmla="*/ 370865 h 246"/>
              <a:gd name="T14" fmla="*/ 777017 w 517"/>
              <a:gd name="T15" fmla="*/ 181648 h 24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17" h="246">
                <a:moveTo>
                  <a:pt x="516" y="120"/>
                </a:moveTo>
                <a:lnTo>
                  <a:pt x="386" y="0"/>
                </a:lnTo>
                <a:lnTo>
                  <a:pt x="386" y="76"/>
                </a:lnTo>
                <a:lnTo>
                  <a:pt x="0" y="76"/>
                </a:lnTo>
                <a:lnTo>
                  <a:pt x="0" y="169"/>
                </a:lnTo>
                <a:lnTo>
                  <a:pt x="386" y="169"/>
                </a:lnTo>
                <a:lnTo>
                  <a:pt x="386" y="245"/>
                </a:lnTo>
                <a:lnTo>
                  <a:pt x="516" y="120"/>
                </a:lnTo>
              </a:path>
            </a:pathLst>
          </a:custGeom>
          <a:solidFill>
            <a:srgbClr val="0168A7"/>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121853" tIns="60926" rIns="121853" bIns="60926" anchor="ctr"/>
          <a:lstStyle/>
          <a:p>
            <a:endParaRPr lang="es-MX"/>
          </a:p>
        </p:txBody>
      </p:sp>
      <p:sp>
        <p:nvSpPr>
          <p:cNvPr id="154" name="Freeform 124"/>
          <p:cNvSpPr>
            <a:spLocks noChangeArrowheads="1"/>
          </p:cNvSpPr>
          <p:nvPr/>
        </p:nvSpPr>
        <p:spPr bwMode="auto">
          <a:xfrm>
            <a:off x="3590925" y="11555413"/>
            <a:ext cx="2706688" cy="471487"/>
          </a:xfrm>
          <a:custGeom>
            <a:avLst/>
            <a:gdLst>
              <a:gd name="T0" fmla="*/ 0 w 1773"/>
              <a:gd name="T1" fmla="*/ 0 h 311"/>
              <a:gd name="T2" fmla="*/ 2706270 w 1773"/>
              <a:gd name="T3" fmla="*/ 0 h 311"/>
              <a:gd name="T4" fmla="*/ 2706270 w 1773"/>
              <a:gd name="T5" fmla="*/ 470603 h 311"/>
              <a:gd name="T6" fmla="*/ 0 w 1773"/>
              <a:gd name="T7" fmla="*/ 470603 h 311"/>
              <a:gd name="T8" fmla="*/ 0 w 1773"/>
              <a:gd name="T9" fmla="*/ 0 h 31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73" h="311">
                <a:moveTo>
                  <a:pt x="0" y="0"/>
                </a:moveTo>
                <a:lnTo>
                  <a:pt x="1772" y="0"/>
                </a:lnTo>
                <a:lnTo>
                  <a:pt x="1772" y="310"/>
                </a:lnTo>
                <a:lnTo>
                  <a:pt x="0" y="310"/>
                </a:lnTo>
                <a:lnTo>
                  <a:pt x="0" y="0"/>
                </a:lnTo>
              </a:path>
            </a:pathLst>
          </a:custGeom>
          <a:solidFill>
            <a:srgbClr val="F4726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121853" tIns="60926" rIns="121853" bIns="60926" anchor="ctr"/>
          <a:lstStyle/>
          <a:p>
            <a:endParaRPr lang="es-MX"/>
          </a:p>
        </p:txBody>
      </p:sp>
      <p:sp>
        <p:nvSpPr>
          <p:cNvPr id="155" name="Freeform 125"/>
          <p:cNvSpPr>
            <a:spLocks noChangeArrowheads="1"/>
          </p:cNvSpPr>
          <p:nvPr/>
        </p:nvSpPr>
        <p:spPr bwMode="auto">
          <a:xfrm>
            <a:off x="7754938" y="11601450"/>
            <a:ext cx="779462" cy="371475"/>
          </a:xfrm>
          <a:custGeom>
            <a:avLst/>
            <a:gdLst>
              <a:gd name="T0" fmla="*/ 777017 w 517"/>
              <a:gd name="T1" fmla="*/ 180870 h 245"/>
              <a:gd name="T2" fmla="*/ 581257 w 517"/>
              <a:gd name="T3" fmla="*/ 0 h 245"/>
              <a:gd name="T4" fmla="*/ 581257 w 517"/>
              <a:gd name="T5" fmla="*/ 115513 h 245"/>
              <a:gd name="T6" fmla="*/ 0 w 517"/>
              <a:gd name="T7" fmla="*/ 115513 h 245"/>
              <a:gd name="T8" fmla="*/ 0 w 517"/>
              <a:gd name="T9" fmla="*/ 255346 h 245"/>
              <a:gd name="T10" fmla="*/ 581257 w 517"/>
              <a:gd name="T11" fmla="*/ 255346 h 245"/>
              <a:gd name="T12" fmla="*/ 581257 w 517"/>
              <a:gd name="T13" fmla="*/ 370859 h 245"/>
              <a:gd name="T14" fmla="*/ 777017 w 517"/>
              <a:gd name="T15" fmla="*/ 180870 h 24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17" h="245">
                <a:moveTo>
                  <a:pt x="516" y="119"/>
                </a:moveTo>
                <a:lnTo>
                  <a:pt x="386" y="0"/>
                </a:lnTo>
                <a:lnTo>
                  <a:pt x="386" y="76"/>
                </a:lnTo>
                <a:lnTo>
                  <a:pt x="0" y="76"/>
                </a:lnTo>
                <a:lnTo>
                  <a:pt x="0" y="168"/>
                </a:lnTo>
                <a:lnTo>
                  <a:pt x="386" y="168"/>
                </a:lnTo>
                <a:lnTo>
                  <a:pt x="386" y="244"/>
                </a:lnTo>
                <a:lnTo>
                  <a:pt x="516" y="119"/>
                </a:lnTo>
              </a:path>
            </a:pathLst>
          </a:custGeom>
          <a:solidFill>
            <a:srgbClr val="0168A7"/>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121853" tIns="60926" rIns="121853" bIns="60926" anchor="ctr"/>
          <a:lstStyle/>
          <a:p>
            <a:endParaRPr lang="es-MX"/>
          </a:p>
        </p:txBody>
      </p:sp>
      <p:sp>
        <p:nvSpPr>
          <p:cNvPr id="33821" name="Subtitle 2"/>
          <p:cNvSpPr txBox="1">
            <a:spLocks/>
          </p:cNvSpPr>
          <p:nvPr/>
        </p:nvSpPr>
        <p:spPr bwMode="auto">
          <a:xfrm>
            <a:off x="8664575" y="9756775"/>
            <a:ext cx="1238250" cy="67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43744" tIns="121869" rIns="243744" bIns="121869">
            <a:spAutoFit/>
          </a:bodyPr>
          <a:lstStyle>
            <a:lvl1pPr defTabSz="457200">
              <a:defRPr sz="3600">
                <a:solidFill>
                  <a:schemeClr val="tx1"/>
                </a:solidFill>
                <a:latin typeface="Lato Light" panose="020F0302020204030203" pitchFamily="34" charset="0"/>
                <a:ea typeface="MS PGothic" panose="020B0600070205080204" pitchFamily="34" charset="-128"/>
              </a:defRPr>
            </a:lvl1pPr>
            <a:lvl2pPr marL="742950" indent="-285750" defTabSz="457200">
              <a:defRPr sz="3600">
                <a:solidFill>
                  <a:schemeClr val="tx1"/>
                </a:solidFill>
                <a:latin typeface="Lato Light" panose="020F0302020204030203" pitchFamily="34" charset="0"/>
                <a:ea typeface="MS PGothic" panose="020B0600070205080204" pitchFamily="34" charset="-128"/>
              </a:defRPr>
            </a:lvl2pPr>
            <a:lvl3pPr marL="1143000" indent="-228600" defTabSz="457200">
              <a:defRPr sz="3600">
                <a:solidFill>
                  <a:schemeClr val="tx1"/>
                </a:solidFill>
                <a:latin typeface="Lato Light" panose="020F0302020204030203" pitchFamily="34" charset="0"/>
                <a:ea typeface="MS PGothic" panose="020B0600070205080204" pitchFamily="34" charset="-128"/>
              </a:defRPr>
            </a:lvl3pPr>
            <a:lvl4pPr marL="1600200" indent="-228600" defTabSz="457200">
              <a:defRPr sz="3600">
                <a:solidFill>
                  <a:schemeClr val="tx1"/>
                </a:solidFill>
                <a:latin typeface="Lato Light" panose="020F0302020204030203" pitchFamily="34" charset="0"/>
                <a:ea typeface="MS PGothic" panose="020B0600070205080204" pitchFamily="34" charset="-128"/>
              </a:defRPr>
            </a:lvl4pPr>
            <a:lvl5pPr marL="2057400" indent="-228600" defTabSz="457200">
              <a:defRPr sz="3600">
                <a:solidFill>
                  <a:schemeClr val="tx1"/>
                </a:solidFill>
                <a:latin typeface="Lato Light" panose="020F0302020204030203" pitchFamily="34" charset="0"/>
                <a:ea typeface="MS PGothic" panose="020B0600070205080204" pitchFamily="34" charset="-128"/>
              </a:defRPr>
            </a:lvl5pPr>
            <a:lvl6pPr marL="25146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spcBef>
                <a:spcPct val="20000"/>
              </a:spcBef>
              <a:buFont typeface="Arial" panose="020B0604020202020204" pitchFamily="34" charset="0"/>
              <a:buNone/>
            </a:pPr>
            <a:r>
              <a:rPr lang="en-US" altLang="es-MX" sz="2800" b="1" dirty="0">
                <a:latin typeface="Lato" panose="020F0502020204030203" pitchFamily="34" charset="77"/>
              </a:rPr>
              <a:t>67%</a:t>
            </a:r>
            <a:endParaRPr lang="en-US" altLang="es-MX" sz="1800" b="1" dirty="0">
              <a:latin typeface="Lato" panose="020F0502020204030203" pitchFamily="34" charset="77"/>
            </a:endParaRPr>
          </a:p>
        </p:txBody>
      </p:sp>
      <p:sp>
        <p:nvSpPr>
          <p:cNvPr id="33822" name="Subtitle 2"/>
          <p:cNvSpPr txBox="1">
            <a:spLocks/>
          </p:cNvSpPr>
          <p:nvPr/>
        </p:nvSpPr>
        <p:spPr bwMode="auto">
          <a:xfrm>
            <a:off x="8664575" y="10574338"/>
            <a:ext cx="1238250" cy="677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43744" tIns="121869" rIns="243744" bIns="121869">
            <a:spAutoFit/>
          </a:bodyPr>
          <a:lstStyle>
            <a:lvl1pPr defTabSz="457200">
              <a:defRPr sz="3600">
                <a:solidFill>
                  <a:schemeClr val="tx1"/>
                </a:solidFill>
                <a:latin typeface="Lato Light" panose="020F0302020204030203" pitchFamily="34" charset="0"/>
                <a:ea typeface="MS PGothic" panose="020B0600070205080204" pitchFamily="34" charset="-128"/>
              </a:defRPr>
            </a:lvl1pPr>
            <a:lvl2pPr marL="742950" indent="-285750" defTabSz="457200">
              <a:defRPr sz="3600">
                <a:solidFill>
                  <a:schemeClr val="tx1"/>
                </a:solidFill>
                <a:latin typeface="Lato Light" panose="020F0302020204030203" pitchFamily="34" charset="0"/>
                <a:ea typeface="MS PGothic" panose="020B0600070205080204" pitchFamily="34" charset="-128"/>
              </a:defRPr>
            </a:lvl2pPr>
            <a:lvl3pPr marL="1143000" indent="-228600" defTabSz="457200">
              <a:defRPr sz="3600">
                <a:solidFill>
                  <a:schemeClr val="tx1"/>
                </a:solidFill>
                <a:latin typeface="Lato Light" panose="020F0302020204030203" pitchFamily="34" charset="0"/>
                <a:ea typeface="MS PGothic" panose="020B0600070205080204" pitchFamily="34" charset="-128"/>
              </a:defRPr>
            </a:lvl3pPr>
            <a:lvl4pPr marL="1600200" indent="-228600" defTabSz="457200">
              <a:defRPr sz="3600">
                <a:solidFill>
                  <a:schemeClr val="tx1"/>
                </a:solidFill>
                <a:latin typeface="Lato Light" panose="020F0302020204030203" pitchFamily="34" charset="0"/>
                <a:ea typeface="MS PGothic" panose="020B0600070205080204" pitchFamily="34" charset="-128"/>
              </a:defRPr>
            </a:lvl4pPr>
            <a:lvl5pPr marL="2057400" indent="-228600" defTabSz="457200">
              <a:defRPr sz="3600">
                <a:solidFill>
                  <a:schemeClr val="tx1"/>
                </a:solidFill>
                <a:latin typeface="Lato Light" panose="020F0302020204030203" pitchFamily="34" charset="0"/>
                <a:ea typeface="MS PGothic" panose="020B0600070205080204" pitchFamily="34" charset="-128"/>
              </a:defRPr>
            </a:lvl5pPr>
            <a:lvl6pPr marL="25146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spcBef>
                <a:spcPct val="20000"/>
              </a:spcBef>
              <a:buFont typeface="Arial" panose="020B0604020202020204" pitchFamily="34" charset="0"/>
              <a:buNone/>
            </a:pPr>
            <a:r>
              <a:rPr lang="en-US" altLang="es-MX" sz="2800" b="1" dirty="0">
                <a:latin typeface="Lato" panose="020F0502020204030203" pitchFamily="34" charset="77"/>
              </a:rPr>
              <a:t>35%</a:t>
            </a:r>
            <a:endParaRPr lang="en-US" altLang="es-MX" sz="1800" b="1" dirty="0">
              <a:latin typeface="Lato" panose="020F0502020204030203" pitchFamily="34" charset="77"/>
            </a:endParaRPr>
          </a:p>
        </p:txBody>
      </p:sp>
      <p:sp>
        <p:nvSpPr>
          <p:cNvPr id="33823" name="Subtitle 2"/>
          <p:cNvSpPr txBox="1">
            <a:spLocks/>
          </p:cNvSpPr>
          <p:nvPr/>
        </p:nvSpPr>
        <p:spPr bwMode="auto">
          <a:xfrm>
            <a:off x="8664575" y="11426825"/>
            <a:ext cx="1238250" cy="67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43744" tIns="121869" rIns="243744" bIns="121869">
            <a:spAutoFit/>
          </a:bodyPr>
          <a:lstStyle>
            <a:lvl1pPr defTabSz="457200">
              <a:defRPr sz="3600">
                <a:solidFill>
                  <a:schemeClr val="tx1"/>
                </a:solidFill>
                <a:latin typeface="Lato Light" panose="020F0302020204030203" pitchFamily="34" charset="0"/>
                <a:ea typeface="MS PGothic" panose="020B0600070205080204" pitchFamily="34" charset="-128"/>
              </a:defRPr>
            </a:lvl1pPr>
            <a:lvl2pPr marL="742950" indent="-285750" defTabSz="457200">
              <a:defRPr sz="3600">
                <a:solidFill>
                  <a:schemeClr val="tx1"/>
                </a:solidFill>
                <a:latin typeface="Lato Light" panose="020F0302020204030203" pitchFamily="34" charset="0"/>
                <a:ea typeface="MS PGothic" panose="020B0600070205080204" pitchFamily="34" charset="-128"/>
              </a:defRPr>
            </a:lvl2pPr>
            <a:lvl3pPr marL="1143000" indent="-228600" defTabSz="457200">
              <a:defRPr sz="3600">
                <a:solidFill>
                  <a:schemeClr val="tx1"/>
                </a:solidFill>
                <a:latin typeface="Lato Light" panose="020F0302020204030203" pitchFamily="34" charset="0"/>
                <a:ea typeface="MS PGothic" panose="020B0600070205080204" pitchFamily="34" charset="-128"/>
              </a:defRPr>
            </a:lvl3pPr>
            <a:lvl4pPr marL="1600200" indent="-228600" defTabSz="457200">
              <a:defRPr sz="3600">
                <a:solidFill>
                  <a:schemeClr val="tx1"/>
                </a:solidFill>
                <a:latin typeface="Lato Light" panose="020F0302020204030203" pitchFamily="34" charset="0"/>
                <a:ea typeface="MS PGothic" panose="020B0600070205080204" pitchFamily="34" charset="-128"/>
              </a:defRPr>
            </a:lvl4pPr>
            <a:lvl5pPr marL="2057400" indent="-228600" defTabSz="457200">
              <a:defRPr sz="3600">
                <a:solidFill>
                  <a:schemeClr val="tx1"/>
                </a:solidFill>
                <a:latin typeface="Lato Light" panose="020F0302020204030203" pitchFamily="34" charset="0"/>
                <a:ea typeface="MS PGothic" panose="020B0600070205080204" pitchFamily="34" charset="-128"/>
              </a:defRPr>
            </a:lvl5pPr>
            <a:lvl6pPr marL="25146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spcBef>
                <a:spcPct val="20000"/>
              </a:spcBef>
              <a:buFont typeface="Arial" panose="020B0604020202020204" pitchFamily="34" charset="0"/>
              <a:buNone/>
            </a:pPr>
            <a:r>
              <a:rPr lang="en-US" altLang="es-MX" sz="2800" b="1" dirty="0">
                <a:latin typeface="Lato" panose="020F0502020204030203" pitchFamily="34" charset="77"/>
              </a:rPr>
              <a:t>86%</a:t>
            </a:r>
            <a:endParaRPr lang="en-US" altLang="es-MX" sz="1800" b="1" dirty="0">
              <a:latin typeface="Lato" panose="020F0502020204030203" pitchFamily="34" charset="77"/>
            </a:endParaRPr>
          </a:p>
        </p:txBody>
      </p:sp>
      <p:sp>
        <p:nvSpPr>
          <p:cNvPr id="33824" name="Subtitle 2"/>
          <p:cNvSpPr txBox="1">
            <a:spLocks/>
          </p:cNvSpPr>
          <p:nvPr/>
        </p:nvSpPr>
        <p:spPr bwMode="auto">
          <a:xfrm>
            <a:off x="8664575" y="8858250"/>
            <a:ext cx="1238250"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43744" tIns="121869" rIns="243744" bIns="121869">
            <a:spAutoFit/>
          </a:bodyPr>
          <a:lstStyle>
            <a:lvl1pPr defTabSz="457200">
              <a:defRPr sz="3600">
                <a:solidFill>
                  <a:schemeClr val="tx1"/>
                </a:solidFill>
                <a:latin typeface="Lato Light" panose="020F0302020204030203" pitchFamily="34" charset="0"/>
                <a:ea typeface="MS PGothic" panose="020B0600070205080204" pitchFamily="34" charset="-128"/>
              </a:defRPr>
            </a:lvl1pPr>
            <a:lvl2pPr marL="742950" indent="-285750" defTabSz="457200">
              <a:defRPr sz="3600">
                <a:solidFill>
                  <a:schemeClr val="tx1"/>
                </a:solidFill>
                <a:latin typeface="Lato Light" panose="020F0302020204030203" pitchFamily="34" charset="0"/>
                <a:ea typeface="MS PGothic" panose="020B0600070205080204" pitchFamily="34" charset="-128"/>
              </a:defRPr>
            </a:lvl2pPr>
            <a:lvl3pPr marL="1143000" indent="-228600" defTabSz="457200">
              <a:defRPr sz="3600">
                <a:solidFill>
                  <a:schemeClr val="tx1"/>
                </a:solidFill>
                <a:latin typeface="Lato Light" panose="020F0302020204030203" pitchFamily="34" charset="0"/>
                <a:ea typeface="MS PGothic" panose="020B0600070205080204" pitchFamily="34" charset="-128"/>
              </a:defRPr>
            </a:lvl3pPr>
            <a:lvl4pPr marL="1600200" indent="-228600" defTabSz="457200">
              <a:defRPr sz="3600">
                <a:solidFill>
                  <a:schemeClr val="tx1"/>
                </a:solidFill>
                <a:latin typeface="Lato Light" panose="020F0302020204030203" pitchFamily="34" charset="0"/>
                <a:ea typeface="MS PGothic" panose="020B0600070205080204" pitchFamily="34" charset="-128"/>
              </a:defRPr>
            </a:lvl4pPr>
            <a:lvl5pPr marL="2057400" indent="-228600" defTabSz="457200">
              <a:defRPr sz="3600">
                <a:solidFill>
                  <a:schemeClr val="tx1"/>
                </a:solidFill>
                <a:latin typeface="Lato Light" panose="020F0302020204030203" pitchFamily="34" charset="0"/>
                <a:ea typeface="MS PGothic" panose="020B0600070205080204" pitchFamily="34" charset="-128"/>
              </a:defRPr>
            </a:lvl5pPr>
            <a:lvl6pPr marL="25146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spcBef>
                <a:spcPct val="20000"/>
              </a:spcBef>
              <a:buFont typeface="Arial" panose="020B0604020202020204" pitchFamily="34" charset="0"/>
              <a:buNone/>
            </a:pPr>
            <a:r>
              <a:rPr lang="en-US" altLang="es-MX" sz="2800" b="1" dirty="0">
                <a:latin typeface="Lato" panose="020F0502020204030203" pitchFamily="34" charset="77"/>
              </a:rPr>
              <a:t>45%</a:t>
            </a:r>
            <a:endParaRPr lang="en-US" altLang="es-MX" sz="1800" b="1" dirty="0">
              <a:latin typeface="Lato" panose="020F0502020204030203" pitchFamily="34" charset="77"/>
            </a:endParaRPr>
          </a:p>
        </p:txBody>
      </p:sp>
      <p:sp>
        <p:nvSpPr>
          <p:cNvPr id="33825" name="TextBox 163"/>
          <p:cNvSpPr txBox="1">
            <a:spLocks noChangeArrowheads="1"/>
          </p:cNvSpPr>
          <p:nvPr/>
        </p:nvSpPr>
        <p:spPr bwMode="auto">
          <a:xfrm>
            <a:off x="3609975" y="9779000"/>
            <a:ext cx="1690688"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82843" tIns="91422" rIns="182843" bIns="91422">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id-ID" altLang="es-MX" sz="2600" b="1" dirty="0" err="1">
                <a:solidFill>
                  <a:schemeClr val="bg1"/>
                </a:solidFill>
                <a:latin typeface="Lato" panose="020F0502020204030203" pitchFamily="34" charset="77"/>
              </a:rPr>
              <a:t>Graphics</a:t>
            </a:r>
            <a:endParaRPr lang="id-ID" altLang="es-MX" sz="2600" b="1" dirty="0">
              <a:solidFill>
                <a:schemeClr val="bg1"/>
              </a:solidFill>
              <a:latin typeface="Lato" panose="020F0502020204030203" pitchFamily="34" charset="77"/>
            </a:endParaRPr>
          </a:p>
        </p:txBody>
      </p:sp>
      <p:sp>
        <p:nvSpPr>
          <p:cNvPr id="33826" name="TextBox 164"/>
          <p:cNvSpPr txBox="1">
            <a:spLocks noChangeArrowheads="1"/>
          </p:cNvSpPr>
          <p:nvPr/>
        </p:nvSpPr>
        <p:spPr bwMode="auto">
          <a:xfrm>
            <a:off x="3609975" y="10596563"/>
            <a:ext cx="1255713"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82843" tIns="91422" rIns="182843" bIns="91422">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id-ID" altLang="es-MX" sz="2600" b="1" dirty="0">
                <a:solidFill>
                  <a:schemeClr val="bg1"/>
                </a:solidFill>
                <a:latin typeface="Lato" panose="020F0502020204030203" pitchFamily="34" charset="77"/>
              </a:rPr>
              <a:t>Video</a:t>
            </a:r>
          </a:p>
        </p:txBody>
      </p:sp>
      <p:sp>
        <p:nvSpPr>
          <p:cNvPr id="33827" name="TextBox 165"/>
          <p:cNvSpPr txBox="1">
            <a:spLocks noChangeArrowheads="1"/>
          </p:cNvSpPr>
          <p:nvPr/>
        </p:nvSpPr>
        <p:spPr bwMode="auto">
          <a:xfrm>
            <a:off x="3609975" y="11474450"/>
            <a:ext cx="1736725"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82843" tIns="91422" rIns="182843" bIns="91422">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id-ID" altLang="es-MX" sz="2600" b="1" dirty="0" err="1">
                <a:solidFill>
                  <a:schemeClr val="bg1"/>
                </a:solidFill>
                <a:latin typeface="Lato" panose="020F0502020204030203" pitchFamily="34" charset="77"/>
              </a:rPr>
              <a:t>Software</a:t>
            </a:r>
            <a:endParaRPr lang="id-ID" altLang="es-MX" sz="2600" b="1" dirty="0">
              <a:solidFill>
                <a:schemeClr val="bg1"/>
              </a:solidFill>
              <a:latin typeface="Lato" panose="020F0502020204030203" pitchFamily="34" charset="77"/>
            </a:endParaRPr>
          </a:p>
        </p:txBody>
      </p:sp>
      <p:sp>
        <p:nvSpPr>
          <p:cNvPr id="33828" name="TextBox 166"/>
          <p:cNvSpPr txBox="1">
            <a:spLocks noChangeArrowheads="1"/>
          </p:cNvSpPr>
          <p:nvPr/>
        </p:nvSpPr>
        <p:spPr bwMode="auto">
          <a:xfrm>
            <a:off x="3609975" y="8910638"/>
            <a:ext cx="1262130" cy="5847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82843" tIns="91422" rIns="182843" bIns="91422">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id-ID" altLang="es-MX" sz="2600" b="1" dirty="0">
                <a:solidFill>
                  <a:schemeClr val="bg1"/>
                </a:solidFill>
                <a:latin typeface="Lato" panose="020F0502020204030203" pitchFamily="34" charset="77"/>
              </a:rPr>
              <a:t>Music</a:t>
            </a:r>
          </a:p>
        </p:txBody>
      </p:sp>
      <p:sp>
        <p:nvSpPr>
          <p:cNvPr id="74" name="TextBox 73"/>
          <p:cNvSpPr txBox="1"/>
          <p:nvPr/>
        </p:nvSpPr>
        <p:spPr>
          <a:xfrm>
            <a:off x="10657728" y="688975"/>
            <a:ext cx="3076483" cy="400110"/>
          </a:xfrm>
          <a:prstGeom prst="rect">
            <a:avLst/>
          </a:prstGeom>
          <a:noFill/>
        </p:spPr>
        <p:txBody>
          <a:bodyPr wrap="none">
            <a:spAutoFit/>
          </a:bodyPr>
          <a:lstStyle/>
          <a:p>
            <a:pPr algn="ctr" defTabSz="1828434" fontAlgn="auto">
              <a:spcBef>
                <a:spcPts val="0"/>
              </a:spcBef>
              <a:spcAft>
                <a:spcPts val="0"/>
              </a:spcAft>
              <a:defRPr/>
            </a:pPr>
            <a:r>
              <a:rPr lang="en-US" sz="2000" b="1" spc="600" dirty="0">
                <a:latin typeface="Lato" panose="020F0502020204030203" pitchFamily="34" charset="77"/>
                <a:ea typeface="+mn-ea"/>
                <a:cs typeface="Source Sans Pro"/>
              </a:rPr>
              <a:t>Features Slides</a:t>
            </a:r>
          </a:p>
        </p:txBody>
      </p:sp>
      <p:sp>
        <p:nvSpPr>
          <p:cNvPr id="33830" name="TextBox 72"/>
          <p:cNvSpPr txBox="1">
            <a:spLocks noChangeArrowheads="1"/>
          </p:cNvSpPr>
          <p:nvPr/>
        </p:nvSpPr>
        <p:spPr bwMode="auto">
          <a:xfrm>
            <a:off x="9446773" y="912813"/>
            <a:ext cx="5507918"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ctr"/>
            <a:r>
              <a:rPr lang="en-US" altLang="es-MX" sz="6600" b="1" dirty="0">
                <a:latin typeface="Lato" panose="020F0502020204030203" pitchFamily="34" charset="77"/>
              </a:rPr>
              <a:t>iMac Compare</a:t>
            </a:r>
          </a:p>
        </p:txBody>
      </p:sp>
      <p:grpSp>
        <p:nvGrpSpPr>
          <p:cNvPr id="33831" name="Group 81"/>
          <p:cNvGrpSpPr>
            <a:grpSpLocks/>
          </p:cNvGrpSpPr>
          <p:nvPr/>
        </p:nvGrpSpPr>
        <p:grpSpPr bwMode="auto">
          <a:xfrm>
            <a:off x="11450638" y="2019300"/>
            <a:ext cx="1476375" cy="258763"/>
            <a:chOff x="1703388" y="2006913"/>
            <a:chExt cx="1478230" cy="258682"/>
          </a:xfrm>
        </p:grpSpPr>
        <p:sp>
          <p:nvSpPr>
            <p:cNvPr id="83" name="Oval 82"/>
            <p:cNvSpPr/>
            <p:nvPr/>
          </p:nvSpPr>
          <p:spPr>
            <a:xfrm>
              <a:off x="1703388" y="2006913"/>
              <a:ext cx="259087" cy="258682"/>
            </a:xfrm>
            <a:prstGeom prst="ellipse">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1828434" fontAlgn="auto">
                <a:spcBef>
                  <a:spcPts val="0"/>
                </a:spcBef>
                <a:spcAft>
                  <a:spcPts val="0"/>
                </a:spcAft>
                <a:defRPr/>
              </a:pPr>
              <a:endParaRPr lang="en-US" dirty="0">
                <a:latin typeface="Calibri Light"/>
              </a:endParaRPr>
            </a:p>
          </p:txBody>
        </p:sp>
        <p:sp>
          <p:nvSpPr>
            <p:cNvPr id="84" name="Oval 83"/>
            <p:cNvSpPr/>
            <p:nvPr/>
          </p:nvSpPr>
          <p:spPr>
            <a:xfrm>
              <a:off x="2008571" y="2006913"/>
              <a:ext cx="259087" cy="258682"/>
            </a:xfrm>
            <a:prstGeom prst="ellipse">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1828434" fontAlgn="auto">
                <a:spcBef>
                  <a:spcPts val="0"/>
                </a:spcBef>
                <a:spcAft>
                  <a:spcPts val="0"/>
                </a:spcAft>
                <a:defRPr/>
              </a:pPr>
              <a:endParaRPr lang="en-US" dirty="0">
                <a:latin typeface="Calibri Light"/>
              </a:endParaRPr>
            </a:p>
          </p:txBody>
        </p:sp>
        <p:sp>
          <p:nvSpPr>
            <p:cNvPr id="85" name="Oval 84"/>
            <p:cNvSpPr/>
            <p:nvPr/>
          </p:nvSpPr>
          <p:spPr>
            <a:xfrm>
              <a:off x="2313754" y="2006913"/>
              <a:ext cx="257498" cy="258682"/>
            </a:xfrm>
            <a:prstGeom prst="ellipse">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1828434" fontAlgn="auto">
                <a:spcBef>
                  <a:spcPts val="0"/>
                </a:spcBef>
                <a:spcAft>
                  <a:spcPts val="0"/>
                </a:spcAft>
                <a:defRPr/>
              </a:pPr>
              <a:endParaRPr lang="en-US" dirty="0">
                <a:latin typeface="Calibri Light"/>
              </a:endParaRPr>
            </a:p>
          </p:txBody>
        </p:sp>
        <p:sp>
          <p:nvSpPr>
            <p:cNvPr id="86" name="Oval 85"/>
            <p:cNvSpPr/>
            <p:nvPr/>
          </p:nvSpPr>
          <p:spPr>
            <a:xfrm>
              <a:off x="2617347" y="2006913"/>
              <a:ext cx="259088" cy="258682"/>
            </a:xfrm>
            <a:prstGeom prst="ellipse">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1828434" fontAlgn="auto">
                <a:spcBef>
                  <a:spcPts val="0"/>
                </a:spcBef>
                <a:spcAft>
                  <a:spcPts val="0"/>
                </a:spcAft>
                <a:defRPr/>
              </a:pPr>
              <a:endParaRPr lang="en-US" dirty="0">
                <a:latin typeface="Calibri Light"/>
              </a:endParaRPr>
            </a:p>
          </p:txBody>
        </p:sp>
        <p:sp>
          <p:nvSpPr>
            <p:cNvPr id="87" name="Oval 86"/>
            <p:cNvSpPr/>
            <p:nvPr/>
          </p:nvSpPr>
          <p:spPr>
            <a:xfrm>
              <a:off x="2922530" y="2006913"/>
              <a:ext cx="259088" cy="258682"/>
            </a:xfrm>
            <a:prstGeom prst="ellipse">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1828434" fontAlgn="auto">
                <a:spcBef>
                  <a:spcPts val="0"/>
                </a:spcBef>
                <a:spcAft>
                  <a:spcPts val="0"/>
                </a:spcAft>
                <a:defRPr/>
              </a:pPr>
              <a:endParaRPr lang="en-US" dirty="0">
                <a:latin typeface="Calibri Light"/>
              </a:endParaRPr>
            </a:p>
          </p:txBody>
        </p:sp>
      </p:grpSp>
      <p:sp>
        <p:nvSpPr>
          <p:cNvPr id="33832" name="Picture Placeholder 3"/>
          <p:cNvSpPr>
            <a:spLocks noGrp="1"/>
          </p:cNvSpPr>
          <p:nvPr>
            <p:ph type="pic" sz="quarter" idx="10"/>
          </p:nvPr>
        </p:nvSpPr>
        <p:spPr>
          <a:xfrm>
            <a:off x="3609975" y="3179763"/>
            <a:ext cx="5875338" cy="3338512"/>
          </a:xfrm>
        </p:spPr>
        <p:txBody>
          <a:bodyPr/>
          <a:lstStyle/>
          <a:p>
            <a:endParaRPr lang="es-CO"/>
          </a:p>
        </p:txBody>
      </p:sp>
      <p:sp>
        <p:nvSpPr>
          <p:cNvPr id="33833" name="Picture Placeholder 4"/>
          <p:cNvSpPr>
            <a:spLocks noGrp="1"/>
          </p:cNvSpPr>
          <p:nvPr>
            <p:ph type="pic" sz="quarter" idx="11"/>
          </p:nvPr>
        </p:nvSpPr>
        <p:spPr>
          <a:xfrm>
            <a:off x="14730413" y="3186113"/>
            <a:ext cx="5873750" cy="3338512"/>
          </a:xfrm>
        </p:spPr>
        <p:txBody>
          <a:bodyPr/>
          <a:lstStyle/>
          <a:p>
            <a:endParaRPr lang="es-CO"/>
          </a:p>
        </p:txBody>
      </p:sp>
    </p:spTree>
  </p:cSld>
  <p:clrMapOvr>
    <a:masterClrMapping/>
  </p:clrMapOvr>
  <p:transition advClick="0"/>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Freeform 20"/>
          <p:cNvSpPr>
            <a:spLocks noEditPoints="1"/>
          </p:cNvSpPr>
          <p:nvPr/>
        </p:nvSpPr>
        <p:spPr bwMode="auto">
          <a:xfrm>
            <a:off x="5497513" y="10899775"/>
            <a:ext cx="2081212" cy="2860675"/>
          </a:xfrm>
          <a:custGeom>
            <a:avLst/>
            <a:gdLst>
              <a:gd name="T0" fmla="*/ 2034575 w 680"/>
              <a:gd name="T1" fmla="*/ 755131 h 936"/>
              <a:gd name="T2" fmla="*/ 1823469 w 680"/>
              <a:gd name="T3" fmla="*/ 593099 h 936"/>
              <a:gd name="T4" fmla="*/ 1627660 w 680"/>
              <a:gd name="T5" fmla="*/ 391323 h 936"/>
              <a:gd name="T6" fmla="*/ 1407375 w 680"/>
              <a:gd name="T7" fmla="*/ 189547 h 936"/>
              <a:gd name="T8" fmla="*/ 792414 w 680"/>
              <a:gd name="T9" fmla="*/ 305721 h 936"/>
              <a:gd name="T10" fmla="*/ 618021 w 680"/>
              <a:gd name="T11" fmla="*/ 461639 h 936"/>
              <a:gd name="T12" fmla="*/ 305951 w 680"/>
              <a:gd name="T13" fmla="*/ 632842 h 936"/>
              <a:gd name="T14" fmla="*/ 336546 w 680"/>
              <a:gd name="T15" fmla="*/ 1274856 h 936"/>
              <a:gd name="T16" fmla="*/ 718985 w 680"/>
              <a:gd name="T17" fmla="*/ 1433831 h 936"/>
              <a:gd name="T18" fmla="*/ 975984 w 680"/>
              <a:gd name="T19" fmla="*/ 1439946 h 936"/>
              <a:gd name="T20" fmla="*/ 856663 w 680"/>
              <a:gd name="T21" fmla="*/ 2222591 h 936"/>
              <a:gd name="T22" fmla="*/ 569069 w 680"/>
              <a:gd name="T23" fmla="*/ 1938271 h 936"/>
              <a:gd name="T24" fmla="*/ 694509 w 680"/>
              <a:gd name="T25" fmla="*/ 1910756 h 936"/>
              <a:gd name="T26" fmla="*/ 801592 w 680"/>
              <a:gd name="T27" fmla="*/ 1712037 h 936"/>
              <a:gd name="T28" fmla="*/ 737342 w 680"/>
              <a:gd name="T29" fmla="*/ 1623378 h 936"/>
              <a:gd name="T30" fmla="*/ 639438 w 680"/>
              <a:gd name="T31" fmla="*/ 1565291 h 936"/>
              <a:gd name="T32" fmla="*/ 562950 w 680"/>
              <a:gd name="T33" fmla="*/ 1467461 h 936"/>
              <a:gd name="T34" fmla="*/ 437510 w 680"/>
              <a:gd name="T35" fmla="*/ 1391030 h 936"/>
              <a:gd name="T36" fmla="*/ 305951 w 680"/>
              <a:gd name="T37" fmla="*/ 1513319 h 936"/>
              <a:gd name="T38" fmla="*/ 208047 w 680"/>
              <a:gd name="T39" fmla="*/ 1568348 h 936"/>
              <a:gd name="T40" fmla="*/ 0 w 680"/>
              <a:gd name="T41" fmla="*/ 1770124 h 936"/>
              <a:gd name="T42" fmla="*/ 180511 w 680"/>
              <a:gd name="T43" fmla="*/ 1886298 h 936"/>
              <a:gd name="T44" fmla="*/ 336546 w 680"/>
              <a:gd name="T45" fmla="*/ 1947442 h 936"/>
              <a:gd name="T46" fmla="*/ 657795 w 680"/>
              <a:gd name="T47" fmla="*/ 2179790 h 936"/>
              <a:gd name="T48" fmla="*/ 725104 w 680"/>
              <a:gd name="T49" fmla="*/ 2219534 h 936"/>
              <a:gd name="T50" fmla="*/ 829128 w 680"/>
              <a:gd name="T51" fmla="*/ 2861548 h 936"/>
              <a:gd name="T52" fmla="*/ 1040234 w 680"/>
              <a:gd name="T53" fmla="*/ 2198134 h 936"/>
              <a:gd name="T54" fmla="*/ 1587887 w 680"/>
              <a:gd name="T55" fmla="*/ 1259570 h 936"/>
              <a:gd name="T56" fmla="*/ 2080468 w 680"/>
              <a:gd name="T57" fmla="*/ 987479 h 936"/>
              <a:gd name="T58" fmla="*/ 468105 w 680"/>
              <a:gd name="T59" fmla="*/ 1971900 h 936"/>
              <a:gd name="T60" fmla="*/ 544593 w 680"/>
              <a:gd name="T61" fmla="*/ 2045273 h 936"/>
              <a:gd name="T62" fmla="*/ 1070829 w 680"/>
              <a:gd name="T63" fmla="*/ 1745667 h 936"/>
              <a:gd name="T64" fmla="*/ 1128960 w 680"/>
              <a:gd name="T65" fmla="*/ 1458289 h 936"/>
              <a:gd name="T66" fmla="*/ 1070829 w 680"/>
              <a:gd name="T67" fmla="*/ 1745667 h 9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680" h="936">
                <a:moveTo>
                  <a:pt x="662" y="264"/>
                </a:moveTo>
                <a:cubicBezTo>
                  <a:pt x="664" y="259"/>
                  <a:pt x="665" y="253"/>
                  <a:pt x="665" y="247"/>
                </a:cubicBezTo>
                <a:cubicBezTo>
                  <a:pt x="665" y="217"/>
                  <a:pt x="640" y="192"/>
                  <a:pt x="610" y="192"/>
                </a:cubicBezTo>
                <a:cubicBezTo>
                  <a:pt x="605" y="192"/>
                  <a:pt x="600" y="193"/>
                  <a:pt x="596" y="194"/>
                </a:cubicBezTo>
                <a:cubicBezTo>
                  <a:pt x="582" y="169"/>
                  <a:pt x="558" y="151"/>
                  <a:pt x="530" y="144"/>
                </a:cubicBezTo>
                <a:cubicBezTo>
                  <a:pt x="531" y="138"/>
                  <a:pt x="532" y="133"/>
                  <a:pt x="532" y="128"/>
                </a:cubicBezTo>
                <a:cubicBezTo>
                  <a:pt x="532" y="91"/>
                  <a:pt x="502" y="62"/>
                  <a:pt x="466" y="62"/>
                </a:cubicBezTo>
                <a:cubicBezTo>
                  <a:pt x="464" y="62"/>
                  <a:pt x="462" y="62"/>
                  <a:pt x="460" y="62"/>
                </a:cubicBezTo>
                <a:cubicBezTo>
                  <a:pt x="444" y="25"/>
                  <a:pt x="407" y="0"/>
                  <a:pt x="364" y="0"/>
                </a:cubicBezTo>
                <a:cubicBezTo>
                  <a:pt x="308" y="0"/>
                  <a:pt x="262" y="44"/>
                  <a:pt x="259" y="100"/>
                </a:cubicBezTo>
                <a:cubicBezTo>
                  <a:pt x="258" y="100"/>
                  <a:pt x="258" y="100"/>
                  <a:pt x="257" y="100"/>
                </a:cubicBezTo>
                <a:cubicBezTo>
                  <a:pt x="227" y="100"/>
                  <a:pt x="204" y="123"/>
                  <a:pt x="202" y="151"/>
                </a:cubicBezTo>
                <a:cubicBezTo>
                  <a:pt x="194" y="148"/>
                  <a:pt x="185" y="147"/>
                  <a:pt x="176" y="147"/>
                </a:cubicBezTo>
                <a:cubicBezTo>
                  <a:pt x="139" y="147"/>
                  <a:pt x="108" y="172"/>
                  <a:pt x="100" y="207"/>
                </a:cubicBezTo>
                <a:cubicBezTo>
                  <a:pt x="47" y="211"/>
                  <a:pt x="4" y="256"/>
                  <a:pt x="4" y="311"/>
                </a:cubicBezTo>
                <a:cubicBezTo>
                  <a:pt x="4" y="369"/>
                  <a:pt x="52" y="417"/>
                  <a:pt x="110" y="417"/>
                </a:cubicBezTo>
                <a:cubicBezTo>
                  <a:pt x="125" y="417"/>
                  <a:pt x="139" y="413"/>
                  <a:pt x="152" y="408"/>
                </a:cubicBezTo>
                <a:cubicBezTo>
                  <a:pt x="163" y="443"/>
                  <a:pt x="196" y="469"/>
                  <a:pt x="235" y="469"/>
                </a:cubicBezTo>
                <a:cubicBezTo>
                  <a:pt x="251" y="469"/>
                  <a:pt x="266" y="464"/>
                  <a:pt x="279" y="456"/>
                </a:cubicBezTo>
                <a:cubicBezTo>
                  <a:pt x="292" y="463"/>
                  <a:pt x="305" y="467"/>
                  <a:pt x="319" y="471"/>
                </a:cubicBezTo>
                <a:cubicBezTo>
                  <a:pt x="322" y="490"/>
                  <a:pt x="320" y="535"/>
                  <a:pt x="297" y="636"/>
                </a:cubicBezTo>
                <a:cubicBezTo>
                  <a:pt x="289" y="668"/>
                  <a:pt x="284" y="698"/>
                  <a:pt x="280" y="727"/>
                </a:cubicBezTo>
                <a:cubicBezTo>
                  <a:pt x="248" y="715"/>
                  <a:pt x="222" y="701"/>
                  <a:pt x="201" y="686"/>
                </a:cubicBezTo>
                <a:cubicBezTo>
                  <a:pt x="192" y="669"/>
                  <a:pt x="188" y="651"/>
                  <a:pt x="186" y="634"/>
                </a:cubicBezTo>
                <a:cubicBezTo>
                  <a:pt x="193" y="630"/>
                  <a:pt x="199" y="625"/>
                  <a:pt x="205" y="619"/>
                </a:cubicBezTo>
                <a:cubicBezTo>
                  <a:pt x="211" y="623"/>
                  <a:pt x="219" y="625"/>
                  <a:pt x="227" y="625"/>
                </a:cubicBezTo>
                <a:cubicBezTo>
                  <a:pt x="250" y="625"/>
                  <a:pt x="269" y="607"/>
                  <a:pt x="269" y="584"/>
                </a:cubicBezTo>
                <a:cubicBezTo>
                  <a:pt x="269" y="575"/>
                  <a:pt x="266" y="567"/>
                  <a:pt x="262" y="560"/>
                </a:cubicBezTo>
                <a:cubicBezTo>
                  <a:pt x="263" y="558"/>
                  <a:pt x="263" y="556"/>
                  <a:pt x="263" y="553"/>
                </a:cubicBezTo>
                <a:cubicBezTo>
                  <a:pt x="263" y="541"/>
                  <a:pt x="253" y="531"/>
                  <a:pt x="241" y="531"/>
                </a:cubicBezTo>
                <a:cubicBezTo>
                  <a:pt x="239" y="531"/>
                  <a:pt x="237" y="532"/>
                  <a:pt x="236" y="532"/>
                </a:cubicBezTo>
                <a:cubicBezTo>
                  <a:pt x="230" y="522"/>
                  <a:pt x="220" y="515"/>
                  <a:pt x="209" y="512"/>
                </a:cubicBezTo>
                <a:cubicBezTo>
                  <a:pt x="210" y="510"/>
                  <a:pt x="210" y="508"/>
                  <a:pt x="210" y="506"/>
                </a:cubicBezTo>
                <a:cubicBezTo>
                  <a:pt x="210" y="491"/>
                  <a:pt x="198" y="480"/>
                  <a:pt x="184" y="480"/>
                </a:cubicBezTo>
                <a:cubicBezTo>
                  <a:pt x="183" y="480"/>
                  <a:pt x="182" y="480"/>
                  <a:pt x="182" y="480"/>
                </a:cubicBezTo>
                <a:cubicBezTo>
                  <a:pt x="175" y="465"/>
                  <a:pt x="160" y="455"/>
                  <a:pt x="143" y="455"/>
                </a:cubicBezTo>
                <a:cubicBezTo>
                  <a:pt x="121" y="455"/>
                  <a:pt x="103" y="473"/>
                  <a:pt x="102" y="495"/>
                </a:cubicBezTo>
                <a:cubicBezTo>
                  <a:pt x="101" y="495"/>
                  <a:pt x="101" y="495"/>
                  <a:pt x="100" y="495"/>
                </a:cubicBezTo>
                <a:cubicBezTo>
                  <a:pt x="89" y="495"/>
                  <a:pt x="79" y="504"/>
                  <a:pt x="79" y="515"/>
                </a:cubicBezTo>
                <a:cubicBezTo>
                  <a:pt x="76" y="514"/>
                  <a:pt x="72" y="513"/>
                  <a:pt x="68" y="513"/>
                </a:cubicBezTo>
                <a:cubicBezTo>
                  <a:pt x="54" y="513"/>
                  <a:pt x="41" y="524"/>
                  <a:pt x="38" y="537"/>
                </a:cubicBezTo>
                <a:cubicBezTo>
                  <a:pt x="17" y="539"/>
                  <a:pt x="0" y="557"/>
                  <a:pt x="0" y="579"/>
                </a:cubicBezTo>
                <a:cubicBezTo>
                  <a:pt x="0" y="602"/>
                  <a:pt x="19" y="621"/>
                  <a:pt x="42" y="621"/>
                </a:cubicBezTo>
                <a:cubicBezTo>
                  <a:pt x="48" y="621"/>
                  <a:pt x="54" y="620"/>
                  <a:pt x="59" y="617"/>
                </a:cubicBezTo>
                <a:cubicBezTo>
                  <a:pt x="63" y="631"/>
                  <a:pt x="76" y="642"/>
                  <a:pt x="92" y="642"/>
                </a:cubicBezTo>
                <a:cubicBezTo>
                  <a:pt x="98" y="642"/>
                  <a:pt x="104" y="640"/>
                  <a:pt x="110" y="637"/>
                </a:cubicBezTo>
                <a:cubicBezTo>
                  <a:pt x="119" y="641"/>
                  <a:pt x="130" y="644"/>
                  <a:pt x="142" y="645"/>
                </a:cubicBezTo>
                <a:cubicBezTo>
                  <a:pt x="163" y="671"/>
                  <a:pt x="193" y="697"/>
                  <a:pt x="215" y="713"/>
                </a:cubicBezTo>
                <a:cubicBezTo>
                  <a:pt x="220" y="721"/>
                  <a:pt x="219" y="719"/>
                  <a:pt x="216" y="713"/>
                </a:cubicBezTo>
                <a:cubicBezTo>
                  <a:pt x="224" y="719"/>
                  <a:pt x="231" y="723"/>
                  <a:pt x="237" y="726"/>
                </a:cubicBezTo>
                <a:cubicBezTo>
                  <a:pt x="253" y="734"/>
                  <a:pt x="267" y="747"/>
                  <a:pt x="276" y="757"/>
                </a:cubicBezTo>
                <a:cubicBezTo>
                  <a:pt x="263" y="865"/>
                  <a:pt x="271" y="936"/>
                  <a:pt x="271" y="936"/>
                </a:cubicBezTo>
                <a:cubicBezTo>
                  <a:pt x="387" y="936"/>
                  <a:pt x="387" y="936"/>
                  <a:pt x="387" y="936"/>
                </a:cubicBezTo>
                <a:cubicBezTo>
                  <a:pt x="387" y="936"/>
                  <a:pt x="333" y="827"/>
                  <a:pt x="340" y="719"/>
                </a:cubicBezTo>
                <a:cubicBezTo>
                  <a:pt x="345" y="627"/>
                  <a:pt x="411" y="537"/>
                  <a:pt x="440" y="465"/>
                </a:cubicBezTo>
                <a:cubicBezTo>
                  <a:pt x="471" y="453"/>
                  <a:pt x="497" y="435"/>
                  <a:pt x="519" y="412"/>
                </a:cubicBezTo>
                <a:cubicBezTo>
                  <a:pt x="535" y="422"/>
                  <a:pt x="554" y="428"/>
                  <a:pt x="575" y="428"/>
                </a:cubicBezTo>
                <a:cubicBezTo>
                  <a:pt x="633" y="428"/>
                  <a:pt x="680" y="381"/>
                  <a:pt x="680" y="323"/>
                </a:cubicBezTo>
                <a:cubicBezTo>
                  <a:pt x="680" y="301"/>
                  <a:pt x="673" y="281"/>
                  <a:pt x="662" y="264"/>
                </a:cubicBezTo>
                <a:close/>
                <a:moveTo>
                  <a:pt x="153" y="645"/>
                </a:moveTo>
                <a:cubicBezTo>
                  <a:pt x="161" y="644"/>
                  <a:pt x="169" y="642"/>
                  <a:pt x="176" y="639"/>
                </a:cubicBezTo>
                <a:cubicBezTo>
                  <a:pt x="176" y="653"/>
                  <a:pt x="178" y="664"/>
                  <a:pt x="178" y="669"/>
                </a:cubicBezTo>
                <a:cubicBezTo>
                  <a:pt x="168" y="661"/>
                  <a:pt x="160" y="652"/>
                  <a:pt x="153" y="645"/>
                </a:cubicBezTo>
                <a:close/>
                <a:moveTo>
                  <a:pt x="350" y="571"/>
                </a:moveTo>
                <a:cubicBezTo>
                  <a:pt x="350" y="571"/>
                  <a:pt x="358" y="522"/>
                  <a:pt x="358" y="477"/>
                </a:cubicBezTo>
                <a:cubicBezTo>
                  <a:pt x="362" y="477"/>
                  <a:pt x="366" y="477"/>
                  <a:pt x="369" y="477"/>
                </a:cubicBezTo>
                <a:cubicBezTo>
                  <a:pt x="380" y="477"/>
                  <a:pt x="391" y="477"/>
                  <a:pt x="402" y="475"/>
                </a:cubicBezTo>
                <a:cubicBezTo>
                  <a:pt x="387" y="510"/>
                  <a:pt x="366" y="555"/>
                  <a:pt x="350" y="57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182843" tIns="91422" rIns="182843" bIns="91422"/>
          <a:lstStyle/>
          <a:p>
            <a:endParaRPr lang="es-MX"/>
          </a:p>
        </p:txBody>
      </p:sp>
      <p:sp>
        <p:nvSpPr>
          <p:cNvPr id="34818" name="Freeform 20"/>
          <p:cNvSpPr>
            <a:spLocks noEditPoints="1"/>
          </p:cNvSpPr>
          <p:nvPr/>
        </p:nvSpPr>
        <p:spPr bwMode="auto">
          <a:xfrm>
            <a:off x="9842500" y="7256463"/>
            <a:ext cx="4729163" cy="6503987"/>
          </a:xfrm>
          <a:custGeom>
            <a:avLst/>
            <a:gdLst>
              <a:gd name="T0" fmla="*/ 4624876 w 680"/>
              <a:gd name="T1" fmla="*/ 1716518 h 936"/>
              <a:gd name="T2" fmla="*/ 4145001 w 680"/>
              <a:gd name="T3" fmla="*/ 1348197 h 936"/>
              <a:gd name="T4" fmla="*/ 3699900 w 680"/>
              <a:gd name="T5" fmla="*/ 889532 h 936"/>
              <a:gd name="T6" fmla="*/ 3199162 w 680"/>
              <a:gd name="T7" fmla="*/ 430867 h 936"/>
              <a:gd name="T8" fmla="*/ 1801267 w 680"/>
              <a:gd name="T9" fmla="*/ 694947 h 936"/>
              <a:gd name="T10" fmla="*/ 1404849 w 680"/>
              <a:gd name="T11" fmla="*/ 1049369 h 936"/>
              <a:gd name="T12" fmla="*/ 695470 w 680"/>
              <a:gd name="T13" fmla="*/ 1438540 h 936"/>
              <a:gd name="T14" fmla="*/ 765017 w 680"/>
              <a:gd name="T15" fmla="*/ 2897928 h 936"/>
              <a:gd name="T16" fmla="*/ 1634355 w 680"/>
              <a:gd name="T17" fmla="*/ 3259300 h 936"/>
              <a:gd name="T18" fmla="*/ 2218549 w 680"/>
              <a:gd name="T19" fmla="*/ 3273199 h 936"/>
              <a:gd name="T20" fmla="*/ 1947316 w 680"/>
              <a:gd name="T21" fmla="*/ 5052262 h 936"/>
              <a:gd name="T22" fmla="*/ 1293574 w 680"/>
              <a:gd name="T23" fmla="*/ 4405962 h 936"/>
              <a:gd name="T24" fmla="*/ 1578717 w 680"/>
              <a:gd name="T25" fmla="*/ 4343417 h 936"/>
              <a:gd name="T26" fmla="*/ 1822131 w 680"/>
              <a:gd name="T27" fmla="*/ 3891701 h 936"/>
              <a:gd name="T28" fmla="*/ 1676083 w 680"/>
              <a:gd name="T29" fmla="*/ 3690167 h 936"/>
              <a:gd name="T30" fmla="*/ 1453532 w 680"/>
              <a:gd name="T31" fmla="*/ 3558127 h 936"/>
              <a:gd name="T32" fmla="*/ 1279665 w 680"/>
              <a:gd name="T33" fmla="*/ 3335744 h 936"/>
              <a:gd name="T34" fmla="*/ 994522 w 680"/>
              <a:gd name="T35" fmla="*/ 3162007 h 936"/>
              <a:gd name="T36" fmla="*/ 695470 w 680"/>
              <a:gd name="T37" fmla="*/ 3439986 h 936"/>
              <a:gd name="T38" fmla="*/ 472920 w 680"/>
              <a:gd name="T39" fmla="*/ 3565077 h 936"/>
              <a:gd name="T40" fmla="*/ 0 w 680"/>
              <a:gd name="T41" fmla="*/ 4023741 h 936"/>
              <a:gd name="T42" fmla="*/ 410327 w 680"/>
              <a:gd name="T43" fmla="*/ 4287821 h 936"/>
              <a:gd name="T44" fmla="*/ 765017 w 680"/>
              <a:gd name="T45" fmla="*/ 4426810 h 936"/>
              <a:gd name="T46" fmla="*/ 1495261 w 680"/>
              <a:gd name="T47" fmla="*/ 4954970 h 936"/>
              <a:gd name="T48" fmla="*/ 1648264 w 680"/>
              <a:gd name="T49" fmla="*/ 5045313 h 936"/>
              <a:gd name="T50" fmla="*/ 1884724 w 680"/>
              <a:gd name="T51" fmla="*/ 6504701 h 936"/>
              <a:gd name="T52" fmla="*/ 2364598 w 680"/>
              <a:gd name="T53" fmla="*/ 4996667 h 936"/>
              <a:gd name="T54" fmla="*/ 3609489 w 680"/>
              <a:gd name="T55" fmla="*/ 2863180 h 936"/>
              <a:gd name="T56" fmla="*/ 4729196 w 680"/>
              <a:gd name="T57" fmla="*/ 2244678 h 936"/>
              <a:gd name="T58" fmla="*/ 1064069 w 680"/>
              <a:gd name="T59" fmla="*/ 4482406 h 936"/>
              <a:gd name="T60" fmla="*/ 1237937 w 680"/>
              <a:gd name="T61" fmla="*/ 4649193 h 936"/>
              <a:gd name="T62" fmla="*/ 2434145 w 680"/>
              <a:gd name="T63" fmla="*/ 3968146 h 936"/>
              <a:gd name="T64" fmla="*/ 2566284 w 680"/>
              <a:gd name="T65" fmla="*/ 3314896 h 936"/>
              <a:gd name="T66" fmla="*/ 2434145 w 680"/>
              <a:gd name="T67" fmla="*/ 3968146 h 9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680" h="936">
                <a:moveTo>
                  <a:pt x="662" y="264"/>
                </a:moveTo>
                <a:cubicBezTo>
                  <a:pt x="664" y="259"/>
                  <a:pt x="665" y="253"/>
                  <a:pt x="665" y="247"/>
                </a:cubicBezTo>
                <a:cubicBezTo>
                  <a:pt x="665" y="217"/>
                  <a:pt x="640" y="192"/>
                  <a:pt x="610" y="192"/>
                </a:cubicBezTo>
                <a:cubicBezTo>
                  <a:pt x="605" y="192"/>
                  <a:pt x="600" y="193"/>
                  <a:pt x="596" y="194"/>
                </a:cubicBezTo>
                <a:cubicBezTo>
                  <a:pt x="582" y="169"/>
                  <a:pt x="558" y="151"/>
                  <a:pt x="530" y="144"/>
                </a:cubicBezTo>
                <a:cubicBezTo>
                  <a:pt x="531" y="138"/>
                  <a:pt x="532" y="133"/>
                  <a:pt x="532" y="128"/>
                </a:cubicBezTo>
                <a:cubicBezTo>
                  <a:pt x="532" y="91"/>
                  <a:pt x="502" y="62"/>
                  <a:pt x="466" y="62"/>
                </a:cubicBezTo>
                <a:cubicBezTo>
                  <a:pt x="464" y="62"/>
                  <a:pt x="462" y="62"/>
                  <a:pt x="460" y="62"/>
                </a:cubicBezTo>
                <a:cubicBezTo>
                  <a:pt x="444" y="25"/>
                  <a:pt x="407" y="0"/>
                  <a:pt x="364" y="0"/>
                </a:cubicBezTo>
                <a:cubicBezTo>
                  <a:pt x="308" y="0"/>
                  <a:pt x="262" y="44"/>
                  <a:pt x="259" y="100"/>
                </a:cubicBezTo>
                <a:cubicBezTo>
                  <a:pt x="258" y="100"/>
                  <a:pt x="258" y="100"/>
                  <a:pt x="257" y="100"/>
                </a:cubicBezTo>
                <a:cubicBezTo>
                  <a:pt x="227" y="100"/>
                  <a:pt x="204" y="123"/>
                  <a:pt x="202" y="151"/>
                </a:cubicBezTo>
                <a:cubicBezTo>
                  <a:pt x="194" y="148"/>
                  <a:pt x="185" y="147"/>
                  <a:pt x="176" y="147"/>
                </a:cubicBezTo>
                <a:cubicBezTo>
                  <a:pt x="139" y="147"/>
                  <a:pt x="108" y="172"/>
                  <a:pt x="100" y="207"/>
                </a:cubicBezTo>
                <a:cubicBezTo>
                  <a:pt x="47" y="211"/>
                  <a:pt x="4" y="256"/>
                  <a:pt x="4" y="311"/>
                </a:cubicBezTo>
                <a:cubicBezTo>
                  <a:pt x="4" y="369"/>
                  <a:pt x="52" y="417"/>
                  <a:pt x="110" y="417"/>
                </a:cubicBezTo>
                <a:cubicBezTo>
                  <a:pt x="125" y="417"/>
                  <a:pt x="139" y="413"/>
                  <a:pt x="152" y="408"/>
                </a:cubicBezTo>
                <a:cubicBezTo>
                  <a:pt x="163" y="443"/>
                  <a:pt x="196" y="469"/>
                  <a:pt x="235" y="469"/>
                </a:cubicBezTo>
                <a:cubicBezTo>
                  <a:pt x="251" y="469"/>
                  <a:pt x="266" y="464"/>
                  <a:pt x="279" y="456"/>
                </a:cubicBezTo>
                <a:cubicBezTo>
                  <a:pt x="292" y="463"/>
                  <a:pt x="305" y="467"/>
                  <a:pt x="319" y="471"/>
                </a:cubicBezTo>
                <a:cubicBezTo>
                  <a:pt x="322" y="490"/>
                  <a:pt x="320" y="535"/>
                  <a:pt x="297" y="636"/>
                </a:cubicBezTo>
                <a:cubicBezTo>
                  <a:pt x="289" y="668"/>
                  <a:pt x="284" y="698"/>
                  <a:pt x="280" y="727"/>
                </a:cubicBezTo>
                <a:cubicBezTo>
                  <a:pt x="248" y="715"/>
                  <a:pt x="222" y="701"/>
                  <a:pt x="201" y="686"/>
                </a:cubicBezTo>
                <a:cubicBezTo>
                  <a:pt x="192" y="669"/>
                  <a:pt x="188" y="651"/>
                  <a:pt x="186" y="634"/>
                </a:cubicBezTo>
                <a:cubicBezTo>
                  <a:pt x="193" y="630"/>
                  <a:pt x="199" y="625"/>
                  <a:pt x="205" y="619"/>
                </a:cubicBezTo>
                <a:cubicBezTo>
                  <a:pt x="211" y="623"/>
                  <a:pt x="219" y="625"/>
                  <a:pt x="227" y="625"/>
                </a:cubicBezTo>
                <a:cubicBezTo>
                  <a:pt x="250" y="625"/>
                  <a:pt x="269" y="607"/>
                  <a:pt x="269" y="584"/>
                </a:cubicBezTo>
                <a:cubicBezTo>
                  <a:pt x="269" y="575"/>
                  <a:pt x="266" y="567"/>
                  <a:pt x="262" y="560"/>
                </a:cubicBezTo>
                <a:cubicBezTo>
                  <a:pt x="263" y="558"/>
                  <a:pt x="263" y="556"/>
                  <a:pt x="263" y="553"/>
                </a:cubicBezTo>
                <a:cubicBezTo>
                  <a:pt x="263" y="541"/>
                  <a:pt x="253" y="531"/>
                  <a:pt x="241" y="531"/>
                </a:cubicBezTo>
                <a:cubicBezTo>
                  <a:pt x="239" y="531"/>
                  <a:pt x="237" y="532"/>
                  <a:pt x="236" y="532"/>
                </a:cubicBezTo>
                <a:cubicBezTo>
                  <a:pt x="230" y="522"/>
                  <a:pt x="220" y="515"/>
                  <a:pt x="209" y="512"/>
                </a:cubicBezTo>
                <a:cubicBezTo>
                  <a:pt x="210" y="510"/>
                  <a:pt x="210" y="508"/>
                  <a:pt x="210" y="506"/>
                </a:cubicBezTo>
                <a:cubicBezTo>
                  <a:pt x="210" y="491"/>
                  <a:pt x="198" y="480"/>
                  <a:pt x="184" y="480"/>
                </a:cubicBezTo>
                <a:cubicBezTo>
                  <a:pt x="183" y="480"/>
                  <a:pt x="182" y="480"/>
                  <a:pt x="182" y="480"/>
                </a:cubicBezTo>
                <a:cubicBezTo>
                  <a:pt x="175" y="465"/>
                  <a:pt x="160" y="455"/>
                  <a:pt x="143" y="455"/>
                </a:cubicBezTo>
                <a:cubicBezTo>
                  <a:pt x="121" y="455"/>
                  <a:pt x="103" y="473"/>
                  <a:pt x="102" y="495"/>
                </a:cubicBezTo>
                <a:cubicBezTo>
                  <a:pt x="101" y="495"/>
                  <a:pt x="101" y="495"/>
                  <a:pt x="100" y="495"/>
                </a:cubicBezTo>
                <a:cubicBezTo>
                  <a:pt x="89" y="495"/>
                  <a:pt x="79" y="504"/>
                  <a:pt x="79" y="515"/>
                </a:cubicBezTo>
                <a:cubicBezTo>
                  <a:pt x="76" y="514"/>
                  <a:pt x="72" y="513"/>
                  <a:pt x="68" y="513"/>
                </a:cubicBezTo>
                <a:cubicBezTo>
                  <a:pt x="54" y="513"/>
                  <a:pt x="41" y="524"/>
                  <a:pt x="38" y="537"/>
                </a:cubicBezTo>
                <a:cubicBezTo>
                  <a:pt x="17" y="539"/>
                  <a:pt x="0" y="557"/>
                  <a:pt x="0" y="579"/>
                </a:cubicBezTo>
                <a:cubicBezTo>
                  <a:pt x="0" y="602"/>
                  <a:pt x="19" y="621"/>
                  <a:pt x="42" y="621"/>
                </a:cubicBezTo>
                <a:cubicBezTo>
                  <a:pt x="48" y="621"/>
                  <a:pt x="54" y="620"/>
                  <a:pt x="59" y="617"/>
                </a:cubicBezTo>
                <a:cubicBezTo>
                  <a:pt x="63" y="631"/>
                  <a:pt x="76" y="642"/>
                  <a:pt x="92" y="642"/>
                </a:cubicBezTo>
                <a:cubicBezTo>
                  <a:pt x="98" y="642"/>
                  <a:pt x="104" y="640"/>
                  <a:pt x="110" y="637"/>
                </a:cubicBezTo>
                <a:cubicBezTo>
                  <a:pt x="119" y="641"/>
                  <a:pt x="130" y="644"/>
                  <a:pt x="142" y="645"/>
                </a:cubicBezTo>
                <a:cubicBezTo>
                  <a:pt x="163" y="671"/>
                  <a:pt x="193" y="697"/>
                  <a:pt x="215" y="713"/>
                </a:cubicBezTo>
                <a:cubicBezTo>
                  <a:pt x="220" y="721"/>
                  <a:pt x="219" y="719"/>
                  <a:pt x="216" y="713"/>
                </a:cubicBezTo>
                <a:cubicBezTo>
                  <a:pt x="224" y="719"/>
                  <a:pt x="231" y="723"/>
                  <a:pt x="237" y="726"/>
                </a:cubicBezTo>
                <a:cubicBezTo>
                  <a:pt x="253" y="734"/>
                  <a:pt x="267" y="747"/>
                  <a:pt x="276" y="757"/>
                </a:cubicBezTo>
                <a:cubicBezTo>
                  <a:pt x="263" y="865"/>
                  <a:pt x="271" y="936"/>
                  <a:pt x="271" y="936"/>
                </a:cubicBezTo>
                <a:cubicBezTo>
                  <a:pt x="387" y="936"/>
                  <a:pt x="387" y="936"/>
                  <a:pt x="387" y="936"/>
                </a:cubicBezTo>
                <a:cubicBezTo>
                  <a:pt x="387" y="936"/>
                  <a:pt x="333" y="827"/>
                  <a:pt x="340" y="719"/>
                </a:cubicBezTo>
                <a:cubicBezTo>
                  <a:pt x="345" y="627"/>
                  <a:pt x="411" y="537"/>
                  <a:pt x="440" y="465"/>
                </a:cubicBezTo>
                <a:cubicBezTo>
                  <a:pt x="471" y="453"/>
                  <a:pt x="497" y="435"/>
                  <a:pt x="519" y="412"/>
                </a:cubicBezTo>
                <a:cubicBezTo>
                  <a:pt x="535" y="422"/>
                  <a:pt x="554" y="428"/>
                  <a:pt x="575" y="428"/>
                </a:cubicBezTo>
                <a:cubicBezTo>
                  <a:pt x="633" y="428"/>
                  <a:pt x="680" y="381"/>
                  <a:pt x="680" y="323"/>
                </a:cubicBezTo>
                <a:cubicBezTo>
                  <a:pt x="680" y="301"/>
                  <a:pt x="673" y="281"/>
                  <a:pt x="662" y="264"/>
                </a:cubicBezTo>
                <a:close/>
                <a:moveTo>
                  <a:pt x="153" y="645"/>
                </a:moveTo>
                <a:cubicBezTo>
                  <a:pt x="161" y="644"/>
                  <a:pt x="169" y="642"/>
                  <a:pt x="176" y="639"/>
                </a:cubicBezTo>
                <a:cubicBezTo>
                  <a:pt x="176" y="653"/>
                  <a:pt x="178" y="664"/>
                  <a:pt x="178" y="669"/>
                </a:cubicBezTo>
                <a:cubicBezTo>
                  <a:pt x="168" y="661"/>
                  <a:pt x="160" y="652"/>
                  <a:pt x="153" y="645"/>
                </a:cubicBezTo>
                <a:close/>
                <a:moveTo>
                  <a:pt x="350" y="571"/>
                </a:moveTo>
                <a:cubicBezTo>
                  <a:pt x="350" y="571"/>
                  <a:pt x="358" y="522"/>
                  <a:pt x="358" y="477"/>
                </a:cubicBezTo>
                <a:cubicBezTo>
                  <a:pt x="362" y="477"/>
                  <a:pt x="366" y="477"/>
                  <a:pt x="369" y="477"/>
                </a:cubicBezTo>
                <a:cubicBezTo>
                  <a:pt x="380" y="477"/>
                  <a:pt x="391" y="477"/>
                  <a:pt x="402" y="475"/>
                </a:cubicBezTo>
                <a:cubicBezTo>
                  <a:pt x="387" y="510"/>
                  <a:pt x="366" y="555"/>
                  <a:pt x="350" y="57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182843" tIns="91422" rIns="182843" bIns="91422"/>
          <a:lstStyle/>
          <a:p>
            <a:endParaRPr lang="es-MX"/>
          </a:p>
        </p:txBody>
      </p:sp>
      <p:sp>
        <p:nvSpPr>
          <p:cNvPr id="249" name="Freeform 20"/>
          <p:cNvSpPr>
            <a:spLocks noEditPoints="1"/>
          </p:cNvSpPr>
          <p:nvPr/>
        </p:nvSpPr>
        <p:spPr bwMode="auto">
          <a:xfrm>
            <a:off x="15625763" y="4648200"/>
            <a:ext cx="6624637" cy="9112250"/>
          </a:xfrm>
          <a:custGeom>
            <a:avLst/>
            <a:gdLst>
              <a:gd name="T0" fmla="*/ 665 w 680"/>
              <a:gd name="T1" fmla="*/ 247 h 936"/>
              <a:gd name="T2" fmla="*/ 596 w 680"/>
              <a:gd name="T3" fmla="*/ 194 h 936"/>
              <a:gd name="T4" fmla="*/ 532 w 680"/>
              <a:gd name="T5" fmla="*/ 128 h 936"/>
              <a:gd name="T6" fmla="*/ 460 w 680"/>
              <a:gd name="T7" fmla="*/ 62 h 936"/>
              <a:gd name="T8" fmla="*/ 259 w 680"/>
              <a:gd name="T9" fmla="*/ 100 h 936"/>
              <a:gd name="T10" fmla="*/ 202 w 680"/>
              <a:gd name="T11" fmla="*/ 151 h 936"/>
              <a:gd name="T12" fmla="*/ 100 w 680"/>
              <a:gd name="T13" fmla="*/ 207 h 936"/>
              <a:gd name="T14" fmla="*/ 110 w 680"/>
              <a:gd name="T15" fmla="*/ 417 h 936"/>
              <a:gd name="T16" fmla="*/ 235 w 680"/>
              <a:gd name="T17" fmla="*/ 469 h 936"/>
              <a:gd name="T18" fmla="*/ 319 w 680"/>
              <a:gd name="T19" fmla="*/ 471 h 936"/>
              <a:gd name="T20" fmla="*/ 280 w 680"/>
              <a:gd name="T21" fmla="*/ 727 h 936"/>
              <a:gd name="T22" fmla="*/ 186 w 680"/>
              <a:gd name="T23" fmla="*/ 634 h 936"/>
              <a:gd name="T24" fmla="*/ 227 w 680"/>
              <a:gd name="T25" fmla="*/ 625 h 936"/>
              <a:gd name="T26" fmla="*/ 262 w 680"/>
              <a:gd name="T27" fmla="*/ 560 h 936"/>
              <a:gd name="T28" fmla="*/ 241 w 680"/>
              <a:gd name="T29" fmla="*/ 531 h 936"/>
              <a:gd name="T30" fmla="*/ 209 w 680"/>
              <a:gd name="T31" fmla="*/ 512 h 936"/>
              <a:gd name="T32" fmla="*/ 184 w 680"/>
              <a:gd name="T33" fmla="*/ 480 h 936"/>
              <a:gd name="T34" fmla="*/ 143 w 680"/>
              <a:gd name="T35" fmla="*/ 455 h 936"/>
              <a:gd name="T36" fmla="*/ 100 w 680"/>
              <a:gd name="T37" fmla="*/ 495 h 936"/>
              <a:gd name="T38" fmla="*/ 68 w 680"/>
              <a:gd name="T39" fmla="*/ 513 h 936"/>
              <a:gd name="T40" fmla="*/ 0 w 680"/>
              <a:gd name="T41" fmla="*/ 579 h 936"/>
              <a:gd name="T42" fmla="*/ 59 w 680"/>
              <a:gd name="T43" fmla="*/ 617 h 936"/>
              <a:gd name="T44" fmla="*/ 110 w 680"/>
              <a:gd name="T45" fmla="*/ 637 h 936"/>
              <a:gd name="T46" fmla="*/ 215 w 680"/>
              <a:gd name="T47" fmla="*/ 713 h 936"/>
              <a:gd name="T48" fmla="*/ 237 w 680"/>
              <a:gd name="T49" fmla="*/ 726 h 936"/>
              <a:gd name="T50" fmla="*/ 271 w 680"/>
              <a:gd name="T51" fmla="*/ 936 h 936"/>
              <a:gd name="T52" fmla="*/ 340 w 680"/>
              <a:gd name="T53" fmla="*/ 719 h 936"/>
              <a:gd name="T54" fmla="*/ 519 w 680"/>
              <a:gd name="T55" fmla="*/ 412 h 936"/>
              <a:gd name="T56" fmla="*/ 680 w 680"/>
              <a:gd name="T57" fmla="*/ 323 h 936"/>
              <a:gd name="T58" fmla="*/ 153 w 680"/>
              <a:gd name="T59" fmla="*/ 645 h 936"/>
              <a:gd name="T60" fmla="*/ 178 w 680"/>
              <a:gd name="T61" fmla="*/ 669 h 936"/>
              <a:gd name="T62" fmla="*/ 350 w 680"/>
              <a:gd name="T63" fmla="*/ 571 h 936"/>
              <a:gd name="T64" fmla="*/ 369 w 680"/>
              <a:gd name="T65" fmla="*/ 477 h 936"/>
              <a:gd name="T66" fmla="*/ 350 w 680"/>
              <a:gd name="T67" fmla="*/ 571 h 9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80" h="936">
                <a:moveTo>
                  <a:pt x="662" y="264"/>
                </a:moveTo>
                <a:cubicBezTo>
                  <a:pt x="664" y="259"/>
                  <a:pt x="665" y="253"/>
                  <a:pt x="665" y="247"/>
                </a:cubicBezTo>
                <a:cubicBezTo>
                  <a:pt x="665" y="217"/>
                  <a:pt x="640" y="192"/>
                  <a:pt x="610" y="192"/>
                </a:cubicBezTo>
                <a:cubicBezTo>
                  <a:pt x="605" y="192"/>
                  <a:pt x="600" y="193"/>
                  <a:pt x="596" y="194"/>
                </a:cubicBezTo>
                <a:cubicBezTo>
                  <a:pt x="582" y="169"/>
                  <a:pt x="558" y="151"/>
                  <a:pt x="530" y="144"/>
                </a:cubicBezTo>
                <a:cubicBezTo>
                  <a:pt x="531" y="138"/>
                  <a:pt x="532" y="133"/>
                  <a:pt x="532" y="128"/>
                </a:cubicBezTo>
                <a:cubicBezTo>
                  <a:pt x="532" y="91"/>
                  <a:pt x="502" y="62"/>
                  <a:pt x="466" y="62"/>
                </a:cubicBezTo>
                <a:cubicBezTo>
                  <a:pt x="464" y="62"/>
                  <a:pt x="462" y="62"/>
                  <a:pt x="460" y="62"/>
                </a:cubicBezTo>
                <a:cubicBezTo>
                  <a:pt x="444" y="25"/>
                  <a:pt x="407" y="0"/>
                  <a:pt x="364" y="0"/>
                </a:cubicBezTo>
                <a:cubicBezTo>
                  <a:pt x="308" y="0"/>
                  <a:pt x="262" y="44"/>
                  <a:pt x="259" y="100"/>
                </a:cubicBezTo>
                <a:cubicBezTo>
                  <a:pt x="258" y="100"/>
                  <a:pt x="258" y="100"/>
                  <a:pt x="257" y="100"/>
                </a:cubicBezTo>
                <a:cubicBezTo>
                  <a:pt x="227" y="100"/>
                  <a:pt x="204" y="123"/>
                  <a:pt x="202" y="151"/>
                </a:cubicBezTo>
                <a:cubicBezTo>
                  <a:pt x="194" y="148"/>
                  <a:pt x="185" y="147"/>
                  <a:pt x="176" y="147"/>
                </a:cubicBezTo>
                <a:cubicBezTo>
                  <a:pt x="139" y="147"/>
                  <a:pt x="108" y="172"/>
                  <a:pt x="100" y="207"/>
                </a:cubicBezTo>
                <a:cubicBezTo>
                  <a:pt x="47" y="211"/>
                  <a:pt x="4" y="256"/>
                  <a:pt x="4" y="311"/>
                </a:cubicBezTo>
                <a:cubicBezTo>
                  <a:pt x="4" y="369"/>
                  <a:pt x="52" y="417"/>
                  <a:pt x="110" y="417"/>
                </a:cubicBezTo>
                <a:cubicBezTo>
                  <a:pt x="125" y="417"/>
                  <a:pt x="139" y="413"/>
                  <a:pt x="152" y="408"/>
                </a:cubicBezTo>
                <a:cubicBezTo>
                  <a:pt x="163" y="443"/>
                  <a:pt x="196" y="469"/>
                  <a:pt x="235" y="469"/>
                </a:cubicBezTo>
                <a:cubicBezTo>
                  <a:pt x="251" y="469"/>
                  <a:pt x="266" y="464"/>
                  <a:pt x="279" y="456"/>
                </a:cubicBezTo>
                <a:cubicBezTo>
                  <a:pt x="292" y="463"/>
                  <a:pt x="305" y="467"/>
                  <a:pt x="319" y="471"/>
                </a:cubicBezTo>
                <a:cubicBezTo>
                  <a:pt x="322" y="490"/>
                  <a:pt x="320" y="535"/>
                  <a:pt x="297" y="636"/>
                </a:cubicBezTo>
                <a:cubicBezTo>
                  <a:pt x="289" y="668"/>
                  <a:pt x="284" y="698"/>
                  <a:pt x="280" y="727"/>
                </a:cubicBezTo>
                <a:cubicBezTo>
                  <a:pt x="248" y="715"/>
                  <a:pt x="222" y="701"/>
                  <a:pt x="201" y="686"/>
                </a:cubicBezTo>
                <a:cubicBezTo>
                  <a:pt x="192" y="669"/>
                  <a:pt x="188" y="651"/>
                  <a:pt x="186" y="634"/>
                </a:cubicBezTo>
                <a:cubicBezTo>
                  <a:pt x="193" y="630"/>
                  <a:pt x="199" y="625"/>
                  <a:pt x="205" y="619"/>
                </a:cubicBezTo>
                <a:cubicBezTo>
                  <a:pt x="211" y="623"/>
                  <a:pt x="219" y="625"/>
                  <a:pt x="227" y="625"/>
                </a:cubicBezTo>
                <a:cubicBezTo>
                  <a:pt x="250" y="625"/>
                  <a:pt x="269" y="607"/>
                  <a:pt x="269" y="584"/>
                </a:cubicBezTo>
                <a:cubicBezTo>
                  <a:pt x="269" y="575"/>
                  <a:pt x="266" y="567"/>
                  <a:pt x="262" y="560"/>
                </a:cubicBezTo>
                <a:cubicBezTo>
                  <a:pt x="263" y="558"/>
                  <a:pt x="263" y="556"/>
                  <a:pt x="263" y="553"/>
                </a:cubicBezTo>
                <a:cubicBezTo>
                  <a:pt x="263" y="541"/>
                  <a:pt x="253" y="531"/>
                  <a:pt x="241" y="531"/>
                </a:cubicBezTo>
                <a:cubicBezTo>
                  <a:pt x="239" y="531"/>
                  <a:pt x="237" y="532"/>
                  <a:pt x="236" y="532"/>
                </a:cubicBezTo>
                <a:cubicBezTo>
                  <a:pt x="230" y="522"/>
                  <a:pt x="220" y="515"/>
                  <a:pt x="209" y="512"/>
                </a:cubicBezTo>
                <a:cubicBezTo>
                  <a:pt x="210" y="510"/>
                  <a:pt x="210" y="508"/>
                  <a:pt x="210" y="506"/>
                </a:cubicBezTo>
                <a:cubicBezTo>
                  <a:pt x="210" y="491"/>
                  <a:pt x="198" y="480"/>
                  <a:pt x="184" y="480"/>
                </a:cubicBezTo>
                <a:cubicBezTo>
                  <a:pt x="183" y="480"/>
                  <a:pt x="182" y="480"/>
                  <a:pt x="182" y="480"/>
                </a:cubicBezTo>
                <a:cubicBezTo>
                  <a:pt x="175" y="465"/>
                  <a:pt x="160" y="455"/>
                  <a:pt x="143" y="455"/>
                </a:cubicBezTo>
                <a:cubicBezTo>
                  <a:pt x="121" y="455"/>
                  <a:pt x="103" y="473"/>
                  <a:pt x="102" y="495"/>
                </a:cubicBezTo>
                <a:cubicBezTo>
                  <a:pt x="101" y="495"/>
                  <a:pt x="101" y="495"/>
                  <a:pt x="100" y="495"/>
                </a:cubicBezTo>
                <a:cubicBezTo>
                  <a:pt x="89" y="495"/>
                  <a:pt x="79" y="504"/>
                  <a:pt x="79" y="515"/>
                </a:cubicBezTo>
                <a:cubicBezTo>
                  <a:pt x="76" y="514"/>
                  <a:pt x="72" y="513"/>
                  <a:pt x="68" y="513"/>
                </a:cubicBezTo>
                <a:cubicBezTo>
                  <a:pt x="54" y="513"/>
                  <a:pt x="41" y="524"/>
                  <a:pt x="38" y="537"/>
                </a:cubicBezTo>
                <a:cubicBezTo>
                  <a:pt x="17" y="539"/>
                  <a:pt x="0" y="557"/>
                  <a:pt x="0" y="579"/>
                </a:cubicBezTo>
                <a:cubicBezTo>
                  <a:pt x="0" y="602"/>
                  <a:pt x="19" y="621"/>
                  <a:pt x="42" y="621"/>
                </a:cubicBezTo>
                <a:cubicBezTo>
                  <a:pt x="48" y="621"/>
                  <a:pt x="54" y="620"/>
                  <a:pt x="59" y="617"/>
                </a:cubicBezTo>
                <a:cubicBezTo>
                  <a:pt x="63" y="631"/>
                  <a:pt x="76" y="642"/>
                  <a:pt x="92" y="642"/>
                </a:cubicBezTo>
                <a:cubicBezTo>
                  <a:pt x="98" y="642"/>
                  <a:pt x="104" y="640"/>
                  <a:pt x="110" y="637"/>
                </a:cubicBezTo>
                <a:cubicBezTo>
                  <a:pt x="119" y="641"/>
                  <a:pt x="130" y="644"/>
                  <a:pt x="142" y="645"/>
                </a:cubicBezTo>
                <a:cubicBezTo>
                  <a:pt x="163" y="671"/>
                  <a:pt x="193" y="697"/>
                  <a:pt x="215" y="713"/>
                </a:cubicBezTo>
                <a:cubicBezTo>
                  <a:pt x="220" y="721"/>
                  <a:pt x="219" y="719"/>
                  <a:pt x="216" y="713"/>
                </a:cubicBezTo>
                <a:cubicBezTo>
                  <a:pt x="224" y="719"/>
                  <a:pt x="231" y="723"/>
                  <a:pt x="237" y="726"/>
                </a:cubicBezTo>
                <a:cubicBezTo>
                  <a:pt x="253" y="734"/>
                  <a:pt x="267" y="747"/>
                  <a:pt x="276" y="757"/>
                </a:cubicBezTo>
                <a:cubicBezTo>
                  <a:pt x="263" y="865"/>
                  <a:pt x="271" y="936"/>
                  <a:pt x="271" y="936"/>
                </a:cubicBezTo>
                <a:cubicBezTo>
                  <a:pt x="387" y="936"/>
                  <a:pt x="387" y="936"/>
                  <a:pt x="387" y="936"/>
                </a:cubicBezTo>
                <a:cubicBezTo>
                  <a:pt x="387" y="936"/>
                  <a:pt x="333" y="827"/>
                  <a:pt x="340" y="719"/>
                </a:cubicBezTo>
                <a:cubicBezTo>
                  <a:pt x="345" y="627"/>
                  <a:pt x="411" y="537"/>
                  <a:pt x="440" y="465"/>
                </a:cubicBezTo>
                <a:cubicBezTo>
                  <a:pt x="471" y="453"/>
                  <a:pt x="497" y="435"/>
                  <a:pt x="519" y="412"/>
                </a:cubicBezTo>
                <a:cubicBezTo>
                  <a:pt x="535" y="422"/>
                  <a:pt x="554" y="428"/>
                  <a:pt x="575" y="428"/>
                </a:cubicBezTo>
                <a:cubicBezTo>
                  <a:pt x="633" y="428"/>
                  <a:pt x="680" y="381"/>
                  <a:pt x="680" y="323"/>
                </a:cubicBezTo>
                <a:cubicBezTo>
                  <a:pt x="680" y="301"/>
                  <a:pt x="673" y="281"/>
                  <a:pt x="662" y="264"/>
                </a:cubicBezTo>
                <a:close/>
                <a:moveTo>
                  <a:pt x="153" y="645"/>
                </a:moveTo>
                <a:cubicBezTo>
                  <a:pt x="161" y="644"/>
                  <a:pt x="169" y="642"/>
                  <a:pt x="176" y="639"/>
                </a:cubicBezTo>
                <a:cubicBezTo>
                  <a:pt x="176" y="653"/>
                  <a:pt x="178" y="664"/>
                  <a:pt x="178" y="669"/>
                </a:cubicBezTo>
                <a:cubicBezTo>
                  <a:pt x="168" y="661"/>
                  <a:pt x="160" y="652"/>
                  <a:pt x="153" y="645"/>
                </a:cubicBezTo>
                <a:close/>
                <a:moveTo>
                  <a:pt x="350" y="571"/>
                </a:moveTo>
                <a:cubicBezTo>
                  <a:pt x="350" y="571"/>
                  <a:pt x="358" y="522"/>
                  <a:pt x="358" y="477"/>
                </a:cubicBezTo>
                <a:cubicBezTo>
                  <a:pt x="362" y="477"/>
                  <a:pt x="366" y="477"/>
                  <a:pt x="369" y="477"/>
                </a:cubicBezTo>
                <a:cubicBezTo>
                  <a:pt x="380" y="477"/>
                  <a:pt x="391" y="477"/>
                  <a:pt x="402" y="475"/>
                </a:cubicBezTo>
                <a:cubicBezTo>
                  <a:pt x="387" y="510"/>
                  <a:pt x="366" y="555"/>
                  <a:pt x="350" y="571"/>
                </a:cubicBezTo>
                <a:close/>
              </a:path>
            </a:pathLst>
          </a:custGeom>
          <a:solidFill>
            <a:schemeClr val="accent3"/>
          </a:solidFill>
          <a:ln>
            <a:noFill/>
          </a:ln>
        </p:spPr>
        <p:txBody>
          <a:bodyPr lIns="182843" tIns="91422" rIns="182843" bIns="91422"/>
          <a:lstStyle/>
          <a:p>
            <a:pPr defTabSz="1828434" fontAlgn="auto">
              <a:spcBef>
                <a:spcPts val="0"/>
              </a:spcBef>
              <a:spcAft>
                <a:spcPts val="0"/>
              </a:spcAft>
              <a:defRPr/>
            </a:pPr>
            <a:endParaRPr lang="id-ID">
              <a:latin typeface="Calibri Light"/>
              <a:ea typeface="+mn-ea"/>
            </a:endParaRPr>
          </a:p>
        </p:txBody>
      </p:sp>
      <p:sp>
        <p:nvSpPr>
          <p:cNvPr id="34820" name="Content Placeholder 2"/>
          <p:cNvSpPr txBox="1">
            <a:spLocks/>
          </p:cNvSpPr>
          <p:nvPr/>
        </p:nvSpPr>
        <p:spPr bwMode="auto">
          <a:xfrm>
            <a:off x="5594618" y="9542463"/>
            <a:ext cx="2045753" cy="1231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ctr" defTabSz="914400">
              <a:spcBef>
                <a:spcPct val="20000"/>
              </a:spcBef>
              <a:buFont typeface="Arial" panose="020B0604020202020204" pitchFamily="34" charset="0"/>
              <a:buNone/>
            </a:pPr>
            <a:r>
              <a:rPr lang="en-US" altLang="es-MX" sz="7400" b="1" dirty="0">
                <a:solidFill>
                  <a:schemeClr val="tx2"/>
                </a:solidFill>
                <a:latin typeface="Lato" panose="020F0502020204030203" pitchFamily="34" charset="77"/>
              </a:rPr>
              <a:t>18%</a:t>
            </a:r>
          </a:p>
        </p:txBody>
      </p:sp>
      <p:sp>
        <p:nvSpPr>
          <p:cNvPr id="34821" name="Content Placeholder 2"/>
          <p:cNvSpPr txBox="1">
            <a:spLocks/>
          </p:cNvSpPr>
          <p:nvPr/>
        </p:nvSpPr>
        <p:spPr bwMode="auto">
          <a:xfrm>
            <a:off x="10895797" y="8540750"/>
            <a:ext cx="2595582" cy="1231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ctr" defTabSz="914400">
              <a:spcBef>
                <a:spcPct val="20000"/>
              </a:spcBef>
              <a:buFont typeface="Arial" panose="020B0604020202020204" pitchFamily="34" charset="0"/>
              <a:buNone/>
            </a:pPr>
            <a:r>
              <a:rPr lang="en-US" altLang="es-MX" sz="7400" b="1" dirty="0">
                <a:solidFill>
                  <a:schemeClr val="bg1"/>
                </a:solidFill>
                <a:latin typeface="Lato" panose="020F0502020204030203" pitchFamily="34" charset="77"/>
              </a:rPr>
              <a:t>200%</a:t>
            </a:r>
          </a:p>
        </p:txBody>
      </p:sp>
      <p:sp>
        <p:nvSpPr>
          <p:cNvPr id="34822" name="Content Placeholder 2"/>
          <p:cNvSpPr txBox="1">
            <a:spLocks/>
          </p:cNvSpPr>
          <p:nvPr/>
        </p:nvSpPr>
        <p:spPr bwMode="auto">
          <a:xfrm>
            <a:off x="17288521" y="6440488"/>
            <a:ext cx="3937296" cy="1862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ctr" defTabSz="914400">
              <a:spcBef>
                <a:spcPct val="20000"/>
              </a:spcBef>
              <a:buFont typeface="Arial" panose="020B0604020202020204" pitchFamily="34" charset="0"/>
              <a:buNone/>
            </a:pPr>
            <a:r>
              <a:rPr lang="en-US" altLang="es-MX" sz="11500" b="1" dirty="0">
                <a:solidFill>
                  <a:schemeClr val="bg1"/>
                </a:solidFill>
                <a:latin typeface="Lato" panose="020F0502020204030203" pitchFamily="34" charset="77"/>
              </a:rPr>
              <a:t>500%</a:t>
            </a:r>
          </a:p>
        </p:txBody>
      </p:sp>
      <p:sp>
        <p:nvSpPr>
          <p:cNvPr id="34823" name="TextBox 254"/>
          <p:cNvSpPr txBox="1">
            <a:spLocks noChangeArrowheads="1"/>
          </p:cNvSpPr>
          <p:nvPr/>
        </p:nvSpPr>
        <p:spPr bwMode="auto">
          <a:xfrm>
            <a:off x="1666875" y="3484563"/>
            <a:ext cx="2210862"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id-ID" altLang="es-MX" sz="4000" b="1" dirty="0" err="1">
                <a:latin typeface="Lato" panose="020F0502020204030203" pitchFamily="34" charset="77"/>
              </a:rPr>
              <a:t>Analysis</a:t>
            </a:r>
            <a:r>
              <a:rPr lang="id-ID" altLang="es-MX" sz="4000" b="1" dirty="0">
                <a:latin typeface="Lato" panose="020F0502020204030203" pitchFamily="34" charset="77"/>
              </a:rPr>
              <a:t> </a:t>
            </a:r>
          </a:p>
        </p:txBody>
      </p:sp>
      <p:sp>
        <p:nvSpPr>
          <p:cNvPr id="34824" name="TextBox 256"/>
          <p:cNvSpPr txBox="1">
            <a:spLocks noChangeArrowheads="1"/>
          </p:cNvSpPr>
          <p:nvPr/>
        </p:nvSpPr>
        <p:spPr bwMode="auto">
          <a:xfrm>
            <a:off x="1620838" y="3979863"/>
            <a:ext cx="3284537"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id-ID" altLang="es-MX" sz="10800" b="1" dirty="0">
                <a:solidFill>
                  <a:schemeClr val="accent2"/>
                </a:solidFill>
                <a:latin typeface="Lato" panose="020F0502020204030203" pitchFamily="34" charset="77"/>
              </a:rPr>
              <a:t>86%</a:t>
            </a:r>
          </a:p>
        </p:txBody>
      </p:sp>
      <p:sp>
        <p:nvSpPr>
          <p:cNvPr id="34825" name="TextBox 257"/>
          <p:cNvSpPr txBox="1">
            <a:spLocks noChangeArrowheads="1"/>
          </p:cNvSpPr>
          <p:nvPr/>
        </p:nvSpPr>
        <p:spPr bwMode="auto">
          <a:xfrm>
            <a:off x="4332288" y="4030663"/>
            <a:ext cx="6442075" cy="163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19419" tIns="109710" rIns="219419" bIns="109710">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nSpc>
                <a:spcPct val="110000"/>
              </a:lnSpc>
            </a:pPr>
            <a:r>
              <a:rPr lang="en-US" altLang="es-MX" sz="2800">
                <a:latin typeface="Calibri Light" panose="020F0302020204030204" pitchFamily="34" charset="0"/>
                <a:cs typeface="Calibri Light" panose="020F0302020204030204" pitchFamily="34" charset="0"/>
              </a:rPr>
              <a:t>Creativity is the key to success in the future, and primary education where our teachers can bring lorem ipsum</a:t>
            </a:r>
          </a:p>
        </p:txBody>
      </p:sp>
      <p:sp>
        <p:nvSpPr>
          <p:cNvPr id="34826" name="TextBox 258"/>
          <p:cNvSpPr txBox="1">
            <a:spLocks noChangeArrowheads="1"/>
          </p:cNvSpPr>
          <p:nvPr/>
        </p:nvSpPr>
        <p:spPr bwMode="auto">
          <a:xfrm>
            <a:off x="1557338" y="5408613"/>
            <a:ext cx="9217025" cy="116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19419" tIns="109710" rIns="219419" bIns="109710">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nSpc>
                <a:spcPct val="110000"/>
              </a:lnSpc>
            </a:pPr>
            <a:r>
              <a:rPr lang="en-US" altLang="es-MX" sz="2800">
                <a:latin typeface="Calibri Light" panose="020F0302020204030204" pitchFamily="34" charset="0"/>
                <a:cs typeface="Calibri Light" panose="020F0302020204030204" pitchFamily="34" charset="0"/>
              </a:rPr>
              <a:t>Creativity is the key to success in the future, and primary education where our teachers can bring lorem ipsum ar</a:t>
            </a:r>
          </a:p>
        </p:txBody>
      </p:sp>
      <p:sp>
        <p:nvSpPr>
          <p:cNvPr id="16" name="TextBox 15"/>
          <p:cNvSpPr txBox="1"/>
          <p:nvPr/>
        </p:nvSpPr>
        <p:spPr>
          <a:xfrm>
            <a:off x="10525480" y="688975"/>
            <a:ext cx="3340979" cy="400110"/>
          </a:xfrm>
          <a:prstGeom prst="rect">
            <a:avLst/>
          </a:prstGeom>
          <a:noFill/>
        </p:spPr>
        <p:txBody>
          <a:bodyPr wrap="none">
            <a:spAutoFit/>
          </a:bodyPr>
          <a:lstStyle/>
          <a:p>
            <a:pPr algn="ctr" defTabSz="1828434" fontAlgn="auto">
              <a:spcBef>
                <a:spcPts val="0"/>
              </a:spcBef>
              <a:spcAft>
                <a:spcPts val="0"/>
              </a:spcAft>
              <a:defRPr/>
            </a:pPr>
            <a:r>
              <a:rPr lang="en-US" sz="2000" b="1" spc="600" dirty="0">
                <a:latin typeface="Lato" panose="020F0502020204030203" pitchFamily="34" charset="77"/>
                <a:ea typeface="+mn-ea"/>
                <a:cs typeface="Source Sans Pro"/>
              </a:rPr>
              <a:t>Marketing Slides</a:t>
            </a:r>
          </a:p>
        </p:txBody>
      </p:sp>
      <p:grpSp>
        <p:nvGrpSpPr>
          <p:cNvPr id="34828" name="Group 59"/>
          <p:cNvGrpSpPr>
            <a:grpSpLocks/>
          </p:cNvGrpSpPr>
          <p:nvPr/>
        </p:nvGrpSpPr>
        <p:grpSpPr bwMode="auto">
          <a:xfrm>
            <a:off x="11450638" y="2019300"/>
            <a:ext cx="1476375" cy="258763"/>
            <a:chOff x="1703388" y="2006913"/>
            <a:chExt cx="1478230" cy="258682"/>
          </a:xfrm>
        </p:grpSpPr>
        <p:sp>
          <p:nvSpPr>
            <p:cNvPr id="18" name="Oval 17"/>
            <p:cNvSpPr/>
            <p:nvPr/>
          </p:nvSpPr>
          <p:spPr>
            <a:xfrm>
              <a:off x="1703388" y="2006913"/>
              <a:ext cx="259087" cy="258682"/>
            </a:xfrm>
            <a:prstGeom prst="ellipse">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1828434" fontAlgn="auto">
                <a:spcBef>
                  <a:spcPts val="0"/>
                </a:spcBef>
                <a:spcAft>
                  <a:spcPts val="0"/>
                </a:spcAft>
                <a:defRPr/>
              </a:pPr>
              <a:endParaRPr lang="en-US" dirty="0">
                <a:latin typeface="Calibri Light"/>
              </a:endParaRPr>
            </a:p>
          </p:txBody>
        </p:sp>
        <p:sp>
          <p:nvSpPr>
            <p:cNvPr id="19" name="Oval 18"/>
            <p:cNvSpPr/>
            <p:nvPr/>
          </p:nvSpPr>
          <p:spPr>
            <a:xfrm>
              <a:off x="2008571" y="2006913"/>
              <a:ext cx="259087" cy="258682"/>
            </a:xfrm>
            <a:prstGeom prst="ellipse">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1828434" fontAlgn="auto">
                <a:spcBef>
                  <a:spcPts val="0"/>
                </a:spcBef>
                <a:spcAft>
                  <a:spcPts val="0"/>
                </a:spcAft>
                <a:defRPr/>
              </a:pPr>
              <a:endParaRPr lang="en-US" dirty="0">
                <a:latin typeface="Calibri Light"/>
              </a:endParaRPr>
            </a:p>
          </p:txBody>
        </p:sp>
        <p:sp>
          <p:nvSpPr>
            <p:cNvPr id="20" name="Oval 19"/>
            <p:cNvSpPr/>
            <p:nvPr/>
          </p:nvSpPr>
          <p:spPr>
            <a:xfrm>
              <a:off x="2313754" y="2006913"/>
              <a:ext cx="257498" cy="258682"/>
            </a:xfrm>
            <a:prstGeom prst="ellipse">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1828434" fontAlgn="auto">
                <a:spcBef>
                  <a:spcPts val="0"/>
                </a:spcBef>
                <a:spcAft>
                  <a:spcPts val="0"/>
                </a:spcAft>
                <a:defRPr/>
              </a:pPr>
              <a:endParaRPr lang="en-US" dirty="0">
                <a:latin typeface="Calibri Light"/>
              </a:endParaRPr>
            </a:p>
          </p:txBody>
        </p:sp>
        <p:sp>
          <p:nvSpPr>
            <p:cNvPr id="21" name="Oval 20"/>
            <p:cNvSpPr/>
            <p:nvPr/>
          </p:nvSpPr>
          <p:spPr>
            <a:xfrm>
              <a:off x="2617347" y="2006913"/>
              <a:ext cx="259088" cy="258682"/>
            </a:xfrm>
            <a:prstGeom prst="ellipse">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1828434" fontAlgn="auto">
                <a:spcBef>
                  <a:spcPts val="0"/>
                </a:spcBef>
                <a:spcAft>
                  <a:spcPts val="0"/>
                </a:spcAft>
                <a:defRPr/>
              </a:pPr>
              <a:endParaRPr lang="en-US" dirty="0">
                <a:latin typeface="Calibri Light"/>
              </a:endParaRPr>
            </a:p>
          </p:txBody>
        </p:sp>
        <p:sp>
          <p:nvSpPr>
            <p:cNvPr id="22" name="Oval 21"/>
            <p:cNvSpPr/>
            <p:nvPr/>
          </p:nvSpPr>
          <p:spPr>
            <a:xfrm>
              <a:off x="2922530" y="2006913"/>
              <a:ext cx="259088" cy="258682"/>
            </a:xfrm>
            <a:prstGeom prst="ellipse">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1828434" fontAlgn="auto">
                <a:spcBef>
                  <a:spcPts val="0"/>
                </a:spcBef>
                <a:spcAft>
                  <a:spcPts val="0"/>
                </a:spcAft>
                <a:defRPr/>
              </a:pPr>
              <a:endParaRPr lang="en-US" dirty="0">
                <a:latin typeface="Calibri Light"/>
              </a:endParaRPr>
            </a:p>
          </p:txBody>
        </p:sp>
      </p:grpSp>
      <p:sp>
        <p:nvSpPr>
          <p:cNvPr id="34829" name="TextBox 72"/>
          <p:cNvSpPr txBox="1">
            <a:spLocks noChangeArrowheads="1"/>
          </p:cNvSpPr>
          <p:nvPr/>
        </p:nvSpPr>
        <p:spPr bwMode="auto">
          <a:xfrm>
            <a:off x="9007475" y="912813"/>
            <a:ext cx="638492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ctr"/>
            <a:r>
              <a:rPr lang="en-US" altLang="es-MX" sz="6600" b="1" dirty="0">
                <a:latin typeface="Lato" panose="020F0502020204030203" pitchFamily="34" charset="77"/>
              </a:rPr>
              <a:t>Business Growth</a:t>
            </a:r>
          </a:p>
        </p:txBody>
      </p:sp>
    </p:spTree>
  </p:cSld>
  <p:clrMapOvr>
    <a:masterClrMapping/>
  </p:clrMapOvr>
  <p:transition advClick="0"/>
</p:sld>
</file>

<file path=ppt/theme/theme1.xml><?xml version="1.0" encoding="utf-8"?>
<a:theme xmlns:a="http://schemas.openxmlformats.org/drawingml/2006/main" name="Default Theme">
  <a:themeElements>
    <a:clrScheme name="Moderna Light Version">
      <a:dk1>
        <a:srgbClr val="445469"/>
      </a:dk1>
      <a:lt1>
        <a:sysClr val="window" lastClr="FFFFFF"/>
      </a:lt1>
      <a:dk2>
        <a:srgbClr val="445469"/>
      </a:dk2>
      <a:lt2>
        <a:srgbClr val="FCFCFC"/>
      </a:lt2>
      <a:accent1>
        <a:srgbClr val="F8D35E"/>
      </a:accent1>
      <a:accent2>
        <a:srgbClr val="1B6AA3"/>
      </a:accent2>
      <a:accent3>
        <a:srgbClr val="3FD5BA"/>
      </a:accent3>
      <a:accent4>
        <a:srgbClr val="F47264"/>
      </a:accent4>
      <a:accent5>
        <a:srgbClr val="8F8FBF"/>
      </a:accent5>
      <a:accent6>
        <a:srgbClr val="7CC8EC"/>
      </a:accent6>
      <a:hlink>
        <a:srgbClr val="FF2638"/>
      </a:hlink>
      <a:folHlink>
        <a:srgbClr val="EE8A1E"/>
      </a:folHlink>
    </a:clrScheme>
    <a:fontScheme name="Custom 1">
      <a:majorFont>
        <a:latin typeface="Lato"/>
        <a:ea typeface=""/>
        <a:cs typeface=""/>
      </a:majorFont>
      <a:minorFont>
        <a:latin typeface="Lat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Foundry.thmx</Template>
  <TotalTime>20723</TotalTime>
  <Words>1151</Words>
  <Application>Microsoft Office PowerPoint</Application>
  <PresentationFormat>Custom</PresentationFormat>
  <Paragraphs>211</Paragraphs>
  <Slides>15</Slides>
  <Notes>3</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2</vt:i4>
      </vt:variant>
      <vt:variant>
        <vt:lpstr>Slide Titles</vt:lpstr>
      </vt:variant>
      <vt:variant>
        <vt:i4>15</vt:i4>
      </vt:variant>
    </vt:vector>
  </HeadingPairs>
  <TitlesOfParts>
    <vt:vector size="26" baseType="lpstr">
      <vt:lpstr>Arial</vt:lpstr>
      <vt:lpstr>Calibri</vt:lpstr>
      <vt:lpstr>Calibri Light</vt:lpstr>
      <vt:lpstr>Gill Sans</vt:lpstr>
      <vt:lpstr>Lato</vt:lpstr>
      <vt:lpstr>Lato Black</vt:lpstr>
      <vt:lpstr>Lato Light</vt:lpstr>
      <vt:lpstr>Source Sans Pro</vt:lpstr>
      <vt:lpstr>Default Theme</vt:lpstr>
      <vt:lpstr>Microsoft Excel Chart</vt:lpstr>
      <vt:lpstr>Chart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THANKS FOR DOWNLOADING THESE TEMPLATES!  Find even more free templates at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Manuel Lopez</dc:creator>
  <cp:lastModifiedBy>Jolie Serrano Delgado</cp:lastModifiedBy>
  <cp:revision>3181</cp:revision>
  <dcterms:created xsi:type="dcterms:W3CDTF">2014-11-12T21:47:38Z</dcterms:created>
  <dcterms:modified xsi:type="dcterms:W3CDTF">2025-05-01T19:55:46Z</dcterms:modified>
</cp:coreProperties>
</file>