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1795" r:id="rId2"/>
    <p:sldId id="484" r:id="rId3"/>
    <p:sldId id="275" r:id="rId4"/>
    <p:sldId id="257" r:id="rId5"/>
    <p:sldId id="262" r:id="rId6"/>
    <p:sldId id="319" r:id="rId7"/>
    <p:sldId id="320" r:id="rId8"/>
    <p:sldId id="321" r:id="rId9"/>
    <p:sldId id="294" r:id="rId10"/>
    <p:sldId id="297" r:id="rId11"/>
    <p:sldId id="298" r:id="rId12"/>
    <p:sldId id="267" r:id="rId13"/>
    <p:sldId id="1762" r:id="rId14"/>
    <p:sldId id="17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825"/>
    <a:srgbClr val="CE3A90"/>
    <a:srgbClr val="2E0147"/>
    <a:srgbClr val="FF68EF"/>
    <a:srgbClr val="FFC225"/>
    <a:srgbClr val="DE217A"/>
    <a:srgbClr val="FF69EE"/>
    <a:srgbClr val="3AC3C9"/>
    <a:srgbClr val="FF9142"/>
    <a:srgbClr val="0137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5145DD-4B11-4132-B389-46E08E8EDA27}" v="1" dt="2025-04-27T13:14:40.1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7" autoAdjust="0"/>
    <p:restoredTop sz="94660"/>
  </p:normalViewPr>
  <p:slideViewPr>
    <p:cSldViewPr snapToGrid="0">
      <p:cViewPr varScale="1">
        <p:scale>
          <a:sx n="112" d="100"/>
          <a:sy n="112" d="100"/>
        </p:scale>
        <p:origin x="918" y="108"/>
      </p:cViewPr>
      <p:guideLst/>
    </p:cSldViewPr>
  </p:slideViewPr>
  <p:notesTextViewPr>
    <p:cViewPr>
      <p:scale>
        <a:sx n="3" d="2"/>
        <a:sy n="3" d="2"/>
      </p:scale>
      <p:origin x="0" y="0"/>
    </p:cViewPr>
  </p:notesTextViewPr>
  <p:notesViewPr>
    <p:cSldViewPr snapToGrid="0">
      <p:cViewPr varScale="1">
        <p:scale>
          <a:sx n="52" d="100"/>
          <a:sy n="52"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2B5145DD-4B11-4132-B389-46E08E8EDA27}"/>
    <pc:docChg chg="addSld delSld modSld sldOrd">
      <pc:chgData name="Jolie Serrano Delgado" userId="d52b4219-5c60-4a0c-87ad-b1ec335c0c37" providerId="ADAL" clId="{2B5145DD-4B11-4132-B389-46E08E8EDA27}" dt="2025-04-27T13:15:12.760" v="8" actId="207"/>
      <pc:docMkLst>
        <pc:docMk/>
      </pc:docMkLst>
      <pc:sldChg chg="del">
        <pc:chgData name="Jolie Serrano Delgado" userId="d52b4219-5c60-4a0c-87ad-b1ec335c0c37" providerId="ADAL" clId="{2B5145DD-4B11-4132-B389-46E08E8EDA27}" dt="2025-04-27T13:14:44.998" v="3" actId="47"/>
        <pc:sldMkLst>
          <pc:docMk/>
          <pc:sldMk cId="4040804473" sldId="1449"/>
        </pc:sldMkLst>
      </pc:sldChg>
      <pc:sldChg chg="del">
        <pc:chgData name="Jolie Serrano Delgado" userId="d52b4219-5c60-4a0c-87ad-b1ec335c0c37" providerId="ADAL" clId="{2B5145DD-4B11-4132-B389-46E08E8EDA27}" dt="2025-04-27T13:15:03.113" v="7" actId="47"/>
        <pc:sldMkLst>
          <pc:docMk/>
          <pc:sldMk cId="0" sldId="1761"/>
        </pc:sldMkLst>
      </pc:sldChg>
      <pc:sldChg chg="modSp add mod ord">
        <pc:chgData name="Jolie Serrano Delgado" userId="d52b4219-5c60-4a0c-87ad-b1ec335c0c37" providerId="ADAL" clId="{2B5145DD-4B11-4132-B389-46E08E8EDA27}" dt="2025-04-27T13:14:53.679" v="5" actId="207"/>
        <pc:sldMkLst>
          <pc:docMk/>
          <pc:sldMk cId="3104945146" sldId="1780"/>
        </pc:sldMkLst>
        <pc:spChg chg="mod">
          <ac:chgData name="Jolie Serrano Delgado" userId="d52b4219-5c60-4a0c-87ad-b1ec335c0c37" providerId="ADAL" clId="{2B5145DD-4B11-4132-B389-46E08E8EDA27}" dt="2025-04-27T13:14:53.679" v="5" actId="207"/>
          <ac:spMkLst>
            <pc:docMk/>
            <pc:sldMk cId="3104945146" sldId="1780"/>
            <ac:spMk id="5" creationId="{7FCA87B9-E211-0E4B-A9F7-DF87D6193A8C}"/>
          </ac:spMkLst>
        </pc:spChg>
      </pc:sldChg>
      <pc:sldChg chg="modSp add mod">
        <pc:chgData name="Jolie Serrano Delgado" userId="d52b4219-5c60-4a0c-87ad-b1ec335c0c37" providerId="ADAL" clId="{2B5145DD-4B11-4132-B389-46E08E8EDA27}" dt="2025-04-27T13:15:12.760" v="8" actId="207"/>
        <pc:sldMkLst>
          <pc:docMk/>
          <pc:sldMk cId="0" sldId="1795"/>
        </pc:sldMkLst>
        <pc:spChg chg="mod">
          <ac:chgData name="Jolie Serrano Delgado" userId="d52b4219-5c60-4a0c-87ad-b1ec335c0c37" providerId="ADAL" clId="{2B5145DD-4B11-4132-B389-46E08E8EDA27}" dt="2025-04-27T13:15:12.760" v="8" actId="207"/>
          <ac:spMkLst>
            <pc:docMk/>
            <pc:sldMk cId="0" sldId="1795"/>
            <ac:spMk id="2" creationId="{A861E1E4-650F-4B58-BD99-93E6FC21ADED}"/>
          </ac:spMkLst>
        </pc:spChg>
        <pc:spChg chg="mod">
          <ac:chgData name="Jolie Serrano Delgado" userId="d52b4219-5c60-4a0c-87ad-b1ec335c0c37" providerId="ADAL" clId="{2B5145DD-4B11-4132-B389-46E08E8EDA27}" dt="2025-04-27T13:14:57.620" v="6" actId="207"/>
          <ac:spMkLst>
            <pc:docMk/>
            <pc:sldMk cId="0" sldId="1795"/>
            <ac:spMk id="18" creationId="{8F5F15BF-00E8-0146-9639-0FB07145B42A}"/>
          </ac:spMkLst>
        </pc:spChg>
        <pc:spChg chg="mod">
          <ac:chgData name="Jolie Serrano Delgado" userId="d52b4219-5c60-4a0c-87ad-b1ec335c0c37" providerId="ADAL" clId="{2B5145DD-4B11-4132-B389-46E08E8EDA27}" dt="2025-04-27T13:15:12.760" v="8" actId="207"/>
          <ac:spMkLst>
            <pc:docMk/>
            <pc:sldMk cId="0" sldId="1795"/>
            <ac:spMk id="63" creationId="{00000000-0000-0000-0000-000000000000}"/>
          </ac:spMkLst>
        </pc:spChg>
        <pc:spChg chg="mod">
          <ac:chgData name="Jolie Serrano Delgado" userId="d52b4219-5c60-4a0c-87ad-b1ec335c0c37" providerId="ADAL" clId="{2B5145DD-4B11-4132-B389-46E08E8EDA27}" dt="2025-04-27T13:15:12.760" v="8" actId="207"/>
          <ac:spMkLst>
            <pc:docMk/>
            <pc:sldMk cId="0" sldId="1795"/>
            <ac:spMk id="75" creationId="{00000000-0000-0000-0000-000000000000}"/>
          </ac:spMkLst>
        </pc:spChg>
        <pc:spChg chg="mod">
          <ac:chgData name="Jolie Serrano Delgado" userId="d52b4219-5c60-4a0c-87ad-b1ec335c0c37" providerId="ADAL" clId="{2B5145DD-4B11-4132-B389-46E08E8EDA27}" dt="2025-04-27T13:15:12.760" v="8" actId="207"/>
          <ac:spMkLst>
            <pc:docMk/>
            <pc:sldMk cId="0" sldId="1795"/>
            <ac:spMk id="87" creationId="{00000000-0000-0000-0000-000000000000}"/>
          </ac:spMkLst>
        </pc:spChg>
        <pc:spChg chg="mod">
          <ac:chgData name="Jolie Serrano Delgado" userId="d52b4219-5c60-4a0c-87ad-b1ec335c0c37" providerId="ADAL" clId="{2B5145DD-4B11-4132-B389-46E08E8EDA27}" dt="2025-04-27T13:15:12.760" v="8" actId="207"/>
          <ac:spMkLst>
            <pc:docMk/>
            <pc:sldMk cId="0" sldId="1795"/>
            <ac:spMk id="99" creationId="{00000000-0000-0000-0000-000000000000}"/>
          </ac:spMkLst>
        </pc:spChg>
      </pc:sldChg>
      <pc:sldMasterChg chg="delSldLayout">
        <pc:chgData name="Jolie Serrano Delgado" userId="d52b4219-5c60-4a0c-87ad-b1ec335c0c37" providerId="ADAL" clId="{2B5145DD-4B11-4132-B389-46E08E8EDA27}" dt="2025-04-27T13:15:03.113" v="7" actId="47"/>
        <pc:sldMasterMkLst>
          <pc:docMk/>
          <pc:sldMasterMk cId="2916016287" sldId="2147483648"/>
        </pc:sldMasterMkLst>
        <pc:sldLayoutChg chg="del">
          <pc:chgData name="Jolie Serrano Delgado" userId="d52b4219-5c60-4a0c-87ad-b1ec335c0c37" providerId="ADAL" clId="{2B5145DD-4B11-4132-B389-46E08E8EDA27}" dt="2025-04-27T13:15:03.113" v="7" actId="47"/>
          <pc:sldLayoutMkLst>
            <pc:docMk/>
            <pc:sldMasterMk cId="2916016287" sldId="2147483648"/>
            <pc:sldLayoutMk cId="3217457918" sldId="214748368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954D19-FD35-44E8-86B7-90E3D25DDD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E12292-5D83-45D8-8246-31A494D4E2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3D3E5B-3B80-487D-8B8D-ED6B886C50BD}" type="datetimeFigureOut">
              <a:rPr lang="en-US" smtClean="0"/>
              <a:t>4/27/2025</a:t>
            </a:fld>
            <a:endParaRPr lang="en-US"/>
          </a:p>
        </p:txBody>
      </p:sp>
      <p:sp>
        <p:nvSpPr>
          <p:cNvPr id="4" name="Footer Placeholder 3">
            <a:extLst>
              <a:ext uri="{FF2B5EF4-FFF2-40B4-BE49-F238E27FC236}">
                <a16:creationId xmlns:a16="http://schemas.microsoft.com/office/drawing/2014/main" id="{A9F0F97B-3810-4C79-A70F-E1EED0CCB3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3A2D6A-CFF0-4A98-BEF3-4C26B553D6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757E0C-B345-4C76-A706-4ED245B8DDE9}" type="slidenum">
              <a:rPr lang="en-US" smtClean="0"/>
              <a:t>‹#›</a:t>
            </a:fld>
            <a:endParaRPr lang="en-US"/>
          </a:p>
        </p:txBody>
      </p:sp>
    </p:spTree>
    <p:extLst>
      <p:ext uri="{BB962C8B-B14F-4D97-AF65-F5344CB8AC3E}">
        <p14:creationId xmlns:p14="http://schemas.microsoft.com/office/powerpoint/2010/main" val="4202384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2301F-19DB-43DE-8BE8-B598AB07BC26}" type="datetimeFigureOut">
              <a:rPr lang="en-US" smtClean="0"/>
              <a:t>4/27/2025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40C13-4458-439A-B49C-8C0231ABA990}" type="slidenum">
              <a:rPr lang="en-US" smtClean="0"/>
              <a:t>‹#›</a:t>
            </a:fld>
            <a:endParaRPr lang="en-US"/>
          </a:p>
        </p:txBody>
      </p:sp>
    </p:spTree>
    <p:extLst>
      <p:ext uri="{BB962C8B-B14F-4D97-AF65-F5344CB8AC3E}">
        <p14:creationId xmlns:p14="http://schemas.microsoft.com/office/powerpoint/2010/main" val="63631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22CEE9B8-8648-104B-CA21-E17A74062D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72B2B10D-2362-0722-F8E3-60B0760CFE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O" altLang="en-CO"/>
          </a:p>
        </p:txBody>
      </p:sp>
      <p:sp>
        <p:nvSpPr>
          <p:cNvPr id="63491" name="Slide Number Placeholder 3">
            <a:extLst>
              <a:ext uri="{FF2B5EF4-FFF2-40B4-BE49-F238E27FC236}">
                <a16:creationId xmlns:a16="http://schemas.microsoft.com/office/drawing/2014/main" id="{C94CA251-4C76-1CEC-2D3C-541CC842C4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fld id="{1A46EBC8-01DA-5744-8FAF-61283E81F957}" type="slidenum">
              <a:rPr lang="en-US" altLang="en-CO">
                <a:latin typeface="Calibri" panose="020F0502020204030204" pitchFamily="34" charset="0"/>
              </a:rPr>
              <a:pPr/>
              <a:t>12</a:t>
            </a:fld>
            <a:endParaRPr lang="en-US" altLang="en-CO">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10" name="Marcador de posición de imagen 9"/>
          <p:cNvSpPr>
            <a:spLocks noGrp="1"/>
          </p:cNvSpPr>
          <p:nvPr>
            <p:ph type="pic" sz="quarter" idx="10"/>
          </p:nvPr>
        </p:nvSpPr>
        <p:spPr>
          <a:xfrm>
            <a:off x="0" y="0"/>
            <a:ext cx="12192000" cy="6858000"/>
          </a:xfrm>
          <a:prstGeom prst="rect">
            <a:avLst/>
          </a:prstGeom>
        </p:spPr>
        <p:txBody>
          <a:bodyPr/>
          <a:lstStyle>
            <a:lvl1pPr>
              <a:defRPr b="1" i="0">
                <a:latin typeface="Montserrat ExtraBold" pitchFamily="2" charset="77"/>
              </a:defRPr>
            </a:lvl1pPr>
          </a:lstStyle>
          <a:p>
            <a:endParaRPr lang="en-US" dirty="0"/>
          </a:p>
        </p:txBody>
      </p:sp>
    </p:spTree>
    <p:extLst>
      <p:ext uri="{BB962C8B-B14F-4D97-AF65-F5344CB8AC3E}">
        <p14:creationId xmlns:p14="http://schemas.microsoft.com/office/powerpoint/2010/main" val="167857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Portfolio Four">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1874308" y="2069627"/>
            <a:ext cx="1669728" cy="2974880"/>
          </a:xfrm>
        </p:spPr>
        <p:txBody>
          <a:bodyPr rtlCol="0">
            <a:normAutofit/>
          </a:bodyPr>
          <a:lstStyle>
            <a:lvl1pPr>
              <a:defRPr sz="1600" b="1" i="0">
                <a:latin typeface="Montserrat ExtraBold" pitchFamily="2" charset="77"/>
              </a:defRPr>
            </a:lvl1pPr>
          </a:lstStyle>
          <a:p>
            <a:pPr lvl="0"/>
            <a:endParaRPr lang="en-US" noProof="0" dirty="0"/>
          </a:p>
        </p:txBody>
      </p:sp>
      <p:sp>
        <p:nvSpPr>
          <p:cNvPr id="7" name="Picture Placeholder 2"/>
          <p:cNvSpPr>
            <a:spLocks noGrp="1"/>
          </p:cNvSpPr>
          <p:nvPr>
            <p:ph type="pic" sz="quarter" idx="16"/>
          </p:nvPr>
        </p:nvSpPr>
        <p:spPr>
          <a:xfrm>
            <a:off x="5232419" y="2069627"/>
            <a:ext cx="1669728" cy="2974880"/>
          </a:xfrm>
        </p:spPr>
        <p:txBody>
          <a:bodyPr rtlCol="0">
            <a:normAutofit/>
          </a:bodyPr>
          <a:lstStyle>
            <a:lvl1pPr>
              <a:defRPr sz="1600" b="1" i="0">
                <a:latin typeface="Montserrat ExtraBold" pitchFamily="2" charset="77"/>
              </a:defRPr>
            </a:lvl1pPr>
          </a:lstStyle>
          <a:p>
            <a:pPr lvl="0"/>
            <a:endParaRPr lang="en-US" noProof="0" dirty="0"/>
          </a:p>
        </p:txBody>
      </p:sp>
      <p:sp>
        <p:nvSpPr>
          <p:cNvPr id="8" name="Picture Placeholder 2"/>
          <p:cNvSpPr>
            <a:spLocks noGrp="1"/>
          </p:cNvSpPr>
          <p:nvPr>
            <p:ph type="pic" sz="quarter" idx="17"/>
          </p:nvPr>
        </p:nvSpPr>
        <p:spPr>
          <a:xfrm>
            <a:off x="8591659" y="2069627"/>
            <a:ext cx="1669728" cy="2974880"/>
          </a:xfrm>
        </p:spPr>
        <p:txBody>
          <a:bodyPr rtlCol="0">
            <a:normAutofit/>
          </a:bodyPr>
          <a:lstStyle>
            <a:lvl1pPr>
              <a:defRPr sz="1600" b="1" i="0">
                <a:latin typeface="Montserrat ExtraBold" pitchFamily="2" charset="77"/>
              </a:defRPr>
            </a:lvl1pPr>
          </a:lstStyle>
          <a:p>
            <a:pPr lvl="0"/>
            <a:endParaRPr lang="en-US" noProof="0" dirty="0"/>
          </a:p>
        </p:txBody>
      </p:sp>
    </p:spTree>
    <p:extLst>
      <p:ext uri="{BB962C8B-B14F-4D97-AF65-F5344CB8AC3E}">
        <p14:creationId xmlns:p14="http://schemas.microsoft.com/office/powerpoint/2010/main" val="108053018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4773F88A-C7CF-41AE-B871-D5F29CFBFDBD}"/>
              </a:ext>
            </a:extLst>
          </p:cNvPr>
          <p:cNvSpPr>
            <a:spLocks noGrp="1"/>
          </p:cNvSpPr>
          <p:nvPr>
            <p:ph type="pic" sz="quarter" idx="10"/>
          </p:nvPr>
        </p:nvSpPr>
        <p:spPr>
          <a:xfrm>
            <a:off x="1843088" y="2006600"/>
            <a:ext cx="1692275" cy="3028950"/>
          </a:xfrm>
          <a:prstGeom prst="rect">
            <a:avLst/>
          </a:prstGeom>
        </p:spPr>
        <p:txBody>
          <a:bodyPr/>
          <a:lstStyle>
            <a:lvl1pPr>
              <a:defRPr b="1" i="0">
                <a:latin typeface="Montserrat ExtraBold" pitchFamily="2" charset="77"/>
              </a:defRPr>
            </a:lvl1pPr>
          </a:lstStyle>
          <a:p>
            <a:endParaRPr lang="en-US" dirty="0"/>
          </a:p>
        </p:txBody>
      </p:sp>
      <p:sp>
        <p:nvSpPr>
          <p:cNvPr id="8" name="Marcador de posición de imagen 6">
            <a:extLst>
              <a:ext uri="{FF2B5EF4-FFF2-40B4-BE49-F238E27FC236}">
                <a16:creationId xmlns:a16="http://schemas.microsoft.com/office/drawing/2014/main" id="{FA509FBD-65A5-47ED-BF59-719CF38859D7}"/>
              </a:ext>
            </a:extLst>
          </p:cNvPr>
          <p:cNvSpPr>
            <a:spLocks noGrp="1"/>
          </p:cNvSpPr>
          <p:nvPr>
            <p:ph type="pic" sz="quarter" idx="11"/>
          </p:nvPr>
        </p:nvSpPr>
        <p:spPr>
          <a:xfrm>
            <a:off x="5249862" y="2020887"/>
            <a:ext cx="1692275" cy="3028950"/>
          </a:xfrm>
          <a:prstGeom prst="rect">
            <a:avLst/>
          </a:prstGeom>
        </p:spPr>
        <p:txBody>
          <a:bodyPr/>
          <a:lstStyle>
            <a:lvl1pPr>
              <a:defRPr b="1" i="0">
                <a:latin typeface="Montserrat ExtraBold" pitchFamily="2" charset="77"/>
              </a:defRPr>
            </a:lvl1pPr>
          </a:lstStyle>
          <a:p>
            <a:endParaRPr lang="en-US" dirty="0"/>
          </a:p>
        </p:txBody>
      </p:sp>
      <p:sp>
        <p:nvSpPr>
          <p:cNvPr id="9" name="Marcador de posición de imagen 6">
            <a:extLst>
              <a:ext uri="{FF2B5EF4-FFF2-40B4-BE49-F238E27FC236}">
                <a16:creationId xmlns:a16="http://schemas.microsoft.com/office/drawing/2014/main" id="{F0A7D907-D780-4650-A6A6-EE5D780844F2}"/>
              </a:ext>
            </a:extLst>
          </p:cNvPr>
          <p:cNvSpPr>
            <a:spLocks noGrp="1"/>
          </p:cNvSpPr>
          <p:nvPr>
            <p:ph type="pic" sz="quarter" idx="12"/>
          </p:nvPr>
        </p:nvSpPr>
        <p:spPr>
          <a:xfrm>
            <a:off x="8561631" y="2020887"/>
            <a:ext cx="1692275" cy="3028950"/>
          </a:xfrm>
          <a:prstGeom prst="rect">
            <a:avLst/>
          </a:prstGeom>
        </p:spPr>
        <p:txBody>
          <a:bodyPr/>
          <a:lstStyle>
            <a:lvl1pPr>
              <a:defRPr b="1" i="0">
                <a:latin typeface="Montserrat ExtraBold" pitchFamily="2" charset="77"/>
              </a:defRPr>
            </a:lvl1pPr>
          </a:lstStyle>
          <a:p>
            <a:endParaRPr lang="en-US" dirty="0"/>
          </a:p>
        </p:txBody>
      </p:sp>
    </p:spTree>
    <p:extLst>
      <p:ext uri="{BB962C8B-B14F-4D97-AF65-F5344CB8AC3E}">
        <p14:creationId xmlns:p14="http://schemas.microsoft.com/office/powerpoint/2010/main" val="3154461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27" name="Marcador de posición de imagen 26">
            <a:extLst>
              <a:ext uri="{FF2B5EF4-FFF2-40B4-BE49-F238E27FC236}">
                <a16:creationId xmlns:a16="http://schemas.microsoft.com/office/drawing/2014/main" id="{0571BDCF-8357-4E2A-83C8-249E4A427BC7}"/>
              </a:ext>
            </a:extLst>
          </p:cNvPr>
          <p:cNvSpPr>
            <a:spLocks noGrp="1"/>
          </p:cNvSpPr>
          <p:nvPr>
            <p:ph type="pic" sz="quarter" idx="10"/>
          </p:nvPr>
        </p:nvSpPr>
        <p:spPr>
          <a:xfrm>
            <a:off x="3324225" y="2506663"/>
            <a:ext cx="5541963" cy="3101975"/>
          </a:xfrm>
          <a:prstGeom prst="rect">
            <a:avLst/>
          </a:prstGeom>
        </p:spPr>
        <p:txBody>
          <a:bodyPr/>
          <a:lstStyle>
            <a:lvl1pPr>
              <a:defRPr b="1" i="0">
                <a:latin typeface="Montserrat ExtraBold" pitchFamily="2" charset="77"/>
              </a:defRPr>
            </a:lvl1pPr>
          </a:lstStyle>
          <a:p>
            <a:endParaRPr lang="en-US" dirty="0"/>
          </a:p>
        </p:txBody>
      </p:sp>
    </p:spTree>
    <p:extLst>
      <p:ext uri="{BB962C8B-B14F-4D97-AF65-F5344CB8AC3E}">
        <p14:creationId xmlns:p14="http://schemas.microsoft.com/office/powerpoint/2010/main" val="108073484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B05B11F-53C0-695F-0D6E-DB3DC1260F92}"/>
              </a:ext>
            </a:extLst>
          </p:cNvPr>
          <p:cNvSpPr txBox="1">
            <a:spLocks/>
          </p:cNvSpPr>
          <p:nvPr userDrawn="1"/>
        </p:nvSpPr>
        <p:spPr>
          <a:xfrm>
            <a:off x="11385550" y="234950"/>
            <a:ext cx="647700" cy="328613"/>
          </a:xfrm>
          <a:prstGeom prst="rect">
            <a:avLst/>
          </a:prstGeom>
        </p:spPr>
        <p:txBody>
          <a:bodyPr wrap="none" lIns="121920" tIns="60960" rIns="121920" bIns="60960" anchor="ct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algn="ctr" eaLnBrk="1" hangingPunct="1"/>
            <a:fld id="{1CD9F2FF-ED2C-E141-AEB0-3B7BB350C3F4}" type="slidenum">
              <a:rPr lang="en-US" altLang="en-CO" sz="1200" b="1" i="0">
                <a:latin typeface="Montserrat" pitchFamily="2" charset="77"/>
                <a:ea typeface="Source Sans Pro" panose="020B0503030403020204" pitchFamily="34" charset="0"/>
                <a:cs typeface="Source Sans Pro" panose="020B0503030403020204" pitchFamily="34" charset="0"/>
              </a:rPr>
              <a:pPr algn="ctr" eaLnBrk="1" hangingPunct="1"/>
              <a:t>‹#›</a:t>
            </a:fld>
            <a:endParaRPr lang="en-US" altLang="en-CO" sz="1200" b="1" i="0" dirty="0">
              <a:latin typeface="Montserrat" pitchFamily="2" charset="77"/>
              <a:ea typeface="Source Sans Pro" panose="020B0503030403020204" pitchFamily="34" charset="0"/>
              <a:cs typeface="Source Sans Pro" panose="020B0503030403020204" pitchFamily="34" charset="0"/>
            </a:endParaRPr>
          </a:p>
        </p:txBody>
      </p:sp>
      <p:sp>
        <p:nvSpPr>
          <p:cNvPr id="10" name="Title 9"/>
          <p:cNvSpPr>
            <a:spLocks noGrp="1"/>
          </p:cNvSpPr>
          <p:nvPr>
            <p:ph type="title"/>
          </p:nvPr>
        </p:nvSpPr>
        <p:spPr>
          <a:xfrm>
            <a:off x="1724526" y="126584"/>
            <a:ext cx="5709546" cy="2358197"/>
          </a:xfrm>
        </p:spPr>
        <p:txBody>
          <a:bodyPr anchor="t">
            <a:normAutofit/>
          </a:bodyPr>
          <a:lstStyle>
            <a:lvl1pPr>
              <a:defRPr sz="3400" b="1" i="0">
                <a:latin typeface="Montserrat" pitchFamily="2" charset="77"/>
                <a:ea typeface="Source Sans Pro" charset="0"/>
                <a:cs typeface="Montserrat" pitchFamily="2" charset="77"/>
              </a:defRPr>
            </a:lvl1pPr>
          </a:lstStyle>
          <a:p>
            <a:r>
              <a:rPr lang="en-US" dirty="0"/>
              <a:t>Click to edit Master title style</a:t>
            </a:r>
          </a:p>
        </p:txBody>
      </p:sp>
    </p:spTree>
    <p:extLst>
      <p:ext uri="{BB962C8B-B14F-4D97-AF65-F5344CB8AC3E}">
        <p14:creationId xmlns:p14="http://schemas.microsoft.com/office/powerpoint/2010/main" val="343813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505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781680" y="1182480"/>
            <a:ext cx="6628640" cy="149363"/>
          </a:xfrm>
        </p:spPr>
        <p:txBody>
          <a:bodyPr>
            <a:normAutofit/>
          </a:bodyPr>
          <a:lstStyle>
            <a:lvl1pPr marL="0" indent="0" algn="ctr">
              <a:buNone/>
              <a:defRPr sz="1000" b="1" i="0">
                <a:latin typeface="Montserrat ExtraBold" pitchFamily="2" charset="77"/>
              </a:defRPr>
            </a:lvl1pPr>
          </a:lstStyle>
          <a:p>
            <a:pPr lvl="0"/>
            <a:endParaRPr lang="en-US" dirty="0"/>
          </a:p>
        </p:txBody>
      </p:sp>
    </p:spTree>
    <p:extLst>
      <p:ext uri="{BB962C8B-B14F-4D97-AF65-F5344CB8AC3E}">
        <p14:creationId xmlns:p14="http://schemas.microsoft.com/office/powerpoint/2010/main" val="3574194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5" name="Title 9"/>
          <p:cNvSpPr>
            <a:spLocks noGrp="1"/>
          </p:cNvSpPr>
          <p:nvPr>
            <p:ph type="title"/>
          </p:nvPr>
        </p:nvSpPr>
        <p:spPr>
          <a:xfrm>
            <a:off x="1724526" y="459392"/>
            <a:ext cx="3891083" cy="2358197"/>
          </a:xfrm>
        </p:spPr>
        <p:txBody>
          <a:bodyPr anchor="t">
            <a:normAutofit/>
          </a:bodyPr>
          <a:lstStyle>
            <a:lvl1pPr>
              <a:defRPr sz="3800" b="1" i="0">
                <a:latin typeface="Montserrat" pitchFamily="2" charset="77"/>
                <a:ea typeface="Source Sans Pro" charset="0"/>
                <a:cs typeface="Montserrat" pitchFamily="2" charset="77"/>
              </a:defRPr>
            </a:lvl1pPr>
          </a:lstStyle>
          <a:p>
            <a:r>
              <a:rPr lang="en-US" dirty="0"/>
              <a:t>Click to edit Master title style</a:t>
            </a:r>
          </a:p>
        </p:txBody>
      </p:sp>
    </p:spTree>
    <p:extLst>
      <p:ext uri="{BB962C8B-B14F-4D97-AF65-F5344CB8AC3E}">
        <p14:creationId xmlns:p14="http://schemas.microsoft.com/office/powerpoint/2010/main" val="912863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25227" y="990970"/>
            <a:ext cx="8741546" cy="642521"/>
          </a:xfrm>
        </p:spPr>
        <p:txBody>
          <a:bodyPr/>
          <a:lstStyle>
            <a:lvl1pPr algn="ctr">
              <a:defRPr sz="2400" spc="0"/>
            </a:lvl1pPr>
          </a:lstStyle>
          <a:p>
            <a:r>
              <a:rPr lang="en-US"/>
              <a:t>Click to edit Master title style</a:t>
            </a:r>
            <a:endParaRPr lang="en-US" dirty="0"/>
          </a:p>
        </p:txBody>
      </p:sp>
      <p:sp>
        <p:nvSpPr>
          <p:cNvPr id="4" name="Slide Number Placeholder 2">
            <a:extLst>
              <a:ext uri="{FF2B5EF4-FFF2-40B4-BE49-F238E27FC236}">
                <a16:creationId xmlns:a16="http://schemas.microsoft.com/office/drawing/2014/main" id="{7254A18E-0957-9947-A323-96484451C001}"/>
              </a:ext>
            </a:extLst>
          </p:cNvPr>
          <p:cNvSpPr>
            <a:spLocks noGrp="1"/>
          </p:cNvSpPr>
          <p:nvPr>
            <p:ph type="sldNum" sz="quarter" idx="10"/>
          </p:nvPr>
        </p:nvSpPr>
        <p:spPr/>
        <p:txBody>
          <a:bodyPr/>
          <a:lstStyle>
            <a:lvl1pPr>
              <a:defRPr b="1" i="0">
                <a:latin typeface="Montserrat ExtraBold" pitchFamily="2" charset="77"/>
              </a:defRPr>
            </a:lvl1pPr>
          </a:lstStyle>
          <a:p>
            <a:fld id="{77A5E8FD-701A-804C-81E6-5F8646AB225E}" type="slidenum">
              <a:rPr lang="en-US" altLang="en-CO" smtClean="0"/>
              <a:pPr/>
              <a:t>‹#›</a:t>
            </a:fld>
            <a:endParaRPr lang="en-US" altLang="en-CO" dirty="0"/>
          </a:p>
        </p:txBody>
      </p:sp>
    </p:spTree>
    <p:extLst>
      <p:ext uri="{BB962C8B-B14F-4D97-AF65-F5344CB8AC3E}">
        <p14:creationId xmlns:p14="http://schemas.microsoft.com/office/powerpoint/2010/main" val="1489313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81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140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Marcador de posición de imagen 9">
            <a:extLst>
              <a:ext uri="{FF2B5EF4-FFF2-40B4-BE49-F238E27FC236}">
                <a16:creationId xmlns:a16="http://schemas.microsoft.com/office/drawing/2014/main" id="{415F9512-4E44-4AFB-95B3-F9396AE63518}"/>
              </a:ext>
            </a:extLst>
          </p:cNvPr>
          <p:cNvSpPr>
            <a:spLocks noGrp="1"/>
          </p:cNvSpPr>
          <p:nvPr>
            <p:ph type="pic" sz="quarter" idx="10"/>
          </p:nvPr>
        </p:nvSpPr>
        <p:spPr>
          <a:xfrm>
            <a:off x="0" y="0"/>
            <a:ext cx="4019550" cy="6858000"/>
          </a:xfrm>
          <a:prstGeom prst="rect">
            <a:avLst/>
          </a:prstGeom>
        </p:spPr>
        <p:txBody>
          <a:bodyPr/>
          <a:lstStyle>
            <a:lvl1pPr>
              <a:defRPr b="1" i="0">
                <a:latin typeface="Montserrat ExtraBold" pitchFamily="2" charset="77"/>
              </a:defRPr>
            </a:lvl1pPr>
          </a:lstStyle>
          <a:p>
            <a:endParaRPr lang="en-US" dirty="0"/>
          </a:p>
        </p:txBody>
      </p:sp>
    </p:spTree>
    <p:extLst>
      <p:ext uri="{BB962C8B-B14F-4D97-AF65-F5344CB8AC3E}">
        <p14:creationId xmlns:p14="http://schemas.microsoft.com/office/powerpoint/2010/main" val="185690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Marcador de posición de imagen 21">
            <a:extLst>
              <a:ext uri="{FF2B5EF4-FFF2-40B4-BE49-F238E27FC236}">
                <a16:creationId xmlns:a16="http://schemas.microsoft.com/office/drawing/2014/main" id="{EA2E0E24-9EF1-4BEB-8C5E-72AE4E64EC5D}"/>
              </a:ext>
            </a:extLst>
          </p:cNvPr>
          <p:cNvSpPr>
            <a:spLocks noGrp="1"/>
          </p:cNvSpPr>
          <p:nvPr>
            <p:ph type="pic" sz="quarter" idx="10"/>
          </p:nvPr>
        </p:nvSpPr>
        <p:spPr>
          <a:xfrm>
            <a:off x="2667000" y="2819400"/>
            <a:ext cx="3067050" cy="4133850"/>
          </a:xfrm>
          <a:prstGeom prst="rect">
            <a:avLst/>
          </a:prstGeom>
        </p:spPr>
        <p:txBody>
          <a:bodyPr/>
          <a:lstStyle>
            <a:lvl1pPr>
              <a:defRPr sz="1200" b="1" i="0">
                <a:solidFill>
                  <a:schemeClr val="bg1"/>
                </a:solidFill>
                <a:latin typeface="Montserrat ExtraBold" pitchFamily="2" charset="77"/>
              </a:defRPr>
            </a:lvl1pPr>
          </a:lstStyle>
          <a:p>
            <a:endParaRPr lang="en-US" dirty="0"/>
          </a:p>
        </p:txBody>
      </p:sp>
      <p:sp>
        <p:nvSpPr>
          <p:cNvPr id="8" name="Marcador de posición de imagen 21">
            <a:extLst>
              <a:ext uri="{FF2B5EF4-FFF2-40B4-BE49-F238E27FC236}">
                <a16:creationId xmlns:a16="http://schemas.microsoft.com/office/drawing/2014/main" id="{C4F29832-7C85-4BB3-8A22-757DFEF6BC6D}"/>
              </a:ext>
            </a:extLst>
          </p:cNvPr>
          <p:cNvSpPr>
            <a:spLocks noGrp="1"/>
          </p:cNvSpPr>
          <p:nvPr>
            <p:ph type="pic" sz="quarter" idx="11"/>
          </p:nvPr>
        </p:nvSpPr>
        <p:spPr>
          <a:xfrm>
            <a:off x="5734050" y="-114300"/>
            <a:ext cx="3067050" cy="4133850"/>
          </a:xfrm>
          <a:prstGeom prst="rect">
            <a:avLst/>
          </a:prstGeom>
        </p:spPr>
        <p:txBody>
          <a:bodyPr/>
          <a:lstStyle>
            <a:lvl1pPr>
              <a:defRPr sz="1200" b="1" i="0">
                <a:solidFill>
                  <a:schemeClr val="bg1"/>
                </a:solidFill>
                <a:latin typeface="Montserrat ExtraBold" pitchFamily="2" charset="77"/>
              </a:defRPr>
            </a:lvl1pPr>
          </a:lstStyle>
          <a:p>
            <a:endParaRPr lang="en-US" dirty="0"/>
          </a:p>
        </p:txBody>
      </p:sp>
    </p:spTree>
    <p:extLst>
      <p:ext uri="{BB962C8B-B14F-4D97-AF65-F5344CB8AC3E}">
        <p14:creationId xmlns:p14="http://schemas.microsoft.com/office/powerpoint/2010/main" val="53998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E588B98C-A631-4077-AD40-B8F2BF6D5379}"/>
              </a:ext>
            </a:extLst>
          </p:cNvPr>
          <p:cNvSpPr>
            <a:spLocks noGrp="1"/>
          </p:cNvSpPr>
          <p:nvPr>
            <p:ph type="pic" sz="quarter" idx="10"/>
          </p:nvPr>
        </p:nvSpPr>
        <p:spPr>
          <a:xfrm>
            <a:off x="0" y="1619250"/>
            <a:ext cx="12192000" cy="2990850"/>
          </a:xfrm>
          <a:prstGeom prst="rect">
            <a:avLst/>
          </a:prstGeom>
        </p:spPr>
        <p:txBody>
          <a:bodyPr/>
          <a:lstStyle>
            <a:lvl1pPr>
              <a:defRPr b="1" i="0">
                <a:latin typeface="Montserrat ExtraBold" pitchFamily="2" charset="77"/>
              </a:defRPr>
            </a:lvl1pPr>
          </a:lstStyle>
          <a:p>
            <a:endParaRPr lang="en-US" dirty="0"/>
          </a:p>
        </p:txBody>
      </p:sp>
    </p:spTree>
    <p:extLst>
      <p:ext uri="{BB962C8B-B14F-4D97-AF65-F5344CB8AC3E}">
        <p14:creationId xmlns:p14="http://schemas.microsoft.com/office/powerpoint/2010/main" val="3785890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posición de imagen 17">
            <a:extLst>
              <a:ext uri="{FF2B5EF4-FFF2-40B4-BE49-F238E27FC236}">
                <a16:creationId xmlns:a16="http://schemas.microsoft.com/office/drawing/2014/main" id="{54298802-8784-46AF-9FAB-D3130CB77FC5}"/>
              </a:ext>
            </a:extLst>
          </p:cNvPr>
          <p:cNvSpPr>
            <a:spLocks noGrp="1"/>
          </p:cNvSpPr>
          <p:nvPr>
            <p:ph type="pic" sz="quarter" idx="10"/>
          </p:nvPr>
        </p:nvSpPr>
        <p:spPr>
          <a:xfrm>
            <a:off x="0" y="554038"/>
            <a:ext cx="12192000" cy="5599112"/>
          </a:xfrm>
          <a:prstGeom prst="rect">
            <a:avLst/>
          </a:prstGeom>
        </p:spPr>
        <p:txBody>
          <a:bodyPr/>
          <a:lstStyle>
            <a:lvl1pPr>
              <a:defRPr b="1" i="0">
                <a:latin typeface="Montserrat ExtraBold" pitchFamily="2" charset="77"/>
              </a:defRPr>
            </a:lvl1pPr>
          </a:lstStyle>
          <a:p>
            <a:endParaRPr lang="en-US" dirty="0"/>
          </a:p>
        </p:txBody>
      </p:sp>
    </p:spTree>
    <p:extLst>
      <p:ext uri="{BB962C8B-B14F-4D97-AF65-F5344CB8AC3E}">
        <p14:creationId xmlns:p14="http://schemas.microsoft.com/office/powerpoint/2010/main" val="1333038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A1CAAB4F-99BE-45F9-9A57-3E34E7849EE4}"/>
              </a:ext>
            </a:extLst>
          </p:cNvPr>
          <p:cNvSpPr>
            <a:spLocks noGrp="1"/>
          </p:cNvSpPr>
          <p:nvPr>
            <p:ph type="pic" sz="quarter" idx="10"/>
          </p:nvPr>
        </p:nvSpPr>
        <p:spPr>
          <a:xfrm>
            <a:off x="6648450" y="0"/>
            <a:ext cx="5543550" cy="6858000"/>
          </a:xfrm>
          <a:prstGeom prst="rect">
            <a:avLst/>
          </a:prstGeom>
        </p:spPr>
        <p:txBody>
          <a:bodyPr/>
          <a:lstStyle>
            <a:lvl1pPr>
              <a:defRPr b="1" i="0">
                <a:latin typeface="Montserrat ExtraBold" pitchFamily="2" charset="77"/>
              </a:defRPr>
            </a:lvl1pPr>
          </a:lstStyle>
          <a:p>
            <a:endParaRPr lang="en-US" dirty="0"/>
          </a:p>
        </p:txBody>
      </p:sp>
    </p:spTree>
    <p:extLst>
      <p:ext uri="{BB962C8B-B14F-4D97-AF65-F5344CB8AC3E}">
        <p14:creationId xmlns:p14="http://schemas.microsoft.com/office/powerpoint/2010/main" val="1784254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03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8" name="Picture Placeholder 17"/>
          <p:cNvSpPr>
            <a:spLocks noGrp="1"/>
          </p:cNvSpPr>
          <p:nvPr>
            <p:ph type="pic" sz="quarter" idx="14"/>
          </p:nvPr>
        </p:nvSpPr>
        <p:spPr>
          <a:xfrm>
            <a:off x="1402735" y="1935281"/>
            <a:ext cx="4031978" cy="2263140"/>
          </a:xfrm>
          <a:noFill/>
        </p:spPr>
        <p:txBody>
          <a:bodyPr rtlCol="0">
            <a:normAutofit/>
          </a:bodyPr>
          <a:lstStyle>
            <a:lvl1pPr marL="0" indent="0" algn="ctr">
              <a:buNone/>
              <a:defRPr>
                <a:solidFill>
                  <a:schemeClr val="bg1">
                    <a:lumMod val="75000"/>
                  </a:schemeClr>
                </a:solidFill>
                <a:latin typeface="+mj-lt"/>
              </a:defRPr>
            </a:lvl1pPr>
          </a:lstStyle>
          <a:p>
            <a:pPr lvl="0"/>
            <a:endParaRPr lang="en-US" noProof="0"/>
          </a:p>
        </p:txBody>
      </p:sp>
      <p:sp>
        <p:nvSpPr>
          <p:cNvPr id="9" name="Picture Placeholder 17"/>
          <p:cNvSpPr>
            <a:spLocks noGrp="1"/>
          </p:cNvSpPr>
          <p:nvPr>
            <p:ph type="pic" sz="quarter" idx="16"/>
          </p:nvPr>
        </p:nvSpPr>
        <p:spPr>
          <a:xfrm>
            <a:off x="6731357" y="1935281"/>
            <a:ext cx="4031978" cy="2263140"/>
          </a:xfrm>
          <a:noFill/>
        </p:spPr>
        <p:txBody>
          <a:bodyPr rtlCol="0">
            <a:normAutofit/>
          </a:bodyPr>
          <a:lstStyle>
            <a:lvl1pPr marL="0" indent="0" algn="ctr">
              <a:buNone/>
              <a:defRPr>
                <a:solidFill>
                  <a:schemeClr val="bg1">
                    <a:lumMod val="75000"/>
                  </a:schemeClr>
                </a:solidFill>
                <a:latin typeface="+mj-lt"/>
              </a:defRPr>
            </a:lvl1pPr>
          </a:lstStyle>
          <a:p>
            <a:pPr lvl="0"/>
            <a:endParaRPr lang="en-US" noProof="0"/>
          </a:p>
        </p:txBody>
      </p:sp>
    </p:spTree>
    <p:extLst>
      <p:ext uri="{BB962C8B-B14F-4D97-AF65-F5344CB8AC3E}">
        <p14:creationId xmlns:p14="http://schemas.microsoft.com/office/powerpoint/2010/main" val="79345663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32" name="Marcador de posición de imagen 31">
            <a:extLst>
              <a:ext uri="{FF2B5EF4-FFF2-40B4-BE49-F238E27FC236}">
                <a16:creationId xmlns:a16="http://schemas.microsoft.com/office/drawing/2014/main" id="{F408788A-A3AC-402A-ACD2-84C5FDBE60F7}"/>
              </a:ext>
            </a:extLst>
          </p:cNvPr>
          <p:cNvSpPr>
            <a:spLocks noGrp="1"/>
          </p:cNvSpPr>
          <p:nvPr>
            <p:ph type="pic" sz="quarter" idx="10"/>
          </p:nvPr>
        </p:nvSpPr>
        <p:spPr>
          <a:xfrm>
            <a:off x="1419225" y="1938338"/>
            <a:ext cx="3971925" cy="2265362"/>
          </a:xfrm>
          <a:prstGeom prst="rect">
            <a:avLst/>
          </a:prstGeom>
        </p:spPr>
        <p:txBody>
          <a:bodyPr/>
          <a:lstStyle>
            <a:lvl1pPr>
              <a:defRPr b="1" i="0">
                <a:latin typeface="Montserrat ExtraBold" pitchFamily="2" charset="77"/>
              </a:defRPr>
            </a:lvl1pPr>
          </a:lstStyle>
          <a:p>
            <a:endParaRPr lang="en-US" dirty="0"/>
          </a:p>
        </p:txBody>
      </p:sp>
      <p:sp>
        <p:nvSpPr>
          <p:cNvPr id="34" name="Marcador de posición de imagen 33">
            <a:extLst>
              <a:ext uri="{FF2B5EF4-FFF2-40B4-BE49-F238E27FC236}">
                <a16:creationId xmlns:a16="http://schemas.microsoft.com/office/drawing/2014/main" id="{5D7E166F-2788-4830-9973-FC4687554F9C}"/>
              </a:ext>
            </a:extLst>
          </p:cNvPr>
          <p:cNvSpPr>
            <a:spLocks noGrp="1"/>
          </p:cNvSpPr>
          <p:nvPr>
            <p:ph type="pic" sz="quarter" idx="11"/>
          </p:nvPr>
        </p:nvSpPr>
        <p:spPr>
          <a:xfrm>
            <a:off x="6737350" y="1938338"/>
            <a:ext cx="4029075" cy="2260600"/>
          </a:xfrm>
          <a:prstGeom prst="rect">
            <a:avLst/>
          </a:prstGeom>
        </p:spPr>
        <p:txBody>
          <a:bodyPr/>
          <a:lstStyle>
            <a:lvl1pPr>
              <a:defRPr b="1" i="0">
                <a:latin typeface="Montserrat ExtraBold" pitchFamily="2" charset="77"/>
              </a:defRPr>
            </a:lvl1pPr>
          </a:lstStyle>
          <a:p>
            <a:endParaRPr lang="en-US" dirty="0"/>
          </a:p>
        </p:txBody>
      </p:sp>
    </p:spTree>
    <p:extLst>
      <p:ext uri="{BB962C8B-B14F-4D97-AF65-F5344CB8AC3E}">
        <p14:creationId xmlns:p14="http://schemas.microsoft.com/office/powerpoint/2010/main" val="1950641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pthemes.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s://slidesgratis.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1B40DE2-E565-4F94-9089-1E7DD09E50D5}"/>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Montserrat ExtraBold" pitchFamily="2" charset="77"/>
            </a:endParaRPr>
          </a:p>
        </p:txBody>
      </p:sp>
      <p:sp>
        <p:nvSpPr>
          <p:cNvPr id="6" name="CuadroTexto 5">
            <a:extLst>
              <a:ext uri="{FF2B5EF4-FFF2-40B4-BE49-F238E27FC236}">
                <a16:creationId xmlns:a16="http://schemas.microsoft.com/office/drawing/2014/main" id="{84A20288-61F4-497E-868B-175BA8D0A2BA}"/>
              </a:ext>
            </a:extLst>
          </p:cNvPr>
          <p:cNvSpPr txBox="1"/>
          <p:nvPr userDrawn="1"/>
        </p:nvSpPr>
        <p:spPr>
          <a:xfrm>
            <a:off x="1659310" y="-688899"/>
            <a:ext cx="2877711" cy="369332"/>
          </a:xfrm>
          <a:prstGeom prst="rect">
            <a:avLst/>
          </a:prstGeom>
          <a:noFill/>
        </p:spPr>
        <p:txBody>
          <a:bodyPr wrap="none" rtlCol="0">
            <a:spAutoFit/>
          </a:bodyPr>
          <a:lstStyle/>
          <a:p>
            <a:r>
              <a:rPr lang="en-US" b="1" i="0" dirty="0">
                <a:solidFill>
                  <a:schemeClr val="bg1"/>
                </a:solidFill>
                <a:latin typeface="Montserrat ExtraBold" pitchFamily="2" charset="77"/>
                <a:hlinkClick r:id="rId21"/>
              </a:rPr>
              <a:t>http://ppthemes.com</a:t>
            </a:r>
            <a:r>
              <a:rPr lang="en-US" b="1" i="0" dirty="0">
                <a:solidFill>
                  <a:schemeClr val="bg1"/>
                </a:solidFill>
                <a:latin typeface="Montserrat ExtraBold" pitchFamily="2" charset="77"/>
              </a:rPr>
              <a:t> </a:t>
            </a:r>
          </a:p>
        </p:txBody>
      </p:sp>
      <p:pic>
        <p:nvPicPr>
          <p:cNvPr id="7" name="Imagen 6">
            <a:extLst>
              <a:ext uri="{FF2B5EF4-FFF2-40B4-BE49-F238E27FC236}">
                <a16:creationId xmlns:a16="http://schemas.microsoft.com/office/drawing/2014/main" id="{9B58F451-DA91-46A4-A1BF-535A62353D1E}"/>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8" name="CuadroTexto 7">
            <a:extLst>
              <a:ext uri="{FF2B5EF4-FFF2-40B4-BE49-F238E27FC236}">
                <a16:creationId xmlns:a16="http://schemas.microsoft.com/office/drawing/2014/main" id="{71C4FDE4-7D47-4948-8193-D9B0DD0B6A76}"/>
              </a:ext>
            </a:extLst>
          </p:cNvPr>
          <p:cNvSpPr txBox="1"/>
          <p:nvPr userDrawn="1"/>
        </p:nvSpPr>
        <p:spPr>
          <a:xfrm>
            <a:off x="8659820" y="-645106"/>
            <a:ext cx="3273653" cy="369332"/>
          </a:xfrm>
          <a:prstGeom prst="rect">
            <a:avLst/>
          </a:prstGeom>
          <a:noFill/>
        </p:spPr>
        <p:txBody>
          <a:bodyPr wrap="none" rtlCol="0">
            <a:spAutoFit/>
          </a:bodyPr>
          <a:lstStyle/>
          <a:p>
            <a:r>
              <a:rPr lang="en-US" b="1" i="0" dirty="0">
                <a:solidFill>
                  <a:schemeClr val="bg1"/>
                </a:solidFill>
                <a:latin typeface="Montserrat ExtraBold" pitchFamily="2" charset="77"/>
                <a:hlinkClick r:id="rId23">
                  <a:extLst>
                    <a:ext uri="{A12FA001-AC4F-418D-AE19-62706E023703}">
                      <ahyp:hlinkClr xmlns:ahyp="http://schemas.microsoft.com/office/drawing/2018/hyperlinkcolor" val="tx"/>
                    </a:ext>
                  </a:extLst>
                </a:hlinkClick>
              </a:rPr>
              <a:t>https://slidesgratis.com/</a:t>
            </a:r>
            <a:r>
              <a:rPr lang="en-US" b="1" i="0" dirty="0">
                <a:solidFill>
                  <a:schemeClr val="bg1"/>
                </a:solidFill>
                <a:latin typeface="Montserrat ExtraBold" pitchFamily="2" charset="77"/>
              </a:rPr>
              <a:t> </a:t>
            </a:r>
          </a:p>
        </p:txBody>
      </p:sp>
      <p:pic>
        <p:nvPicPr>
          <p:cNvPr id="9" name="Imagen 8">
            <a:extLst>
              <a:ext uri="{FF2B5EF4-FFF2-40B4-BE49-F238E27FC236}">
                <a16:creationId xmlns:a16="http://schemas.microsoft.com/office/drawing/2014/main" id="{5EF4608B-62BE-42A3-8CD7-C486DE335C11}"/>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0" y="-924785"/>
            <a:ext cx="1856346" cy="713826"/>
          </a:xfrm>
          <a:prstGeom prst="rect">
            <a:avLst/>
          </a:prstGeom>
        </p:spPr>
      </p:pic>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70" r:id="rId1"/>
    <p:sldLayoutId id="2147483651" r:id="rId2"/>
    <p:sldLayoutId id="2147483649" r:id="rId3"/>
    <p:sldLayoutId id="2147483661" r:id="rId4"/>
    <p:sldLayoutId id="2147483668" r:id="rId5"/>
    <p:sldLayoutId id="2147483669" r:id="rId6"/>
    <p:sldLayoutId id="2147483672" r:id="rId7"/>
    <p:sldLayoutId id="2147483676" r:id="rId8"/>
    <p:sldLayoutId id="2147483679" r:id="rId9"/>
    <p:sldLayoutId id="2147483677" r:id="rId10"/>
    <p:sldLayoutId id="2147483680" r:id="rId11"/>
    <p:sldLayoutId id="2147483678" r:id="rId12"/>
    <p:sldLayoutId id="2147483683" r:id="rId13"/>
    <p:sldLayoutId id="2147483684" r:id="rId14"/>
    <p:sldLayoutId id="2147483685" r:id="rId15"/>
    <p:sldLayoutId id="2147483686" r:id="rId16"/>
    <p:sldLayoutId id="2147483687" r:id="rId17"/>
    <p:sldLayoutId id="2147483688" r:id="rId18"/>
    <p:sldLayoutId id="214748368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hyperlink" Target="https://www.fontsquirrel.com/fonts/lato" TargetMode="Externa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9.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accent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79183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809951"/>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826480"/>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89" y="2012997"/>
            <a:ext cx="7321229" cy="56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t>
            </a:r>
            <a:r>
              <a:rPr lang="en-US" altLang="ja-JP" sz="1400" dirty="0">
                <a:solidFill>
                  <a:schemeClr val="accent6"/>
                </a:solidFill>
                <a:latin typeface="+mj-lt"/>
                <a:cs typeface="Arial" panose="020B0604020202020204" pitchFamily="34" charset="0"/>
                <a:hlinkClick r:id="rId2">
                  <a:extLst>
                    <a:ext uri="{A12FA001-AC4F-418D-AE19-62706E023703}">
                      <ahyp:hlinkClr xmlns:ahyp="http://schemas.microsoft.com/office/drawing/2018/hyperlinkcolor" val="tx"/>
                    </a:ext>
                  </a:extLst>
                </a:hlinkClick>
              </a:rPr>
              <a:t>Lato Family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4908084"/>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89" y="3925740"/>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4"/>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2926589" y="2941899"/>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FA27D-6E96-1B41-2DD9-38AC01B6D561}"/>
              </a:ext>
            </a:extLst>
          </p:cNvPr>
          <p:cNvSpPr>
            <a:spLocks noGrp="1"/>
          </p:cNvSpPr>
          <p:nvPr>
            <p:ph type="ctrTitle" idx="4294967295"/>
          </p:nvPr>
        </p:nvSpPr>
        <p:spPr>
          <a:xfrm>
            <a:off x="1635125" y="440479"/>
            <a:ext cx="9144000" cy="388938"/>
          </a:xfrm>
        </p:spPr>
        <p:txBody>
          <a:bodyPr rtlCol="0">
            <a:normAutofit fontScale="90000"/>
          </a:bodyPr>
          <a:lstStyle/>
          <a:p>
            <a:pPr algn="ctr" fontAlgn="auto">
              <a:spcAft>
                <a:spcPts val="0"/>
              </a:spcAft>
              <a:defRPr/>
            </a:pPr>
            <a:r>
              <a:rPr lang="en-US" dirty="0"/>
              <a:t>Layer infographic</a:t>
            </a:r>
          </a:p>
        </p:txBody>
      </p:sp>
      <p:sp>
        <p:nvSpPr>
          <p:cNvPr id="3" name="Text Placeholder 2">
            <a:extLst>
              <a:ext uri="{FF2B5EF4-FFF2-40B4-BE49-F238E27FC236}">
                <a16:creationId xmlns:a16="http://schemas.microsoft.com/office/drawing/2014/main" id="{9DD477FD-2D17-4329-CADC-635F449E741B}"/>
              </a:ext>
            </a:extLst>
          </p:cNvPr>
          <p:cNvSpPr>
            <a:spLocks noGrp="1"/>
          </p:cNvSpPr>
          <p:nvPr>
            <p:ph type="body" sz="quarter" idx="10"/>
          </p:nvPr>
        </p:nvSpPr>
        <p:spPr>
          <a:xfrm>
            <a:off x="2781300" y="1182688"/>
            <a:ext cx="6629400" cy="149225"/>
          </a:xfrm>
        </p:spPr>
        <p:txBody>
          <a:bodyPr rtlCol="0">
            <a:normAutofit fontScale="47500" lnSpcReduction="20000"/>
          </a:bodyPr>
          <a:lstStyle/>
          <a:p>
            <a:pPr fontAlgn="auto">
              <a:spcAft>
                <a:spcPts val="0"/>
              </a:spcAft>
              <a:buFont typeface="Arial"/>
              <a:buNone/>
              <a:defRPr/>
            </a:pPr>
            <a:endParaRPr lang="en-US" dirty="0"/>
          </a:p>
        </p:txBody>
      </p:sp>
      <p:sp>
        <p:nvSpPr>
          <p:cNvPr id="9" name="Freeform 76">
            <a:extLst>
              <a:ext uri="{FF2B5EF4-FFF2-40B4-BE49-F238E27FC236}">
                <a16:creationId xmlns:a16="http://schemas.microsoft.com/office/drawing/2014/main" id="{60DF1E34-3437-826B-2C23-8E0F388F636D}"/>
              </a:ext>
            </a:extLst>
          </p:cNvPr>
          <p:cNvSpPr>
            <a:spLocks/>
          </p:cNvSpPr>
          <p:nvPr/>
        </p:nvSpPr>
        <p:spPr bwMode="auto">
          <a:xfrm>
            <a:off x="5300663" y="5299075"/>
            <a:ext cx="2570162" cy="560388"/>
          </a:xfrm>
          <a:custGeom>
            <a:avLst/>
            <a:gdLst>
              <a:gd name="T0" fmla="*/ 193 w 386"/>
              <a:gd name="T1" fmla="*/ 84 h 84"/>
              <a:gd name="T2" fmla="*/ 386 w 386"/>
              <a:gd name="T3" fmla="*/ 0 h 84"/>
              <a:gd name="T4" fmla="*/ 0 w 386"/>
              <a:gd name="T5" fmla="*/ 0 h 84"/>
              <a:gd name="T6" fmla="*/ 193 w 386"/>
              <a:gd name="T7" fmla="*/ 84 h 84"/>
            </a:gdLst>
            <a:ahLst/>
            <a:cxnLst>
              <a:cxn ang="0">
                <a:pos x="T0" y="T1"/>
              </a:cxn>
              <a:cxn ang="0">
                <a:pos x="T2" y="T3"/>
              </a:cxn>
              <a:cxn ang="0">
                <a:pos x="T4" y="T5"/>
              </a:cxn>
              <a:cxn ang="0">
                <a:pos x="T6" y="T7"/>
              </a:cxn>
            </a:cxnLst>
            <a:rect l="0" t="0" r="r" b="b"/>
            <a:pathLst>
              <a:path w="386" h="84">
                <a:moveTo>
                  <a:pt x="193" y="84"/>
                </a:moveTo>
                <a:cubicBezTo>
                  <a:pt x="269" y="84"/>
                  <a:pt x="338" y="52"/>
                  <a:pt x="386" y="0"/>
                </a:cubicBezTo>
                <a:cubicBezTo>
                  <a:pt x="0" y="0"/>
                  <a:pt x="0" y="0"/>
                  <a:pt x="0" y="0"/>
                </a:cubicBezTo>
                <a:cubicBezTo>
                  <a:pt x="48" y="52"/>
                  <a:pt x="117" y="84"/>
                  <a:pt x="193" y="84"/>
                </a:cubicBezTo>
                <a:close/>
              </a:path>
            </a:pathLst>
          </a:custGeom>
          <a:solidFill>
            <a:schemeClr val="accent4"/>
          </a:solidFill>
          <a:ln w="25400">
            <a:noFill/>
          </a:ln>
        </p:spPr>
        <p:txBody>
          <a:bodyPr/>
          <a:lstStyle/>
          <a:p>
            <a:pPr eaLnBrk="1" fontAlgn="auto" hangingPunct="1">
              <a:spcBef>
                <a:spcPts val="0"/>
              </a:spcBef>
              <a:spcAft>
                <a:spcPts val="0"/>
              </a:spcAft>
              <a:defRPr/>
            </a:pPr>
            <a:endParaRPr lang="en-US" b="1" dirty="0">
              <a:latin typeface="Montserrat ExtraBold" pitchFamily="2" charset="77"/>
            </a:endParaRPr>
          </a:p>
        </p:txBody>
      </p:sp>
      <p:sp>
        <p:nvSpPr>
          <p:cNvPr id="10" name="Freeform 77">
            <a:extLst>
              <a:ext uri="{FF2B5EF4-FFF2-40B4-BE49-F238E27FC236}">
                <a16:creationId xmlns:a16="http://schemas.microsoft.com/office/drawing/2014/main" id="{346761E8-9087-9D0F-A7FC-24EF0D64B605}"/>
              </a:ext>
            </a:extLst>
          </p:cNvPr>
          <p:cNvSpPr>
            <a:spLocks/>
          </p:cNvSpPr>
          <p:nvPr/>
        </p:nvSpPr>
        <p:spPr bwMode="auto">
          <a:xfrm>
            <a:off x="5307013" y="5299075"/>
            <a:ext cx="1531937" cy="560388"/>
          </a:xfrm>
          <a:custGeom>
            <a:avLst/>
            <a:gdLst>
              <a:gd name="T0" fmla="*/ 73 w 230"/>
              <a:gd name="T1" fmla="*/ 0 h 84"/>
              <a:gd name="T2" fmla="*/ 0 w 230"/>
              <a:gd name="T3" fmla="*/ 0 h 84"/>
              <a:gd name="T4" fmla="*/ 193 w 230"/>
              <a:gd name="T5" fmla="*/ 84 h 84"/>
              <a:gd name="T6" fmla="*/ 230 w 230"/>
              <a:gd name="T7" fmla="*/ 82 h 84"/>
              <a:gd name="T8" fmla="*/ 73 w 230"/>
              <a:gd name="T9" fmla="*/ 0 h 84"/>
            </a:gdLst>
            <a:ahLst/>
            <a:cxnLst>
              <a:cxn ang="0">
                <a:pos x="T0" y="T1"/>
              </a:cxn>
              <a:cxn ang="0">
                <a:pos x="T2" y="T3"/>
              </a:cxn>
              <a:cxn ang="0">
                <a:pos x="T4" y="T5"/>
              </a:cxn>
              <a:cxn ang="0">
                <a:pos x="T6" y="T7"/>
              </a:cxn>
              <a:cxn ang="0">
                <a:pos x="T8" y="T9"/>
              </a:cxn>
            </a:cxnLst>
            <a:rect l="0" t="0" r="r" b="b"/>
            <a:pathLst>
              <a:path w="230" h="84">
                <a:moveTo>
                  <a:pt x="73" y="0"/>
                </a:moveTo>
                <a:cubicBezTo>
                  <a:pt x="0" y="0"/>
                  <a:pt x="0" y="0"/>
                  <a:pt x="0" y="0"/>
                </a:cubicBezTo>
                <a:cubicBezTo>
                  <a:pt x="48" y="52"/>
                  <a:pt x="117" y="84"/>
                  <a:pt x="193" y="84"/>
                </a:cubicBezTo>
                <a:cubicBezTo>
                  <a:pt x="205" y="84"/>
                  <a:pt x="218" y="84"/>
                  <a:pt x="230" y="82"/>
                </a:cubicBezTo>
                <a:cubicBezTo>
                  <a:pt x="168" y="73"/>
                  <a:pt x="114" y="44"/>
                  <a:pt x="73" y="0"/>
                </a:cubicBezTo>
                <a:close/>
              </a:path>
            </a:pathLst>
          </a:custGeom>
          <a:solidFill>
            <a:schemeClr val="accent4">
              <a:lumMod val="75000"/>
            </a:schemeClr>
          </a:solidFill>
          <a:ln w="25400">
            <a:noFill/>
          </a:ln>
        </p:spPr>
        <p:txBody>
          <a:bodyPr/>
          <a:lstStyle/>
          <a:p>
            <a:pPr eaLnBrk="1" fontAlgn="auto" hangingPunct="1">
              <a:spcBef>
                <a:spcPts val="0"/>
              </a:spcBef>
              <a:spcAft>
                <a:spcPts val="0"/>
              </a:spcAft>
              <a:defRPr/>
            </a:pPr>
            <a:endParaRPr lang="en-US" b="1" dirty="0">
              <a:latin typeface="Montserrat ExtraBold" pitchFamily="2" charset="77"/>
            </a:endParaRPr>
          </a:p>
        </p:txBody>
      </p:sp>
      <p:sp>
        <p:nvSpPr>
          <p:cNvPr id="101381" name="Freeform 78">
            <a:extLst>
              <a:ext uri="{FF2B5EF4-FFF2-40B4-BE49-F238E27FC236}">
                <a16:creationId xmlns:a16="http://schemas.microsoft.com/office/drawing/2014/main" id="{872EF69A-CB20-2E61-26DD-8943887DB8D7}"/>
              </a:ext>
            </a:extLst>
          </p:cNvPr>
          <p:cNvSpPr>
            <a:spLocks/>
          </p:cNvSpPr>
          <p:nvPr/>
        </p:nvSpPr>
        <p:spPr bwMode="auto">
          <a:xfrm>
            <a:off x="4327525" y="2165350"/>
            <a:ext cx="3043238" cy="884238"/>
          </a:xfrm>
          <a:custGeom>
            <a:avLst/>
            <a:gdLst>
              <a:gd name="T0" fmla="*/ 1524933 w 457"/>
              <a:gd name="T1" fmla="*/ 0 h 133"/>
              <a:gd name="T2" fmla="*/ 0 w 457"/>
              <a:gd name="T3" fmla="*/ 884867 h 133"/>
              <a:gd name="T4" fmla="*/ 3043207 w 457"/>
              <a:gd name="T5" fmla="*/ 884867 h 133"/>
              <a:gd name="T6" fmla="*/ 1524933 w 457"/>
              <a:gd name="T7" fmla="*/ 0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133">
                <a:moveTo>
                  <a:pt x="229" y="0"/>
                </a:moveTo>
                <a:cubicBezTo>
                  <a:pt x="131" y="0"/>
                  <a:pt x="46" y="53"/>
                  <a:pt x="0" y="133"/>
                </a:cubicBezTo>
                <a:cubicBezTo>
                  <a:pt x="457" y="133"/>
                  <a:pt x="457" y="133"/>
                  <a:pt x="457" y="133"/>
                </a:cubicBezTo>
                <a:cubicBezTo>
                  <a:pt x="412" y="53"/>
                  <a:pt x="327" y="0"/>
                  <a:pt x="229" y="0"/>
                </a:cubicBezTo>
                <a:close/>
              </a:path>
            </a:pathLst>
          </a:cu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b="1" dirty="0">
              <a:latin typeface="Montserrat ExtraBold" pitchFamily="2" charset="77"/>
            </a:endParaRPr>
          </a:p>
        </p:txBody>
      </p:sp>
      <p:sp>
        <p:nvSpPr>
          <p:cNvPr id="12" name="Freeform 79">
            <a:extLst>
              <a:ext uri="{FF2B5EF4-FFF2-40B4-BE49-F238E27FC236}">
                <a16:creationId xmlns:a16="http://schemas.microsoft.com/office/drawing/2014/main" id="{969A4877-C2F2-AA31-71C2-91534A296169}"/>
              </a:ext>
            </a:extLst>
          </p:cNvPr>
          <p:cNvSpPr>
            <a:spLocks/>
          </p:cNvSpPr>
          <p:nvPr/>
        </p:nvSpPr>
        <p:spPr bwMode="auto">
          <a:xfrm>
            <a:off x="4327525" y="2165350"/>
            <a:ext cx="1744663" cy="884238"/>
          </a:xfrm>
          <a:custGeom>
            <a:avLst/>
            <a:gdLst>
              <a:gd name="T0" fmla="*/ 262 w 262"/>
              <a:gd name="T1" fmla="*/ 2 h 133"/>
              <a:gd name="T2" fmla="*/ 229 w 262"/>
              <a:gd name="T3" fmla="*/ 0 h 133"/>
              <a:gd name="T4" fmla="*/ 0 w 262"/>
              <a:gd name="T5" fmla="*/ 133 h 133"/>
              <a:gd name="T6" fmla="*/ 66 w 262"/>
              <a:gd name="T7" fmla="*/ 133 h 133"/>
              <a:gd name="T8" fmla="*/ 262 w 262"/>
              <a:gd name="T9" fmla="*/ 2 h 133"/>
            </a:gdLst>
            <a:ahLst/>
            <a:cxnLst>
              <a:cxn ang="0">
                <a:pos x="T0" y="T1"/>
              </a:cxn>
              <a:cxn ang="0">
                <a:pos x="T2" y="T3"/>
              </a:cxn>
              <a:cxn ang="0">
                <a:pos x="T4" y="T5"/>
              </a:cxn>
              <a:cxn ang="0">
                <a:pos x="T6" y="T7"/>
              </a:cxn>
              <a:cxn ang="0">
                <a:pos x="T8" y="T9"/>
              </a:cxn>
            </a:cxnLst>
            <a:rect l="0" t="0" r="r" b="b"/>
            <a:pathLst>
              <a:path w="262" h="133">
                <a:moveTo>
                  <a:pt x="262" y="2"/>
                </a:moveTo>
                <a:cubicBezTo>
                  <a:pt x="251" y="1"/>
                  <a:pt x="240" y="0"/>
                  <a:pt x="229" y="0"/>
                </a:cubicBezTo>
                <a:cubicBezTo>
                  <a:pt x="131" y="0"/>
                  <a:pt x="46" y="53"/>
                  <a:pt x="0" y="133"/>
                </a:cubicBezTo>
                <a:cubicBezTo>
                  <a:pt x="66" y="133"/>
                  <a:pt x="66" y="133"/>
                  <a:pt x="66" y="133"/>
                </a:cubicBezTo>
                <a:cubicBezTo>
                  <a:pt x="106" y="62"/>
                  <a:pt x="178" y="12"/>
                  <a:pt x="262" y="2"/>
                </a:cubicBezTo>
                <a:close/>
              </a:path>
            </a:pathLst>
          </a:custGeom>
          <a:solidFill>
            <a:schemeClr val="accent1">
              <a:lumMod val="75000"/>
            </a:schemeClr>
          </a:solidFill>
          <a:ln w="25400">
            <a:noFill/>
          </a:ln>
        </p:spPr>
        <p:txBody>
          <a:bodyPr/>
          <a:lstStyle/>
          <a:p>
            <a:pPr eaLnBrk="1" fontAlgn="auto" hangingPunct="1">
              <a:spcBef>
                <a:spcPts val="0"/>
              </a:spcBef>
              <a:spcAft>
                <a:spcPts val="0"/>
              </a:spcAft>
              <a:defRPr/>
            </a:pPr>
            <a:endParaRPr lang="en-US" b="1" dirty="0">
              <a:latin typeface="Montserrat ExtraBold" pitchFamily="2" charset="77"/>
            </a:endParaRPr>
          </a:p>
        </p:txBody>
      </p:sp>
      <p:sp>
        <p:nvSpPr>
          <p:cNvPr id="13" name="Freeform 80">
            <a:extLst>
              <a:ext uri="{FF2B5EF4-FFF2-40B4-BE49-F238E27FC236}">
                <a16:creationId xmlns:a16="http://schemas.microsoft.com/office/drawing/2014/main" id="{F45BF520-C6B7-72CE-80C3-134C894B8F95}"/>
              </a:ext>
            </a:extLst>
          </p:cNvPr>
          <p:cNvSpPr>
            <a:spLocks/>
          </p:cNvSpPr>
          <p:nvPr/>
        </p:nvSpPr>
        <p:spPr bwMode="auto">
          <a:xfrm>
            <a:off x="3848100" y="4592638"/>
            <a:ext cx="3336925" cy="644525"/>
          </a:xfrm>
          <a:custGeom>
            <a:avLst/>
            <a:gdLst>
              <a:gd name="T0" fmla="*/ 0 w 501"/>
              <a:gd name="T1" fmla="*/ 0 h 97"/>
              <a:gd name="T2" fmla="*/ 57 w 501"/>
              <a:gd name="T3" fmla="*/ 97 h 97"/>
              <a:gd name="T4" fmla="*/ 443 w 501"/>
              <a:gd name="T5" fmla="*/ 97 h 97"/>
              <a:gd name="T6" fmla="*/ 501 w 501"/>
              <a:gd name="T7" fmla="*/ 0 h 97"/>
              <a:gd name="T8" fmla="*/ 0 w 501"/>
              <a:gd name="T9" fmla="*/ 0 h 97"/>
            </a:gdLst>
            <a:ahLst/>
            <a:cxnLst>
              <a:cxn ang="0">
                <a:pos x="T0" y="T1"/>
              </a:cxn>
              <a:cxn ang="0">
                <a:pos x="T2" y="T3"/>
              </a:cxn>
              <a:cxn ang="0">
                <a:pos x="T4" y="T5"/>
              </a:cxn>
              <a:cxn ang="0">
                <a:pos x="T6" y="T7"/>
              </a:cxn>
              <a:cxn ang="0">
                <a:pos x="T8" y="T9"/>
              </a:cxn>
            </a:cxnLst>
            <a:rect l="0" t="0" r="r" b="b"/>
            <a:pathLst>
              <a:path w="501" h="97">
                <a:moveTo>
                  <a:pt x="0" y="0"/>
                </a:moveTo>
                <a:cubicBezTo>
                  <a:pt x="12" y="36"/>
                  <a:pt x="31" y="70"/>
                  <a:pt x="57" y="97"/>
                </a:cubicBezTo>
                <a:cubicBezTo>
                  <a:pt x="443" y="97"/>
                  <a:pt x="443" y="97"/>
                  <a:pt x="443" y="97"/>
                </a:cubicBezTo>
                <a:cubicBezTo>
                  <a:pt x="469" y="70"/>
                  <a:pt x="489" y="36"/>
                  <a:pt x="501" y="0"/>
                </a:cubicBezTo>
                <a:lnTo>
                  <a:pt x="0" y="0"/>
                </a:lnTo>
                <a:close/>
              </a:path>
            </a:pathLst>
          </a:custGeom>
          <a:solidFill>
            <a:schemeClr val="accent3"/>
          </a:solidFill>
          <a:ln w="25400">
            <a:noFill/>
          </a:ln>
        </p:spPr>
        <p:txBody>
          <a:bodyPr/>
          <a:lstStyle/>
          <a:p>
            <a:pPr eaLnBrk="1" fontAlgn="auto" hangingPunct="1">
              <a:spcBef>
                <a:spcPts val="0"/>
              </a:spcBef>
              <a:spcAft>
                <a:spcPts val="0"/>
              </a:spcAft>
              <a:defRPr/>
            </a:pPr>
            <a:endParaRPr lang="en-US" b="1" dirty="0">
              <a:latin typeface="Montserrat ExtraBold" pitchFamily="2" charset="77"/>
            </a:endParaRPr>
          </a:p>
        </p:txBody>
      </p:sp>
      <p:sp>
        <p:nvSpPr>
          <p:cNvPr id="14" name="Freeform 81">
            <a:extLst>
              <a:ext uri="{FF2B5EF4-FFF2-40B4-BE49-F238E27FC236}">
                <a16:creationId xmlns:a16="http://schemas.microsoft.com/office/drawing/2014/main" id="{5A77DBE8-86C7-5219-865E-9538DF968AEE}"/>
              </a:ext>
            </a:extLst>
          </p:cNvPr>
          <p:cNvSpPr>
            <a:spLocks/>
          </p:cNvSpPr>
          <p:nvPr/>
        </p:nvSpPr>
        <p:spPr bwMode="auto">
          <a:xfrm>
            <a:off x="3848100" y="4597400"/>
            <a:ext cx="800100" cy="644525"/>
          </a:xfrm>
          <a:custGeom>
            <a:avLst/>
            <a:gdLst>
              <a:gd name="T0" fmla="*/ 0 w 120"/>
              <a:gd name="T1" fmla="*/ 0 h 97"/>
              <a:gd name="T2" fmla="*/ 58 w 120"/>
              <a:gd name="T3" fmla="*/ 97 h 97"/>
              <a:gd name="T4" fmla="*/ 120 w 120"/>
              <a:gd name="T5" fmla="*/ 97 h 97"/>
              <a:gd name="T6" fmla="*/ 62 w 120"/>
              <a:gd name="T7" fmla="*/ 0 h 97"/>
              <a:gd name="T8" fmla="*/ 0 w 120"/>
              <a:gd name="T9" fmla="*/ 0 h 97"/>
            </a:gdLst>
            <a:ahLst/>
            <a:cxnLst>
              <a:cxn ang="0">
                <a:pos x="T0" y="T1"/>
              </a:cxn>
              <a:cxn ang="0">
                <a:pos x="T2" y="T3"/>
              </a:cxn>
              <a:cxn ang="0">
                <a:pos x="T4" y="T5"/>
              </a:cxn>
              <a:cxn ang="0">
                <a:pos x="T6" y="T7"/>
              </a:cxn>
              <a:cxn ang="0">
                <a:pos x="T8" y="T9"/>
              </a:cxn>
            </a:cxnLst>
            <a:rect l="0" t="0" r="r" b="b"/>
            <a:pathLst>
              <a:path w="120" h="97">
                <a:moveTo>
                  <a:pt x="0" y="0"/>
                </a:moveTo>
                <a:cubicBezTo>
                  <a:pt x="12" y="36"/>
                  <a:pt x="32" y="70"/>
                  <a:pt x="58" y="97"/>
                </a:cubicBezTo>
                <a:cubicBezTo>
                  <a:pt x="120" y="97"/>
                  <a:pt x="120" y="97"/>
                  <a:pt x="120" y="97"/>
                </a:cubicBezTo>
                <a:cubicBezTo>
                  <a:pt x="94" y="70"/>
                  <a:pt x="74" y="36"/>
                  <a:pt x="62" y="0"/>
                </a:cubicBezTo>
                <a:lnTo>
                  <a:pt x="0" y="0"/>
                </a:lnTo>
                <a:close/>
              </a:path>
            </a:pathLst>
          </a:custGeom>
          <a:solidFill>
            <a:schemeClr val="accent3">
              <a:lumMod val="75000"/>
            </a:schemeClr>
          </a:solidFill>
          <a:ln w="25400">
            <a:noFill/>
          </a:ln>
        </p:spPr>
        <p:txBody>
          <a:bodyPr/>
          <a:lstStyle/>
          <a:p>
            <a:pPr eaLnBrk="1" fontAlgn="auto" hangingPunct="1">
              <a:spcBef>
                <a:spcPts val="0"/>
              </a:spcBef>
              <a:spcAft>
                <a:spcPts val="0"/>
              </a:spcAft>
              <a:defRPr/>
            </a:pPr>
            <a:endParaRPr lang="en-US" b="1" dirty="0">
              <a:latin typeface="Montserrat ExtraBold" pitchFamily="2" charset="77"/>
            </a:endParaRPr>
          </a:p>
        </p:txBody>
      </p:sp>
      <p:sp>
        <p:nvSpPr>
          <p:cNvPr id="101385" name="Freeform 82">
            <a:extLst>
              <a:ext uri="{FF2B5EF4-FFF2-40B4-BE49-F238E27FC236}">
                <a16:creationId xmlns:a16="http://schemas.microsoft.com/office/drawing/2014/main" id="{B3D12E96-A120-9784-EB1D-4B1909BD99CC}"/>
              </a:ext>
            </a:extLst>
          </p:cNvPr>
          <p:cNvSpPr>
            <a:spLocks/>
          </p:cNvSpPr>
          <p:nvPr/>
        </p:nvSpPr>
        <p:spPr bwMode="auto">
          <a:xfrm>
            <a:off x="4833938" y="3100388"/>
            <a:ext cx="3509962" cy="1412875"/>
          </a:xfrm>
          <a:custGeom>
            <a:avLst/>
            <a:gdLst>
              <a:gd name="T0" fmla="*/ 3509272 w 527"/>
              <a:gd name="T1" fmla="*/ 865434 h 212"/>
              <a:gd name="T2" fmla="*/ 3276208 w 527"/>
              <a:gd name="T3" fmla="*/ 0 h 212"/>
              <a:gd name="T4" fmla="*/ 233064 w 527"/>
              <a:gd name="T5" fmla="*/ 0 h 212"/>
              <a:gd name="T6" fmla="*/ 0 w 527"/>
              <a:gd name="T7" fmla="*/ 865434 h 212"/>
              <a:gd name="T8" fmla="*/ 86566 w 527"/>
              <a:gd name="T9" fmla="*/ 1411323 h 212"/>
              <a:gd name="T10" fmla="*/ 3422706 w 527"/>
              <a:gd name="T11" fmla="*/ 1411323 h 212"/>
              <a:gd name="T12" fmla="*/ 3509272 w 527"/>
              <a:gd name="T13" fmla="*/ 865434 h 2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7" h="212">
                <a:moveTo>
                  <a:pt x="527" y="130"/>
                </a:moveTo>
                <a:cubicBezTo>
                  <a:pt x="527" y="83"/>
                  <a:pt x="514" y="38"/>
                  <a:pt x="492" y="0"/>
                </a:cubicBezTo>
                <a:cubicBezTo>
                  <a:pt x="35" y="0"/>
                  <a:pt x="35" y="0"/>
                  <a:pt x="35" y="0"/>
                </a:cubicBezTo>
                <a:cubicBezTo>
                  <a:pt x="13" y="38"/>
                  <a:pt x="0" y="83"/>
                  <a:pt x="0" y="130"/>
                </a:cubicBezTo>
                <a:cubicBezTo>
                  <a:pt x="0" y="159"/>
                  <a:pt x="4" y="186"/>
                  <a:pt x="13" y="212"/>
                </a:cubicBezTo>
                <a:cubicBezTo>
                  <a:pt x="514" y="212"/>
                  <a:pt x="514" y="212"/>
                  <a:pt x="514" y="212"/>
                </a:cubicBezTo>
                <a:cubicBezTo>
                  <a:pt x="522" y="186"/>
                  <a:pt x="527" y="159"/>
                  <a:pt x="527" y="130"/>
                </a:cubicBezTo>
                <a:close/>
              </a:path>
            </a:pathLst>
          </a:custGeom>
          <a:solidFill>
            <a:schemeClr val="accent2"/>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b="1" dirty="0">
              <a:latin typeface="Montserrat ExtraBold" pitchFamily="2" charset="77"/>
            </a:endParaRPr>
          </a:p>
        </p:txBody>
      </p:sp>
      <p:sp>
        <p:nvSpPr>
          <p:cNvPr id="16" name="Freeform 83">
            <a:extLst>
              <a:ext uri="{FF2B5EF4-FFF2-40B4-BE49-F238E27FC236}">
                <a16:creationId xmlns:a16="http://schemas.microsoft.com/office/drawing/2014/main" id="{7F4E96D7-E839-B8A3-E7A6-5A5E4E8263DC}"/>
              </a:ext>
            </a:extLst>
          </p:cNvPr>
          <p:cNvSpPr>
            <a:spLocks/>
          </p:cNvSpPr>
          <p:nvPr/>
        </p:nvSpPr>
        <p:spPr bwMode="auto">
          <a:xfrm>
            <a:off x="4832350" y="3100388"/>
            <a:ext cx="598488" cy="1412875"/>
          </a:xfrm>
          <a:custGeom>
            <a:avLst/>
            <a:gdLst>
              <a:gd name="T0" fmla="*/ 90 w 90"/>
              <a:gd name="T1" fmla="*/ 0 h 212"/>
              <a:gd name="T2" fmla="*/ 35 w 90"/>
              <a:gd name="T3" fmla="*/ 0 h 212"/>
              <a:gd name="T4" fmla="*/ 0 w 90"/>
              <a:gd name="T5" fmla="*/ 130 h 212"/>
              <a:gd name="T6" fmla="*/ 13 w 90"/>
              <a:gd name="T7" fmla="*/ 212 h 212"/>
              <a:gd name="T8" fmla="*/ 68 w 90"/>
              <a:gd name="T9" fmla="*/ 212 h 212"/>
              <a:gd name="T10" fmla="*/ 55 w 90"/>
              <a:gd name="T11" fmla="*/ 130 h 212"/>
              <a:gd name="T12" fmla="*/ 90 w 90"/>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90" h="212">
                <a:moveTo>
                  <a:pt x="90" y="0"/>
                </a:moveTo>
                <a:cubicBezTo>
                  <a:pt x="35" y="0"/>
                  <a:pt x="35" y="0"/>
                  <a:pt x="35" y="0"/>
                </a:cubicBezTo>
                <a:cubicBezTo>
                  <a:pt x="13" y="38"/>
                  <a:pt x="0" y="83"/>
                  <a:pt x="0" y="130"/>
                </a:cubicBezTo>
                <a:cubicBezTo>
                  <a:pt x="0" y="159"/>
                  <a:pt x="5" y="186"/>
                  <a:pt x="13" y="212"/>
                </a:cubicBezTo>
                <a:cubicBezTo>
                  <a:pt x="68" y="212"/>
                  <a:pt x="68" y="212"/>
                  <a:pt x="68" y="212"/>
                </a:cubicBezTo>
                <a:cubicBezTo>
                  <a:pt x="60" y="186"/>
                  <a:pt x="55" y="159"/>
                  <a:pt x="55" y="130"/>
                </a:cubicBezTo>
                <a:cubicBezTo>
                  <a:pt x="55" y="83"/>
                  <a:pt x="68" y="38"/>
                  <a:pt x="90" y="0"/>
                </a:cubicBezTo>
                <a:close/>
              </a:path>
            </a:pathLst>
          </a:custGeom>
          <a:solidFill>
            <a:schemeClr val="accent2">
              <a:lumMod val="75000"/>
            </a:schemeClr>
          </a:solidFill>
          <a:ln w="25400">
            <a:noFill/>
          </a:ln>
        </p:spPr>
        <p:txBody>
          <a:bodyPr/>
          <a:lstStyle/>
          <a:p>
            <a:pPr eaLnBrk="1" fontAlgn="auto" hangingPunct="1">
              <a:spcBef>
                <a:spcPts val="0"/>
              </a:spcBef>
              <a:spcAft>
                <a:spcPts val="0"/>
              </a:spcAft>
              <a:defRPr/>
            </a:pPr>
            <a:endParaRPr lang="en-US" b="1" dirty="0">
              <a:latin typeface="Montserrat ExtraBold" pitchFamily="2" charset="77"/>
            </a:endParaRPr>
          </a:p>
        </p:txBody>
      </p:sp>
      <p:sp>
        <p:nvSpPr>
          <p:cNvPr id="101387" name="TextBox 16">
            <a:extLst>
              <a:ext uri="{FF2B5EF4-FFF2-40B4-BE49-F238E27FC236}">
                <a16:creationId xmlns:a16="http://schemas.microsoft.com/office/drawing/2014/main" id="{93FC6D25-1F1B-52E2-5DE1-9CB0D0EB2E84}"/>
              </a:ext>
            </a:extLst>
          </p:cNvPr>
          <p:cNvSpPr txBox="1">
            <a:spLocks noChangeArrowheads="1"/>
          </p:cNvSpPr>
          <p:nvPr/>
        </p:nvSpPr>
        <p:spPr bwMode="auto">
          <a:xfrm>
            <a:off x="8702675" y="3540125"/>
            <a:ext cx="2378075" cy="895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OpenSans-Light"/>
              </a:defRPr>
            </a:lvl1pPr>
            <a:lvl2pPr marL="742950" indent="-285750">
              <a:defRPr>
                <a:solidFill>
                  <a:schemeClr val="tx1"/>
                </a:solidFill>
                <a:latin typeface="OpenSans-Light"/>
              </a:defRPr>
            </a:lvl2pPr>
            <a:lvl3pPr marL="1143000" indent="-228600">
              <a:defRPr>
                <a:solidFill>
                  <a:schemeClr val="tx1"/>
                </a:solidFill>
                <a:latin typeface="OpenSans-Light"/>
              </a:defRPr>
            </a:lvl3pPr>
            <a:lvl4pPr marL="1600200" indent="-228600">
              <a:defRPr>
                <a:solidFill>
                  <a:schemeClr val="tx1"/>
                </a:solidFill>
                <a:latin typeface="OpenSans-Light"/>
              </a:defRPr>
            </a:lvl4pPr>
            <a:lvl5pPr marL="2057400" indent="-228600">
              <a:defRPr>
                <a:solidFill>
                  <a:schemeClr val="tx1"/>
                </a:solidFill>
                <a:latin typeface="OpenSans-Light"/>
              </a:defRPr>
            </a:lvl5pPr>
            <a:lvl6pPr marL="2514600" indent="-228600" fontAlgn="base">
              <a:spcBef>
                <a:spcPct val="0"/>
              </a:spcBef>
              <a:spcAft>
                <a:spcPct val="0"/>
              </a:spcAft>
              <a:defRPr>
                <a:solidFill>
                  <a:schemeClr val="tx1"/>
                </a:solidFill>
                <a:latin typeface="OpenSans-Light"/>
              </a:defRPr>
            </a:lvl6pPr>
            <a:lvl7pPr marL="2971800" indent="-228600" fontAlgn="base">
              <a:spcBef>
                <a:spcPct val="0"/>
              </a:spcBef>
              <a:spcAft>
                <a:spcPct val="0"/>
              </a:spcAft>
              <a:defRPr>
                <a:solidFill>
                  <a:schemeClr val="tx1"/>
                </a:solidFill>
                <a:latin typeface="OpenSans-Light"/>
              </a:defRPr>
            </a:lvl7pPr>
            <a:lvl8pPr marL="3429000" indent="-228600" fontAlgn="base">
              <a:spcBef>
                <a:spcPct val="0"/>
              </a:spcBef>
              <a:spcAft>
                <a:spcPct val="0"/>
              </a:spcAft>
              <a:defRPr>
                <a:solidFill>
                  <a:schemeClr val="tx1"/>
                </a:solidFill>
                <a:latin typeface="OpenSans-Light"/>
              </a:defRPr>
            </a:lvl8pPr>
            <a:lvl9pPr marL="3886200" indent="-228600" fontAlgn="base">
              <a:spcBef>
                <a:spcPct val="0"/>
              </a:spcBef>
              <a:spcAft>
                <a:spcPct val="0"/>
              </a:spcAft>
              <a:defRPr>
                <a:solidFill>
                  <a:schemeClr val="tx1"/>
                </a:solidFill>
                <a:latin typeface="OpenSans-Light"/>
              </a:defRPr>
            </a:lvl9pPr>
          </a:lstStyle>
          <a:p>
            <a:pPr eaLnBrk="1" hangingPunct="1">
              <a:lnSpc>
                <a:spcPct val="120000"/>
              </a:lnSpc>
              <a:spcBef>
                <a:spcPts val="600"/>
              </a:spcBef>
            </a:pPr>
            <a:r>
              <a:rPr lang="en-US" altLang="en-CO" sz="1100" dirty="0">
                <a:latin typeface="Montserrat" pitchFamily="2" charset="77"/>
              </a:rPr>
              <a:t>Write title here</a:t>
            </a:r>
          </a:p>
          <a:p>
            <a:pPr marL="0" marR="0" lvl="0" indent="0" defTabSz="914400" rtl="0" eaLnBrk="1" fontAlgn="auto" latinLnBrk="0" hangingPunct="1">
              <a:lnSpc>
                <a:spcPct val="150000"/>
              </a:lnSpc>
              <a:spcBef>
                <a:spcPts val="0"/>
              </a:spcBef>
              <a:spcAft>
                <a:spcPts val="0"/>
              </a:spcAft>
              <a:buClrTx/>
              <a:buSzTx/>
              <a:buFontTx/>
              <a:buNone/>
              <a:tabLst/>
              <a:defRPr/>
            </a:pPr>
            <a:r>
              <a:rPr lang="en-US" sz="900" dirty="0">
                <a:latin typeface="Montserrat" pitchFamily="2" charset="77"/>
              </a:rPr>
              <a:t>You can do whatever you want, go a impress your audience with an amazing presentation.</a:t>
            </a:r>
          </a:p>
        </p:txBody>
      </p:sp>
      <p:sp>
        <p:nvSpPr>
          <p:cNvPr id="18" name="Oval 17">
            <a:extLst>
              <a:ext uri="{FF2B5EF4-FFF2-40B4-BE49-F238E27FC236}">
                <a16:creationId xmlns:a16="http://schemas.microsoft.com/office/drawing/2014/main" id="{F1DC9673-195E-B9AC-F59B-286B87798FC7}"/>
              </a:ext>
            </a:extLst>
          </p:cNvPr>
          <p:cNvSpPr/>
          <p:nvPr/>
        </p:nvSpPr>
        <p:spPr>
          <a:xfrm>
            <a:off x="8177213" y="3630613"/>
            <a:ext cx="342900" cy="3429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80000"/>
              </a:lnSpc>
              <a:spcBef>
                <a:spcPts val="0"/>
              </a:spcBef>
              <a:spcAft>
                <a:spcPts val="0"/>
              </a:spcAft>
              <a:defRPr/>
            </a:pPr>
            <a:r>
              <a:rPr lang="en-US" sz="1000" dirty="0">
                <a:solidFill>
                  <a:srgbClr val="FFFFFF"/>
                </a:solidFill>
                <a:latin typeface="+mj-lt"/>
              </a:rPr>
              <a:t>02</a:t>
            </a:r>
          </a:p>
        </p:txBody>
      </p:sp>
      <p:sp>
        <p:nvSpPr>
          <p:cNvPr id="101389" name="TextBox 18">
            <a:extLst>
              <a:ext uri="{FF2B5EF4-FFF2-40B4-BE49-F238E27FC236}">
                <a16:creationId xmlns:a16="http://schemas.microsoft.com/office/drawing/2014/main" id="{5648EA52-8CC5-3A4A-7414-9968EB503200}"/>
              </a:ext>
            </a:extLst>
          </p:cNvPr>
          <p:cNvSpPr txBox="1">
            <a:spLocks noChangeArrowheads="1"/>
          </p:cNvSpPr>
          <p:nvPr/>
        </p:nvSpPr>
        <p:spPr bwMode="auto">
          <a:xfrm>
            <a:off x="8178800" y="5049838"/>
            <a:ext cx="2378075" cy="895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OpenSans-Light"/>
              </a:defRPr>
            </a:lvl1pPr>
            <a:lvl2pPr marL="742950" indent="-285750">
              <a:defRPr>
                <a:solidFill>
                  <a:schemeClr val="tx1"/>
                </a:solidFill>
                <a:latin typeface="OpenSans-Light"/>
              </a:defRPr>
            </a:lvl2pPr>
            <a:lvl3pPr marL="1143000" indent="-228600">
              <a:defRPr>
                <a:solidFill>
                  <a:schemeClr val="tx1"/>
                </a:solidFill>
                <a:latin typeface="OpenSans-Light"/>
              </a:defRPr>
            </a:lvl3pPr>
            <a:lvl4pPr marL="1600200" indent="-228600">
              <a:defRPr>
                <a:solidFill>
                  <a:schemeClr val="tx1"/>
                </a:solidFill>
                <a:latin typeface="OpenSans-Light"/>
              </a:defRPr>
            </a:lvl4pPr>
            <a:lvl5pPr marL="2057400" indent="-228600">
              <a:defRPr>
                <a:solidFill>
                  <a:schemeClr val="tx1"/>
                </a:solidFill>
                <a:latin typeface="OpenSans-Light"/>
              </a:defRPr>
            </a:lvl5pPr>
            <a:lvl6pPr marL="2514600" indent="-228600" fontAlgn="base">
              <a:spcBef>
                <a:spcPct val="0"/>
              </a:spcBef>
              <a:spcAft>
                <a:spcPct val="0"/>
              </a:spcAft>
              <a:defRPr>
                <a:solidFill>
                  <a:schemeClr val="tx1"/>
                </a:solidFill>
                <a:latin typeface="OpenSans-Light"/>
              </a:defRPr>
            </a:lvl6pPr>
            <a:lvl7pPr marL="2971800" indent="-228600" fontAlgn="base">
              <a:spcBef>
                <a:spcPct val="0"/>
              </a:spcBef>
              <a:spcAft>
                <a:spcPct val="0"/>
              </a:spcAft>
              <a:defRPr>
                <a:solidFill>
                  <a:schemeClr val="tx1"/>
                </a:solidFill>
                <a:latin typeface="OpenSans-Light"/>
              </a:defRPr>
            </a:lvl7pPr>
            <a:lvl8pPr marL="3429000" indent="-228600" fontAlgn="base">
              <a:spcBef>
                <a:spcPct val="0"/>
              </a:spcBef>
              <a:spcAft>
                <a:spcPct val="0"/>
              </a:spcAft>
              <a:defRPr>
                <a:solidFill>
                  <a:schemeClr val="tx1"/>
                </a:solidFill>
                <a:latin typeface="OpenSans-Light"/>
              </a:defRPr>
            </a:lvl8pPr>
            <a:lvl9pPr marL="3886200" indent="-228600" fontAlgn="base">
              <a:spcBef>
                <a:spcPct val="0"/>
              </a:spcBef>
              <a:spcAft>
                <a:spcPct val="0"/>
              </a:spcAft>
              <a:defRPr>
                <a:solidFill>
                  <a:schemeClr val="tx1"/>
                </a:solidFill>
                <a:latin typeface="OpenSans-Light"/>
              </a:defRPr>
            </a:lvl9pPr>
          </a:lstStyle>
          <a:p>
            <a:pPr eaLnBrk="1" hangingPunct="1">
              <a:lnSpc>
                <a:spcPct val="120000"/>
              </a:lnSpc>
              <a:spcBef>
                <a:spcPts val="600"/>
              </a:spcBef>
            </a:pPr>
            <a:r>
              <a:rPr lang="en-US" altLang="en-CO" sz="1100" dirty="0">
                <a:latin typeface="Montserrat" pitchFamily="2" charset="77"/>
              </a:rPr>
              <a:t>Write title here</a:t>
            </a:r>
          </a:p>
          <a:p>
            <a:pPr marL="0" marR="0" lvl="0" indent="0" defTabSz="914400" rtl="0" eaLnBrk="1" fontAlgn="auto" latinLnBrk="0" hangingPunct="1">
              <a:lnSpc>
                <a:spcPct val="150000"/>
              </a:lnSpc>
              <a:spcBef>
                <a:spcPts val="0"/>
              </a:spcBef>
              <a:spcAft>
                <a:spcPts val="0"/>
              </a:spcAft>
              <a:buClrTx/>
              <a:buSzTx/>
              <a:buFontTx/>
              <a:buNone/>
              <a:tabLst/>
              <a:defRPr/>
            </a:pPr>
            <a:r>
              <a:rPr lang="en-US" sz="900" dirty="0">
                <a:latin typeface="Montserrat" pitchFamily="2" charset="77"/>
              </a:rPr>
              <a:t>You can do whatever you want, go a impress your audience with an amazing presentation.</a:t>
            </a:r>
          </a:p>
        </p:txBody>
      </p:sp>
      <p:sp>
        <p:nvSpPr>
          <p:cNvPr id="20" name="Oval 19">
            <a:extLst>
              <a:ext uri="{FF2B5EF4-FFF2-40B4-BE49-F238E27FC236}">
                <a16:creationId xmlns:a16="http://schemas.microsoft.com/office/drawing/2014/main" id="{C60029F1-78C4-E53D-6410-C5CA3D915772}"/>
              </a:ext>
            </a:extLst>
          </p:cNvPr>
          <p:cNvSpPr/>
          <p:nvPr/>
        </p:nvSpPr>
        <p:spPr>
          <a:xfrm>
            <a:off x="7653338" y="5140325"/>
            <a:ext cx="342900" cy="342900"/>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80000"/>
              </a:lnSpc>
              <a:spcBef>
                <a:spcPts val="0"/>
              </a:spcBef>
              <a:spcAft>
                <a:spcPts val="0"/>
              </a:spcAft>
              <a:defRPr/>
            </a:pPr>
            <a:r>
              <a:rPr lang="en-US" sz="1000" dirty="0">
                <a:solidFill>
                  <a:srgbClr val="FFFFFF"/>
                </a:solidFill>
                <a:latin typeface="+mj-lt"/>
              </a:rPr>
              <a:t>04</a:t>
            </a:r>
          </a:p>
        </p:txBody>
      </p:sp>
      <p:sp>
        <p:nvSpPr>
          <p:cNvPr id="101391" name="TextBox 20">
            <a:extLst>
              <a:ext uri="{FF2B5EF4-FFF2-40B4-BE49-F238E27FC236}">
                <a16:creationId xmlns:a16="http://schemas.microsoft.com/office/drawing/2014/main" id="{2A710E92-F1AF-3D61-5A1C-B8AD7DB6A104}"/>
              </a:ext>
            </a:extLst>
          </p:cNvPr>
          <p:cNvSpPr txBox="1">
            <a:spLocks noChangeArrowheads="1"/>
          </p:cNvSpPr>
          <p:nvPr/>
        </p:nvSpPr>
        <p:spPr bwMode="auto">
          <a:xfrm>
            <a:off x="1204913" y="4332288"/>
            <a:ext cx="2378075" cy="895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OpenSans-Light"/>
              </a:defRPr>
            </a:lvl1pPr>
            <a:lvl2pPr marL="742950" indent="-285750">
              <a:defRPr>
                <a:solidFill>
                  <a:schemeClr val="tx1"/>
                </a:solidFill>
                <a:latin typeface="OpenSans-Light"/>
              </a:defRPr>
            </a:lvl2pPr>
            <a:lvl3pPr marL="1143000" indent="-228600">
              <a:defRPr>
                <a:solidFill>
                  <a:schemeClr val="tx1"/>
                </a:solidFill>
                <a:latin typeface="OpenSans-Light"/>
              </a:defRPr>
            </a:lvl3pPr>
            <a:lvl4pPr marL="1600200" indent="-228600">
              <a:defRPr>
                <a:solidFill>
                  <a:schemeClr val="tx1"/>
                </a:solidFill>
                <a:latin typeface="OpenSans-Light"/>
              </a:defRPr>
            </a:lvl4pPr>
            <a:lvl5pPr marL="2057400" indent="-228600">
              <a:defRPr>
                <a:solidFill>
                  <a:schemeClr val="tx1"/>
                </a:solidFill>
                <a:latin typeface="OpenSans-Light"/>
              </a:defRPr>
            </a:lvl5pPr>
            <a:lvl6pPr marL="2514600" indent="-228600" fontAlgn="base">
              <a:spcBef>
                <a:spcPct val="0"/>
              </a:spcBef>
              <a:spcAft>
                <a:spcPct val="0"/>
              </a:spcAft>
              <a:defRPr>
                <a:solidFill>
                  <a:schemeClr val="tx1"/>
                </a:solidFill>
                <a:latin typeface="OpenSans-Light"/>
              </a:defRPr>
            </a:lvl6pPr>
            <a:lvl7pPr marL="2971800" indent="-228600" fontAlgn="base">
              <a:spcBef>
                <a:spcPct val="0"/>
              </a:spcBef>
              <a:spcAft>
                <a:spcPct val="0"/>
              </a:spcAft>
              <a:defRPr>
                <a:solidFill>
                  <a:schemeClr val="tx1"/>
                </a:solidFill>
                <a:latin typeface="OpenSans-Light"/>
              </a:defRPr>
            </a:lvl7pPr>
            <a:lvl8pPr marL="3429000" indent="-228600" fontAlgn="base">
              <a:spcBef>
                <a:spcPct val="0"/>
              </a:spcBef>
              <a:spcAft>
                <a:spcPct val="0"/>
              </a:spcAft>
              <a:defRPr>
                <a:solidFill>
                  <a:schemeClr val="tx1"/>
                </a:solidFill>
                <a:latin typeface="OpenSans-Light"/>
              </a:defRPr>
            </a:lvl8pPr>
            <a:lvl9pPr marL="3886200" indent="-228600" fontAlgn="base">
              <a:spcBef>
                <a:spcPct val="0"/>
              </a:spcBef>
              <a:spcAft>
                <a:spcPct val="0"/>
              </a:spcAft>
              <a:defRPr>
                <a:solidFill>
                  <a:schemeClr val="tx1"/>
                </a:solidFill>
                <a:latin typeface="OpenSans-Light"/>
              </a:defRPr>
            </a:lvl9pPr>
          </a:lstStyle>
          <a:p>
            <a:pPr algn="r" eaLnBrk="1" hangingPunct="1">
              <a:lnSpc>
                <a:spcPct val="120000"/>
              </a:lnSpc>
              <a:spcBef>
                <a:spcPts val="600"/>
              </a:spcBef>
            </a:pPr>
            <a:r>
              <a:rPr lang="en-US" altLang="en-CO" sz="1100" dirty="0">
                <a:latin typeface="Montserrat" pitchFamily="2" charset="77"/>
              </a:rPr>
              <a:t>Write title here</a:t>
            </a:r>
          </a:p>
          <a:p>
            <a:pPr marL="0" marR="0" lvl="0" indent="0" algn="r" defTabSz="914400" rtl="0" eaLnBrk="1" fontAlgn="auto" latinLnBrk="0" hangingPunct="1">
              <a:lnSpc>
                <a:spcPct val="150000"/>
              </a:lnSpc>
              <a:spcBef>
                <a:spcPts val="0"/>
              </a:spcBef>
              <a:spcAft>
                <a:spcPts val="0"/>
              </a:spcAft>
              <a:buClrTx/>
              <a:buSzTx/>
              <a:buFontTx/>
              <a:buNone/>
              <a:tabLst/>
              <a:defRPr/>
            </a:pPr>
            <a:r>
              <a:rPr lang="en-US" sz="900" dirty="0">
                <a:latin typeface="Montserrat" pitchFamily="2" charset="77"/>
              </a:rPr>
              <a:t>You can do whatever you want, go a impress your audience with an amazing presentation.</a:t>
            </a:r>
          </a:p>
        </p:txBody>
      </p:sp>
      <p:sp>
        <p:nvSpPr>
          <p:cNvPr id="22" name="Oval 21">
            <a:extLst>
              <a:ext uri="{FF2B5EF4-FFF2-40B4-BE49-F238E27FC236}">
                <a16:creationId xmlns:a16="http://schemas.microsoft.com/office/drawing/2014/main" id="{94E7E56D-FA71-9D08-B9BF-9ED014108914}"/>
              </a:ext>
            </a:extLst>
          </p:cNvPr>
          <p:cNvSpPr/>
          <p:nvPr/>
        </p:nvSpPr>
        <p:spPr>
          <a:xfrm>
            <a:off x="3711575" y="4422775"/>
            <a:ext cx="342900" cy="342900"/>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80000"/>
              </a:lnSpc>
              <a:spcBef>
                <a:spcPts val="0"/>
              </a:spcBef>
              <a:spcAft>
                <a:spcPts val="0"/>
              </a:spcAft>
              <a:defRPr/>
            </a:pPr>
            <a:r>
              <a:rPr lang="en-US" sz="1000" dirty="0">
                <a:solidFill>
                  <a:srgbClr val="FFFFFF"/>
                </a:solidFill>
                <a:latin typeface="+mj-lt"/>
              </a:rPr>
              <a:t>03</a:t>
            </a:r>
          </a:p>
        </p:txBody>
      </p:sp>
      <p:sp>
        <p:nvSpPr>
          <p:cNvPr id="101393" name="TextBox 22">
            <a:extLst>
              <a:ext uri="{FF2B5EF4-FFF2-40B4-BE49-F238E27FC236}">
                <a16:creationId xmlns:a16="http://schemas.microsoft.com/office/drawing/2014/main" id="{DA9EE778-12F0-2E47-55BC-56321D55CB8E}"/>
              </a:ext>
            </a:extLst>
          </p:cNvPr>
          <p:cNvSpPr txBox="1">
            <a:spLocks noChangeArrowheads="1"/>
          </p:cNvSpPr>
          <p:nvPr/>
        </p:nvSpPr>
        <p:spPr bwMode="auto">
          <a:xfrm>
            <a:off x="1666875" y="2730500"/>
            <a:ext cx="2378075" cy="895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OpenSans-Light"/>
              </a:defRPr>
            </a:lvl1pPr>
            <a:lvl2pPr marL="742950" indent="-285750">
              <a:defRPr>
                <a:solidFill>
                  <a:schemeClr val="tx1"/>
                </a:solidFill>
                <a:latin typeface="OpenSans-Light"/>
              </a:defRPr>
            </a:lvl2pPr>
            <a:lvl3pPr marL="1143000" indent="-228600">
              <a:defRPr>
                <a:solidFill>
                  <a:schemeClr val="tx1"/>
                </a:solidFill>
                <a:latin typeface="OpenSans-Light"/>
              </a:defRPr>
            </a:lvl3pPr>
            <a:lvl4pPr marL="1600200" indent="-228600">
              <a:defRPr>
                <a:solidFill>
                  <a:schemeClr val="tx1"/>
                </a:solidFill>
                <a:latin typeface="OpenSans-Light"/>
              </a:defRPr>
            </a:lvl4pPr>
            <a:lvl5pPr marL="2057400" indent="-228600">
              <a:defRPr>
                <a:solidFill>
                  <a:schemeClr val="tx1"/>
                </a:solidFill>
                <a:latin typeface="OpenSans-Light"/>
              </a:defRPr>
            </a:lvl5pPr>
            <a:lvl6pPr marL="2514600" indent="-228600" fontAlgn="base">
              <a:spcBef>
                <a:spcPct val="0"/>
              </a:spcBef>
              <a:spcAft>
                <a:spcPct val="0"/>
              </a:spcAft>
              <a:defRPr>
                <a:solidFill>
                  <a:schemeClr val="tx1"/>
                </a:solidFill>
                <a:latin typeface="OpenSans-Light"/>
              </a:defRPr>
            </a:lvl6pPr>
            <a:lvl7pPr marL="2971800" indent="-228600" fontAlgn="base">
              <a:spcBef>
                <a:spcPct val="0"/>
              </a:spcBef>
              <a:spcAft>
                <a:spcPct val="0"/>
              </a:spcAft>
              <a:defRPr>
                <a:solidFill>
                  <a:schemeClr val="tx1"/>
                </a:solidFill>
                <a:latin typeface="OpenSans-Light"/>
              </a:defRPr>
            </a:lvl7pPr>
            <a:lvl8pPr marL="3429000" indent="-228600" fontAlgn="base">
              <a:spcBef>
                <a:spcPct val="0"/>
              </a:spcBef>
              <a:spcAft>
                <a:spcPct val="0"/>
              </a:spcAft>
              <a:defRPr>
                <a:solidFill>
                  <a:schemeClr val="tx1"/>
                </a:solidFill>
                <a:latin typeface="OpenSans-Light"/>
              </a:defRPr>
            </a:lvl8pPr>
            <a:lvl9pPr marL="3886200" indent="-228600" fontAlgn="base">
              <a:spcBef>
                <a:spcPct val="0"/>
              </a:spcBef>
              <a:spcAft>
                <a:spcPct val="0"/>
              </a:spcAft>
              <a:defRPr>
                <a:solidFill>
                  <a:schemeClr val="tx1"/>
                </a:solidFill>
                <a:latin typeface="OpenSans-Light"/>
              </a:defRPr>
            </a:lvl9pPr>
          </a:lstStyle>
          <a:p>
            <a:pPr algn="r" eaLnBrk="1" hangingPunct="1">
              <a:lnSpc>
                <a:spcPct val="120000"/>
              </a:lnSpc>
              <a:spcBef>
                <a:spcPts val="600"/>
              </a:spcBef>
            </a:pPr>
            <a:r>
              <a:rPr lang="en-US" altLang="en-CO" sz="1100" dirty="0">
                <a:latin typeface="Montserrat" pitchFamily="2" charset="77"/>
              </a:rPr>
              <a:t>Write title here</a:t>
            </a:r>
          </a:p>
          <a:p>
            <a:pPr marL="0" marR="0" lvl="0" indent="0" algn="r" defTabSz="914400" rtl="0" eaLnBrk="1" fontAlgn="auto" latinLnBrk="0" hangingPunct="1">
              <a:lnSpc>
                <a:spcPct val="150000"/>
              </a:lnSpc>
              <a:spcBef>
                <a:spcPts val="0"/>
              </a:spcBef>
              <a:spcAft>
                <a:spcPts val="0"/>
              </a:spcAft>
              <a:buClrTx/>
              <a:buSzTx/>
              <a:buFontTx/>
              <a:buNone/>
              <a:tabLst/>
              <a:defRPr/>
            </a:pPr>
            <a:r>
              <a:rPr lang="en-US" sz="900" dirty="0">
                <a:latin typeface="Montserrat" pitchFamily="2" charset="77"/>
              </a:rPr>
              <a:t>You can do whatever you want, go a impress your audience with an amazing presentation.</a:t>
            </a:r>
          </a:p>
        </p:txBody>
      </p:sp>
      <p:sp>
        <p:nvSpPr>
          <p:cNvPr id="24" name="Oval 23">
            <a:extLst>
              <a:ext uri="{FF2B5EF4-FFF2-40B4-BE49-F238E27FC236}">
                <a16:creationId xmlns:a16="http://schemas.microsoft.com/office/drawing/2014/main" id="{1351E345-8B0C-3BA8-DA49-AC7D0A86AEF9}"/>
              </a:ext>
            </a:extLst>
          </p:cNvPr>
          <p:cNvSpPr/>
          <p:nvPr/>
        </p:nvSpPr>
        <p:spPr>
          <a:xfrm>
            <a:off x="4173538" y="2820988"/>
            <a:ext cx="342900" cy="3429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80000"/>
              </a:lnSpc>
              <a:spcBef>
                <a:spcPts val="0"/>
              </a:spcBef>
              <a:spcAft>
                <a:spcPts val="0"/>
              </a:spcAft>
              <a:defRPr/>
            </a:pPr>
            <a:r>
              <a:rPr lang="en-US" sz="1000" dirty="0">
                <a:solidFill>
                  <a:srgbClr val="FFFFFF"/>
                </a:solidFill>
                <a:latin typeface="+mj-lt"/>
              </a:rPr>
              <a:t>01</a:t>
            </a:r>
          </a:p>
        </p:txBody>
      </p:sp>
      <p:sp>
        <p:nvSpPr>
          <p:cNvPr id="101395" name="Freeform 851">
            <a:extLst>
              <a:ext uri="{FF2B5EF4-FFF2-40B4-BE49-F238E27FC236}">
                <a16:creationId xmlns:a16="http://schemas.microsoft.com/office/drawing/2014/main" id="{042C3FCD-950B-77F3-BF7C-FF6F85B1E93A}"/>
              </a:ext>
            </a:extLst>
          </p:cNvPr>
          <p:cNvSpPr>
            <a:spLocks noEditPoints="1"/>
          </p:cNvSpPr>
          <p:nvPr/>
        </p:nvSpPr>
        <p:spPr bwMode="auto">
          <a:xfrm>
            <a:off x="5384800" y="4681538"/>
            <a:ext cx="328613" cy="376237"/>
          </a:xfrm>
          <a:custGeom>
            <a:avLst/>
            <a:gdLst>
              <a:gd name="T0" fmla="*/ 277278 w 141"/>
              <a:gd name="T1" fmla="*/ 197530 h 160"/>
              <a:gd name="T2" fmla="*/ 221356 w 141"/>
              <a:gd name="T3" fmla="*/ 47031 h 160"/>
              <a:gd name="T4" fmla="*/ 195725 w 141"/>
              <a:gd name="T5" fmla="*/ 35273 h 160"/>
              <a:gd name="T6" fmla="*/ 128154 w 141"/>
              <a:gd name="T7" fmla="*/ 35273 h 160"/>
              <a:gd name="T8" fmla="*/ 107183 w 141"/>
              <a:gd name="T9" fmla="*/ 47031 h 160"/>
              <a:gd name="T10" fmla="*/ 46601 w 141"/>
              <a:gd name="T11" fmla="*/ 197530 h 160"/>
              <a:gd name="T12" fmla="*/ 0 w 141"/>
              <a:gd name="T13" fmla="*/ 317458 h 160"/>
              <a:gd name="T14" fmla="*/ 69902 w 141"/>
              <a:gd name="T15" fmla="*/ 331568 h 160"/>
              <a:gd name="T16" fmla="*/ 163104 w 141"/>
              <a:gd name="T17" fmla="*/ 376247 h 160"/>
              <a:gd name="T18" fmla="*/ 258637 w 141"/>
              <a:gd name="T19" fmla="*/ 331568 h 160"/>
              <a:gd name="T20" fmla="*/ 326209 w 141"/>
              <a:gd name="T21" fmla="*/ 317458 h 160"/>
              <a:gd name="T22" fmla="*/ 142134 w 141"/>
              <a:gd name="T23" fmla="*/ 35273 h 160"/>
              <a:gd name="T24" fmla="*/ 184075 w 141"/>
              <a:gd name="T25" fmla="*/ 35273 h 160"/>
              <a:gd name="T26" fmla="*/ 142134 w 141"/>
              <a:gd name="T27" fmla="*/ 35273 h 160"/>
              <a:gd name="T28" fmla="*/ 121163 w 141"/>
              <a:gd name="T29" fmla="*/ 340974 h 160"/>
              <a:gd name="T30" fmla="*/ 207376 w 141"/>
              <a:gd name="T31" fmla="*/ 340974 h 160"/>
              <a:gd name="T32" fmla="*/ 256307 w 141"/>
              <a:gd name="T33" fmla="*/ 319810 h 160"/>
              <a:gd name="T34" fmla="*/ 219026 w 141"/>
              <a:gd name="T35" fmla="*/ 324513 h 160"/>
              <a:gd name="T36" fmla="*/ 205046 w 141"/>
              <a:gd name="T37" fmla="*/ 326865 h 160"/>
              <a:gd name="T38" fmla="*/ 188735 w 141"/>
              <a:gd name="T39" fmla="*/ 326865 h 160"/>
              <a:gd name="T40" fmla="*/ 177085 w 141"/>
              <a:gd name="T41" fmla="*/ 329216 h 160"/>
              <a:gd name="T42" fmla="*/ 149124 w 141"/>
              <a:gd name="T43" fmla="*/ 329216 h 160"/>
              <a:gd name="T44" fmla="*/ 135144 w 141"/>
              <a:gd name="T45" fmla="*/ 326865 h 160"/>
              <a:gd name="T46" fmla="*/ 123493 w 141"/>
              <a:gd name="T47" fmla="*/ 326865 h 160"/>
              <a:gd name="T48" fmla="*/ 109513 w 141"/>
              <a:gd name="T49" fmla="*/ 324513 h 160"/>
              <a:gd name="T50" fmla="*/ 20971 w 141"/>
              <a:gd name="T51" fmla="*/ 310404 h 160"/>
              <a:gd name="T52" fmla="*/ 60582 w 141"/>
              <a:gd name="T53" fmla="*/ 136390 h 160"/>
              <a:gd name="T54" fmla="*/ 137474 w 141"/>
              <a:gd name="T55" fmla="*/ 51734 h 160"/>
              <a:gd name="T56" fmla="*/ 188735 w 141"/>
              <a:gd name="T57" fmla="*/ 49382 h 160"/>
              <a:gd name="T58" fmla="*/ 214366 w 141"/>
              <a:gd name="T59" fmla="*/ 58789 h 160"/>
              <a:gd name="T60" fmla="*/ 265627 w 141"/>
              <a:gd name="T61" fmla="*/ 197530 h 160"/>
              <a:gd name="T62" fmla="*/ 256307 w 141"/>
              <a:gd name="T63" fmla="*/ 319810 h 160"/>
              <a:gd name="T64" fmla="*/ 200385 w 141"/>
              <a:gd name="T65" fmla="*/ 89359 h 160"/>
              <a:gd name="T66" fmla="*/ 95533 w 141"/>
              <a:gd name="T67" fmla="*/ 136390 h 160"/>
              <a:gd name="T68" fmla="*/ 88542 w 141"/>
              <a:gd name="T69" fmla="*/ 143444 h 160"/>
              <a:gd name="T70" fmla="*/ 121163 w 141"/>
              <a:gd name="T71" fmla="*/ 77601 h 160"/>
              <a:gd name="T72" fmla="*/ 209706 w 141"/>
              <a:gd name="T73" fmla="*/ 87007 h 1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1" h="160">
                <a:moveTo>
                  <a:pt x="140" y="132"/>
                </a:moveTo>
                <a:cubicBezTo>
                  <a:pt x="126" y="118"/>
                  <a:pt x="119" y="102"/>
                  <a:pt x="119" y="84"/>
                </a:cubicBezTo>
                <a:cubicBezTo>
                  <a:pt x="119" y="58"/>
                  <a:pt x="119" y="58"/>
                  <a:pt x="119" y="58"/>
                </a:cubicBezTo>
                <a:cubicBezTo>
                  <a:pt x="119" y="38"/>
                  <a:pt x="106" y="25"/>
                  <a:pt x="95" y="20"/>
                </a:cubicBezTo>
                <a:cubicBezTo>
                  <a:pt x="91" y="18"/>
                  <a:pt x="88" y="17"/>
                  <a:pt x="84" y="16"/>
                </a:cubicBezTo>
                <a:cubicBezTo>
                  <a:pt x="84" y="15"/>
                  <a:pt x="84" y="15"/>
                  <a:pt x="84" y="15"/>
                </a:cubicBezTo>
                <a:cubicBezTo>
                  <a:pt x="84" y="7"/>
                  <a:pt x="78" y="0"/>
                  <a:pt x="70" y="0"/>
                </a:cubicBezTo>
                <a:cubicBezTo>
                  <a:pt x="62" y="0"/>
                  <a:pt x="55" y="7"/>
                  <a:pt x="55" y="15"/>
                </a:cubicBezTo>
                <a:cubicBezTo>
                  <a:pt x="55" y="16"/>
                  <a:pt x="55" y="16"/>
                  <a:pt x="55" y="16"/>
                </a:cubicBezTo>
                <a:cubicBezTo>
                  <a:pt x="52" y="17"/>
                  <a:pt x="49" y="18"/>
                  <a:pt x="46" y="20"/>
                </a:cubicBezTo>
                <a:cubicBezTo>
                  <a:pt x="33" y="26"/>
                  <a:pt x="20" y="40"/>
                  <a:pt x="20" y="58"/>
                </a:cubicBezTo>
                <a:cubicBezTo>
                  <a:pt x="20" y="84"/>
                  <a:pt x="20" y="84"/>
                  <a:pt x="20" y="84"/>
                </a:cubicBezTo>
                <a:cubicBezTo>
                  <a:pt x="20" y="103"/>
                  <a:pt x="14" y="119"/>
                  <a:pt x="1" y="132"/>
                </a:cubicBezTo>
                <a:cubicBezTo>
                  <a:pt x="0" y="133"/>
                  <a:pt x="0" y="134"/>
                  <a:pt x="0" y="135"/>
                </a:cubicBezTo>
                <a:cubicBezTo>
                  <a:pt x="0" y="136"/>
                  <a:pt x="1" y="137"/>
                  <a:pt x="2" y="137"/>
                </a:cubicBezTo>
                <a:cubicBezTo>
                  <a:pt x="30" y="141"/>
                  <a:pt x="30" y="141"/>
                  <a:pt x="30" y="141"/>
                </a:cubicBezTo>
                <a:cubicBezTo>
                  <a:pt x="35" y="142"/>
                  <a:pt x="40" y="143"/>
                  <a:pt x="44" y="144"/>
                </a:cubicBezTo>
                <a:cubicBezTo>
                  <a:pt x="49" y="154"/>
                  <a:pt x="59" y="160"/>
                  <a:pt x="70" y="160"/>
                </a:cubicBezTo>
                <a:cubicBezTo>
                  <a:pt x="81" y="160"/>
                  <a:pt x="91" y="154"/>
                  <a:pt x="96" y="144"/>
                </a:cubicBezTo>
                <a:cubicBezTo>
                  <a:pt x="101" y="143"/>
                  <a:pt x="105" y="142"/>
                  <a:pt x="111" y="141"/>
                </a:cubicBezTo>
                <a:cubicBezTo>
                  <a:pt x="138" y="137"/>
                  <a:pt x="138" y="137"/>
                  <a:pt x="138" y="137"/>
                </a:cubicBezTo>
                <a:cubicBezTo>
                  <a:pt x="139" y="137"/>
                  <a:pt x="140" y="136"/>
                  <a:pt x="140" y="135"/>
                </a:cubicBezTo>
                <a:cubicBezTo>
                  <a:pt x="141" y="134"/>
                  <a:pt x="141" y="133"/>
                  <a:pt x="140" y="132"/>
                </a:cubicBezTo>
                <a:close/>
                <a:moveTo>
                  <a:pt x="61" y="15"/>
                </a:moveTo>
                <a:cubicBezTo>
                  <a:pt x="61" y="10"/>
                  <a:pt x="65" y="6"/>
                  <a:pt x="70" y="6"/>
                </a:cubicBezTo>
                <a:cubicBezTo>
                  <a:pt x="75" y="6"/>
                  <a:pt x="79" y="10"/>
                  <a:pt x="79" y="15"/>
                </a:cubicBezTo>
                <a:cubicBezTo>
                  <a:pt x="79" y="15"/>
                  <a:pt x="79" y="15"/>
                  <a:pt x="79" y="15"/>
                </a:cubicBezTo>
                <a:cubicBezTo>
                  <a:pt x="73" y="14"/>
                  <a:pt x="67" y="14"/>
                  <a:pt x="61" y="15"/>
                </a:cubicBezTo>
                <a:close/>
                <a:moveTo>
                  <a:pt x="70" y="154"/>
                </a:moveTo>
                <a:cubicBezTo>
                  <a:pt x="63" y="154"/>
                  <a:pt x="56" y="151"/>
                  <a:pt x="52" y="145"/>
                </a:cubicBezTo>
                <a:cubicBezTo>
                  <a:pt x="58" y="145"/>
                  <a:pt x="64" y="146"/>
                  <a:pt x="70" y="146"/>
                </a:cubicBezTo>
                <a:cubicBezTo>
                  <a:pt x="76" y="146"/>
                  <a:pt x="82" y="145"/>
                  <a:pt x="89" y="145"/>
                </a:cubicBezTo>
                <a:cubicBezTo>
                  <a:pt x="85" y="151"/>
                  <a:pt x="78" y="154"/>
                  <a:pt x="70" y="154"/>
                </a:cubicBezTo>
                <a:close/>
                <a:moveTo>
                  <a:pt x="110" y="136"/>
                </a:moveTo>
                <a:cubicBezTo>
                  <a:pt x="104" y="137"/>
                  <a:pt x="99" y="137"/>
                  <a:pt x="94" y="138"/>
                </a:cubicBezTo>
                <a:cubicBezTo>
                  <a:pt x="94" y="138"/>
                  <a:pt x="94" y="138"/>
                  <a:pt x="94" y="138"/>
                </a:cubicBezTo>
                <a:cubicBezTo>
                  <a:pt x="92" y="138"/>
                  <a:pt x="90" y="139"/>
                  <a:pt x="88" y="139"/>
                </a:cubicBezTo>
                <a:cubicBezTo>
                  <a:pt x="88" y="139"/>
                  <a:pt x="88" y="139"/>
                  <a:pt x="88" y="139"/>
                </a:cubicBezTo>
                <a:cubicBezTo>
                  <a:pt x="86" y="139"/>
                  <a:pt x="84" y="139"/>
                  <a:pt x="82" y="139"/>
                </a:cubicBezTo>
                <a:cubicBezTo>
                  <a:pt x="82" y="139"/>
                  <a:pt x="82" y="139"/>
                  <a:pt x="81" y="139"/>
                </a:cubicBezTo>
                <a:cubicBezTo>
                  <a:pt x="80" y="139"/>
                  <a:pt x="78" y="140"/>
                  <a:pt x="77" y="140"/>
                </a:cubicBezTo>
                <a:cubicBezTo>
                  <a:pt x="76" y="140"/>
                  <a:pt x="76" y="140"/>
                  <a:pt x="76" y="140"/>
                </a:cubicBezTo>
                <a:cubicBezTo>
                  <a:pt x="72" y="140"/>
                  <a:pt x="69" y="140"/>
                  <a:pt x="65" y="140"/>
                </a:cubicBezTo>
                <a:cubicBezTo>
                  <a:pt x="65" y="140"/>
                  <a:pt x="64" y="140"/>
                  <a:pt x="64" y="140"/>
                </a:cubicBezTo>
                <a:cubicBezTo>
                  <a:pt x="62" y="140"/>
                  <a:pt x="61" y="139"/>
                  <a:pt x="59" y="139"/>
                </a:cubicBezTo>
                <a:cubicBezTo>
                  <a:pt x="59" y="139"/>
                  <a:pt x="59" y="139"/>
                  <a:pt x="58" y="139"/>
                </a:cubicBezTo>
                <a:cubicBezTo>
                  <a:pt x="57" y="139"/>
                  <a:pt x="55" y="139"/>
                  <a:pt x="53" y="139"/>
                </a:cubicBezTo>
                <a:cubicBezTo>
                  <a:pt x="53" y="139"/>
                  <a:pt x="53" y="139"/>
                  <a:pt x="53" y="139"/>
                </a:cubicBezTo>
                <a:cubicBezTo>
                  <a:pt x="51" y="139"/>
                  <a:pt x="49" y="138"/>
                  <a:pt x="47" y="138"/>
                </a:cubicBezTo>
                <a:cubicBezTo>
                  <a:pt x="47" y="138"/>
                  <a:pt x="47" y="138"/>
                  <a:pt x="47" y="138"/>
                </a:cubicBezTo>
                <a:cubicBezTo>
                  <a:pt x="42" y="137"/>
                  <a:pt x="37" y="137"/>
                  <a:pt x="31" y="136"/>
                </a:cubicBezTo>
                <a:cubicBezTo>
                  <a:pt x="9" y="132"/>
                  <a:pt x="9" y="132"/>
                  <a:pt x="9" y="132"/>
                </a:cubicBezTo>
                <a:cubicBezTo>
                  <a:pt x="20" y="119"/>
                  <a:pt x="26" y="103"/>
                  <a:pt x="26" y="84"/>
                </a:cubicBezTo>
                <a:cubicBezTo>
                  <a:pt x="26" y="58"/>
                  <a:pt x="26" y="58"/>
                  <a:pt x="26" y="58"/>
                </a:cubicBezTo>
                <a:cubicBezTo>
                  <a:pt x="26" y="42"/>
                  <a:pt x="37" y="30"/>
                  <a:pt x="49" y="25"/>
                </a:cubicBezTo>
                <a:cubicBezTo>
                  <a:pt x="52" y="24"/>
                  <a:pt x="55" y="22"/>
                  <a:pt x="59" y="22"/>
                </a:cubicBezTo>
                <a:cubicBezTo>
                  <a:pt x="59" y="22"/>
                  <a:pt x="59" y="22"/>
                  <a:pt x="59" y="22"/>
                </a:cubicBezTo>
                <a:cubicBezTo>
                  <a:pt x="66" y="20"/>
                  <a:pt x="74" y="20"/>
                  <a:pt x="81" y="21"/>
                </a:cubicBezTo>
                <a:cubicBezTo>
                  <a:pt x="81" y="21"/>
                  <a:pt x="81" y="21"/>
                  <a:pt x="81" y="21"/>
                </a:cubicBezTo>
                <a:cubicBezTo>
                  <a:pt x="85" y="22"/>
                  <a:pt x="89" y="23"/>
                  <a:pt x="92" y="25"/>
                </a:cubicBezTo>
                <a:cubicBezTo>
                  <a:pt x="103" y="30"/>
                  <a:pt x="114" y="42"/>
                  <a:pt x="114" y="58"/>
                </a:cubicBezTo>
                <a:cubicBezTo>
                  <a:pt x="114" y="84"/>
                  <a:pt x="114" y="84"/>
                  <a:pt x="114" y="84"/>
                </a:cubicBezTo>
                <a:cubicBezTo>
                  <a:pt x="114" y="102"/>
                  <a:pt x="120" y="118"/>
                  <a:pt x="132" y="132"/>
                </a:cubicBezTo>
                <a:lnTo>
                  <a:pt x="110" y="136"/>
                </a:lnTo>
                <a:close/>
                <a:moveTo>
                  <a:pt x="90" y="37"/>
                </a:moveTo>
                <a:cubicBezTo>
                  <a:pt x="89" y="38"/>
                  <a:pt x="88" y="39"/>
                  <a:pt x="86" y="38"/>
                </a:cubicBezTo>
                <a:cubicBezTo>
                  <a:pt x="76" y="34"/>
                  <a:pt x="64" y="34"/>
                  <a:pt x="55" y="38"/>
                </a:cubicBezTo>
                <a:cubicBezTo>
                  <a:pt x="50" y="41"/>
                  <a:pt x="41" y="48"/>
                  <a:pt x="41" y="58"/>
                </a:cubicBezTo>
                <a:cubicBezTo>
                  <a:pt x="41" y="60"/>
                  <a:pt x="39" y="61"/>
                  <a:pt x="38" y="61"/>
                </a:cubicBezTo>
                <a:cubicBezTo>
                  <a:pt x="38" y="61"/>
                  <a:pt x="38" y="61"/>
                  <a:pt x="38" y="61"/>
                </a:cubicBezTo>
                <a:cubicBezTo>
                  <a:pt x="36" y="61"/>
                  <a:pt x="35" y="60"/>
                  <a:pt x="35" y="58"/>
                </a:cubicBezTo>
                <a:cubicBezTo>
                  <a:pt x="35" y="45"/>
                  <a:pt x="46" y="36"/>
                  <a:pt x="52" y="33"/>
                </a:cubicBezTo>
                <a:cubicBezTo>
                  <a:pt x="63" y="28"/>
                  <a:pt x="77" y="28"/>
                  <a:pt x="88" y="33"/>
                </a:cubicBezTo>
                <a:cubicBezTo>
                  <a:pt x="90" y="34"/>
                  <a:pt x="91" y="35"/>
                  <a:pt x="90" y="3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dirty="0">
              <a:latin typeface="Montserrat ExtraBold" pitchFamily="2" charset="77"/>
            </a:endParaRPr>
          </a:p>
        </p:txBody>
      </p:sp>
      <p:sp>
        <p:nvSpPr>
          <p:cNvPr id="101396" name="Freeform 1137">
            <a:extLst>
              <a:ext uri="{FF2B5EF4-FFF2-40B4-BE49-F238E27FC236}">
                <a16:creationId xmlns:a16="http://schemas.microsoft.com/office/drawing/2014/main" id="{A774FD52-3981-69F0-E279-2582325B85D3}"/>
              </a:ext>
            </a:extLst>
          </p:cNvPr>
          <p:cNvSpPr>
            <a:spLocks noEditPoints="1"/>
          </p:cNvSpPr>
          <p:nvPr/>
        </p:nvSpPr>
        <p:spPr bwMode="auto">
          <a:xfrm>
            <a:off x="6518275" y="3705225"/>
            <a:ext cx="373063" cy="338138"/>
          </a:xfrm>
          <a:custGeom>
            <a:avLst/>
            <a:gdLst>
              <a:gd name="T0" fmla="*/ 372995 w 160"/>
              <a:gd name="T1" fmla="*/ 105718 h 144"/>
              <a:gd name="T2" fmla="*/ 372995 w 160"/>
              <a:gd name="T3" fmla="*/ 105718 h 144"/>
              <a:gd name="T4" fmla="*/ 372995 w 160"/>
              <a:gd name="T5" fmla="*/ 103368 h 144"/>
              <a:gd name="T6" fmla="*/ 372995 w 160"/>
              <a:gd name="T7" fmla="*/ 103368 h 144"/>
              <a:gd name="T8" fmla="*/ 310052 w 160"/>
              <a:gd name="T9" fmla="*/ 2349 h 144"/>
              <a:gd name="T10" fmla="*/ 307721 w 160"/>
              <a:gd name="T11" fmla="*/ 0 h 144"/>
              <a:gd name="T12" fmla="*/ 307721 w 160"/>
              <a:gd name="T13" fmla="*/ 0 h 144"/>
              <a:gd name="T14" fmla="*/ 67605 w 160"/>
              <a:gd name="T15" fmla="*/ 0 h 144"/>
              <a:gd name="T16" fmla="*/ 65274 w 160"/>
              <a:gd name="T17" fmla="*/ 0 h 144"/>
              <a:gd name="T18" fmla="*/ 65274 w 160"/>
              <a:gd name="T19" fmla="*/ 2349 h 144"/>
              <a:gd name="T20" fmla="*/ 62943 w 160"/>
              <a:gd name="T21" fmla="*/ 2349 h 144"/>
              <a:gd name="T22" fmla="*/ 0 w 160"/>
              <a:gd name="T23" fmla="*/ 103368 h 144"/>
              <a:gd name="T24" fmla="*/ 0 w 160"/>
              <a:gd name="T25" fmla="*/ 103368 h 144"/>
              <a:gd name="T26" fmla="*/ 0 w 160"/>
              <a:gd name="T27" fmla="*/ 105718 h 144"/>
              <a:gd name="T28" fmla="*/ 0 w 160"/>
              <a:gd name="T29" fmla="*/ 108067 h 144"/>
              <a:gd name="T30" fmla="*/ 0 w 160"/>
              <a:gd name="T31" fmla="*/ 108067 h 144"/>
              <a:gd name="T32" fmla="*/ 0 w 160"/>
              <a:gd name="T33" fmla="*/ 110416 h 144"/>
              <a:gd name="T34" fmla="*/ 181835 w 160"/>
              <a:gd name="T35" fmla="*/ 335947 h 144"/>
              <a:gd name="T36" fmla="*/ 181835 w 160"/>
              <a:gd name="T37" fmla="*/ 335947 h 144"/>
              <a:gd name="T38" fmla="*/ 184166 w 160"/>
              <a:gd name="T39" fmla="*/ 338296 h 144"/>
              <a:gd name="T40" fmla="*/ 186498 w 160"/>
              <a:gd name="T41" fmla="*/ 338296 h 144"/>
              <a:gd name="T42" fmla="*/ 188829 w 160"/>
              <a:gd name="T43" fmla="*/ 338296 h 144"/>
              <a:gd name="T44" fmla="*/ 191160 w 160"/>
              <a:gd name="T45" fmla="*/ 335947 h 144"/>
              <a:gd name="T46" fmla="*/ 370664 w 160"/>
              <a:gd name="T47" fmla="*/ 110416 h 144"/>
              <a:gd name="T48" fmla="*/ 372995 w 160"/>
              <a:gd name="T49" fmla="*/ 110416 h 144"/>
              <a:gd name="T50" fmla="*/ 372995 w 160"/>
              <a:gd name="T51" fmla="*/ 108067 h 144"/>
              <a:gd name="T52" fmla="*/ 200485 w 160"/>
              <a:gd name="T53" fmla="*/ 11746 h 144"/>
              <a:gd name="T54" fmla="*/ 265759 w 160"/>
              <a:gd name="T55" fmla="*/ 93971 h 144"/>
              <a:gd name="T56" fmla="*/ 254103 w 160"/>
              <a:gd name="T57" fmla="*/ 101019 h 144"/>
              <a:gd name="T58" fmla="*/ 186498 w 160"/>
              <a:gd name="T59" fmla="*/ 16445 h 144"/>
              <a:gd name="T60" fmla="*/ 107236 w 160"/>
              <a:gd name="T61" fmla="*/ 93971 h 144"/>
              <a:gd name="T62" fmla="*/ 172510 w 160"/>
              <a:gd name="T63" fmla="*/ 11746 h 144"/>
              <a:gd name="T64" fmla="*/ 258765 w 160"/>
              <a:gd name="T65" fmla="*/ 112765 h 144"/>
              <a:gd name="T66" fmla="*/ 114230 w 160"/>
              <a:gd name="T67" fmla="*/ 112765 h 144"/>
              <a:gd name="T68" fmla="*/ 305390 w 160"/>
              <a:gd name="T69" fmla="*/ 21144 h 144"/>
              <a:gd name="T70" fmla="*/ 277415 w 160"/>
              <a:gd name="T71" fmla="*/ 101019 h 144"/>
              <a:gd name="T72" fmla="*/ 67605 w 160"/>
              <a:gd name="T73" fmla="*/ 21144 h 144"/>
              <a:gd name="T74" fmla="*/ 16319 w 160"/>
              <a:gd name="T75" fmla="*/ 101019 h 144"/>
              <a:gd name="T76" fmla="*/ 100242 w 160"/>
              <a:gd name="T77" fmla="*/ 112765 h 144"/>
              <a:gd name="T78" fmla="*/ 18650 w 160"/>
              <a:gd name="T79" fmla="*/ 112765 h 144"/>
              <a:gd name="T80" fmla="*/ 200485 w 160"/>
              <a:gd name="T81" fmla="*/ 303057 h 144"/>
              <a:gd name="T82" fmla="*/ 354345 w 160"/>
              <a:gd name="T83" fmla="*/ 112765 h 1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44">
                <a:moveTo>
                  <a:pt x="160" y="46"/>
                </a:moveTo>
                <a:cubicBezTo>
                  <a:pt x="160" y="46"/>
                  <a:pt x="160" y="46"/>
                  <a:pt x="160" y="45"/>
                </a:cubicBezTo>
                <a:cubicBezTo>
                  <a:pt x="160" y="45"/>
                  <a:pt x="160" y="45"/>
                  <a:pt x="160" y="45"/>
                </a:cubicBezTo>
                <a:cubicBezTo>
                  <a:pt x="160" y="45"/>
                  <a:pt x="160" y="45"/>
                  <a:pt x="160" y="45"/>
                </a:cubicBezTo>
                <a:cubicBezTo>
                  <a:pt x="160" y="45"/>
                  <a:pt x="160" y="45"/>
                  <a:pt x="160" y="44"/>
                </a:cubicBezTo>
                <a:cubicBezTo>
                  <a:pt x="160" y="44"/>
                  <a:pt x="160" y="44"/>
                  <a:pt x="160" y="44"/>
                </a:cubicBezTo>
                <a:cubicBezTo>
                  <a:pt x="160" y="44"/>
                  <a:pt x="160" y="44"/>
                  <a:pt x="160" y="44"/>
                </a:cubicBezTo>
                <a:cubicBezTo>
                  <a:pt x="160" y="44"/>
                  <a:pt x="160" y="44"/>
                  <a:pt x="160" y="44"/>
                </a:cubicBezTo>
                <a:cubicBezTo>
                  <a:pt x="133" y="1"/>
                  <a:pt x="133" y="1"/>
                  <a:pt x="133" y="1"/>
                </a:cubicBezTo>
                <a:cubicBezTo>
                  <a:pt x="133" y="1"/>
                  <a:pt x="133" y="1"/>
                  <a:pt x="133" y="1"/>
                </a:cubicBezTo>
                <a:cubicBezTo>
                  <a:pt x="133" y="1"/>
                  <a:pt x="133" y="1"/>
                  <a:pt x="133" y="1"/>
                </a:cubicBezTo>
                <a:cubicBezTo>
                  <a:pt x="132" y="1"/>
                  <a:pt x="132" y="0"/>
                  <a:pt x="132" y="0"/>
                </a:cubicBezTo>
                <a:cubicBezTo>
                  <a:pt x="132" y="0"/>
                  <a:pt x="132" y="0"/>
                  <a:pt x="132" y="0"/>
                </a:cubicBezTo>
                <a:cubicBezTo>
                  <a:pt x="132" y="0"/>
                  <a:pt x="132" y="0"/>
                  <a:pt x="132" y="0"/>
                </a:cubicBezTo>
                <a:cubicBezTo>
                  <a:pt x="131" y="0"/>
                  <a:pt x="131" y="0"/>
                  <a:pt x="131" y="0"/>
                </a:cubicBezTo>
                <a:cubicBezTo>
                  <a:pt x="29" y="0"/>
                  <a:pt x="29" y="0"/>
                  <a:pt x="29" y="0"/>
                </a:cubicBezTo>
                <a:cubicBezTo>
                  <a:pt x="29" y="0"/>
                  <a:pt x="29" y="0"/>
                  <a:pt x="29" y="0"/>
                </a:cubicBezTo>
                <a:cubicBezTo>
                  <a:pt x="28" y="0"/>
                  <a:pt x="28" y="0"/>
                  <a:pt x="28" y="0"/>
                </a:cubicBezTo>
                <a:cubicBezTo>
                  <a:pt x="28" y="0"/>
                  <a:pt x="28" y="0"/>
                  <a:pt x="28" y="0"/>
                </a:cubicBezTo>
                <a:cubicBezTo>
                  <a:pt x="28" y="0"/>
                  <a:pt x="28" y="0"/>
                  <a:pt x="28" y="1"/>
                </a:cubicBezTo>
                <a:cubicBezTo>
                  <a:pt x="28" y="1"/>
                  <a:pt x="28" y="1"/>
                  <a:pt x="28" y="1"/>
                </a:cubicBezTo>
                <a:cubicBezTo>
                  <a:pt x="27" y="1"/>
                  <a:pt x="27" y="1"/>
                  <a:pt x="27" y="1"/>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0" y="45"/>
                  <a:pt x="0" y="45"/>
                  <a:pt x="0" y="45"/>
                </a:cubicBezTo>
                <a:cubicBezTo>
                  <a:pt x="0" y="45"/>
                  <a:pt x="0" y="45"/>
                  <a:pt x="0" y="45"/>
                </a:cubicBezTo>
                <a:cubicBezTo>
                  <a:pt x="0" y="46"/>
                  <a:pt x="0" y="46"/>
                  <a:pt x="0" y="46"/>
                </a:cubicBezTo>
                <a:cubicBezTo>
                  <a:pt x="0" y="46"/>
                  <a:pt x="0" y="46"/>
                  <a:pt x="0" y="46"/>
                </a:cubicBezTo>
                <a:cubicBezTo>
                  <a:pt x="0" y="46"/>
                  <a:pt x="0" y="46"/>
                  <a:pt x="0" y="46"/>
                </a:cubicBezTo>
                <a:cubicBezTo>
                  <a:pt x="0" y="47"/>
                  <a:pt x="0" y="47"/>
                  <a:pt x="0" y="47"/>
                </a:cubicBezTo>
                <a:cubicBezTo>
                  <a:pt x="0" y="47"/>
                  <a:pt x="0" y="47"/>
                  <a:pt x="0" y="47"/>
                </a:cubicBezTo>
                <a:cubicBezTo>
                  <a:pt x="1" y="47"/>
                  <a:pt x="1" y="47"/>
                  <a:pt x="1" y="47"/>
                </a:cubicBezTo>
                <a:cubicBezTo>
                  <a:pt x="78" y="143"/>
                  <a:pt x="78" y="143"/>
                  <a:pt x="78" y="143"/>
                </a:cubicBezTo>
                <a:cubicBezTo>
                  <a:pt x="78" y="143"/>
                  <a:pt x="78" y="143"/>
                  <a:pt x="78" y="143"/>
                </a:cubicBezTo>
                <a:cubicBezTo>
                  <a:pt x="78" y="143"/>
                  <a:pt x="78" y="143"/>
                  <a:pt x="78" y="143"/>
                </a:cubicBezTo>
                <a:cubicBezTo>
                  <a:pt x="78" y="143"/>
                  <a:pt x="78" y="143"/>
                  <a:pt x="78" y="143"/>
                </a:cubicBezTo>
                <a:cubicBezTo>
                  <a:pt x="78" y="143"/>
                  <a:pt x="78" y="144"/>
                  <a:pt x="79" y="144"/>
                </a:cubicBezTo>
                <a:cubicBezTo>
                  <a:pt x="79" y="144"/>
                  <a:pt x="79" y="144"/>
                  <a:pt x="79" y="144"/>
                </a:cubicBezTo>
                <a:cubicBezTo>
                  <a:pt x="79" y="144"/>
                  <a:pt x="80" y="144"/>
                  <a:pt x="80" y="144"/>
                </a:cubicBezTo>
                <a:cubicBezTo>
                  <a:pt x="80" y="144"/>
                  <a:pt x="81" y="144"/>
                  <a:pt x="81" y="144"/>
                </a:cubicBezTo>
                <a:cubicBezTo>
                  <a:pt x="81" y="144"/>
                  <a:pt x="81" y="144"/>
                  <a:pt x="81" y="144"/>
                </a:cubicBezTo>
                <a:cubicBezTo>
                  <a:pt x="81" y="144"/>
                  <a:pt x="81" y="144"/>
                  <a:pt x="81" y="144"/>
                </a:cubicBezTo>
                <a:cubicBezTo>
                  <a:pt x="82" y="143"/>
                  <a:pt x="82" y="143"/>
                  <a:pt x="82" y="143"/>
                </a:cubicBezTo>
                <a:cubicBezTo>
                  <a:pt x="82" y="143"/>
                  <a:pt x="82" y="143"/>
                  <a:pt x="82" y="143"/>
                </a:cubicBezTo>
                <a:cubicBezTo>
                  <a:pt x="159" y="47"/>
                  <a:pt x="159" y="47"/>
                  <a:pt x="159" y="47"/>
                </a:cubicBezTo>
                <a:cubicBezTo>
                  <a:pt x="159" y="47"/>
                  <a:pt x="159" y="47"/>
                  <a:pt x="160" y="47"/>
                </a:cubicBezTo>
                <a:cubicBezTo>
                  <a:pt x="160" y="47"/>
                  <a:pt x="160" y="47"/>
                  <a:pt x="160" y="47"/>
                </a:cubicBezTo>
                <a:cubicBezTo>
                  <a:pt x="160" y="47"/>
                  <a:pt x="160" y="47"/>
                  <a:pt x="160" y="46"/>
                </a:cubicBezTo>
                <a:cubicBezTo>
                  <a:pt x="160" y="46"/>
                  <a:pt x="160" y="46"/>
                  <a:pt x="160" y="46"/>
                </a:cubicBezTo>
                <a:cubicBezTo>
                  <a:pt x="160" y="46"/>
                  <a:pt x="160" y="46"/>
                  <a:pt x="160" y="46"/>
                </a:cubicBezTo>
                <a:close/>
                <a:moveTo>
                  <a:pt x="86" y="5"/>
                </a:moveTo>
                <a:cubicBezTo>
                  <a:pt x="127" y="5"/>
                  <a:pt x="127" y="5"/>
                  <a:pt x="127" y="5"/>
                </a:cubicBezTo>
                <a:cubicBezTo>
                  <a:pt x="114" y="40"/>
                  <a:pt x="114" y="40"/>
                  <a:pt x="114" y="40"/>
                </a:cubicBezTo>
                <a:lnTo>
                  <a:pt x="86" y="5"/>
                </a:lnTo>
                <a:close/>
                <a:moveTo>
                  <a:pt x="109" y="43"/>
                </a:moveTo>
                <a:cubicBezTo>
                  <a:pt x="51" y="43"/>
                  <a:pt x="51" y="43"/>
                  <a:pt x="51" y="43"/>
                </a:cubicBezTo>
                <a:cubicBezTo>
                  <a:pt x="80" y="7"/>
                  <a:pt x="80" y="7"/>
                  <a:pt x="80" y="7"/>
                </a:cubicBezTo>
                <a:lnTo>
                  <a:pt x="109" y="43"/>
                </a:lnTo>
                <a:close/>
                <a:moveTo>
                  <a:pt x="46" y="40"/>
                </a:moveTo>
                <a:cubicBezTo>
                  <a:pt x="33" y="5"/>
                  <a:pt x="33" y="5"/>
                  <a:pt x="33" y="5"/>
                </a:cubicBezTo>
                <a:cubicBezTo>
                  <a:pt x="74" y="5"/>
                  <a:pt x="74" y="5"/>
                  <a:pt x="74" y="5"/>
                </a:cubicBezTo>
                <a:lnTo>
                  <a:pt x="46" y="40"/>
                </a:lnTo>
                <a:close/>
                <a:moveTo>
                  <a:pt x="111" y="48"/>
                </a:moveTo>
                <a:cubicBezTo>
                  <a:pt x="80" y="132"/>
                  <a:pt x="80" y="132"/>
                  <a:pt x="80" y="132"/>
                </a:cubicBezTo>
                <a:cubicBezTo>
                  <a:pt x="49" y="48"/>
                  <a:pt x="49" y="48"/>
                  <a:pt x="49" y="48"/>
                </a:cubicBezTo>
                <a:lnTo>
                  <a:pt x="111" y="48"/>
                </a:lnTo>
                <a:close/>
                <a:moveTo>
                  <a:pt x="131" y="9"/>
                </a:moveTo>
                <a:cubicBezTo>
                  <a:pt x="153" y="43"/>
                  <a:pt x="153" y="43"/>
                  <a:pt x="153" y="43"/>
                </a:cubicBezTo>
                <a:cubicBezTo>
                  <a:pt x="119" y="43"/>
                  <a:pt x="119" y="43"/>
                  <a:pt x="119" y="43"/>
                </a:cubicBezTo>
                <a:lnTo>
                  <a:pt x="131" y="9"/>
                </a:lnTo>
                <a:close/>
                <a:moveTo>
                  <a:pt x="29" y="9"/>
                </a:moveTo>
                <a:cubicBezTo>
                  <a:pt x="41" y="43"/>
                  <a:pt x="41" y="43"/>
                  <a:pt x="41" y="43"/>
                </a:cubicBezTo>
                <a:cubicBezTo>
                  <a:pt x="7" y="43"/>
                  <a:pt x="7" y="43"/>
                  <a:pt x="7" y="43"/>
                </a:cubicBezTo>
                <a:lnTo>
                  <a:pt x="29" y="9"/>
                </a:lnTo>
                <a:close/>
                <a:moveTo>
                  <a:pt x="43" y="48"/>
                </a:moveTo>
                <a:cubicBezTo>
                  <a:pt x="72" y="127"/>
                  <a:pt x="72" y="127"/>
                  <a:pt x="72" y="127"/>
                </a:cubicBezTo>
                <a:cubicBezTo>
                  <a:pt x="8" y="48"/>
                  <a:pt x="8" y="48"/>
                  <a:pt x="8" y="48"/>
                </a:cubicBezTo>
                <a:lnTo>
                  <a:pt x="43" y="48"/>
                </a:lnTo>
                <a:close/>
                <a:moveTo>
                  <a:pt x="86" y="129"/>
                </a:moveTo>
                <a:cubicBezTo>
                  <a:pt x="117" y="48"/>
                  <a:pt x="117" y="48"/>
                  <a:pt x="117" y="48"/>
                </a:cubicBezTo>
                <a:cubicBezTo>
                  <a:pt x="152" y="48"/>
                  <a:pt x="152" y="48"/>
                  <a:pt x="152" y="48"/>
                </a:cubicBezTo>
                <a:lnTo>
                  <a:pt x="86" y="1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dirty="0">
              <a:latin typeface="Montserrat ExtraBold" pitchFamily="2" charset="77"/>
            </a:endParaRPr>
          </a:p>
        </p:txBody>
      </p:sp>
      <p:sp>
        <p:nvSpPr>
          <p:cNvPr id="101397" name="Freeform 1147">
            <a:extLst>
              <a:ext uri="{FF2B5EF4-FFF2-40B4-BE49-F238E27FC236}">
                <a16:creationId xmlns:a16="http://schemas.microsoft.com/office/drawing/2014/main" id="{DCD5DB3D-9D2D-8EBC-C9CA-B3D371C90B03}"/>
              </a:ext>
            </a:extLst>
          </p:cNvPr>
          <p:cNvSpPr>
            <a:spLocks noEditPoints="1"/>
          </p:cNvSpPr>
          <p:nvPr/>
        </p:nvSpPr>
        <p:spPr bwMode="auto">
          <a:xfrm>
            <a:off x="5826125" y="2514600"/>
            <a:ext cx="381000" cy="382588"/>
          </a:xfrm>
          <a:custGeom>
            <a:avLst/>
            <a:gdLst>
              <a:gd name="T0" fmla="*/ 270845 w 163"/>
              <a:gd name="T1" fmla="*/ 25830 h 163"/>
              <a:gd name="T2" fmla="*/ 25684 w 163"/>
              <a:gd name="T3" fmla="*/ 270040 h 163"/>
              <a:gd name="T4" fmla="*/ 23349 w 163"/>
              <a:gd name="T5" fmla="*/ 272389 h 163"/>
              <a:gd name="T6" fmla="*/ 23349 w 163"/>
              <a:gd name="T7" fmla="*/ 272389 h 163"/>
              <a:gd name="T8" fmla="*/ 0 w 163"/>
              <a:gd name="T9" fmla="*/ 375708 h 163"/>
              <a:gd name="T10" fmla="*/ 0 w 163"/>
              <a:gd name="T11" fmla="*/ 378057 h 163"/>
              <a:gd name="T12" fmla="*/ 2335 w 163"/>
              <a:gd name="T13" fmla="*/ 380405 h 163"/>
              <a:gd name="T14" fmla="*/ 7005 w 163"/>
              <a:gd name="T15" fmla="*/ 382753 h 163"/>
              <a:gd name="T16" fmla="*/ 109739 w 163"/>
              <a:gd name="T17" fmla="*/ 359271 h 163"/>
              <a:gd name="T18" fmla="*/ 109739 w 163"/>
              <a:gd name="T19" fmla="*/ 356923 h 163"/>
              <a:gd name="T20" fmla="*/ 112074 w 163"/>
              <a:gd name="T21" fmla="*/ 356923 h 163"/>
              <a:gd name="T22" fmla="*/ 354900 w 163"/>
              <a:gd name="T23" fmla="*/ 110364 h 163"/>
              <a:gd name="T24" fmla="*/ 345561 w 163"/>
              <a:gd name="T25" fmla="*/ 35223 h 163"/>
              <a:gd name="T26" fmla="*/ 284854 w 163"/>
              <a:gd name="T27" fmla="*/ 30526 h 163"/>
              <a:gd name="T28" fmla="*/ 312873 w 163"/>
              <a:gd name="T29" fmla="*/ 136194 h 163"/>
              <a:gd name="T30" fmla="*/ 254501 w 163"/>
              <a:gd name="T31" fmla="*/ 58704 h 163"/>
              <a:gd name="T32" fmla="*/ 312873 w 163"/>
              <a:gd name="T33" fmla="*/ 136194 h 163"/>
              <a:gd name="T34" fmla="*/ 23349 w 163"/>
              <a:gd name="T35" fmla="*/ 349879 h 163"/>
              <a:gd name="T36" fmla="*/ 35023 w 163"/>
              <a:gd name="T37" fmla="*/ 281781 h 163"/>
              <a:gd name="T38" fmla="*/ 63042 w 163"/>
              <a:gd name="T39" fmla="*/ 312308 h 163"/>
              <a:gd name="T40" fmla="*/ 63042 w 163"/>
              <a:gd name="T41" fmla="*/ 314656 h 163"/>
              <a:gd name="T42" fmla="*/ 63042 w 163"/>
              <a:gd name="T43" fmla="*/ 317004 h 163"/>
              <a:gd name="T44" fmla="*/ 63042 w 163"/>
              <a:gd name="T45" fmla="*/ 317004 h 163"/>
              <a:gd name="T46" fmla="*/ 65376 w 163"/>
              <a:gd name="T47" fmla="*/ 319352 h 163"/>
              <a:gd name="T48" fmla="*/ 67711 w 163"/>
              <a:gd name="T49" fmla="*/ 319352 h 163"/>
              <a:gd name="T50" fmla="*/ 70046 w 163"/>
              <a:gd name="T51" fmla="*/ 319352 h 163"/>
              <a:gd name="T52" fmla="*/ 70046 w 163"/>
              <a:gd name="T53" fmla="*/ 319352 h 163"/>
              <a:gd name="T54" fmla="*/ 70046 w 163"/>
              <a:gd name="T55" fmla="*/ 319352 h 163"/>
              <a:gd name="T56" fmla="*/ 100399 w 163"/>
              <a:gd name="T57" fmla="*/ 347530 h 163"/>
              <a:gd name="T58" fmla="*/ 32688 w 163"/>
              <a:gd name="T59" fmla="*/ 359271 h 163"/>
              <a:gd name="T60" fmla="*/ 119078 w 163"/>
              <a:gd name="T61" fmla="*/ 312308 h 163"/>
              <a:gd name="T62" fmla="*/ 270845 w 163"/>
              <a:gd name="T63" fmla="*/ 150283 h 163"/>
              <a:gd name="T64" fmla="*/ 109739 w 163"/>
              <a:gd name="T65" fmla="*/ 302915 h 163"/>
              <a:gd name="T66" fmla="*/ 79386 w 163"/>
              <a:gd name="T67" fmla="*/ 272389 h 163"/>
              <a:gd name="T68" fmla="*/ 231152 w 163"/>
              <a:gd name="T69" fmla="*/ 110364 h 163"/>
              <a:gd name="T70" fmla="*/ 70046 w 163"/>
              <a:gd name="T71" fmla="*/ 262996 h 163"/>
              <a:gd name="T72" fmla="*/ 235822 w 163"/>
              <a:gd name="T73" fmla="*/ 77490 h 163"/>
              <a:gd name="T74" fmla="*/ 116744 w 163"/>
              <a:gd name="T75" fmla="*/ 333441 h 163"/>
              <a:gd name="T76" fmla="*/ 331552 w 163"/>
              <a:gd name="T77" fmla="*/ 117409 h 163"/>
              <a:gd name="T78" fmla="*/ 275515 w 163"/>
              <a:gd name="T79" fmla="*/ 39919 h 163"/>
              <a:gd name="T80" fmla="*/ 331552 w 163"/>
              <a:gd name="T81" fmla="*/ 117409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3" h="163">
                <a:moveTo>
                  <a:pt x="152" y="11"/>
                </a:moveTo>
                <a:cubicBezTo>
                  <a:pt x="142" y="0"/>
                  <a:pt x="126" y="0"/>
                  <a:pt x="116" y="11"/>
                </a:cubicBezTo>
                <a:cubicBezTo>
                  <a:pt x="11" y="115"/>
                  <a:pt x="11" y="115"/>
                  <a:pt x="11" y="115"/>
                </a:cubicBezTo>
                <a:cubicBezTo>
                  <a:pt x="11" y="115"/>
                  <a:pt x="11" y="115"/>
                  <a:pt x="11" y="115"/>
                </a:cubicBezTo>
                <a:cubicBezTo>
                  <a:pt x="11" y="115"/>
                  <a:pt x="11" y="115"/>
                  <a:pt x="11" y="115"/>
                </a:cubicBezTo>
                <a:cubicBezTo>
                  <a:pt x="11" y="116"/>
                  <a:pt x="11" y="116"/>
                  <a:pt x="10" y="116"/>
                </a:cubicBezTo>
                <a:cubicBezTo>
                  <a:pt x="10" y="116"/>
                  <a:pt x="10" y="116"/>
                  <a:pt x="10" y="116"/>
                </a:cubicBezTo>
                <a:cubicBezTo>
                  <a:pt x="10" y="116"/>
                  <a:pt x="10" y="116"/>
                  <a:pt x="10" y="116"/>
                </a:cubicBezTo>
                <a:cubicBezTo>
                  <a:pt x="0" y="159"/>
                  <a:pt x="0" y="159"/>
                  <a:pt x="0" y="159"/>
                </a:cubicBezTo>
                <a:cubicBezTo>
                  <a:pt x="0" y="160"/>
                  <a:pt x="0" y="160"/>
                  <a:pt x="0" y="160"/>
                </a:cubicBezTo>
                <a:cubicBezTo>
                  <a:pt x="0" y="160"/>
                  <a:pt x="0" y="160"/>
                  <a:pt x="0" y="160"/>
                </a:cubicBezTo>
                <a:cubicBezTo>
                  <a:pt x="0" y="160"/>
                  <a:pt x="0" y="161"/>
                  <a:pt x="0" y="161"/>
                </a:cubicBezTo>
                <a:cubicBezTo>
                  <a:pt x="0" y="161"/>
                  <a:pt x="0" y="161"/>
                  <a:pt x="0" y="161"/>
                </a:cubicBezTo>
                <a:cubicBezTo>
                  <a:pt x="0" y="162"/>
                  <a:pt x="1" y="162"/>
                  <a:pt x="1" y="162"/>
                </a:cubicBezTo>
                <a:cubicBezTo>
                  <a:pt x="1" y="162"/>
                  <a:pt x="1" y="163"/>
                  <a:pt x="2" y="163"/>
                </a:cubicBezTo>
                <a:cubicBezTo>
                  <a:pt x="2" y="163"/>
                  <a:pt x="3" y="163"/>
                  <a:pt x="3" y="163"/>
                </a:cubicBezTo>
                <a:cubicBezTo>
                  <a:pt x="3" y="163"/>
                  <a:pt x="3" y="163"/>
                  <a:pt x="4" y="163"/>
                </a:cubicBezTo>
                <a:cubicBezTo>
                  <a:pt x="47" y="153"/>
                  <a:pt x="47" y="153"/>
                  <a:pt x="47" y="153"/>
                </a:cubicBezTo>
                <a:cubicBezTo>
                  <a:pt x="47" y="153"/>
                  <a:pt x="47" y="153"/>
                  <a:pt x="47" y="153"/>
                </a:cubicBezTo>
                <a:cubicBezTo>
                  <a:pt x="47" y="153"/>
                  <a:pt x="47" y="153"/>
                  <a:pt x="47" y="152"/>
                </a:cubicBezTo>
                <a:cubicBezTo>
                  <a:pt x="47" y="152"/>
                  <a:pt x="47" y="152"/>
                  <a:pt x="48" y="152"/>
                </a:cubicBezTo>
                <a:cubicBezTo>
                  <a:pt x="48" y="152"/>
                  <a:pt x="48" y="152"/>
                  <a:pt x="48" y="152"/>
                </a:cubicBezTo>
                <a:cubicBezTo>
                  <a:pt x="48" y="152"/>
                  <a:pt x="48" y="152"/>
                  <a:pt x="48" y="152"/>
                </a:cubicBezTo>
                <a:cubicBezTo>
                  <a:pt x="152" y="47"/>
                  <a:pt x="152" y="47"/>
                  <a:pt x="152" y="47"/>
                </a:cubicBezTo>
                <a:cubicBezTo>
                  <a:pt x="163" y="37"/>
                  <a:pt x="163" y="21"/>
                  <a:pt x="152" y="11"/>
                </a:cubicBezTo>
                <a:close/>
                <a:moveTo>
                  <a:pt x="148" y="15"/>
                </a:moveTo>
                <a:cubicBezTo>
                  <a:pt x="155" y="22"/>
                  <a:pt x="156" y="33"/>
                  <a:pt x="150" y="41"/>
                </a:cubicBezTo>
                <a:cubicBezTo>
                  <a:pt x="122" y="13"/>
                  <a:pt x="122" y="13"/>
                  <a:pt x="122" y="13"/>
                </a:cubicBezTo>
                <a:cubicBezTo>
                  <a:pt x="130" y="7"/>
                  <a:pt x="141" y="8"/>
                  <a:pt x="148" y="15"/>
                </a:cubicBezTo>
                <a:close/>
                <a:moveTo>
                  <a:pt x="134" y="58"/>
                </a:moveTo>
                <a:cubicBezTo>
                  <a:pt x="105" y="29"/>
                  <a:pt x="105" y="29"/>
                  <a:pt x="105" y="29"/>
                </a:cubicBezTo>
                <a:cubicBezTo>
                  <a:pt x="109" y="25"/>
                  <a:pt x="109" y="25"/>
                  <a:pt x="109" y="25"/>
                </a:cubicBezTo>
                <a:cubicBezTo>
                  <a:pt x="138" y="54"/>
                  <a:pt x="138" y="54"/>
                  <a:pt x="138" y="54"/>
                </a:cubicBezTo>
                <a:lnTo>
                  <a:pt x="134" y="58"/>
                </a:lnTo>
                <a:close/>
                <a:moveTo>
                  <a:pt x="14" y="149"/>
                </a:moveTo>
                <a:cubicBezTo>
                  <a:pt x="13" y="148"/>
                  <a:pt x="11" y="148"/>
                  <a:pt x="10" y="149"/>
                </a:cubicBezTo>
                <a:cubicBezTo>
                  <a:pt x="8" y="151"/>
                  <a:pt x="8" y="151"/>
                  <a:pt x="8" y="151"/>
                </a:cubicBezTo>
                <a:cubicBezTo>
                  <a:pt x="15" y="120"/>
                  <a:pt x="15" y="120"/>
                  <a:pt x="15" y="120"/>
                </a:cubicBezTo>
                <a:cubicBezTo>
                  <a:pt x="28" y="118"/>
                  <a:pt x="28" y="118"/>
                  <a:pt x="28" y="118"/>
                </a:cubicBezTo>
                <a:cubicBezTo>
                  <a:pt x="27" y="133"/>
                  <a:pt x="27" y="133"/>
                  <a:pt x="27" y="133"/>
                </a:cubicBezTo>
                <a:cubicBezTo>
                  <a:pt x="27" y="133"/>
                  <a:pt x="27" y="133"/>
                  <a:pt x="27" y="133"/>
                </a:cubicBezTo>
                <a:cubicBezTo>
                  <a:pt x="27" y="134"/>
                  <a:pt x="27" y="134"/>
                  <a:pt x="27" y="134"/>
                </a:cubicBezTo>
                <a:cubicBezTo>
                  <a:pt x="27" y="134"/>
                  <a:pt x="27" y="134"/>
                  <a:pt x="27" y="134"/>
                </a:cubicBezTo>
                <a:cubicBezTo>
                  <a:pt x="27" y="134"/>
                  <a:pt x="27" y="134"/>
                  <a:pt x="27" y="135"/>
                </a:cubicBezTo>
                <a:cubicBezTo>
                  <a:pt x="27" y="135"/>
                  <a:pt x="27" y="135"/>
                  <a:pt x="27" y="135"/>
                </a:cubicBezTo>
                <a:cubicBezTo>
                  <a:pt x="27" y="135"/>
                  <a:pt x="27" y="135"/>
                  <a:pt x="27" y="135"/>
                </a:cubicBezTo>
                <a:cubicBezTo>
                  <a:pt x="28" y="136"/>
                  <a:pt x="28" y="136"/>
                  <a:pt x="28" y="136"/>
                </a:cubicBezTo>
                <a:cubicBezTo>
                  <a:pt x="28" y="136"/>
                  <a:pt x="28" y="136"/>
                  <a:pt x="28" y="136"/>
                </a:cubicBezTo>
                <a:cubicBezTo>
                  <a:pt x="28" y="136"/>
                  <a:pt x="29" y="136"/>
                  <a:pt x="29" y="136"/>
                </a:cubicBezTo>
                <a:cubicBezTo>
                  <a:pt x="29" y="136"/>
                  <a:pt x="29" y="136"/>
                  <a:pt x="29" y="136"/>
                </a:cubicBezTo>
                <a:cubicBezTo>
                  <a:pt x="29" y="136"/>
                  <a:pt x="29" y="136"/>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45" y="135"/>
                  <a:pt x="45" y="135"/>
                  <a:pt x="45" y="135"/>
                </a:cubicBezTo>
                <a:cubicBezTo>
                  <a:pt x="43" y="148"/>
                  <a:pt x="43" y="148"/>
                  <a:pt x="43" y="148"/>
                </a:cubicBezTo>
                <a:cubicBezTo>
                  <a:pt x="12" y="155"/>
                  <a:pt x="12" y="155"/>
                  <a:pt x="12" y="155"/>
                </a:cubicBezTo>
                <a:cubicBezTo>
                  <a:pt x="14" y="153"/>
                  <a:pt x="14" y="153"/>
                  <a:pt x="14" y="153"/>
                </a:cubicBezTo>
                <a:cubicBezTo>
                  <a:pt x="15" y="152"/>
                  <a:pt x="15" y="150"/>
                  <a:pt x="14" y="149"/>
                </a:cubicBezTo>
                <a:close/>
                <a:moveTo>
                  <a:pt x="51" y="133"/>
                </a:moveTo>
                <a:cubicBezTo>
                  <a:pt x="116" y="68"/>
                  <a:pt x="116" y="68"/>
                  <a:pt x="116" y="68"/>
                </a:cubicBezTo>
                <a:cubicBezTo>
                  <a:pt x="117" y="67"/>
                  <a:pt x="117" y="65"/>
                  <a:pt x="116" y="64"/>
                </a:cubicBezTo>
                <a:cubicBezTo>
                  <a:pt x="114" y="63"/>
                  <a:pt x="113" y="63"/>
                  <a:pt x="111" y="64"/>
                </a:cubicBezTo>
                <a:cubicBezTo>
                  <a:pt x="47" y="129"/>
                  <a:pt x="47" y="129"/>
                  <a:pt x="47" y="129"/>
                </a:cubicBezTo>
                <a:cubicBezTo>
                  <a:pt x="33" y="130"/>
                  <a:pt x="33" y="130"/>
                  <a:pt x="33" y="130"/>
                </a:cubicBezTo>
                <a:cubicBezTo>
                  <a:pt x="34" y="116"/>
                  <a:pt x="34" y="116"/>
                  <a:pt x="34" y="116"/>
                </a:cubicBezTo>
                <a:cubicBezTo>
                  <a:pt x="99" y="52"/>
                  <a:pt x="99" y="52"/>
                  <a:pt x="99" y="52"/>
                </a:cubicBezTo>
                <a:cubicBezTo>
                  <a:pt x="100" y="50"/>
                  <a:pt x="100" y="49"/>
                  <a:pt x="99" y="47"/>
                </a:cubicBezTo>
                <a:cubicBezTo>
                  <a:pt x="98" y="46"/>
                  <a:pt x="96" y="46"/>
                  <a:pt x="95" y="47"/>
                </a:cubicBezTo>
                <a:cubicBezTo>
                  <a:pt x="30" y="112"/>
                  <a:pt x="30" y="112"/>
                  <a:pt x="30" y="112"/>
                </a:cubicBezTo>
                <a:cubicBezTo>
                  <a:pt x="21" y="113"/>
                  <a:pt x="21" y="113"/>
                  <a:pt x="21" y="113"/>
                </a:cubicBezTo>
                <a:cubicBezTo>
                  <a:pt x="101" y="33"/>
                  <a:pt x="101" y="33"/>
                  <a:pt x="101" y="33"/>
                </a:cubicBezTo>
                <a:cubicBezTo>
                  <a:pt x="130" y="62"/>
                  <a:pt x="130" y="62"/>
                  <a:pt x="130" y="62"/>
                </a:cubicBezTo>
                <a:cubicBezTo>
                  <a:pt x="50" y="142"/>
                  <a:pt x="50" y="142"/>
                  <a:pt x="50" y="142"/>
                </a:cubicBezTo>
                <a:lnTo>
                  <a:pt x="51" y="133"/>
                </a:lnTo>
                <a:close/>
                <a:moveTo>
                  <a:pt x="142" y="50"/>
                </a:moveTo>
                <a:cubicBezTo>
                  <a:pt x="113" y="21"/>
                  <a:pt x="113" y="21"/>
                  <a:pt x="113" y="21"/>
                </a:cubicBezTo>
                <a:cubicBezTo>
                  <a:pt x="118" y="17"/>
                  <a:pt x="118" y="17"/>
                  <a:pt x="118" y="17"/>
                </a:cubicBezTo>
                <a:cubicBezTo>
                  <a:pt x="146" y="45"/>
                  <a:pt x="146" y="45"/>
                  <a:pt x="146" y="45"/>
                </a:cubicBezTo>
                <a:lnTo>
                  <a:pt x="142" y="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dirty="0">
              <a:latin typeface="Montserrat ExtraBold" pitchFamily="2" charset="77"/>
            </a:endParaRPr>
          </a:p>
        </p:txBody>
      </p:sp>
      <p:sp>
        <p:nvSpPr>
          <p:cNvPr id="101398" name="Freeform 2123">
            <a:extLst>
              <a:ext uri="{FF2B5EF4-FFF2-40B4-BE49-F238E27FC236}">
                <a16:creationId xmlns:a16="http://schemas.microsoft.com/office/drawing/2014/main" id="{6AEC6CE4-4410-FBF5-F3BF-926CF3D4990D}"/>
              </a:ext>
            </a:extLst>
          </p:cNvPr>
          <p:cNvSpPr>
            <a:spLocks noEditPoints="1"/>
          </p:cNvSpPr>
          <p:nvPr/>
        </p:nvSpPr>
        <p:spPr bwMode="auto">
          <a:xfrm>
            <a:off x="6446838" y="5353050"/>
            <a:ext cx="344487" cy="374650"/>
          </a:xfrm>
          <a:custGeom>
            <a:avLst/>
            <a:gdLst>
              <a:gd name="T0" fmla="*/ 55914 w 148"/>
              <a:gd name="T1" fmla="*/ 173512 h 160"/>
              <a:gd name="T2" fmla="*/ 130466 w 148"/>
              <a:gd name="T3" fmla="*/ 347025 h 160"/>
              <a:gd name="T4" fmla="*/ 144445 w 148"/>
              <a:gd name="T5" fmla="*/ 354059 h 160"/>
              <a:gd name="T6" fmla="*/ 151434 w 148"/>
              <a:gd name="T7" fmla="*/ 375162 h 160"/>
              <a:gd name="T8" fmla="*/ 200359 w 148"/>
              <a:gd name="T9" fmla="*/ 368128 h 160"/>
              <a:gd name="T10" fmla="*/ 207348 w 148"/>
              <a:gd name="T11" fmla="*/ 354059 h 160"/>
              <a:gd name="T12" fmla="*/ 214337 w 148"/>
              <a:gd name="T13" fmla="*/ 283716 h 160"/>
              <a:gd name="T14" fmla="*/ 172402 w 148"/>
              <a:gd name="T15" fmla="*/ 56274 h 160"/>
              <a:gd name="T16" fmla="*/ 186380 w 148"/>
              <a:gd name="T17" fmla="*/ 347025 h 160"/>
              <a:gd name="T18" fmla="*/ 158423 w 148"/>
              <a:gd name="T19" fmla="*/ 361093 h 160"/>
              <a:gd name="T20" fmla="*/ 151434 w 148"/>
              <a:gd name="T21" fmla="*/ 339991 h 160"/>
              <a:gd name="T22" fmla="*/ 144445 w 148"/>
              <a:gd name="T23" fmla="*/ 304819 h 160"/>
              <a:gd name="T24" fmla="*/ 200359 w 148"/>
              <a:gd name="T25" fmla="*/ 339991 h 160"/>
              <a:gd name="T26" fmla="*/ 205018 w 148"/>
              <a:gd name="T27" fmla="*/ 271992 h 160"/>
              <a:gd name="T28" fmla="*/ 200359 w 148"/>
              <a:gd name="T29" fmla="*/ 290751 h 160"/>
              <a:gd name="T30" fmla="*/ 144445 w 148"/>
              <a:gd name="T31" fmla="*/ 279027 h 160"/>
              <a:gd name="T32" fmla="*/ 69893 w 148"/>
              <a:gd name="T33" fmla="*/ 173512 h 160"/>
              <a:gd name="T34" fmla="*/ 277240 w 148"/>
              <a:gd name="T35" fmla="*/ 173512 h 160"/>
              <a:gd name="T36" fmla="*/ 165412 w 148"/>
              <a:gd name="T37" fmla="*/ 35171 h 160"/>
              <a:gd name="T38" fmla="*/ 172402 w 148"/>
              <a:gd name="T39" fmla="*/ 0 h 160"/>
              <a:gd name="T40" fmla="*/ 179391 w 148"/>
              <a:gd name="T41" fmla="*/ 35171 h 160"/>
              <a:gd name="T42" fmla="*/ 165412 w 148"/>
              <a:gd name="T43" fmla="*/ 35171 h 160"/>
              <a:gd name="T44" fmla="*/ 337814 w 148"/>
              <a:gd name="T45" fmla="*/ 180547 h 160"/>
              <a:gd name="T46" fmla="*/ 302868 w 148"/>
              <a:gd name="T47" fmla="*/ 173512 h 160"/>
              <a:gd name="T48" fmla="*/ 337814 w 148"/>
              <a:gd name="T49" fmla="*/ 166478 h 160"/>
              <a:gd name="T50" fmla="*/ 41936 w 148"/>
              <a:gd name="T51" fmla="*/ 173512 h 160"/>
              <a:gd name="T52" fmla="*/ 6989 w 148"/>
              <a:gd name="T53" fmla="*/ 180547 h 160"/>
              <a:gd name="T54" fmla="*/ 6989 w 148"/>
              <a:gd name="T55" fmla="*/ 166478 h 160"/>
              <a:gd name="T56" fmla="*/ 41936 w 148"/>
              <a:gd name="T57" fmla="*/ 173512 h 160"/>
              <a:gd name="T58" fmla="*/ 293549 w 148"/>
              <a:gd name="T59" fmla="*/ 60964 h 160"/>
              <a:gd name="T60" fmla="*/ 270251 w 148"/>
              <a:gd name="T61" fmla="*/ 82067 h 160"/>
              <a:gd name="T62" fmla="*/ 265592 w 148"/>
              <a:gd name="T63" fmla="*/ 70343 h 160"/>
              <a:gd name="T64" fmla="*/ 293549 w 148"/>
              <a:gd name="T65" fmla="*/ 51585 h 160"/>
              <a:gd name="T66" fmla="*/ 79212 w 148"/>
              <a:gd name="T67" fmla="*/ 276682 h 160"/>
              <a:gd name="T68" fmla="*/ 55914 w 148"/>
              <a:gd name="T69" fmla="*/ 297785 h 160"/>
              <a:gd name="T70" fmla="*/ 51255 w 148"/>
              <a:gd name="T71" fmla="*/ 286061 h 160"/>
              <a:gd name="T72" fmla="*/ 79212 w 148"/>
              <a:gd name="T73" fmla="*/ 267303 h 160"/>
              <a:gd name="T74" fmla="*/ 293549 w 148"/>
              <a:gd name="T75" fmla="*/ 295440 h 160"/>
              <a:gd name="T76" fmla="*/ 284230 w 148"/>
              <a:gd name="T77" fmla="*/ 295440 h 160"/>
              <a:gd name="T78" fmla="*/ 265592 w 148"/>
              <a:gd name="T79" fmla="*/ 267303 h 160"/>
              <a:gd name="T80" fmla="*/ 293549 w 148"/>
              <a:gd name="T81" fmla="*/ 286061 h 160"/>
              <a:gd name="T82" fmla="*/ 51255 w 148"/>
              <a:gd name="T83" fmla="*/ 51585 h 160"/>
              <a:gd name="T84" fmla="*/ 79212 w 148"/>
              <a:gd name="T85" fmla="*/ 70343 h 160"/>
              <a:gd name="T86" fmla="*/ 74552 w 148"/>
              <a:gd name="T87" fmla="*/ 82067 h 160"/>
              <a:gd name="T88" fmla="*/ 51255 w 148"/>
              <a:gd name="T89" fmla="*/ 60964 h 160"/>
              <a:gd name="T90" fmla="*/ 172402 w 148"/>
              <a:gd name="T91" fmla="*/ 103170 h 160"/>
              <a:gd name="T92" fmla="*/ 95520 w 148"/>
              <a:gd name="T93" fmla="*/ 180547 h 160"/>
              <a:gd name="T94" fmla="*/ 172402 w 148"/>
              <a:gd name="T95" fmla="*/ 91446 h 1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8" h="160">
                <a:moveTo>
                  <a:pt x="74" y="24"/>
                </a:moveTo>
                <a:cubicBezTo>
                  <a:pt x="46" y="24"/>
                  <a:pt x="24" y="46"/>
                  <a:pt x="24" y="74"/>
                </a:cubicBezTo>
                <a:cubicBezTo>
                  <a:pt x="24" y="95"/>
                  <a:pt x="37" y="114"/>
                  <a:pt x="56" y="121"/>
                </a:cubicBezTo>
                <a:cubicBezTo>
                  <a:pt x="56" y="148"/>
                  <a:pt x="56" y="148"/>
                  <a:pt x="56" y="148"/>
                </a:cubicBezTo>
                <a:cubicBezTo>
                  <a:pt x="56" y="150"/>
                  <a:pt x="58" y="151"/>
                  <a:pt x="59" y="151"/>
                </a:cubicBezTo>
                <a:cubicBezTo>
                  <a:pt x="62" y="151"/>
                  <a:pt x="62" y="151"/>
                  <a:pt x="62" y="151"/>
                </a:cubicBezTo>
                <a:cubicBezTo>
                  <a:pt x="62" y="157"/>
                  <a:pt x="62" y="157"/>
                  <a:pt x="62" y="157"/>
                </a:cubicBezTo>
                <a:cubicBezTo>
                  <a:pt x="62" y="159"/>
                  <a:pt x="64" y="160"/>
                  <a:pt x="65" y="160"/>
                </a:cubicBezTo>
                <a:cubicBezTo>
                  <a:pt x="83" y="160"/>
                  <a:pt x="83" y="160"/>
                  <a:pt x="83" y="160"/>
                </a:cubicBezTo>
                <a:cubicBezTo>
                  <a:pt x="85" y="160"/>
                  <a:pt x="86" y="159"/>
                  <a:pt x="86" y="157"/>
                </a:cubicBezTo>
                <a:cubicBezTo>
                  <a:pt x="86" y="151"/>
                  <a:pt x="86" y="151"/>
                  <a:pt x="86" y="151"/>
                </a:cubicBezTo>
                <a:cubicBezTo>
                  <a:pt x="89" y="151"/>
                  <a:pt x="89" y="151"/>
                  <a:pt x="89" y="151"/>
                </a:cubicBezTo>
                <a:cubicBezTo>
                  <a:pt x="91" y="151"/>
                  <a:pt x="92" y="150"/>
                  <a:pt x="92" y="148"/>
                </a:cubicBezTo>
                <a:cubicBezTo>
                  <a:pt x="92" y="121"/>
                  <a:pt x="92" y="121"/>
                  <a:pt x="92" y="121"/>
                </a:cubicBezTo>
                <a:cubicBezTo>
                  <a:pt x="111" y="114"/>
                  <a:pt x="124" y="95"/>
                  <a:pt x="124" y="74"/>
                </a:cubicBezTo>
                <a:cubicBezTo>
                  <a:pt x="124" y="46"/>
                  <a:pt x="102" y="24"/>
                  <a:pt x="74" y="24"/>
                </a:cubicBezTo>
                <a:close/>
                <a:moveTo>
                  <a:pt x="83" y="145"/>
                </a:moveTo>
                <a:cubicBezTo>
                  <a:pt x="81" y="145"/>
                  <a:pt x="80" y="147"/>
                  <a:pt x="80" y="148"/>
                </a:cubicBezTo>
                <a:cubicBezTo>
                  <a:pt x="80" y="154"/>
                  <a:pt x="80" y="154"/>
                  <a:pt x="80" y="154"/>
                </a:cubicBezTo>
                <a:cubicBezTo>
                  <a:pt x="68" y="154"/>
                  <a:pt x="68" y="154"/>
                  <a:pt x="68" y="154"/>
                </a:cubicBezTo>
                <a:cubicBezTo>
                  <a:pt x="68" y="148"/>
                  <a:pt x="68" y="148"/>
                  <a:pt x="68" y="148"/>
                </a:cubicBezTo>
                <a:cubicBezTo>
                  <a:pt x="68" y="147"/>
                  <a:pt x="67" y="145"/>
                  <a:pt x="65" y="145"/>
                </a:cubicBezTo>
                <a:cubicBezTo>
                  <a:pt x="62" y="145"/>
                  <a:pt x="62" y="145"/>
                  <a:pt x="62" y="145"/>
                </a:cubicBezTo>
                <a:cubicBezTo>
                  <a:pt x="62" y="130"/>
                  <a:pt x="62" y="130"/>
                  <a:pt x="62" y="130"/>
                </a:cubicBezTo>
                <a:cubicBezTo>
                  <a:pt x="86" y="130"/>
                  <a:pt x="86" y="130"/>
                  <a:pt x="86" y="130"/>
                </a:cubicBezTo>
                <a:cubicBezTo>
                  <a:pt x="86" y="145"/>
                  <a:pt x="86" y="145"/>
                  <a:pt x="86" y="145"/>
                </a:cubicBezTo>
                <a:lnTo>
                  <a:pt x="83" y="145"/>
                </a:lnTo>
                <a:close/>
                <a:moveTo>
                  <a:pt x="88" y="116"/>
                </a:moveTo>
                <a:cubicBezTo>
                  <a:pt x="87" y="117"/>
                  <a:pt x="86" y="118"/>
                  <a:pt x="86" y="119"/>
                </a:cubicBezTo>
                <a:cubicBezTo>
                  <a:pt x="86" y="124"/>
                  <a:pt x="86" y="124"/>
                  <a:pt x="86" y="124"/>
                </a:cubicBezTo>
                <a:cubicBezTo>
                  <a:pt x="62" y="124"/>
                  <a:pt x="62" y="124"/>
                  <a:pt x="62" y="124"/>
                </a:cubicBezTo>
                <a:cubicBezTo>
                  <a:pt x="62" y="119"/>
                  <a:pt x="62" y="119"/>
                  <a:pt x="62" y="119"/>
                </a:cubicBezTo>
                <a:cubicBezTo>
                  <a:pt x="62" y="118"/>
                  <a:pt x="61" y="117"/>
                  <a:pt x="60" y="116"/>
                </a:cubicBezTo>
                <a:cubicBezTo>
                  <a:pt x="42" y="110"/>
                  <a:pt x="30" y="93"/>
                  <a:pt x="30" y="74"/>
                </a:cubicBezTo>
                <a:cubicBezTo>
                  <a:pt x="30" y="50"/>
                  <a:pt x="50" y="30"/>
                  <a:pt x="74" y="30"/>
                </a:cubicBezTo>
                <a:cubicBezTo>
                  <a:pt x="99" y="30"/>
                  <a:pt x="119" y="50"/>
                  <a:pt x="119" y="74"/>
                </a:cubicBezTo>
                <a:cubicBezTo>
                  <a:pt x="119" y="93"/>
                  <a:pt x="106" y="110"/>
                  <a:pt x="88" y="116"/>
                </a:cubicBezTo>
                <a:close/>
                <a:moveTo>
                  <a:pt x="71" y="15"/>
                </a:moveTo>
                <a:cubicBezTo>
                  <a:pt x="71" y="3"/>
                  <a:pt x="71" y="3"/>
                  <a:pt x="71" y="3"/>
                </a:cubicBezTo>
                <a:cubicBezTo>
                  <a:pt x="71" y="1"/>
                  <a:pt x="72" y="0"/>
                  <a:pt x="74" y="0"/>
                </a:cubicBezTo>
                <a:cubicBezTo>
                  <a:pt x="76" y="0"/>
                  <a:pt x="77" y="1"/>
                  <a:pt x="77" y="3"/>
                </a:cubicBezTo>
                <a:cubicBezTo>
                  <a:pt x="77" y="15"/>
                  <a:pt x="77" y="15"/>
                  <a:pt x="77" y="15"/>
                </a:cubicBezTo>
                <a:cubicBezTo>
                  <a:pt x="77" y="16"/>
                  <a:pt x="76" y="18"/>
                  <a:pt x="74" y="18"/>
                </a:cubicBezTo>
                <a:cubicBezTo>
                  <a:pt x="72" y="18"/>
                  <a:pt x="71" y="16"/>
                  <a:pt x="71" y="15"/>
                </a:cubicBezTo>
                <a:close/>
                <a:moveTo>
                  <a:pt x="148" y="74"/>
                </a:moveTo>
                <a:cubicBezTo>
                  <a:pt x="148" y="76"/>
                  <a:pt x="147" y="77"/>
                  <a:pt x="145" y="77"/>
                </a:cubicBezTo>
                <a:cubicBezTo>
                  <a:pt x="133" y="77"/>
                  <a:pt x="133" y="77"/>
                  <a:pt x="133" y="77"/>
                </a:cubicBezTo>
                <a:cubicBezTo>
                  <a:pt x="132" y="77"/>
                  <a:pt x="130" y="76"/>
                  <a:pt x="130" y="74"/>
                </a:cubicBezTo>
                <a:cubicBezTo>
                  <a:pt x="130" y="72"/>
                  <a:pt x="132" y="71"/>
                  <a:pt x="133" y="71"/>
                </a:cubicBezTo>
                <a:cubicBezTo>
                  <a:pt x="145" y="71"/>
                  <a:pt x="145" y="71"/>
                  <a:pt x="145" y="71"/>
                </a:cubicBezTo>
                <a:cubicBezTo>
                  <a:pt x="147" y="71"/>
                  <a:pt x="148" y="72"/>
                  <a:pt x="148" y="74"/>
                </a:cubicBezTo>
                <a:close/>
                <a:moveTo>
                  <a:pt x="18" y="74"/>
                </a:moveTo>
                <a:cubicBezTo>
                  <a:pt x="18" y="76"/>
                  <a:pt x="16" y="77"/>
                  <a:pt x="15" y="77"/>
                </a:cubicBezTo>
                <a:cubicBezTo>
                  <a:pt x="3" y="77"/>
                  <a:pt x="3" y="77"/>
                  <a:pt x="3" y="77"/>
                </a:cubicBezTo>
                <a:cubicBezTo>
                  <a:pt x="1" y="77"/>
                  <a:pt x="0" y="76"/>
                  <a:pt x="0" y="74"/>
                </a:cubicBezTo>
                <a:cubicBezTo>
                  <a:pt x="0" y="72"/>
                  <a:pt x="1" y="71"/>
                  <a:pt x="3" y="71"/>
                </a:cubicBezTo>
                <a:cubicBezTo>
                  <a:pt x="15" y="71"/>
                  <a:pt x="15" y="71"/>
                  <a:pt x="15" y="71"/>
                </a:cubicBezTo>
                <a:cubicBezTo>
                  <a:pt x="16" y="71"/>
                  <a:pt x="18" y="72"/>
                  <a:pt x="18" y="74"/>
                </a:cubicBezTo>
                <a:close/>
                <a:moveTo>
                  <a:pt x="126" y="22"/>
                </a:moveTo>
                <a:cubicBezTo>
                  <a:pt x="128" y="23"/>
                  <a:pt x="128" y="25"/>
                  <a:pt x="126" y="26"/>
                </a:cubicBezTo>
                <a:cubicBezTo>
                  <a:pt x="118" y="34"/>
                  <a:pt x="118" y="34"/>
                  <a:pt x="118" y="34"/>
                </a:cubicBezTo>
                <a:cubicBezTo>
                  <a:pt x="117" y="35"/>
                  <a:pt x="117" y="35"/>
                  <a:pt x="116" y="35"/>
                </a:cubicBezTo>
                <a:cubicBezTo>
                  <a:pt x="115" y="35"/>
                  <a:pt x="114" y="35"/>
                  <a:pt x="114" y="34"/>
                </a:cubicBezTo>
                <a:cubicBezTo>
                  <a:pt x="113" y="33"/>
                  <a:pt x="113" y="31"/>
                  <a:pt x="114" y="30"/>
                </a:cubicBezTo>
                <a:cubicBezTo>
                  <a:pt x="122" y="22"/>
                  <a:pt x="122" y="22"/>
                  <a:pt x="122" y="22"/>
                </a:cubicBezTo>
                <a:cubicBezTo>
                  <a:pt x="123" y="21"/>
                  <a:pt x="125" y="21"/>
                  <a:pt x="126" y="22"/>
                </a:cubicBezTo>
                <a:close/>
                <a:moveTo>
                  <a:pt x="34" y="114"/>
                </a:moveTo>
                <a:cubicBezTo>
                  <a:pt x="35" y="115"/>
                  <a:pt x="35" y="117"/>
                  <a:pt x="34" y="118"/>
                </a:cubicBezTo>
                <a:cubicBezTo>
                  <a:pt x="26" y="126"/>
                  <a:pt x="26" y="126"/>
                  <a:pt x="26" y="126"/>
                </a:cubicBezTo>
                <a:cubicBezTo>
                  <a:pt x="25" y="127"/>
                  <a:pt x="25" y="127"/>
                  <a:pt x="24" y="127"/>
                </a:cubicBezTo>
                <a:cubicBezTo>
                  <a:pt x="23" y="127"/>
                  <a:pt x="22" y="127"/>
                  <a:pt x="22" y="126"/>
                </a:cubicBezTo>
                <a:cubicBezTo>
                  <a:pt x="21" y="125"/>
                  <a:pt x="21" y="123"/>
                  <a:pt x="22" y="122"/>
                </a:cubicBezTo>
                <a:cubicBezTo>
                  <a:pt x="30" y="114"/>
                  <a:pt x="30" y="114"/>
                  <a:pt x="30" y="114"/>
                </a:cubicBezTo>
                <a:cubicBezTo>
                  <a:pt x="31" y="113"/>
                  <a:pt x="33" y="113"/>
                  <a:pt x="34" y="114"/>
                </a:cubicBezTo>
                <a:close/>
                <a:moveTo>
                  <a:pt x="126" y="122"/>
                </a:moveTo>
                <a:cubicBezTo>
                  <a:pt x="128" y="123"/>
                  <a:pt x="128" y="125"/>
                  <a:pt x="126" y="126"/>
                </a:cubicBezTo>
                <a:cubicBezTo>
                  <a:pt x="126" y="127"/>
                  <a:pt x="125" y="127"/>
                  <a:pt x="124" y="127"/>
                </a:cubicBezTo>
                <a:cubicBezTo>
                  <a:pt x="124" y="127"/>
                  <a:pt x="123" y="127"/>
                  <a:pt x="122" y="126"/>
                </a:cubicBezTo>
                <a:cubicBezTo>
                  <a:pt x="114" y="118"/>
                  <a:pt x="114" y="118"/>
                  <a:pt x="114" y="118"/>
                </a:cubicBezTo>
                <a:cubicBezTo>
                  <a:pt x="113" y="117"/>
                  <a:pt x="113" y="115"/>
                  <a:pt x="114" y="114"/>
                </a:cubicBezTo>
                <a:cubicBezTo>
                  <a:pt x="115" y="113"/>
                  <a:pt x="117" y="113"/>
                  <a:pt x="118" y="114"/>
                </a:cubicBezTo>
                <a:lnTo>
                  <a:pt x="126" y="122"/>
                </a:lnTo>
                <a:close/>
                <a:moveTo>
                  <a:pt x="22" y="26"/>
                </a:moveTo>
                <a:cubicBezTo>
                  <a:pt x="21" y="25"/>
                  <a:pt x="21" y="23"/>
                  <a:pt x="22" y="22"/>
                </a:cubicBezTo>
                <a:cubicBezTo>
                  <a:pt x="23" y="21"/>
                  <a:pt x="25" y="21"/>
                  <a:pt x="26" y="22"/>
                </a:cubicBezTo>
                <a:cubicBezTo>
                  <a:pt x="34" y="30"/>
                  <a:pt x="34" y="30"/>
                  <a:pt x="34" y="30"/>
                </a:cubicBezTo>
                <a:cubicBezTo>
                  <a:pt x="35" y="31"/>
                  <a:pt x="35" y="33"/>
                  <a:pt x="34" y="34"/>
                </a:cubicBezTo>
                <a:cubicBezTo>
                  <a:pt x="34" y="35"/>
                  <a:pt x="33" y="35"/>
                  <a:pt x="32" y="35"/>
                </a:cubicBezTo>
                <a:cubicBezTo>
                  <a:pt x="31" y="35"/>
                  <a:pt x="31" y="35"/>
                  <a:pt x="30" y="34"/>
                </a:cubicBezTo>
                <a:lnTo>
                  <a:pt x="22" y="26"/>
                </a:lnTo>
                <a:close/>
                <a:moveTo>
                  <a:pt x="77" y="41"/>
                </a:moveTo>
                <a:cubicBezTo>
                  <a:pt x="77" y="43"/>
                  <a:pt x="76" y="44"/>
                  <a:pt x="74" y="44"/>
                </a:cubicBezTo>
                <a:cubicBezTo>
                  <a:pt x="58" y="44"/>
                  <a:pt x="44" y="58"/>
                  <a:pt x="44" y="74"/>
                </a:cubicBezTo>
                <a:cubicBezTo>
                  <a:pt x="44" y="76"/>
                  <a:pt x="43" y="77"/>
                  <a:pt x="41" y="77"/>
                </a:cubicBezTo>
                <a:cubicBezTo>
                  <a:pt x="40" y="77"/>
                  <a:pt x="39" y="76"/>
                  <a:pt x="39" y="74"/>
                </a:cubicBezTo>
                <a:cubicBezTo>
                  <a:pt x="39" y="54"/>
                  <a:pt x="54" y="39"/>
                  <a:pt x="74" y="39"/>
                </a:cubicBezTo>
                <a:cubicBezTo>
                  <a:pt x="76" y="39"/>
                  <a:pt x="77" y="40"/>
                  <a:pt x="77" y="4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dirty="0">
              <a:latin typeface="Montserrat ExtraBold" pitchFamily="2" charset="77"/>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E20F3-3091-17D2-B8FD-C52BD6DD9559}"/>
              </a:ext>
            </a:extLst>
          </p:cNvPr>
          <p:cNvSpPr>
            <a:spLocks noGrp="1"/>
          </p:cNvSpPr>
          <p:nvPr>
            <p:ph type="ctrTitle" idx="4294967295"/>
          </p:nvPr>
        </p:nvSpPr>
        <p:spPr>
          <a:xfrm>
            <a:off x="1524000" y="704850"/>
            <a:ext cx="9144000" cy="388938"/>
          </a:xfrm>
        </p:spPr>
        <p:txBody>
          <a:bodyPr rtlCol="0">
            <a:normAutofit fontScale="90000"/>
          </a:bodyPr>
          <a:lstStyle/>
          <a:p>
            <a:pPr algn="ctr" fontAlgn="auto">
              <a:spcAft>
                <a:spcPts val="0"/>
              </a:spcAft>
              <a:defRPr/>
            </a:pPr>
            <a:r>
              <a:rPr lang="en-US" dirty="0"/>
              <a:t>Structured infographic</a:t>
            </a:r>
          </a:p>
        </p:txBody>
      </p:sp>
      <p:sp>
        <p:nvSpPr>
          <p:cNvPr id="3" name="Text Placeholder 2">
            <a:extLst>
              <a:ext uri="{FF2B5EF4-FFF2-40B4-BE49-F238E27FC236}">
                <a16:creationId xmlns:a16="http://schemas.microsoft.com/office/drawing/2014/main" id="{3CA9C8C9-9329-3233-D0C7-A97B5116E12E}"/>
              </a:ext>
            </a:extLst>
          </p:cNvPr>
          <p:cNvSpPr>
            <a:spLocks noGrp="1"/>
          </p:cNvSpPr>
          <p:nvPr>
            <p:ph type="body" sz="quarter" idx="10"/>
          </p:nvPr>
        </p:nvSpPr>
        <p:spPr>
          <a:xfrm>
            <a:off x="2781300" y="1182688"/>
            <a:ext cx="6629400" cy="149225"/>
          </a:xfrm>
        </p:spPr>
        <p:txBody>
          <a:bodyPr rtlCol="0">
            <a:normAutofit fontScale="47500" lnSpcReduction="20000"/>
          </a:bodyPr>
          <a:lstStyle/>
          <a:p>
            <a:pPr fontAlgn="auto">
              <a:spcAft>
                <a:spcPts val="0"/>
              </a:spcAft>
              <a:buFont typeface="Arial"/>
              <a:buNone/>
              <a:defRPr/>
            </a:pPr>
            <a:r>
              <a:rPr lang="en-US" dirty="0"/>
              <a:t>A peep at some distant orb has power to raise and purify our thoughts like a strain of sacred music.</a:t>
            </a:r>
          </a:p>
        </p:txBody>
      </p:sp>
      <p:sp>
        <p:nvSpPr>
          <p:cNvPr id="6" name="Oval 5">
            <a:extLst>
              <a:ext uri="{FF2B5EF4-FFF2-40B4-BE49-F238E27FC236}">
                <a16:creationId xmlns:a16="http://schemas.microsoft.com/office/drawing/2014/main" id="{A8CCF65B-A22B-FB83-985F-C135ADB8ED69}"/>
              </a:ext>
            </a:extLst>
          </p:cNvPr>
          <p:cNvSpPr/>
          <p:nvPr/>
        </p:nvSpPr>
        <p:spPr>
          <a:xfrm>
            <a:off x="5832475" y="2033588"/>
            <a:ext cx="3959225" cy="3959225"/>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latin typeface="Montserrat ExtraBold" pitchFamily="2" charset="77"/>
            </a:endParaRPr>
          </a:p>
        </p:txBody>
      </p:sp>
      <p:sp>
        <p:nvSpPr>
          <p:cNvPr id="9" name="Oval 8">
            <a:extLst>
              <a:ext uri="{FF2B5EF4-FFF2-40B4-BE49-F238E27FC236}">
                <a16:creationId xmlns:a16="http://schemas.microsoft.com/office/drawing/2014/main" id="{1560DE29-3A3B-92B0-60EA-733738E379AE}"/>
              </a:ext>
            </a:extLst>
          </p:cNvPr>
          <p:cNvSpPr>
            <a:spLocks noChangeArrowheads="1"/>
          </p:cNvSpPr>
          <p:nvPr/>
        </p:nvSpPr>
        <p:spPr bwMode="auto">
          <a:xfrm>
            <a:off x="6464300" y="2149475"/>
            <a:ext cx="2695575" cy="2695575"/>
          </a:xfrm>
          <a:prstGeom prst="ellipse">
            <a:avLst/>
          </a:prstGeom>
          <a:solidFill>
            <a:schemeClr val="accent2"/>
          </a:solidFill>
          <a:ln>
            <a:noFill/>
          </a:ln>
          <a:effectLst>
            <a:outerShdw dist="76200" dir="5400000" algn="t" rotWithShape="0">
              <a:srgbClr val="808080">
                <a:alpha val="12000"/>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a:solidFill>
                  <a:schemeClr val="tx1"/>
                </a:solidFill>
                <a:latin typeface="OpenSans-Light"/>
              </a:defRPr>
            </a:lvl1pPr>
            <a:lvl2pPr marL="742950" indent="-285750">
              <a:defRPr>
                <a:solidFill>
                  <a:schemeClr val="tx1"/>
                </a:solidFill>
                <a:latin typeface="OpenSans-Light"/>
              </a:defRPr>
            </a:lvl2pPr>
            <a:lvl3pPr marL="1143000" indent="-228600">
              <a:defRPr>
                <a:solidFill>
                  <a:schemeClr val="tx1"/>
                </a:solidFill>
                <a:latin typeface="OpenSans-Light"/>
              </a:defRPr>
            </a:lvl3pPr>
            <a:lvl4pPr marL="1600200" indent="-228600">
              <a:defRPr>
                <a:solidFill>
                  <a:schemeClr val="tx1"/>
                </a:solidFill>
                <a:latin typeface="OpenSans-Light"/>
              </a:defRPr>
            </a:lvl4pPr>
            <a:lvl5pPr marL="2057400" indent="-228600">
              <a:defRPr>
                <a:solidFill>
                  <a:schemeClr val="tx1"/>
                </a:solidFill>
                <a:latin typeface="OpenSans-Light"/>
              </a:defRPr>
            </a:lvl5pPr>
            <a:lvl6pPr marL="2514600" indent="-228600" fontAlgn="base">
              <a:spcBef>
                <a:spcPct val="0"/>
              </a:spcBef>
              <a:spcAft>
                <a:spcPct val="0"/>
              </a:spcAft>
              <a:defRPr>
                <a:solidFill>
                  <a:schemeClr val="tx1"/>
                </a:solidFill>
                <a:latin typeface="OpenSans-Light"/>
              </a:defRPr>
            </a:lvl6pPr>
            <a:lvl7pPr marL="2971800" indent="-228600" fontAlgn="base">
              <a:spcBef>
                <a:spcPct val="0"/>
              </a:spcBef>
              <a:spcAft>
                <a:spcPct val="0"/>
              </a:spcAft>
              <a:defRPr>
                <a:solidFill>
                  <a:schemeClr val="tx1"/>
                </a:solidFill>
                <a:latin typeface="OpenSans-Light"/>
              </a:defRPr>
            </a:lvl7pPr>
            <a:lvl8pPr marL="3429000" indent="-228600" fontAlgn="base">
              <a:spcBef>
                <a:spcPct val="0"/>
              </a:spcBef>
              <a:spcAft>
                <a:spcPct val="0"/>
              </a:spcAft>
              <a:defRPr>
                <a:solidFill>
                  <a:schemeClr val="tx1"/>
                </a:solidFill>
                <a:latin typeface="OpenSans-Light"/>
              </a:defRPr>
            </a:lvl8pPr>
            <a:lvl9pPr marL="3886200" indent="-228600" fontAlgn="base">
              <a:spcBef>
                <a:spcPct val="0"/>
              </a:spcBef>
              <a:spcAft>
                <a:spcPct val="0"/>
              </a:spcAft>
              <a:defRPr>
                <a:solidFill>
                  <a:schemeClr val="tx1"/>
                </a:solidFill>
                <a:latin typeface="OpenSans-Light"/>
              </a:defRPr>
            </a:lvl9pPr>
          </a:lstStyle>
          <a:p>
            <a:pPr algn="ctr" eaLnBrk="1" hangingPunct="1"/>
            <a:endParaRPr lang="en-CO" altLang="en-CO" dirty="0">
              <a:solidFill>
                <a:srgbClr val="FFFFFF"/>
              </a:solidFill>
              <a:latin typeface="Montserrat" pitchFamily="2" charset="77"/>
            </a:endParaRPr>
          </a:p>
        </p:txBody>
      </p:sp>
      <p:sp>
        <p:nvSpPr>
          <p:cNvPr id="12" name="Oval 11">
            <a:extLst>
              <a:ext uri="{FF2B5EF4-FFF2-40B4-BE49-F238E27FC236}">
                <a16:creationId xmlns:a16="http://schemas.microsoft.com/office/drawing/2014/main" id="{F2037A13-043C-5CC9-8760-3760FAF2BBAC}"/>
              </a:ext>
            </a:extLst>
          </p:cNvPr>
          <p:cNvSpPr>
            <a:spLocks noChangeArrowheads="1"/>
          </p:cNvSpPr>
          <p:nvPr/>
        </p:nvSpPr>
        <p:spPr bwMode="auto">
          <a:xfrm>
            <a:off x="7013575" y="2259013"/>
            <a:ext cx="1595438" cy="1597025"/>
          </a:xfrm>
          <a:prstGeom prst="ellipse">
            <a:avLst/>
          </a:prstGeom>
          <a:solidFill>
            <a:srgbClr val="FE0061"/>
          </a:solidFill>
          <a:ln>
            <a:noFill/>
          </a:ln>
          <a:effectLst>
            <a:outerShdw dist="76200" dir="5400000" algn="t" rotWithShape="0">
              <a:srgbClr val="808080">
                <a:alpha val="12000"/>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a:solidFill>
                  <a:schemeClr val="tx1"/>
                </a:solidFill>
                <a:latin typeface="OpenSans-Light"/>
              </a:defRPr>
            </a:lvl1pPr>
            <a:lvl2pPr marL="742950" indent="-285750">
              <a:defRPr>
                <a:solidFill>
                  <a:schemeClr val="tx1"/>
                </a:solidFill>
                <a:latin typeface="OpenSans-Light"/>
              </a:defRPr>
            </a:lvl2pPr>
            <a:lvl3pPr marL="1143000" indent="-228600">
              <a:defRPr>
                <a:solidFill>
                  <a:schemeClr val="tx1"/>
                </a:solidFill>
                <a:latin typeface="OpenSans-Light"/>
              </a:defRPr>
            </a:lvl3pPr>
            <a:lvl4pPr marL="1600200" indent="-228600">
              <a:defRPr>
                <a:solidFill>
                  <a:schemeClr val="tx1"/>
                </a:solidFill>
                <a:latin typeface="OpenSans-Light"/>
              </a:defRPr>
            </a:lvl4pPr>
            <a:lvl5pPr marL="2057400" indent="-228600">
              <a:defRPr>
                <a:solidFill>
                  <a:schemeClr val="tx1"/>
                </a:solidFill>
                <a:latin typeface="OpenSans-Light"/>
              </a:defRPr>
            </a:lvl5pPr>
            <a:lvl6pPr marL="2514600" indent="-228600" fontAlgn="base">
              <a:spcBef>
                <a:spcPct val="0"/>
              </a:spcBef>
              <a:spcAft>
                <a:spcPct val="0"/>
              </a:spcAft>
              <a:defRPr>
                <a:solidFill>
                  <a:schemeClr val="tx1"/>
                </a:solidFill>
                <a:latin typeface="OpenSans-Light"/>
              </a:defRPr>
            </a:lvl6pPr>
            <a:lvl7pPr marL="2971800" indent="-228600" fontAlgn="base">
              <a:spcBef>
                <a:spcPct val="0"/>
              </a:spcBef>
              <a:spcAft>
                <a:spcPct val="0"/>
              </a:spcAft>
              <a:defRPr>
                <a:solidFill>
                  <a:schemeClr val="tx1"/>
                </a:solidFill>
                <a:latin typeface="OpenSans-Light"/>
              </a:defRPr>
            </a:lvl7pPr>
            <a:lvl8pPr marL="3429000" indent="-228600" fontAlgn="base">
              <a:spcBef>
                <a:spcPct val="0"/>
              </a:spcBef>
              <a:spcAft>
                <a:spcPct val="0"/>
              </a:spcAft>
              <a:defRPr>
                <a:solidFill>
                  <a:schemeClr val="tx1"/>
                </a:solidFill>
                <a:latin typeface="OpenSans-Light"/>
              </a:defRPr>
            </a:lvl8pPr>
            <a:lvl9pPr marL="3886200" indent="-228600" fontAlgn="base">
              <a:spcBef>
                <a:spcPct val="0"/>
              </a:spcBef>
              <a:spcAft>
                <a:spcPct val="0"/>
              </a:spcAft>
              <a:defRPr>
                <a:solidFill>
                  <a:schemeClr val="tx1"/>
                </a:solidFill>
                <a:latin typeface="OpenSans-Light"/>
              </a:defRPr>
            </a:lvl9pPr>
          </a:lstStyle>
          <a:p>
            <a:pPr algn="ctr" eaLnBrk="1" hangingPunct="1"/>
            <a:endParaRPr lang="en-CO" altLang="en-CO" dirty="0">
              <a:solidFill>
                <a:srgbClr val="FFFFFF"/>
              </a:solidFill>
              <a:latin typeface="Montserrat" pitchFamily="2" charset="77"/>
            </a:endParaRPr>
          </a:p>
        </p:txBody>
      </p:sp>
      <p:sp>
        <p:nvSpPr>
          <p:cNvPr id="102406" name="TextBox 12">
            <a:extLst>
              <a:ext uri="{FF2B5EF4-FFF2-40B4-BE49-F238E27FC236}">
                <a16:creationId xmlns:a16="http://schemas.microsoft.com/office/drawing/2014/main" id="{51F2E4ED-1157-E2C8-36F5-6FF836E0B839}"/>
              </a:ext>
            </a:extLst>
          </p:cNvPr>
          <p:cNvSpPr txBox="1">
            <a:spLocks noChangeArrowheads="1"/>
          </p:cNvSpPr>
          <p:nvPr/>
        </p:nvSpPr>
        <p:spPr bwMode="auto">
          <a:xfrm>
            <a:off x="1912938" y="2733675"/>
            <a:ext cx="2379662"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OpenSans-Light"/>
              </a:defRPr>
            </a:lvl1pPr>
            <a:lvl2pPr marL="742950" indent="-285750">
              <a:defRPr>
                <a:solidFill>
                  <a:schemeClr val="tx1"/>
                </a:solidFill>
                <a:latin typeface="OpenSans-Light"/>
              </a:defRPr>
            </a:lvl2pPr>
            <a:lvl3pPr marL="1143000" indent="-228600">
              <a:defRPr>
                <a:solidFill>
                  <a:schemeClr val="tx1"/>
                </a:solidFill>
                <a:latin typeface="OpenSans-Light"/>
              </a:defRPr>
            </a:lvl3pPr>
            <a:lvl4pPr marL="1600200" indent="-228600">
              <a:defRPr>
                <a:solidFill>
                  <a:schemeClr val="tx1"/>
                </a:solidFill>
                <a:latin typeface="OpenSans-Light"/>
              </a:defRPr>
            </a:lvl4pPr>
            <a:lvl5pPr marL="2057400" indent="-228600">
              <a:defRPr>
                <a:solidFill>
                  <a:schemeClr val="tx1"/>
                </a:solidFill>
                <a:latin typeface="OpenSans-Light"/>
              </a:defRPr>
            </a:lvl5pPr>
            <a:lvl6pPr marL="2514600" indent="-228600" fontAlgn="base">
              <a:spcBef>
                <a:spcPct val="0"/>
              </a:spcBef>
              <a:spcAft>
                <a:spcPct val="0"/>
              </a:spcAft>
              <a:defRPr>
                <a:solidFill>
                  <a:schemeClr val="tx1"/>
                </a:solidFill>
                <a:latin typeface="OpenSans-Light"/>
              </a:defRPr>
            </a:lvl6pPr>
            <a:lvl7pPr marL="2971800" indent="-228600" fontAlgn="base">
              <a:spcBef>
                <a:spcPct val="0"/>
              </a:spcBef>
              <a:spcAft>
                <a:spcPct val="0"/>
              </a:spcAft>
              <a:defRPr>
                <a:solidFill>
                  <a:schemeClr val="tx1"/>
                </a:solidFill>
                <a:latin typeface="OpenSans-Light"/>
              </a:defRPr>
            </a:lvl7pPr>
            <a:lvl8pPr marL="3429000" indent="-228600" fontAlgn="base">
              <a:spcBef>
                <a:spcPct val="0"/>
              </a:spcBef>
              <a:spcAft>
                <a:spcPct val="0"/>
              </a:spcAft>
              <a:defRPr>
                <a:solidFill>
                  <a:schemeClr val="tx1"/>
                </a:solidFill>
                <a:latin typeface="OpenSans-Light"/>
              </a:defRPr>
            </a:lvl8pPr>
            <a:lvl9pPr marL="3886200" indent="-228600" fontAlgn="base">
              <a:spcBef>
                <a:spcPct val="0"/>
              </a:spcBef>
              <a:spcAft>
                <a:spcPct val="0"/>
              </a:spcAft>
              <a:defRPr>
                <a:solidFill>
                  <a:schemeClr val="tx1"/>
                </a:solidFill>
                <a:latin typeface="OpenSans-Light"/>
              </a:defRPr>
            </a:lvl9pPr>
          </a:lstStyle>
          <a:p>
            <a:pPr algn="r" eaLnBrk="1" hangingPunct="1">
              <a:lnSpc>
                <a:spcPct val="120000"/>
              </a:lnSpc>
              <a:spcBef>
                <a:spcPts val="600"/>
              </a:spcBef>
            </a:pPr>
            <a:r>
              <a:rPr lang="en-US" altLang="en-CO" sz="1100" dirty="0">
                <a:latin typeface="Montserrat" pitchFamily="2" charset="77"/>
              </a:rPr>
              <a:t>Write title here</a:t>
            </a:r>
          </a:p>
          <a:p>
            <a:pPr algn="r">
              <a:lnSpc>
                <a:spcPct val="120000"/>
              </a:lnSpc>
              <a:spcBef>
                <a:spcPts val="600"/>
              </a:spcBef>
            </a:pPr>
            <a:r>
              <a:rPr lang="en-US" sz="900" dirty="0">
                <a:latin typeface="Montserrat" pitchFamily="2" charset="77"/>
              </a:rPr>
              <a:t>You can do whatever you want, go a impress your audience with an amazing presentation.</a:t>
            </a:r>
          </a:p>
          <a:p>
            <a:pPr algn="r" eaLnBrk="1" hangingPunct="1">
              <a:lnSpc>
                <a:spcPct val="120000"/>
              </a:lnSpc>
              <a:spcBef>
                <a:spcPts val="600"/>
              </a:spcBef>
            </a:pPr>
            <a:endParaRPr lang="en-US" altLang="en-CO" sz="900" dirty="0">
              <a:latin typeface="Montserrat" pitchFamily="2" charset="77"/>
            </a:endParaRPr>
          </a:p>
        </p:txBody>
      </p:sp>
      <p:sp>
        <p:nvSpPr>
          <p:cNvPr id="14" name="Oval 13">
            <a:extLst>
              <a:ext uri="{FF2B5EF4-FFF2-40B4-BE49-F238E27FC236}">
                <a16:creationId xmlns:a16="http://schemas.microsoft.com/office/drawing/2014/main" id="{926CF763-21BE-4949-2813-9377EDBA4214}"/>
              </a:ext>
            </a:extLst>
          </p:cNvPr>
          <p:cNvSpPr/>
          <p:nvPr/>
        </p:nvSpPr>
        <p:spPr>
          <a:xfrm>
            <a:off x="4421188" y="2824163"/>
            <a:ext cx="342900" cy="342900"/>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80000"/>
              </a:lnSpc>
              <a:spcBef>
                <a:spcPts val="0"/>
              </a:spcBef>
              <a:spcAft>
                <a:spcPts val="0"/>
              </a:spcAft>
              <a:defRPr/>
            </a:pPr>
            <a:r>
              <a:rPr lang="en-US" sz="1000" dirty="0">
                <a:solidFill>
                  <a:srgbClr val="FFFFFF"/>
                </a:solidFill>
                <a:latin typeface="+mj-lt"/>
              </a:rPr>
              <a:t>03</a:t>
            </a:r>
          </a:p>
        </p:txBody>
      </p:sp>
      <p:sp>
        <p:nvSpPr>
          <p:cNvPr id="102408" name="TextBox 14">
            <a:extLst>
              <a:ext uri="{FF2B5EF4-FFF2-40B4-BE49-F238E27FC236}">
                <a16:creationId xmlns:a16="http://schemas.microsoft.com/office/drawing/2014/main" id="{41DE39B5-2559-DF20-0F0F-A4541DB5CB68}"/>
              </a:ext>
            </a:extLst>
          </p:cNvPr>
          <p:cNvSpPr txBox="1">
            <a:spLocks noChangeArrowheads="1"/>
          </p:cNvSpPr>
          <p:nvPr/>
        </p:nvSpPr>
        <p:spPr bwMode="auto">
          <a:xfrm>
            <a:off x="1912938" y="3870325"/>
            <a:ext cx="2379662" cy="895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OpenSans-Light"/>
              </a:defRPr>
            </a:lvl1pPr>
            <a:lvl2pPr marL="742950" indent="-285750">
              <a:defRPr>
                <a:solidFill>
                  <a:schemeClr val="tx1"/>
                </a:solidFill>
                <a:latin typeface="OpenSans-Light"/>
              </a:defRPr>
            </a:lvl2pPr>
            <a:lvl3pPr marL="1143000" indent="-228600">
              <a:defRPr>
                <a:solidFill>
                  <a:schemeClr val="tx1"/>
                </a:solidFill>
                <a:latin typeface="OpenSans-Light"/>
              </a:defRPr>
            </a:lvl3pPr>
            <a:lvl4pPr marL="1600200" indent="-228600">
              <a:defRPr>
                <a:solidFill>
                  <a:schemeClr val="tx1"/>
                </a:solidFill>
                <a:latin typeface="OpenSans-Light"/>
              </a:defRPr>
            </a:lvl4pPr>
            <a:lvl5pPr marL="2057400" indent="-228600">
              <a:defRPr>
                <a:solidFill>
                  <a:schemeClr val="tx1"/>
                </a:solidFill>
                <a:latin typeface="OpenSans-Light"/>
              </a:defRPr>
            </a:lvl5pPr>
            <a:lvl6pPr marL="2514600" indent="-228600" fontAlgn="base">
              <a:spcBef>
                <a:spcPct val="0"/>
              </a:spcBef>
              <a:spcAft>
                <a:spcPct val="0"/>
              </a:spcAft>
              <a:defRPr>
                <a:solidFill>
                  <a:schemeClr val="tx1"/>
                </a:solidFill>
                <a:latin typeface="OpenSans-Light"/>
              </a:defRPr>
            </a:lvl6pPr>
            <a:lvl7pPr marL="2971800" indent="-228600" fontAlgn="base">
              <a:spcBef>
                <a:spcPct val="0"/>
              </a:spcBef>
              <a:spcAft>
                <a:spcPct val="0"/>
              </a:spcAft>
              <a:defRPr>
                <a:solidFill>
                  <a:schemeClr val="tx1"/>
                </a:solidFill>
                <a:latin typeface="OpenSans-Light"/>
              </a:defRPr>
            </a:lvl7pPr>
            <a:lvl8pPr marL="3429000" indent="-228600" fontAlgn="base">
              <a:spcBef>
                <a:spcPct val="0"/>
              </a:spcBef>
              <a:spcAft>
                <a:spcPct val="0"/>
              </a:spcAft>
              <a:defRPr>
                <a:solidFill>
                  <a:schemeClr val="tx1"/>
                </a:solidFill>
                <a:latin typeface="OpenSans-Light"/>
              </a:defRPr>
            </a:lvl8pPr>
            <a:lvl9pPr marL="3886200" indent="-228600" fontAlgn="base">
              <a:spcBef>
                <a:spcPct val="0"/>
              </a:spcBef>
              <a:spcAft>
                <a:spcPct val="0"/>
              </a:spcAft>
              <a:defRPr>
                <a:solidFill>
                  <a:schemeClr val="tx1"/>
                </a:solidFill>
                <a:latin typeface="OpenSans-Light"/>
              </a:defRPr>
            </a:lvl9pPr>
          </a:lstStyle>
          <a:p>
            <a:pPr algn="r" eaLnBrk="1" hangingPunct="1">
              <a:lnSpc>
                <a:spcPct val="120000"/>
              </a:lnSpc>
              <a:spcBef>
                <a:spcPts val="600"/>
              </a:spcBef>
            </a:pPr>
            <a:r>
              <a:rPr lang="en-US" altLang="en-CO" sz="1100" dirty="0">
                <a:latin typeface="Montserrat" pitchFamily="2" charset="77"/>
              </a:rPr>
              <a:t>Write title here</a:t>
            </a:r>
          </a:p>
          <a:p>
            <a:pPr marL="0" marR="0" lvl="0" indent="0" algn="r" defTabSz="914400" rtl="0" eaLnBrk="1" fontAlgn="auto" latinLnBrk="0" hangingPunct="1">
              <a:lnSpc>
                <a:spcPct val="150000"/>
              </a:lnSpc>
              <a:spcBef>
                <a:spcPts val="0"/>
              </a:spcBef>
              <a:spcAft>
                <a:spcPts val="0"/>
              </a:spcAft>
              <a:buClrTx/>
              <a:buSzTx/>
              <a:buFontTx/>
              <a:buNone/>
              <a:tabLst/>
              <a:defRPr/>
            </a:pPr>
            <a:r>
              <a:rPr lang="en-US" sz="900" dirty="0">
                <a:latin typeface="Montserrat" pitchFamily="2" charset="77"/>
              </a:rPr>
              <a:t>You can do whatever you want, go a impress your audience with an amazing presentation.</a:t>
            </a:r>
          </a:p>
        </p:txBody>
      </p:sp>
      <p:sp>
        <p:nvSpPr>
          <p:cNvPr id="16" name="Oval 15">
            <a:extLst>
              <a:ext uri="{FF2B5EF4-FFF2-40B4-BE49-F238E27FC236}">
                <a16:creationId xmlns:a16="http://schemas.microsoft.com/office/drawing/2014/main" id="{B5BD74A5-F28D-E849-2E28-7D028A89F13C}"/>
              </a:ext>
            </a:extLst>
          </p:cNvPr>
          <p:cNvSpPr/>
          <p:nvPr/>
        </p:nvSpPr>
        <p:spPr>
          <a:xfrm>
            <a:off x="4421188" y="3960813"/>
            <a:ext cx="342900" cy="3429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80000"/>
              </a:lnSpc>
              <a:spcBef>
                <a:spcPts val="0"/>
              </a:spcBef>
              <a:spcAft>
                <a:spcPts val="0"/>
              </a:spcAft>
              <a:defRPr/>
            </a:pPr>
            <a:r>
              <a:rPr lang="en-US" sz="1000" dirty="0">
                <a:solidFill>
                  <a:srgbClr val="FFFFFF"/>
                </a:solidFill>
                <a:latin typeface="+mj-lt"/>
              </a:rPr>
              <a:t>02</a:t>
            </a:r>
          </a:p>
        </p:txBody>
      </p:sp>
      <p:sp>
        <p:nvSpPr>
          <p:cNvPr id="102410" name="TextBox 16">
            <a:extLst>
              <a:ext uri="{FF2B5EF4-FFF2-40B4-BE49-F238E27FC236}">
                <a16:creationId xmlns:a16="http://schemas.microsoft.com/office/drawing/2014/main" id="{B2A20217-93DE-77EE-CC9E-76A92DB0CF58}"/>
              </a:ext>
            </a:extLst>
          </p:cNvPr>
          <p:cNvSpPr txBox="1">
            <a:spLocks noChangeArrowheads="1"/>
          </p:cNvSpPr>
          <p:nvPr/>
        </p:nvSpPr>
        <p:spPr bwMode="auto">
          <a:xfrm>
            <a:off x="1912938" y="4994275"/>
            <a:ext cx="2379662" cy="895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OpenSans-Light"/>
              </a:defRPr>
            </a:lvl1pPr>
            <a:lvl2pPr marL="742950" indent="-285750">
              <a:defRPr>
                <a:solidFill>
                  <a:schemeClr val="tx1"/>
                </a:solidFill>
                <a:latin typeface="OpenSans-Light"/>
              </a:defRPr>
            </a:lvl2pPr>
            <a:lvl3pPr marL="1143000" indent="-228600">
              <a:defRPr>
                <a:solidFill>
                  <a:schemeClr val="tx1"/>
                </a:solidFill>
                <a:latin typeface="OpenSans-Light"/>
              </a:defRPr>
            </a:lvl3pPr>
            <a:lvl4pPr marL="1600200" indent="-228600">
              <a:defRPr>
                <a:solidFill>
                  <a:schemeClr val="tx1"/>
                </a:solidFill>
                <a:latin typeface="OpenSans-Light"/>
              </a:defRPr>
            </a:lvl4pPr>
            <a:lvl5pPr marL="2057400" indent="-228600">
              <a:defRPr>
                <a:solidFill>
                  <a:schemeClr val="tx1"/>
                </a:solidFill>
                <a:latin typeface="OpenSans-Light"/>
              </a:defRPr>
            </a:lvl5pPr>
            <a:lvl6pPr marL="2514600" indent="-228600" fontAlgn="base">
              <a:spcBef>
                <a:spcPct val="0"/>
              </a:spcBef>
              <a:spcAft>
                <a:spcPct val="0"/>
              </a:spcAft>
              <a:defRPr>
                <a:solidFill>
                  <a:schemeClr val="tx1"/>
                </a:solidFill>
                <a:latin typeface="OpenSans-Light"/>
              </a:defRPr>
            </a:lvl6pPr>
            <a:lvl7pPr marL="2971800" indent="-228600" fontAlgn="base">
              <a:spcBef>
                <a:spcPct val="0"/>
              </a:spcBef>
              <a:spcAft>
                <a:spcPct val="0"/>
              </a:spcAft>
              <a:defRPr>
                <a:solidFill>
                  <a:schemeClr val="tx1"/>
                </a:solidFill>
                <a:latin typeface="OpenSans-Light"/>
              </a:defRPr>
            </a:lvl7pPr>
            <a:lvl8pPr marL="3429000" indent="-228600" fontAlgn="base">
              <a:spcBef>
                <a:spcPct val="0"/>
              </a:spcBef>
              <a:spcAft>
                <a:spcPct val="0"/>
              </a:spcAft>
              <a:defRPr>
                <a:solidFill>
                  <a:schemeClr val="tx1"/>
                </a:solidFill>
                <a:latin typeface="OpenSans-Light"/>
              </a:defRPr>
            </a:lvl8pPr>
            <a:lvl9pPr marL="3886200" indent="-228600" fontAlgn="base">
              <a:spcBef>
                <a:spcPct val="0"/>
              </a:spcBef>
              <a:spcAft>
                <a:spcPct val="0"/>
              </a:spcAft>
              <a:defRPr>
                <a:solidFill>
                  <a:schemeClr val="tx1"/>
                </a:solidFill>
                <a:latin typeface="OpenSans-Light"/>
              </a:defRPr>
            </a:lvl9pPr>
          </a:lstStyle>
          <a:p>
            <a:pPr algn="r" eaLnBrk="1" hangingPunct="1">
              <a:lnSpc>
                <a:spcPct val="120000"/>
              </a:lnSpc>
              <a:spcBef>
                <a:spcPts val="600"/>
              </a:spcBef>
            </a:pPr>
            <a:r>
              <a:rPr lang="en-US" altLang="en-CO" sz="1100" dirty="0">
                <a:latin typeface="Montserrat" pitchFamily="2" charset="77"/>
              </a:rPr>
              <a:t>Write title here</a:t>
            </a:r>
          </a:p>
          <a:p>
            <a:pPr marL="0" marR="0" lvl="0" indent="0" algn="r" defTabSz="914400" rtl="0" eaLnBrk="1" fontAlgn="auto" latinLnBrk="0" hangingPunct="1">
              <a:lnSpc>
                <a:spcPct val="150000"/>
              </a:lnSpc>
              <a:spcBef>
                <a:spcPts val="0"/>
              </a:spcBef>
              <a:spcAft>
                <a:spcPts val="0"/>
              </a:spcAft>
              <a:buClrTx/>
              <a:buSzTx/>
              <a:buFontTx/>
              <a:buNone/>
              <a:tabLst/>
              <a:defRPr/>
            </a:pPr>
            <a:r>
              <a:rPr lang="en-US" sz="900" dirty="0">
                <a:latin typeface="Montserrat" pitchFamily="2" charset="77"/>
              </a:rPr>
              <a:t>You can do whatever you want, go a impress your audience with an amazing presentation.</a:t>
            </a:r>
          </a:p>
        </p:txBody>
      </p:sp>
      <p:sp>
        <p:nvSpPr>
          <p:cNvPr id="18" name="Oval 17">
            <a:extLst>
              <a:ext uri="{FF2B5EF4-FFF2-40B4-BE49-F238E27FC236}">
                <a16:creationId xmlns:a16="http://schemas.microsoft.com/office/drawing/2014/main" id="{78F433C2-A5FB-C563-6B3D-6E1655A1D367}"/>
              </a:ext>
            </a:extLst>
          </p:cNvPr>
          <p:cNvSpPr/>
          <p:nvPr/>
        </p:nvSpPr>
        <p:spPr>
          <a:xfrm>
            <a:off x="4421188" y="5084763"/>
            <a:ext cx="342900" cy="3429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80000"/>
              </a:lnSpc>
              <a:spcBef>
                <a:spcPts val="0"/>
              </a:spcBef>
              <a:spcAft>
                <a:spcPts val="0"/>
              </a:spcAft>
              <a:defRPr/>
            </a:pPr>
            <a:r>
              <a:rPr lang="en-US" sz="1000" dirty="0">
                <a:solidFill>
                  <a:srgbClr val="FFFFFF"/>
                </a:solidFill>
                <a:latin typeface="+mj-lt"/>
              </a:rPr>
              <a:t>01</a:t>
            </a:r>
          </a:p>
        </p:txBody>
      </p:sp>
      <p:cxnSp>
        <p:nvCxnSpPr>
          <p:cNvPr id="19" name="Straight Connector 18">
            <a:extLst>
              <a:ext uri="{FF2B5EF4-FFF2-40B4-BE49-F238E27FC236}">
                <a16:creationId xmlns:a16="http://schemas.microsoft.com/office/drawing/2014/main" id="{252EE7D7-3CB7-8AB8-23E9-2DECA85DFA5B}"/>
              </a:ext>
            </a:extLst>
          </p:cNvPr>
          <p:cNvCxnSpPr/>
          <p:nvPr/>
        </p:nvCxnSpPr>
        <p:spPr>
          <a:xfrm>
            <a:off x="4752975" y="2992438"/>
            <a:ext cx="3038475" cy="0"/>
          </a:xfrm>
          <a:prstGeom prst="line">
            <a:avLst/>
          </a:prstGeom>
          <a:ln w="12700">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DE022C-AB33-76D7-EEE8-43EAC0AFD0ED}"/>
              </a:ext>
            </a:extLst>
          </p:cNvPr>
          <p:cNvCxnSpPr/>
          <p:nvPr/>
        </p:nvCxnSpPr>
        <p:spPr>
          <a:xfrm>
            <a:off x="4752975" y="4132263"/>
            <a:ext cx="3038475" cy="0"/>
          </a:xfrm>
          <a:prstGeom prst="line">
            <a:avLst/>
          </a:prstGeom>
          <a:ln w="12700">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A00ABFC-AFB9-C36A-DCE1-05711841040B}"/>
              </a:ext>
            </a:extLst>
          </p:cNvPr>
          <p:cNvCxnSpPr/>
          <p:nvPr/>
        </p:nvCxnSpPr>
        <p:spPr>
          <a:xfrm>
            <a:off x="4752975" y="5265738"/>
            <a:ext cx="3038475" cy="0"/>
          </a:xfrm>
          <a:prstGeom prst="line">
            <a:avLst/>
          </a:prstGeom>
          <a:ln w="12700">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02415" name="Freeform 1147">
            <a:extLst>
              <a:ext uri="{FF2B5EF4-FFF2-40B4-BE49-F238E27FC236}">
                <a16:creationId xmlns:a16="http://schemas.microsoft.com/office/drawing/2014/main" id="{136AEB62-9085-7CC7-9B5D-778B7FC25D61}"/>
              </a:ext>
            </a:extLst>
          </p:cNvPr>
          <p:cNvSpPr>
            <a:spLocks noEditPoints="1"/>
          </p:cNvSpPr>
          <p:nvPr/>
        </p:nvSpPr>
        <p:spPr bwMode="auto">
          <a:xfrm>
            <a:off x="7620000" y="2816225"/>
            <a:ext cx="381000" cy="382588"/>
          </a:xfrm>
          <a:custGeom>
            <a:avLst/>
            <a:gdLst>
              <a:gd name="T0" fmla="*/ 270845 w 163"/>
              <a:gd name="T1" fmla="*/ 25830 h 163"/>
              <a:gd name="T2" fmla="*/ 25684 w 163"/>
              <a:gd name="T3" fmla="*/ 270040 h 163"/>
              <a:gd name="T4" fmla="*/ 23349 w 163"/>
              <a:gd name="T5" fmla="*/ 272389 h 163"/>
              <a:gd name="T6" fmla="*/ 23349 w 163"/>
              <a:gd name="T7" fmla="*/ 272389 h 163"/>
              <a:gd name="T8" fmla="*/ 0 w 163"/>
              <a:gd name="T9" fmla="*/ 375708 h 163"/>
              <a:gd name="T10" fmla="*/ 0 w 163"/>
              <a:gd name="T11" fmla="*/ 378057 h 163"/>
              <a:gd name="T12" fmla="*/ 2335 w 163"/>
              <a:gd name="T13" fmla="*/ 380405 h 163"/>
              <a:gd name="T14" fmla="*/ 7005 w 163"/>
              <a:gd name="T15" fmla="*/ 382753 h 163"/>
              <a:gd name="T16" fmla="*/ 109739 w 163"/>
              <a:gd name="T17" fmla="*/ 359271 h 163"/>
              <a:gd name="T18" fmla="*/ 109739 w 163"/>
              <a:gd name="T19" fmla="*/ 356923 h 163"/>
              <a:gd name="T20" fmla="*/ 112074 w 163"/>
              <a:gd name="T21" fmla="*/ 356923 h 163"/>
              <a:gd name="T22" fmla="*/ 354900 w 163"/>
              <a:gd name="T23" fmla="*/ 110364 h 163"/>
              <a:gd name="T24" fmla="*/ 345561 w 163"/>
              <a:gd name="T25" fmla="*/ 35223 h 163"/>
              <a:gd name="T26" fmla="*/ 284854 w 163"/>
              <a:gd name="T27" fmla="*/ 30526 h 163"/>
              <a:gd name="T28" fmla="*/ 312873 w 163"/>
              <a:gd name="T29" fmla="*/ 136194 h 163"/>
              <a:gd name="T30" fmla="*/ 254501 w 163"/>
              <a:gd name="T31" fmla="*/ 58704 h 163"/>
              <a:gd name="T32" fmla="*/ 312873 w 163"/>
              <a:gd name="T33" fmla="*/ 136194 h 163"/>
              <a:gd name="T34" fmla="*/ 23349 w 163"/>
              <a:gd name="T35" fmla="*/ 349879 h 163"/>
              <a:gd name="T36" fmla="*/ 35023 w 163"/>
              <a:gd name="T37" fmla="*/ 281781 h 163"/>
              <a:gd name="T38" fmla="*/ 63042 w 163"/>
              <a:gd name="T39" fmla="*/ 312308 h 163"/>
              <a:gd name="T40" fmla="*/ 63042 w 163"/>
              <a:gd name="T41" fmla="*/ 314656 h 163"/>
              <a:gd name="T42" fmla="*/ 63042 w 163"/>
              <a:gd name="T43" fmla="*/ 317004 h 163"/>
              <a:gd name="T44" fmla="*/ 63042 w 163"/>
              <a:gd name="T45" fmla="*/ 317004 h 163"/>
              <a:gd name="T46" fmla="*/ 65376 w 163"/>
              <a:gd name="T47" fmla="*/ 319352 h 163"/>
              <a:gd name="T48" fmla="*/ 67711 w 163"/>
              <a:gd name="T49" fmla="*/ 319352 h 163"/>
              <a:gd name="T50" fmla="*/ 70046 w 163"/>
              <a:gd name="T51" fmla="*/ 319352 h 163"/>
              <a:gd name="T52" fmla="*/ 70046 w 163"/>
              <a:gd name="T53" fmla="*/ 319352 h 163"/>
              <a:gd name="T54" fmla="*/ 70046 w 163"/>
              <a:gd name="T55" fmla="*/ 319352 h 163"/>
              <a:gd name="T56" fmla="*/ 100399 w 163"/>
              <a:gd name="T57" fmla="*/ 347530 h 163"/>
              <a:gd name="T58" fmla="*/ 32688 w 163"/>
              <a:gd name="T59" fmla="*/ 359271 h 163"/>
              <a:gd name="T60" fmla="*/ 119078 w 163"/>
              <a:gd name="T61" fmla="*/ 312308 h 163"/>
              <a:gd name="T62" fmla="*/ 270845 w 163"/>
              <a:gd name="T63" fmla="*/ 150283 h 163"/>
              <a:gd name="T64" fmla="*/ 109739 w 163"/>
              <a:gd name="T65" fmla="*/ 302915 h 163"/>
              <a:gd name="T66" fmla="*/ 79386 w 163"/>
              <a:gd name="T67" fmla="*/ 272389 h 163"/>
              <a:gd name="T68" fmla="*/ 231152 w 163"/>
              <a:gd name="T69" fmla="*/ 110364 h 163"/>
              <a:gd name="T70" fmla="*/ 70046 w 163"/>
              <a:gd name="T71" fmla="*/ 262996 h 163"/>
              <a:gd name="T72" fmla="*/ 235822 w 163"/>
              <a:gd name="T73" fmla="*/ 77490 h 163"/>
              <a:gd name="T74" fmla="*/ 116744 w 163"/>
              <a:gd name="T75" fmla="*/ 333441 h 163"/>
              <a:gd name="T76" fmla="*/ 331552 w 163"/>
              <a:gd name="T77" fmla="*/ 117409 h 163"/>
              <a:gd name="T78" fmla="*/ 275515 w 163"/>
              <a:gd name="T79" fmla="*/ 39919 h 163"/>
              <a:gd name="T80" fmla="*/ 331552 w 163"/>
              <a:gd name="T81" fmla="*/ 117409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3" h="163">
                <a:moveTo>
                  <a:pt x="152" y="11"/>
                </a:moveTo>
                <a:cubicBezTo>
                  <a:pt x="142" y="0"/>
                  <a:pt x="126" y="0"/>
                  <a:pt x="116" y="11"/>
                </a:cubicBezTo>
                <a:cubicBezTo>
                  <a:pt x="11" y="115"/>
                  <a:pt x="11" y="115"/>
                  <a:pt x="11" y="115"/>
                </a:cubicBezTo>
                <a:cubicBezTo>
                  <a:pt x="11" y="115"/>
                  <a:pt x="11" y="115"/>
                  <a:pt x="11" y="115"/>
                </a:cubicBezTo>
                <a:cubicBezTo>
                  <a:pt x="11" y="115"/>
                  <a:pt x="11" y="115"/>
                  <a:pt x="11" y="115"/>
                </a:cubicBezTo>
                <a:cubicBezTo>
                  <a:pt x="11" y="116"/>
                  <a:pt x="11" y="116"/>
                  <a:pt x="10" y="116"/>
                </a:cubicBezTo>
                <a:cubicBezTo>
                  <a:pt x="10" y="116"/>
                  <a:pt x="10" y="116"/>
                  <a:pt x="10" y="116"/>
                </a:cubicBezTo>
                <a:cubicBezTo>
                  <a:pt x="10" y="116"/>
                  <a:pt x="10" y="116"/>
                  <a:pt x="10" y="116"/>
                </a:cubicBezTo>
                <a:cubicBezTo>
                  <a:pt x="0" y="159"/>
                  <a:pt x="0" y="159"/>
                  <a:pt x="0" y="159"/>
                </a:cubicBezTo>
                <a:cubicBezTo>
                  <a:pt x="0" y="160"/>
                  <a:pt x="0" y="160"/>
                  <a:pt x="0" y="160"/>
                </a:cubicBezTo>
                <a:cubicBezTo>
                  <a:pt x="0" y="160"/>
                  <a:pt x="0" y="160"/>
                  <a:pt x="0" y="160"/>
                </a:cubicBezTo>
                <a:cubicBezTo>
                  <a:pt x="0" y="160"/>
                  <a:pt x="0" y="161"/>
                  <a:pt x="0" y="161"/>
                </a:cubicBezTo>
                <a:cubicBezTo>
                  <a:pt x="0" y="161"/>
                  <a:pt x="0" y="161"/>
                  <a:pt x="0" y="161"/>
                </a:cubicBezTo>
                <a:cubicBezTo>
                  <a:pt x="0" y="162"/>
                  <a:pt x="1" y="162"/>
                  <a:pt x="1" y="162"/>
                </a:cubicBezTo>
                <a:cubicBezTo>
                  <a:pt x="1" y="162"/>
                  <a:pt x="1" y="163"/>
                  <a:pt x="2" y="163"/>
                </a:cubicBezTo>
                <a:cubicBezTo>
                  <a:pt x="2" y="163"/>
                  <a:pt x="3" y="163"/>
                  <a:pt x="3" y="163"/>
                </a:cubicBezTo>
                <a:cubicBezTo>
                  <a:pt x="3" y="163"/>
                  <a:pt x="3" y="163"/>
                  <a:pt x="4" y="163"/>
                </a:cubicBezTo>
                <a:cubicBezTo>
                  <a:pt x="47" y="153"/>
                  <a:pt x="47" y="153"/>
                  <a:pt x="47" y="153"/>
                </a:cubicBezTo>
                <a:cubicBezTo>
                  <a:pt x="47" y="153"/>
                  <a:pt x="47" y="153"/>
                  <a:pt x="47" y="153"/>
                </a:cubicBezTo>
                <a:cubicBezTo>
                  <a:pt x="47" y="153"/>
                  <a:pt x="47" y="153"/>
                  <a:pt x="47" y="152"/>
                </a:cubicBezTo>
                <a:cubicBezTo>
                  <a:pt x="47" y="152"/>
                  <a:pt x="47" y="152"/>
                  <a:pt x="48" y="152"/>
                </a:cubicBezTo>
                <a:cubicBezTo>
                  <a:pt x="48" y="152"/>
                  <a:pt x="48" y="152"/>
                  <a:pt x="48" y="152"/>
                </a:cubicBezTo>
                <a:cubicBezTo>
                  <a:pt x="48" y="152"/>
                  <a:pt x="48" y="152"/>
                  <a:pt x="48" y="152"/>
                </a:cubicBezTo>
                <a:cubicBezTo>
                  <a:pt x="152" y="47"/>
                  <a:pt x="152" y="47"/>
                  <a:pt x="152" y="47"/>
                </a:cubicBezTo>
                <a:cubicBezTo>
                  <a:pt x="163" y="37"/>
                  <a:pt x="163" y="21"/>
                  <a:pt x="152" y="11"/>
                </a:cubicBezTo>
                <a:close/>
                <a:moveTo>
                  <a:pt x="148" y="15"/>
                </a:moveTo>
                <a:cubicBezTo>
                  <a:pt x="155" y="22"/>
                  <a:pt x="156" y="33"/>
                  <a:pt x="150" y="41"/>
                </a:cubicBezTo>
                <a:cubicBezTo>
                  <a:pt x="122" y="13"/>
                  <a:pt x="122" y="13"/>
                  <a:pt x="122" y="13"/>
                </a:cubicBezTo>
                <a:cubicBezTo>
                  <a:pt x="130" y="7"/>
                  <a:pt x="141" y="8"/>
                  <a:pt x="148" y="15"/>
                </a:cubicBezTo>
                <a:close/>
                <a:moveTo>
                  <a:pt x="134" y="58"/>
                </a:moveTo>
                <a:cubicBezTo>
                  <a:pt x="105" y="29"/>
                  <a:pt x="105" y="29"/>
                  <a:pt x="105" y="29"/>
                </a:cubicBezTo>
                <a:cubicBezTo>
                  <a:pt x="109" y="25"/>
                  <a:pt x="109" y="25"/>
                  <a:pt x="109" y="25"/>
                </a:cubicBezTo>
                <a:cubicBezTo>
                  <a:pt x="138" y="54"/>
                  <a:pt x="138" y="54"/>
                  <a:pt x="138" y="54"/>
                </a:cubicBezTo>
                <a:lnTo>
                  <a:pt x="134" y="58"/>
                </a:lnTo>
                <a:close/>
                <a:moveTo>
                  <a:pt x="14" y="149"/>
                </a:moveTo>
                <a:cubicBezTo>
                  <a:pt x="13" y="148"/>
                  <a:pt x="11" y="148"/>
                  <a:pt x="10" y="149"/>
                </a:cubicBezTo>
                <a:cubicBezTo>
                  <a:pt x="8" y="151"/>
                  <a:pt x="8" y="151"/>
                  <a:pt x="8" y="151"/>
                </a:cubicBezTo>
                <a:cubicBezTo>
                  <a:pt x="15" y="120"/>
                  <a:pt x="15" y="120"/>
                  <a:pt x="15" y="120"/>
                </a:cubicBezTo>
                <a:cubicBezTo>
                  <a:pt x="28" y="118"/>
                  <a:pt x="28" y="118"/>
                  <a:pt x="28" y="118"/>
                </a:cubicBezTo>
                <a:cubicBezTo>
                  <a:pt x="27" y="133"/>
                  <a:pt x="27" y="133"/>
                  <a:pt x="27" y="133"/>
                </a:cubicBezTo>
                <a:cubicBezTo>
                  <a:pt x="27" y="133"/>
                  <a:pt x="27" y="133"/>
                  <a:pt x="27" y="133"/>
                </a:cubicBezTo>
                <a:cubicBezTo>
                  <a:pt x="27" y="134"/>
                  <a:pt x="27" y="134"/>
                  <a:pt x="27" y="134"/>
                </a:cubicBezTo>
                <a:cubicBezTo>
                  <a:pt x="27" y="134"/>
                  <a:pt x="27" y="134"/>
                  <a:pt x="27" y="134"/>
                </a:cubicBezTo>
                <a:cubicBezTo>
                  <a:pt x="27" y="134"/>
                  <a:pt x="27" y="134"/>
                  <a:pt x="27" y="135"/>
                </a:cubicBezTo>
                <a:cubicBezTo>
                  <a:pt x="27" y="135"/>
                  <a:pt x="27" y="135"/>
                  <a:pt x="27" y="135"/>
                </a:cubicBezTo>
                <a:cubicBezTo>
                  <a:pt x="27" y="135"/>
                  <a:pt x="27" y="135"/>
                  <a:pt x="27" y="135"/>
                </a:cubicBezTo>
                <a:cubicBezTo>
                  <a:pt x="28" y="136"/>
                  <a:pt x="28" y="136"/>
                  <a:pt x="28" y="136"/>
                </a:cubicBezTo>
                <a:cubicBezTo>
                  <a:pt x="28" y="136"/>
                  <a:pt x="28" y="136"/>
                  <a:pt x="28" y="136"/>
                </a:cubicBezTo>
                <a:cubicBezTo>
                  <a:pt x="28" y="136"/>
                  <a:pt x="29" y="136"/>
                  <a:pt x="29" y="136"/>
                </a:cubicBezTo>
                <a:cubicBezTo>
                  <a:pt x="29" y="136"/>
                  <a:pt x="29" y="136"/>
                  <a:pt x="29" y="136"/>
                </a:cubicBezTo>
                <a:cubicBezTo>
                  <a:pt x="29" y="136"/>
                  <a:pt x="29" y="136"/>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45" y="135"/>
                  <a:pt x="45" y="135"/>
                  <a:pt x="45" y="135"/>
                </a:cubicBezTo>
                <a:cubicBezTo>
                  <a:pt x="43" y="148"/>
                  <a:pt x="43" y="148"/>
                  <a:pt x="43" y="148"/>
                </a:cubicBezTo>
                <a:cubicBezTo>
                  <a:pt x="12" y="155"/>
                  <a:pt x="12" y="155"/>
                  <a:pt x="12" y="155"/>
                </a:cubicBezTo>
                <a:cubicBezTo>
                  <a:pt x="14" y="153"/>
                  <a:pt x="14" y="153"/>
                  <a:pt x="14" y="153"/>
                </a:cubicBezTo>
                <a:cubicBezTo>
                  <a:pt x="15" y="152"/>
                  <a:pt x="15" y="150"/>
                  <a:pt x="14" y="149"/>
                </a:cubicBezTo>
                <a:close/>
                <a:moveTo>
                  <a:pt x="51" y="133"/>
                </a:moveTo>
                <a:cubicBezTo>
                  <a:pt x="116" y="68"/>
                  <a:pt x="116" y="68"/>
                  <a:pt x="116" y="68"/>
                </a:cubicBezTo>
                <a:cubicBezTo>
                  <a:pt x="117" y="67"/>
                  <a:pt x="117" y="65"/>
                  <a:pt x="116" y="64"/>
                </a:cubicBezTo>
                <a:cubicBezTo>
                  <a:pt x="114" y="63"/>
                  <a:pt x="113" y="63"/>
                  <a:pt x="111" y="64"/>
                </a:cubicBezTo>
                <a:cubicBezTo>
                  <a:pt x="47" y="129"/>
                  <a:pt x="47" y="129"/>
                  <a:pt x="47" y="129"/>
                </a:cubicBezTo>
                <a:cubicBezTo>
                  <a:pt x="33" y="130"/>
                  <a:pt x="33" y="130"/>
                  <a:pt x="33" y="130"/>
                </a:cubicBezTo>
                <a:cubicBezTo>
                  <a:pt x="34" y="116"/>
                  <a:pt x="34" y="116"/>
                  <a:pt x="34" y="116"/>
                </a:cubicBezTo>
                <a:cubicBezTo>
                  <a:pt x="99" y="52"/>
                  <a:pt x="99" y="52"/>
                  <a:pt x="99" y="52"/>
                </a:cubicBezTo>
                <a:cubicBezTo>
                  <a:pt x="100" y="50"/>
                  <a:pt x="100" y="49"/>
                  <a:pt x="99" y="47"/>
                </a:cubicBezTo>
                <a:cubicBezTo>
                  <a:pt x="98" y="46"/>
                  <a:pt x="96" y="46"/>
                  <a:pt x="95" y="47"/>
                </a:cubicBezTo>
                <a:cubicBezTo>
                  <a:pt x="30" y="112"/>
                  <a:pt x="30" y="112"/>
                  <a:pt x="30" y="112"/>
                </a:cubicBezTo>
                <a:cubicBezTo>
                  <a:pt x="21" y="113"/>
                  <a:pt x="21" y="113"/>
                  <a:pt x="21" y="113"/>
                </a:cubicBezTo>
                <a:cubicBezTo>
                  <a:pt x="101" y="33"/>
                  <a:pt x="101" y="33"/>
                  <a:pt x="101" y="33"/>
                </a:cubicBezTo>
                <a:cubicBezTo>
                  <a:pt x="130" y="62"/>
                  <a:pt x="130" y="62"/>
                  <a:pt x="130" y="62"/>
                </a:cubicBezTo>
                <a:cubicBezTo>
                  <a:pt x="50" y="142"/>
                  <a:pt x="50" y="142"/>
                  <a:pt x="50" y="142"/>
                </a:cubicBezTo>
                <a:lnTo>
                  <a:pt x="51" y="133"/>
                </a:lnTo>
                <a:close/>
                <a:moveTo>
                  <a:pt x="142" y="50"/>
                </a:moveTo>
                <a:cubicBezTo>
                  <a:pt x="113" y="21"/>
                  <a:pt x="113" y="21"/>
                  <a:pt x="113" y="21"/>
                </a:cubicBezTo>
                <a:cubicBezTo>
                  <a:pt x="118" y="17"/>
                  <a:pt x="118" y="17"/>
                  <a:pt x="118" y="17"/>
                </a:cubicBezTo>
                <a:cubicBezTo>
                  <a:pt x="146" y="45"/>
                  <a:pt x="146" y="45"/>
                  <a:pt x="146" y="45"/>
                </a:cubicBezTo>
                <a:lnTo>
                  <a:pt x="142" y="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dirty="0">
              <a:latin typeface="Montserrat ExtraBold" pitchFamily="2" charset="77"/>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3">
            <a:extLst>
              <a:ext uri="{FF2B5EF4-FFF2-40B4-BE49-F238E27FC236}">
                <a16:creationId xmlns:a16="http://schemas.microsoft.com/office/drawing/2014/main" id="{8C3ED44F-0F56-7DAF-CFD7-23C11EC73E4F}"/>
              </a:ext>
            </a:extLst>
          </p:cNvPr>
          <p:cNvSpPr>
            <a:spLocks noGrp="1"/>
          </p:cNvSpPr>
          <p:nvPr>
            <p:ph type="title"/>
          </p:nvPr>
        </p:nvSpPr>
        <p:spPr>
          <a:xfrm>
            <a:off x="1535434" y="458565"/>
            <a:ext cx="3890963" cy="2359025"/>
          </a:xfrm>
        </p:spPr>
        <p:txBody>
          <a:bodyPr/>
          <a:lstStyle/>
          <a:p>
            <a:r>
              <a:rPr lang="en-US" altLang="en-CO" dirty="0">
                <a:ea typeface="Source Sans Pro" panose="020B0503030403020204" pitchFamily="34" charset="0"/>
                <a:cs typeface="Source Sans Pro" panose="020B0503030403020204" pitchFamily="34" charset="0"/>
              </a:rPr>
              <a:t>Presentation</a:t>
            </a:r>
            <a:br>
              <a:rPr lang="en-US" altLang="en-CO" dirty="0">
                <a:ea typeface="Source Sans Pro" panose="020B0503030403020204" pitchFamily="34" charset="0"/>
                <a:cs typeface="Source Sans Pro" panose="020B0503030403020204" pitchFamily="34" charset="0"/>
              </a:rPr>
            </a:br>
            <a:r>
              <a:rPr lang="en-US" altLang="en-CO" dirty="0">
                <a:ea typeface="Source Sans Pro" panose="020B0503030403020204" pitchFamily="34" charset="0"/>
                <a:cs typeface="Source Sans Pro" panose="020B0503030403020204" pitchFamily="34" charset="0"/>
              </a:rPr>
              <a:t>Review</a:t>
            </a:r>
          </a:p>
        </p:txBody>
      </p:sp>
      <p:sp>
        <p:nvSpPr>
          <p:cNvPr id="62466" name="TextBox 5">
            <a:extLst>
              <a:ext uri="{FF2B5EF4-FFF2-40B4-BE49-F238E27FC236}">
                <a16:creationId xmlns:a16="http://schemas.microsoft.com/office/drawing/2014/main" id="{14FED9EE-2D12-8B04-C20B-378A2B97B595}"/>
              </a:ext>
            </a:extLst>
          </p:cNvPr>
          <p:cNvSpPr txBox="1">
            <a:spLocks noChangeArrowheads="1"/>
          </p:cNvSpPr>
          <p:nvPr/>
        </p:nvSpPr>
        <p:spPr bwMode="auto">
          <a:xfrm>
            <a:off x="1724025" y="2039938"/>
            <a:ext cx="17568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eaLnBrk="1" hangingPunct="1"/>
            <a:r>
              <a:rPr lang="en-US" altLang="en-CO" sz="1400" b="1" dirty="0">
                <a:latin typeface="Montserrat" pitchFamily="2" charset="77"/>
              </a:rPr>
              <a:t>Three Column text</a:t>
            </a:r>
          </a:p>
        </p:txBody>
      </p:sp>
      <p:cxnSp>
        <p:nvCxnSpPr>
          <p:cNvPr id="7" name="Straight Connector 6">
            <a:extLst>
              <a:ext uri="{FF2B5EF4-FFF2-40B4-BE49-F238E27FC236}">
                <a16:creationId xmlns:a16="http://schemas.microsoft.com/office/drawing/2014/main" id="{83154AA8-D865-C8A5-DA51-37BA7AE8C0EA}"/>
              </a:ext>
            </a:extLst>
          </p:cNvPr>
          <p:cNvCxnSpPr/>
          <p:nvPr/>
        </p:nvCxnSpPr>
        <p:spPr>
          <a:xfrm>
            <a:off x="1724526" y="2639219"/>
            <a:ext cx="479619" cy="0"/>
          </a:xfrm>
          <a:prstGeom prst="line">
            <a:avLst/>
          </a:prstGeom>
          <a:ln w="25400">
            <a:gradFill>
              <a:gsLst>
                <a:gs pos="0">
                  <a:schemeClr val="bg2"/>
                </a:gs>
                <a:gs pos="99000">
                  <a:schemeClr val="tx2"/>
                </a:gs>
              </a:gsLst>
              <a:lin ang="0" scaled="0"/>
            </a:gra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545F480-B732-22DA-3499-9F02C40ACE22}"/>
              </a:ext>
            </a:extLst>
          </p:cNvPr>
          <p:cNvSpPr txBox="1"/>
          <p:nvPr/>
        </p:nvSpPr>
        <p:spPr>
          <a:xfrm>
            <a:off x="1724526" y="2817590"/>
            <a:ext cx="9359110" cy="3403102"/>
          </a:xfrm>
          <a:prstGeom prst="rect">
            <a:avLst/>
          </a:prstGeom>
          <a:noFill/>
        </p:spPr>
        <p:txBody>
          <a:bodyPr wrap="square" lIns="0" tIns="46800" rIns="0" numCol="3" spcCol="540000">
            <a:spAutoFit/>
          </a:bodyPr>
          <a:lstStyle/>
          <a:p>
            <a:pPr algn="just"/>
            <a:r>
              <a:rPr lang="en-US" sz="1000" b="0" i="0" dirty="0">
                <a:solidFill>
                  <a:srgbClr val="000000"/>
                </a:solidFill>
                <a:effectLst/>
                <a:latin typeface="Open Sans" panose="020B0606030504020204" pitchFamily="34" charset="0"/>
              </a:rPr>
              <a:t>Lorem ipsum dolor sit </a:t>
            </a:r>
            <a:r>
              <a:rPr lang="en-US" sz="1000" b="0" i="0" dirty="0" err="1">
                <a:solidFill>
                  <a:srgbClr val="000000"/>
                </a:solidFill>
                <a:effectLst/>
                <a:latin typeface="Open Sans" panose="020B0606030504020204" pitchFamily="34" charset="0"/>
              </a:rPr>
              <a:t>amet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consectetur</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adipiscing</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elit</a:t>
            </a:r>
            <a:r>
              <a:rPr lang="en-US" sz="1000" b="0" i="0" dirty="0">
                <a:solidFill>
                  <a:srgbClr val="000000"/>
                </a:solidFill>
                <a:effectLst/>
                <a:latin typeface="Open Sans" panose="020B0606030504020204" pitchFamily="34" charset="0"/>
              </a:rPr>
              <a:t>. Donec </a:t>
            </a:r>
            <a:r>
              <a:rPr lang="en-US" sz="1000" b="0" i="0" dirty="0" err="1">
                <a:solidFill>
                  <a:srgbClr val="000000"/>
                </a:solidFill>
                <a:effectLst/>
                <a:latin typeface="Open Sans" panose="020B0606030504020204" pitchFamily="34" charset="0"/>
              </a:rPr>
              <a:t>imperdiet</a:t>
            </a:r>
            <a:r>
              <a:rPr lang="en-US" sz="1000" b="0" i="0" dirty="0">
                <a:solidFill>
                  <a:srgbClr val="000000"/>
                </a:solidFill>
                <a:effectLst/>
                <a:latin typeface="Open Sans" panose="020B0606030504020204" pitchFamily="34" charset="0"/>
              </a:rPr>
              <a:t> libero </a:t>
            </a:r>
            <a:r>
              <a:rPr lang="en-US" sz="1000" b="0" i="0" dirty="0" err="1">
                <a:solidFill>
                  <a:srgbClr val="000000"/>
                </a:solidFill>
                <a:effectLst/>
                <a:latin typeface="Open Sans" panose="020B0606030504020204" pitchFamily="34" charset="0"/>
              </a:rPr>
              <a:t>justo</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eu</a:t>
            </a:r>
            <a:r>
              <a:rPr lang="en-US" sz="1000" b="0" i="0" dirty="0">
                <a:solidFill>
                  <a:srgbClr val="000000"/>
                </a:solidFill>
                <a:effectLst/>
                <a:latin typeface="Open Sans" panose="020B0606030504020204" pitchFamily="34" charset="0"/>
              </a:rPr>
              <a:t> convallis nisi lacinia sit </a:t>
            </a:r>
            <a:r>
              <a:rPr lang="en-US" sz="1000" b="0" i="0" dirty="0" err="1">
                <a:solidFill>
                  <a:srgbClr val="000000"/>
                </a:solidFill>
                <a:effectLst/>
                <a:latin typeface="Open Sans" panose="020B0606030504020204" pitchFamily="34" charset="0"/>
              </a:rPr>
              <a:t>amet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Nulla</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nec</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nulla</a:t>
            </a:r>
            <a:r>
              <a:rPr lang="en-US" sz="1000" b="0" i="0" dirty="0">
                <a:solidFill>
                  <a:srgbClr val="000000"/>
                </a:solidFill>
                <a:effectLst/>
                <a:latin typeface="Open Sans" panose="020B0606030504020204" pitchFamily="34" charset="0"/>
              </a:rPr>
              <a:t> dictum, gravida </a:t>
            </a:r>
            <a:r>
              <a:rPr lang="en-US" sz="1000" b="0" i="0" dirty="0" err="1">
                <a:solidFill>
                  <a:srgbClr val="000000"/>
                </a:solidFill>
                <a:effectLst/>
                <a:latin typeface="Open Sans" panose="020B0606030504020204" pitchFamily="34" charset="0"/>
              </a:rPr>
              <a:t>purus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nec</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egestas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nunc</a:t>
            </a:r>
            <a:r>
              <a:rPr lang="en-US" sz="1000" b="0" i="0" dirty="0">
                <a:solidFill>
                  <a:srgbClr val="000000"/>
                </a:solidFill>
                <a:effectLst/>
                <a:latin typeface="Open Sans" panose="020B0606030504020204" pitchFamily="34" charset="0"/>
              </a:rPr>
              <a:t>. Sed </a:t>
            </a:r>
            <a:r>
              <a:rPr lang="en-US" sz="1000" b="0" i="0" dirty="0" err="1">
                <a:solidFill>
                  <a:srgbClr val="000000"/>
                </a:solidFill>
                <a:effectLst/>
                <a:latin typeface="Open Sans" panose="020B0606030504020204" pitchFamily="34" charset="0"/>
              </a:rPr>
              <a:t>laoreet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nulla</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nec</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sem</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rutrum</a:t>
            </a:r>
            <a:r>
              <a:rPr lang="en-US" sz="1000" b="0" i="0" dirty="0">
                <a:solidFill>
                  <a:srgbClr val="000000"/>
                </a:solidFill>
                <a:effectLst/>
                <a:latin typeface="Open Sans" panose="020B0606030504020204" pitchFamily="34" charset="0"/>
              </a:rPr>
              <a:t>, ac </a:t>
            </a:r>
            <a:r>
              <a:rPr lang="en-US" sz="1000" b="0" i="0" dirty="0" err="1">
                <a:solidFill>
                  <a:srgbClr val="000000"/>
                </a:solidFill>
                <a:effectLst/>
                <a:latin typeface="Open Sans" panose="020B0606030504020204" pitchFamily="34" charset="0"/>
              </a:rPr>
              <a:t>ultricies</a:t>
            </a:r>
            <a:r>
              <a:rPr lang="en-US" sz="1000" b="0" i="0" dirty="0">
                <a:solidFill>
                  <a:srgbClr val="000000"/>
                </a:solidFill>
                <a:effectLst/>
                <a:latin typeface="Open Sans" panose="020B0606030504020204" pitchFamily="34" charset="0"/>
              </a:rPr>
              <a:t> ipsum </a:t>
            </a:r>
            <a:r>
              <a:rPr lang="en-US" sz="1000" b="0" i="0" dirty="0" err="1">
                <a:solidFill>
                  <a:srgbClr val="000000"/>
                </a:solidFill>
                <a:effectLst/>
                <a:latin typeface="Open Sans" panose="020B0606030504020204" pitchFamily="34" charset="0"/>
              </a:rPr>
              <a:t>elementum</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Etiam</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facilisis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purus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ut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tincidunt</a:t>
            </a:r>
            <a:r>
              <a:rPr lang="en-US" sz="1000" b="0" i="0" dirty="0">
                <a:solidFill>
                  <a:srgbClr val="000000"/>
                </a:solidFill>
                <a:effectLst/>
                <a:latin typeface="Open Sans" panose="020B0606030504020204" pitchFamily="34" charset="0"/>
              </a:rPr>
              <a:t> pulvinar, </a:t>
            </a:r>
            <a:r>
              <a:rPr lang="en-US" sz="1000" b="0" i="0" dirty="0" err="1">
                <a:solidFill>
                  <a:srgbClr val="000000"/>
                </a:solidFill>
                <a:effectLst/>
                <a:latin typeface="Open Sans" panose="020B0606030504020204" pitchFamily="34" charset="0"/>
              </a:rPr>
              <a:t>metus</a:t>
            </a:r>
            <a:r>
              <a:rPr lang="en-US" sz="1000" b="0" i="0" dirty="0">
                <a:solidFill>
                  <a:srgbClr val="000000"/>
                </a:solidFill>
                <a:effectLst/>
                <a:latin typeface="Open Sans" panose="020B0606030504020204" pitchFamily="34" charset="0"/>
              </a:rPr>
              <a:t> mi gravida diam, </a:t>
            </a:r>
            <a:r>
              <a:rPr lang="en-US" sz="1000" b="0" i="0" dirty="0" err="1">
                <a:solidFill>
                  <a:srgbClr val="000000"/>
                </a:solidFill>
                <a:effectLst/>
                <a:latin typeface="Open Sans" panose="020B0606030504020204" pitchFamily="34" charset="0"/>
              </a:rPr>
              <a:t>eu</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tincidunt</a:t>
            </a:r>
            <a:r>
              <a:rPr lang="en-US" sz="1000" b="0" i="0" dirty="0">
                <a:solidFill>
                  <a:srgbClr val="000000"/>
                </a:solidFill>
                <a:effectLst/>
                <a:latin typeface="Open Sans" panose="020B0606030504020204" pitchFamily="34" charset="0"/>
              </a:rPr>
              <a:t> libero </a:t>
            </a:r>
            <a:r>
              <a:rPr lang="en-US" sz="1000" b="0" i="0" dirty="0" err="1">
                <a:solidFill>
                  <a:srgbClr val="000000"/>
                </a:solidFill>
                <a:effectLst/>
                <a:latin typeface="Open Sans" panose="020B0606030504020204" pitchFamily="34" charset="0"/>
              </a:rPr>
              <a:t>quam</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quis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nibh</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Pellentesque</a:t>
            </a:r>
            <a:r>
              <a:rPr lang="en-US" sz="1000" b="0" i="0" dirty="0">
                <a:solidFill>
                  <a:srgbClr val="000000"/>
                </a:solidFill>
                <a:effectLst/>
                <a:latin typeface="Open Sans" panose="020B0606030504020204" pitchFamily="34" charset="0"/>
              </a:rPr>
              <a:t> nisi </a:t>
            </a:r>
            <a:r>
              <a:rPr lang="en-US" sz="1000" b="0" i="0" dirty="0" err="1">
                <a:solidFill>
                  <a:srgbClr val="000000"/>
                </a:solidFill>
                <a:effectLst/>
                <a:latin typeface="Open Sans" panose="020B0606030504020204" pitchFamily="34" charset="0"/>
              </a:rPr>
              <a:t>orci</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commodo</a:t>
            </a:r>
            <a:r>
              <a:rPr lang="en-US" sz="1000" b="0" i="0" dirty="0">
                <a:solidFill>
                  <a:srgbClr val="000000"/>
                </a:solidFill>
                <a:effectLst/>
                <a:latin typeface="Open Sans" panose="020B0606030504020204" pitchFamily="34" charset="0"/>
              </a:rPr>
              <a:t> ac </a:t>
            </a:r>
            <a:r>
              <a:rPr lang="en-US" sz="1000" b="0" i="0" dirty="0" err="1">
                <a:solidFill>
                  <a:srgbClr val="000000"/>
                </a:solidFill>
                <a:effectLst/>
                <a:latin typeface="Open Sans" panose="020B0606030504020204" pitchFamily="34" charset="0"/>
              </a:rPr>
              <a:t>odio</a:t>
            </a:r>
            <a:r>
              <a:rPr lang="en-US" sz="1000" b="0" i="0" dirty="0">
                <a:solidFill>
                  <a:srgbClr val="000000"/>
                </a:solidFill>
                <a:effectLst/>
                <a:latin typeface="Open Sans" panose="020B0606030504020204" pitchFamily="34" charset="0"/>
              </a:rPr>
              <a:t> in, </a:t>
            </a:r>
            <a:r>
              <a:rPr lang="en-US" sz="1000" b="0" i="0" dirty="0" err="1">
                <a:solidFill>
                  <a:srgbClr val="000000"/>
                </a:solidFill>
                <a:effectLst/>
                <a:latin typeface="Open Sans" panose="020B0606030504020204" pitchFamily="34" charset="0"/>
              </a:rPr>
              <a:t>dapibus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sollicitudin</a:t>
            </a:r>
            <a:r>
              <a:rPr lang="en-US" sz="1000" b="0" i="0" dirty="0">
                <a:solidFill>
                  <a:srgbClr val="000000"/>
                </a:solidFill>
                <a:effectLst/>
                <a:latin typeface="Open Sans" panose="020B0606030504020204" pitchFamily="34" charset="0"/>
              </a:rPr>
              <a:t> nisi. Vestibulum </a:t>
            </a:r>
            <a:r>
              <a:rPr lang="en-US" sz="1000" b="0" i="0" dirty="0" err="1">
                <a:solidFill>
                  <a:srgbClr val="000000"/>
                </a:solidFill>
                <a:effectLst/>
                <a:latin typeface="Open Sans" panose="020B0606030504020204" pitchFamily="34" charset="0"/>
              </a:rPr>
              <a:t>rutrum</a:t>
            </a:r>
            <a:r>
              <a:rPr lang="en-US" sz="1000" b="0" i="0" dirty="0">
                <a:solidFill>
                  <a:srgbClr val="000000"/>
                </a:solidFill>
                <a:effectLst/>
                <a:latin typeface="Open Sans" panose="020B0606030504020204" pitchFamily="34" charset="0"/>
              </a:rPr>
              <a:t> dictum </a:t>
            </a:r>
            <a:r>
              <a:rPr lang="en-US" sz="1000" b="0" i="0" dirty="0" err="1">
                <a:solidFill>
                  <a:srgbClr val="000000"/>
                </a:solidFill>
                <a:effectLst/>
                <a:latin typeface="Open Sans" panose="020B0606030504020204" pitchFamily="34" charset="0"/>
              </a:rPr>
              <a:t>bibendum</a:t>
            </a:r>
            <a:r>
              <a:rPr lang="en-US" sz="1000" b="0" i="0" dirty="0">
                <a:solidFill>
                  <a:srgbClr val="000000"/>
                </a:solidFill>
                <a:effectLst/>
                <a:latin typeface="Open Sans" panose="020B0606030504020204" pitchFamily="34" charset="0"/>
              </a:rPr>
              <a:t>. Proin sed libero a </a:t>
            </a:r>
            <a:r>
              <a:rPr lang="en-US" sz="1000" b="0" i="0" dirty="0" err="1">
                <a:solidFill>
                  <a:srgbClr val="000000"/>
                </a:solidFill>
                <a:effectLst/>
                <a:latin typeface="Open Sans" panose="020B0606030504020204" pitchFamily="34" charset="0"/>
              </a:rPr>
              <a:t>velit</a:t>
            </a:r>
            <a:r>
              <a:rPr lang="en-US" sz="1000" b="0" i="0" dirty="0">
                <a:solidFill>
                  <a:srgbClr val="000000"/>
                </a:solidFill>
                <a:effectLst/>
                <a:latin typeface="Open Sans" panose="020B0606030504020204" pitchFamily="34" charset="0"/>
              </a:rPr>
              <a:t> cursus </a:t>
            </a:r>
            <a:r>
              <a:rPr lang="en-US" sz="1000" b="0" i="0" dirty="0" err="1">
                <a:solidFill>
                  <a:srgbClr val="000000"/>
                </a:solidFill>
                <a:effectLst/>
                <a:latin typeface="Open Sans" panose="020B0606030504020204" pitchFamily="34" charset="0"/>
              </a:rPr>
              <a:t>vehicula</a:t>
            </a:r>
            <a:r>
              <a:rPr lang="en-US" sz="1000" b="0" i="0" dirty="0">
                <a:solidFill>
                  <a:srgbClr val="000000"/>
                </a:solidFill>
                <a:effectLst/>
                <a:latin typeface="Open Sans" panose="020B0606030504020204" pitchFamily="34" charset="0"/>
              </a:rPr>
              <a:t> sed sed </a:t>
            </a:r>
            <a:r>
              <a:rPr lang="en-US" sz="1000" b="0" i="0" dirty="0" err="1">
                <a:solidFill>
                  <a:srgbClr val="000000"/>
                </a:solidFill>
                <a:effectLst/>
                <a:latin typeface="Open Sans" panose="020B0606030504020204" pitchFamily="34" charset="0"/>
              </a:rPr>
              <a:t>lacus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Suspendisse</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potenti</a:t>
            </a:r>
            <a:r>
              <a:rPr lang="en-US" sz="1000" b="0" i="0" dirty="0">
                <a:solidFill>
                  <a:srgbClr val="000000"/>
                </a:solidFill>
                <a:effectLst/>
                <a:latin typeface="Open Sans" panose="020B0606030504020204" pitchFamily="34" charset="0"/>
              </a:rPr>
              <a:t>. Donec </a:t>
            </a:r>
            <a:r>
              <a:rPr lang="en-US" sz="1000" b="0" i="0" dirty="0" err="1">
                <a:solidFill>
                  <a:srgbClr val="000000"/>
                </a:solidFill>
                <a:effectLst/>
                <a:latin typeface="Open Sans" panose="020B0606030504020204" pitchFamily="34" charset="0"/>
              </a:rPr>
              <a:t>aliquet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blandit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ultricies</a:t>
            </a:r>
            <a:r>
              <a:rPr lang="en-US" sz="1000" b="0" i="0" dirty="0">
                <a:solidFill>
                  <a:srgbClr val="000000"/>
                </a:solidFill>
                <a:effectLst/>
                <a:latin typeface="Open Sans" panose="020B0606030504020204" pitchFamily="34" charset="0"/>
              </a:rPr>
              <a:t>. Vestibulum ante ipsum </a:t>
            </a:r>
            <a:r>
              <a:rPr lang="en-US" sz="1000" b="0" i="0" dirty="0" err="1">
                <a:solidFill>
                  <a:srgbClr val="000000"/>
                </a:solidFill>
                <a:effectLst/>
                <a:latin typeface="Open Sans" panose="020B0606030504020204" pitchFamily="34" charset="0"/>
              </a:rPr>
              <a:t>primis</a:t>
            </a:r>
            <a:r>
              <a:rPr lang="en-US" sz="1000" b="0" i="0" dirty="0">
                <a:solidFill>
                  <a:srgbClr val="000000"/>
                </a:solidFill>
                <a:effectLst/>
                <a:latin typeface="Open Sans" panose="020B0606030504020204" pitchFamily="34" charset="0"/>
              </a:rPr>
              <a:t> in </a:t>
            </a:r>
            <a:r>
              <a:rPr lang="en-US" sz="1000" b="0" i="0" dirty="0" err="1">
                <a:solidFill>
                  <a:srgbClr val="000000"/>
                </a:solidFill>
                <a:effectLst/>
                <a:latin typeface="Open Sans" panose="020B0606030504020204" pitchFamily="34" charset="0"/>
              </a:rPr>
              <a:t>faucibus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orci</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luctus</a:t>
            </a:r>
            <a:r>
              <a:rPr lang="en-US" sz="1000" b="0" i="0" dirty="0">
                <a:solidFill>
                  <a:srgbClr val="000000"/>
                </a:solidFill>
                <a:effectLst/>
                <a:latin typeface="Open Sans" panose="020B0606030504020204" pitchFamily="34" charset="0"/>
              </a:rPr>
              <a:t> et </a:t>
            </a:r>
            <a:r>
              <a:rPr lang="en-US" sz="1000" b="0" i="0" dirty="0" err="1">
                <a:solidFill>
                  <a:srgbClr val="000000"/>
                </a:solidFill>
                <a:effectLst/>
                <a:latin typeface="Open Sans" panose="020B0606030504020204" pitchFamily="34" charset="0"/>
              </a:rPr>
              <a:t>ultrices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posuere</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cubilia</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curae</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Curabitur</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varius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risus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felis</a:t>
            </a:r>
            <a:r>
              <a:rPr lang="en-US" sz="1000" b="0" i="0" dirty="0">
                <a:solidFill>
                  <a:srgbClr val="000000"/>
                </a:solidFill>
                <a:effectLst/>
                <a:latin typeface="Open Sans" panose="020B0606030504020204" pitchFamily="34" charset="0"/>
              </a:rPr>
              <a:t>, auctor </a:t>
            </a:r>
            <a:r>
              <a:rPr lang="en-US" sz="1000" b="0" i="0" dirty="0" err="1">
                <a:solidFill>
                  <a:srgbClr val="000000"/>
                </a:solidFill>
                <a:effectLst/>
                <a:latin typeface="Open Sans" panose="020B0606030504020204" pitchFamily="34" charset="0"/>
              </a:rPr>
              <a:t>finibus</a:t>
            </a:r>
            <a:r>
              <a:rPr lang="en-US" sz="1000" b="0" i="0" dirty="0">
                <a:solidFill>
                  <a:srgbClr val="000000"/>
                </a:solidFill>
                <a:effectLst/>
                <a:latin typeface="Open Sans" panose="020B0606030504020204" pitchFamily="34" charset="0"/>
              </a:rPr>
              <a:t> magna </a:t>
            </a:r>
            <a:r>
              <a:rPr lang="en-US" sz="1000" b="0" i="0" dirty="0" err="1">
                <a:solidFill>
                  <a:srgbClr val="000000"/>
                </a:solidFill>
                <a:effectLst/>
                <a:latin typeface="Open Sans" panose="020B0606030504020204" pitchFamily="34" charset="0"/>
              </a:rPr>
              <a:t>hendrerit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sagittis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Etiam</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malesuada</a:t>
            </a:r>
            <a:r>
              <a:rPr lang="en-US" sz="1000" b="0" i="0" dirty="0">
                <a:solidFill>
                  <a:srgbClr val="000000"/>
                </a:solidFill>
                <a:effectLst/>
                <a:latin typeface="Open Sans" panose="020B0606030504020204" pitchFamily="34" charset="0"/>
              </a:rPr>
              <a:t> diam et dui </a:t>
            </a:r>
            <a:r>
              <a:rPr lang="en-US" sz="1000" b="0" i="0" dirty="0" err="1">
                <a:solidFill>
                  <a:srgbClr val="000000"/>
                </a:solidFill>
                <a:effectLst/>
                <a:latin typeface="Open Sans" panose="020B0606030504020204" pitchFamily="34" charset="0"/>
              </a:rPr>
              <a:t>facilisis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congue</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congue</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enim</a:t>
            </a:r>
            <a:r>
              <a:rPr lang="en-US" sz="1000" b="0" i="0" dirty="0">
                <a:solidFill>
                  <a:srgbClr val="000000"/>
                </a:solidFill>
                <a:effectLst/>
                <a:latin typeface="Open Sans" panose="020B0606030504020204" pitchFamily="34" charset="0"/>
              </a:rPr>
              <a:t> vestibulum. Cras </a:t>
            </a:r>
            <a:r>
              <a:rPr lang="en-US" sz="1000" b="0" i="0" dirty="0" err="1">
                <a:solidFill>
                  <a:srgbClr val="000000"/>
                </a:solidFill>
                <a:effectLst/>
                <a:latin typeface="Open Sans" panose="020B0606030504020204" pitchFamily="34" charset="0"/>
              </a:rPr>
              <a:t>vulputate</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placerat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lacus</a:t>
            </a:r>
            <a:r>
              <a:rPr lang="en-US" sz="1000" b="0" i="0" dirty="0">
                <a:solidFill>
                  <a:srgbClr val="000000"/>
                </a:solidFill>
                <a:effectLst/>
                <a:latin typeface="Open Sans" panose="020B0606030504020204" pitchFamily="34" charset="0"/>
              </a:rPr>
              <a:t> sit </a:t>
            </a:r>
            <a:r>
              <a:rPr lang="en-US" sz="1000" b="0" i="0" dirty="0" err="1">
                <a:solidFill>
                  <a:srgbClr val="000000"/>
                </a:solidFill>
                <a:effectLst/>
                <a:latin typeface="Open Sans" panose="020B0606030504020204" pitchFamily="34" charset="0"/>
              </a:rPr>
              <a:t>amet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rhoncus</a:t>
            </a:r>
            <a:r>
              <a:rPr lang="en-US" sz="1000" b="0" i="0" dirty="0">
                <a:solidFill>
                  <a:srgbClr val="000000"/>
                </a:solidFill>
                <a:effectLst/>
                <a:latin typeface="Open Sans" panose="020B0606030504020204" pitchFamily="34" charset="0"/>
              </a:rPr>
              <a:t>.</a:t>
            </a:r>
          </a:p>
          <a:p>
            <a:pPr algn="just"/>
            <a:endParaRPr lang="en-US" sz="1000" b="0" i="0" dirty="0">
              <a:solidFill>
                <a:srgbClr val="000000"/>
              </a:solidFill>
              <a:effectLst/>
              <a:latin typeface="Open Sans" panose="020B0606030504020204" pitchFamily="34" charset="0"/>
            </a:endParaRPr>
          </a:p>
          <a:p>
            <a:pPr algn="just"/>
            <a:r>
              <a:rPr lang="en-US" sz="1000" b="0" i="0" dirty="0" err="1">
                <a:solidFill>
                  <a:srgbClr val="000000"/>
                </a:solidFill>
                <a:effectLst/>
                <a:latin typeface="Open Sans" panose="020B0606030504020204" pitchFamily="34" charset="0"/>
              </a:rPr>
              <a:t>Interdum</a:t>
            </a:r>
            <a:r>
              <a:rPr lang="en-US" sz="1000" b="0" i="0" dirty="0">
                <a:solidFill>
                  <a:srgbClr val="000000"/>
                </a:solidFill>
                <a:effectLst/>
                <a:latin typeface="Open Sans" panose="020B0606030504020204" pitchFamily="34" charset="0"/>
              </a:rPr>
              <a:t> et </a:t>
            </a:r>
            <a:r>
              <a:rPr lang="en-US" sz="1000" b="0" i="0" dirty="0" err="1">
                <a:solidFill>
                  <a:srgbClr val="000000"/>
                </a:solidFill>
                <a:effectLst/>
                <a:latin typeface="Open Sans" panose="020B0606030504020204" pitchFamily="34" charset="0"/>
              </a:rPr>
              <a:t>malesuada</a:t>
            </a:r>
            <a:r>
              <a:rPr lang="en-US" sz="1000" b="0" i="0" dirty="0">
                <a:solidFill>
                  <a:srgbClr val="000000"/>
                </a:solidFill>
                <a:effectLst/>
                <a:latin typeface="Open Sans" panose="020B0606030504020204" pitchFamily="34" charset="0"/>
              </a:rPr>
              <a:t> fames ac ante ipsum </a:t>
            </a:r>
            <a:r>
              <a:rPr lang="en-US" sz="1000" b="0" i="0" dirty="0" err="1">
                <a:solidFill>
                  <a:srgbClr val="000000"/>
                </a:solidFill>
                <a:effectLst/>
                <a:latin typeface="Open Sans" panose="020B0606030504020204" pitchFamily="34" charset="0"/>
              </a:rPr>
              <a:t>primis</a:t>
            </a:r>
            <a:r>
              <a:rPr lang="en-US" sz="1000" b="0" i="0" dirty="0">
                <a:solidFill>
                  <a:srgbClr val="000000"/>
                </a:solidFill>
                <a:effectLst/>
                <a:latin typeface="Open Sans" panose="020B0606030504020204" pitchFamily="34" charset="0"/>
              </a:rPr>
              <a:t> in </a:t>
            </a:r>
            <a:r>
              <a:rPr lang="en-US" sz="1000" b="0" i="0" dirty="0" err="1">
                <a:solidFill>
                  <a:srgbClr val="000000"/>
                </a:solidFill>
                <a:effectLst/>
                <a:latin typeface="Open Sans" panose="020B0606030504020204" pitchFamily="34" charset="0"/>
              </a:rPr>
              <a:t>faucibus</a:t>
            </a:r>
            <a:r>
              <a:rPr lang="en-US" sz="1000" b="0" i="0" dirty="0">
                <a:solidFill>
                  <a:srgbClr val="000000"/>
                </a:solidFill>
                <a:effectLst/>
                <a:latin typeface="Open Sans" panose="020B0606030504020204" pitchFamily="34" charset="0"/>
              </a:rPr>
              <a:t>. Sed </a:t>
            </a:r>
            <a:r>
              <a:rPr lang="en-US" sz="1000" b="0" i="0" dirty="0" err="1">
                <a:solidFill>
                  <a:srgbClr val="000000"/>
                </a:solidFill>
                <a:effectLst/>
                <a:latin typeface="Open Sans" panose="020B0606030504020204" pitchFamily="34" charset="0"/>
              </a:rPr>
              <a:t>erat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elit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tincidunt</a:t>
            </a:r>
            <a:r>
              <a:rPr lang="en-US" sz="1000" b="0" i="0" dirty="0">
                <a:solidFill>
                  <a:srgbClr val="000000"/>
                </a:solidFill>
                <a:effectLst/>
                <a:latin typeface="Open Sans" panose="020B0606030504020204" pitchFamily="34" charset="0"/>
              </a:rPr>
              <a:t> at </a:t>
            </a:r>
            <a:r>
              <a:rPr lang="en-US" sz="1000" b="0" i="0" dirty="0" err="1">
                <a:solidFill>
                  <a:srgbClr val="000000"/>
                </a:solidFill>
                <a:effectLst/>
                <a:latin typeface="Open Sans" panose="020B0606030504020204" pitchFamily="34" charset="0"/>
              </a:rPr>
              <a:t>nulla</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facilisis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finibus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mattis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nunc</a:t>
            </a:r>
            <a:r>
              <a:rPr lang="en-US" sz="1000" b="0" i="0" dirty="0">
                <a:solidFill>
                  <a:srgbClr val="000000"/>
                </a:solidFill>
                <a:effectLst/>
                <a:latin typeface="Open Sans" panose="020B0606030504020204" pitchFamily="34" charset="0"/>
              </a:rPr>
              <a:t>. In sed </a:t>
            </a:r>
            <a:r>
              <a:rPr lang="en-US" sz="1000" b="0" i="0" dirty="0" err="1">
                <a:solidFill>
                  <a:srgbClr val="000000"/>
                </a:solidFill>
                <a:effectLst/>
                <a:latin typeface="Open Sans" panose="020B0606030504020204" pitchFamily="34" charset="0"/>
              </a:rPr>
              <a:t>mauris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ultrices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egestas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erat</a:t>
            </a:r>
            <a:r>
              <a:rPr lang="en-US" sz="1000" b="0" i="0" dirty="0">
                <a:solidFill>
                  <a:srgbClr val="000000"/>
                </a:solidFill>
                <a:effectLst/>
                <a:latin typeface="Open Sans" panose="020B0606030504020204" pitchFamily="34" charset="0"/>
              </a:rPr>
              <a:t> vel, </a:t>
            </a:r>
            <a:r>
              <a:rPr lang="en-US" sz="1000" b="0" i="0" dirty="0" err="1">
                <a:solidFill>
                  <a:srgbClr val="000000"/>
                </a:solidFill>
                <a:effectLst/>
                <a:latin typeface="Open Sans" panose="020B0606030504020204" pitchFamily="34" charset="0"/>
              </a:rPr>
              <a:t>efficitur</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lectus</a:t>
            </a:r>
            <a:r>
              <a:rPr lang="en-US" sz="1000" b="0" i="0" dirty="0">
                <a:solidFill>
                  <a:srgbClr val="000000"/>
                </a:solidFill>
                <a:effectLst/>
                <a:latin typeface="Open Sans" panose="020B0606030504020204" pitchFamily="34" charset="0"/>
              </a:rPr>
              <a:t>. Sed et </a:t>
            </a:r>
            <a:r>
              <a:rPr lang="en-US" sz="1000" b="0" i="0" dirty="0" err="1">
                <a:solidFill>
                  <a:srgbClr val="000000"/>
                </a:solidFill>
                <a:effectLst/>
                <a:latin typeface="Open Sans" panose="020B0606030504020204" pitchFamily="34" charset="0"/>
              </a:rPr>
              <a:t>mattis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mauris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Curabitur</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pellentesque</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scelerisque</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feugiat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Praesent</a:t>
            </a:r>
            <a:r>
              <a:rPr lang="en-US" sz="1000" b="0" i="0" dirty="0">
                <a:solidFill>
                  <a:srgbClr val="000000"/>
                </a:solidFill>
                <a:effectLst/>
                <a:latin typeface="Open Sans" panose="020B0606030504020204" pitchFamily="34" charset="0"/>
              </a:rPr>
              <a:t> gravida, </a:t>
            </a:r>
            <a:r>
              <a:rPr lang="en-US" sz="1000" b="0" i="0" dirty="0" err="1">
                <a:solidFill>
                  <a:srgbClr val="000000"/>
                </a:solidFill>
                <a:effectLst/>
                <a:latin typeface="Open Sans" panose="020B0606030504020204" pitchFamily="34" charset="0"/>
              </a:rPr>
              <a:t>elit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ornare</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tristique</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tincidunt</a:t>
            </a:r>
            <a:r>
              <a:rPr lang="en-US" sz="1000" b="0" i="0" dirty="0">
                <a:solidFill>
                  <a:srgbClr val="000000"/>
                </a:solidFill>
                <a:effectLst/>
                <a:latin typeface="Open Sans" panose="020B0606030504020204" pitchFamily="34" charset="0"/>
              </a:rPr>
              <a:t>, ante dui </a:t>
            </a:r>
            <a:r>
              <a:rPr lang="en-US" sz="1000" b="0" i="0" dirty="0" err="1">
                <a:solidFill>
                  <a:srgbClr val="000000"/>
                </a:solidFill>
                <a:effectLst/>
                <a:latin typeface="Open Sans" panose="020B0606030504020204" pitchFamily="34" charset="0"/>
              </a:rPr>
              <a:t>consequat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risus</a:t>
            </a:r>
            <a:r>
              <a:rPr lang="en-US" sz="1000" b="0" i="0" dirty="0">
                <a:solidFill>
                  <a:srgbClr val="000000"/>
                </a:solidFill>
                <a:effectLst/>
                <a:latin typeface="Open Sans" panose="020B0606030504020204" pitchFamily="34" charset="0"/>
              </a:rPr>
              <a:t>, et </a:t>
            </a:r>
            <a:r>
              <a:rPr lang="en-US" sz="1000" b="0" i="0" dirty="0" err="1">
                <a:solidFill>
                  <a:srgbClr val="000000"/>
                </a:solidFill>
                <a:effectLst/>
                <a:latin typeface="Open Sans" panose="020B0606030504020204" pitchFamily="34" charset="0"/>
              </a:rPr>
              <a:t>consectetur</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lectus</a:t>
            </a:r>
            <a:r>
              <a:rPr lang="en-US" sz="1000" b="0" i="0" dirty="0">
                <a:solidFill>
                  <a:srgbClr val="000000"/>
                </a:solidFill>
                <a:effectLst/>
                <a:latin typeface="Open Sans" panose="020B0606030504020204" pitchFamily="34" charset="0"/>
              </a:rPr>
              <a:t> libero </a:t>
            </a:r>
            <a:r>
              <a:rPr lang="en-US" sz="1000" b="0" i="0" dirty="0" err="1">
                <a:solidFill>
                  <a:srgbClr val="000000"/>
                </a:solidFill>
                <a:effectLst/>
                <a:latin typeface="Open Sans" panose="020B0606030504020204" pitchFamily="34" charset="0"/>
              </a:rPr>
              <a:t>ut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turpis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Nullam</a:t>
            </a:r>
            <a:r>
              <a:rPr lang="en-US" sz="1000" b="0" i="0" dirty="0">
                <a:solidFill>
                  <a:srgbClr val="000000"/>
                </a:solidFill>
                <a:effectLst/>
                <a:latin typeface="Open Sans" panose="020B0606030504020204" pitchFamily="34" charset="0"/>
              </a:rPr>
              <a:t> vitae </a:t>
            </a:r>
            <a:r>
              <a:rPr lang="en-US" sz="1000" b="0" i="0" dirty="0" err="1">
                <a:solidFill>
                  <a:srgbClr val="000000"/>
                </a:solidFill>
                <a:effectLst/>
                <a:latin typeface="Open Sans" panose="020B0606030504020204" pitchFamily="34" charset="0"/>
              </a:rPr>
              <a:t>dapibus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urna</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nec</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egestas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velit</a:t>
            </a:r>
            <a:r>
              <a:rPr lang="en-US" sz="1000" b="0" i="0" dirty="0">
                <a:solidFill>
                  <a:srgbClr val="000000"/>
                </a:solidFill>
                <a:effectLst/>
                <a:latin typeface="Open Sans" panose="020B0606030504020204" pitchFamily="34" charset="0"/>
              </a:rPr>
              <a:t>. Sed </a:t>
            </a:r>
            <a:r>
              <a:rPr lang="en-US" sz="1000" b="0" i="0" dirty="0" err="1">
                <a:solidFill>
                  <a:srgbClr val="000000"/>
                </a:solidFill>
                <a:effectLst/>
                <a:latin typeface="Open Sans" panose="020B0606030504020204" pitchFamily="34" charset="0"/>
              </a:rPr>
              <a:t>blandit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risus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eu</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augue</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egestas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dignissim</a:t>
            </a:r>
            <a:r>
              <a:rPr lang="en-US" sz="1000" b="0" i="0" dirty="0">
                <a:solidFill>
                  <a:srgbClr val="000000"/>
                </a:solidFill>
                <a:effectLst/>
                <a:latin typeface="Open Sans" panose="020B0606030504020204" pitchFamily="34" charset="0"/>
              </a:rPr>
              <a:t>.</a:t>
            </a:r>
          </a:p>
          <a:p>
            <a:pPr algn="just"/>
            <a:endParaRPr lang="en-US" sz="1000" b="0" i="0" dirty="0">
              <a:solidFill>
                <a:srgbClr val="000000"/>
              </a:solidFill>
              <a:effectLst/>
              <a:latin typeface="Open Sans" panose="020B0606030504020204" pitchFamily="34" charset="0"/>
            </a:endParaRPr>
          </a:p>
          <a:p>
            <a:pPr algn="just"/>
            <a:r>
              <a:rPr lang="en-US" sz="1000" b="0" i="0" dirty="0" err="1">
                <a:solidFill>
                  <a:srgbClr val="000000"/>
                </a:solidFill>
                <a:effectLst/>
                <a:latin typeface="Open Sans" panose="020B0606030504020204" pitchFamily="34" charset="0"/>
              </a:rPr>
              <a:t>Nulla</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accumsan</a:t>
            </a:r>
            <a:r>
              <a:rPr lang="en-US" sz="1000" b="0" i="0" dirty="0">
                <a:solidFill>
                  <a:srgbClr val="000000"/>
                </a:solidFill>
                <a:effectLst/>
                <a:latin typeface="Open Sans" panose="020B0606030504020204" pitchFamily="34" charset="0"/>
              </a:rPr>
              <a:t> tempus dolor, at </a:t>
            </a:r>
            <a:r>
              <a:rPr lang="en-US" sz="1000" b="0" i="0" dirty="0" err="1">
                <a:solidFill>
                  <a:srgbClr val="000000"/>
                </a:solidFill>
                <a:effectLst/>
                <a:latin typeface="Open Sans" panose="020B0606030504020204" pitchFamily="34" charset="0"/>
              </a:rPr>
              <a:t>sagittis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nulla</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ullamcorper</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quis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Curabitur</a:t>
            </a:r>
            <a:r>
              <a:rPr lang="en-US" sz="1000" b="0" i="0" dirty="0">
                <a:solidFill>
                  <a:srgbClr val="000000"/>
                </a:solidFill>
                <a:effectLst/>
                <a:latin typeface="Open Sans" panose="020B0606030504020204" pitchFamily="34" charset="0"/>
              </a:rPr>
              <a:t> sed dictum </a:t>
            </a:r>
            <a:r>
              <a:rPr lang="en-US" sz="1000" b="0" i="0" dirty="0" err="1">
                <a:solidFill>
                  <a:srgbClr val="000000"/>
                </a:solidFill>
                <a:effectLst/>
                <a:latin typeface="Open Sans" panose="020B0606030504020204" pitchFamily="34" charset="0"/>
              </a:rPr>
              <a:t>justo</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Etiam</a:t>
            </a:r>
            <a:r>
              <a:rPr lang="en-US" sz="1000" b="0" i="0" dirty="0">
                <a:solidFill>
                  <a:srgbClr val="000000"/>
                </a:solidFill>
                <a:effectLst/>
                <a:latin typeface="Open Sans" panose="020B0606030504020204" pitchFamily="34" charset="0"/>
              </a:rPr>
              <a:t> porta </a:t>
            </a:r>
            <a:r>
              <a:rPr lang="en-US" sz="1000" b="0" i="0" dirty="0" err="1">
                <a:solidFill>
                  <a:srgbClr val="000000"/>
                </a:solidFill>
                <a:effectLst/>
                <a:latin typeface="Open Sans" panose="020B0606030504020204" pitchFamily="34" charset="0"/>
              </a:rPr>
              <a:t>sollicitudin</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tellus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ut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eleifend</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sem</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vulputate</a:t>
            </a:r>
            <a:r>
              <a:rPr lang="en-US" sz="1000" b="0" i="0" dirty="0">
                <a:solidFill>
                  <a:srgbClr val="000000"/>
                </a:solidFill>
                <a:effectLst/>
                <a:latin typeface="Open Sans" panose="020B0606030504020204" pitchFamily="34" charset="0"/>
              </a:rPr>
              <a:t> ac. Integer </a:t>
            </a:r>
            <a:r>
              <a:rPr lang="en-US" sz="1000" b="0" i="0" dirty="0" err="1">
                <a:solidFill>
                  <a:srgbClr val="000000"/>
                </a:solidFill>
                <a:effectLst/>
                <a:latin typeface="Open Sans" panose="020B0606030504020204" pitchFamily="34" charset="0"/>
              </a:rPr>
              <a:t>mollis</a:t>
            </a:r>
            <a:r>
              <a:rPr lang="en-US" sz="1000" b="0" i="0" dirty="0">
                <a:solidFill>
                  <a:srgbClr val="000000"/>
                </a:solidFill>
                <a:effectLst/>
                <a:latin typeface="Open Sans" panose="020B0606030504020204" pitchFamily="34" charset="0"/>
              </a:rPr>
              <a:t> vel </a:t>
            </a:r>
            <a:r>
              <a:rPr lang="en-US" sz="1000" b="0" i="0" dirty="0" err="1">
                <a:solidFill>
                  <a:srgbClr val="000000"/>
                </a:solidFill>
                <a:effectLst/>
                <a:latin typeface="Open Sans" panose="020B0606030504020204" pitchFamily="34" charset="0"/>
              </a:rPr>
              <a:t>lectus</a:t>
            </a:r>
            <a:r>
              <a:rPr lang="en-US" sz="1000" b="0" i="0" dirty="0">
                <a:solidFill>
                  <a:srgbClr val="000000"/>
                </a:solidFill>
                <a:effectLst/>
                <a:latin typeface="Open Sans" panose="020B0606030504020204" pitchFamily="34" charset="0"/>
              </a:rPr>
              <a:t> et </a:t>
            </a:r>
            <a:r>
              <a:rPr lang="en-US" sz="1000" b="0" i="0" dirty="0" err="1">
                <a:solidFill>
                  <a:srgbClr val="000000"/>
                </a:solidFill>
                <a:effectLst/>
                <a:latin typeface="Open Sans" panose="020B0606030504020204" pitchFamily="34" charset="0"/>
              </a:rPr>
              <a:t>consectetur</a:t>
            </a:r>
            <a:r>
              <a:rPr lang="en-US" sz="1000" b="0" i="0" dirty="0">
                <a:solidFill>
                  <a:srgbClr val="000000"/>
                </a:solidFill>
                <a:effectLst/>
                <a:latin typeface="Open Sans" panose="020B0606030504020204" pitchFamily="34" charset="0"/>
              </a:rPr>
              <a:t>. Aenean </a:t>
            </a:r>
            <a:r>
              <a:rPr lang="en-US" sz="1000" b="0" i="0" dirty="0" err="1">
                <a:solidFill>
                  <a:srgbClr val="000000"/>
                </a:solidFill>
                <a:effectLst/>
                <a:latin typeface="Open Sans" panose="020B0606030504020204" pitchFamily="34" charset="0"/>
              </a:rPr>
              <a:t>porttitor</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elit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eu</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egestas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bibendum</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Suspendisse</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eu</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hendrerit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lectus</a:t>
            </a:r>
            <a:r>
              <a:rPr lang="en-US" sz="1000" b="0" i="0" dirty="0">
                <a:solidFill>
                  <a:srgbClr val="000000"/>
                </a:solidFill>
                <a:effectLst/>
                <a:latin typeface="Open Sans" panose="020B0606030504020204" pitchFamily="34" charset="0"/>
              </a:rPr>
              <a:t>. Maecenas </a:t>
            </a:r>
            <a:r>
              <a:rPr lang="en-US" sz="1000" b="0" i="0" dirty="0" err="1">
                <a:solidFill>
                  <a:srgbClr val="000000"/>
                </a:solidFill>
                <a:effectLst/>
                <a:latin typeface="Open Sans" panose="020B0606030504020204" pitchFamily="34" charset="0"/>
              </a:rPr>
              <a:t>vulputate</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sem</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nisl</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ut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molestie</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odio</a:t>
            </a:r>
            <a:r>
              <a:rPr lang="en-US" sz="1000" b="0" i="0" dirty="0">
                <a:solidFill>
                  <a:srgbClr val="000000"/>
                </a:solidFill>
                <a:effectLst/>
                <a:latin typeface="Open Sans" panose="020B0606030504020204" pitchFamily="34" charset="0"/>
              </a:rPr>
              <a:t> maximus ac. Maecenas </a:t>
            </a:r>
            <a:r>
              <a:rPr lang="en-US" sz="1000" b="0" i="0" dirty="0" err="1">
                <a:solidFill>
                  <a:srgbClr val="000000"/>
                </a:solidFill>
                <a:effectLst/>
                <a:latin typeface="Open Sans" panose="020B0606030504020204" pitchFamily="34" charset="0"/>
              </a:rPr>
              <a:t>ut</a:t>
            </a:r>
            <a:r>
              <a:rPr lang="en-US" sz="1000" b="0" i="0" dirty="0">
                <a:solidFill>
                  <a:srgbClr val="000000"/>
                </a:solidFill>
                <a:effectLst/>
                <a:latin typeface="Open Sans" panose="020B0606030504020204" pitchFamily="34" charset="0"/>
              </a:rPr>
              <a:t> semper eros. </a:t>
            </a:r>
            <a:r>
              <a:rPr lang="en-US" sz="1000" b="0" i="0" dirty="0" err="1">
                <a:solidFill>
                  <a:srgbClr val="000000"/>
                </a:solidFill>
                <a:effectLst/>
                <a:latin typeface="Open Sans" panose="020B0606030504020204" pitchFamily="34" charset="0"/>
              </a:rPr>
              <a:t>Etiam</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facilisis</a:t>
            </a:r>
            <a:r>
              <a:rPr lang="en-US" sz="1000" b="0" i="0" dirty="0">
                <a:solidFill>
                  <a:srgbClr val="000000"/>
                </a:solidFill>
                <a:effectLst/>
                <a:latin typeface="Open Sans" panose="020B0606030504020204" pitchFamily="34" charset="0"/>
              </a:rPr>
              <a:t> porta </a:t>
            </a:r>
            <a:r>
              <a:rPr lang="en-US" sz="1000" b="0" i="0" dirty="0" err="1">
                <a:solidFill>
                  <a:srgbClr val="000000"/>
                </a:solidFill>
                <a:effectLst/>
                <a:latin typeface="Open Sans" panose="020B0606030504020204" pitchFamily="34" charset="0"/>
              </a:rPr>
              <a:t>tellus</a:t>
            </a:r>
            <a:r>
              <a:rPr lang="en-US" sz="1000" b="0" i="0" dirty="0">
                <a:solidFill>
                  <a:srgbClr val="000000"/>
                </a:solidFill>
                <a:effectLst/>
                <a:latin typeface="Open Sans" panose="020B0606030504020204" pitchFamily="34" charset="0"/>
              </a:rPr>
              <a:t>, at </a:t>
            </a:r>
            <a:r>
              <a:rPr lang="en-US" sz="1000" b="0" i="0" dirty="0" err="1">
                <a:solidFill>
                  <a:srgbClr val="000000"/>
                </a:solidFill>
                <a:effectLst/>
                <a:latin typeface="Open Sans" panose="020B0606030504020204" pitchFamily="34" charset="0"/>
              </a:rPr>
              <a:t>laoreet</a:t>
            </a:r>
            <a:r>
              <a:rPr lang="en-US" sz="1000" b="0" i="0" dirty="0">
                <a:solidFill>
                  <a:srgbClr val="000000"/>
                </a:solidFill>
                <a:effectLst/>
                <a:latin typeface="Open Sans" panose="020B0606030504020204" pitchFamily="34" charset="0"/>
              </a:rPr>
              <a:t> magna </a:t>
            </a:r>
            <a:r>
              <a:rPr lang="en-US" sz="1000" b="0" i="0" dirty="0" err="1">
                <a:solidFill>
                  <a:srgbClr val="000000"/>
                </a:solidFill>
                <a:effectLst/>
                <a:latin typeface="Open Sans" panose="020B0606030504020204" pitchFamily="34" charset="0"/>
              </a:rPr>
              <a:t>varius</a:t>
            </a:r>
            <a:r>
              <a:rPr lang="en-US" sz="1000" b="0" i="0" dirty="0">
                <a:solidFill>
                  <a:srgbClr val="000000"/>
                </a:solidFill>
                <a:effectLst/>
                <a:latin typeface="Open Sans" panose="020B0606030504020204" pitchFamily="34" charset="0"/>
              </a:rPr>
              <a:t> ac. Aenean </a:t>
            </a:r>
            <a:r>
              <a:rPr lang="en-US" sz="1000" b="0" i="0" dirty="0" err="1">
                <a:solidFill>
                  <a:srgbClr val="000000"/>
                </a:solidFill>
                <a:effectLst/>
                <a:latin typeface="Open Sans" panose="020B0606030504020204" pitchFamily="34" charset="0"/>
              </a:rPr>
              <a:t>viverra</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iaculis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velit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ut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ultricies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est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sollicitudin</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viverra</a:t>
            </a:r>
            <a:r>
              <a:rPr lang="en-US" sz="1000" b="0" i="0" dirty="0">
                <a:solidFill>
                  <a:srgbClr val="000000"/>
                </a:solidFill>
                <a:effectLst/>
                <a:latin typeface="Open Sans" panose="020B0606030504020204" pitchFamily="34" charset="0"/>
              </a:rPr>
              <a:t>. Donec vestibulum, </a:t>
            </a:r>
            <a:r>
              <a:rPr lang="en-US" sz="1000" b="0" i="0" dirty="0" err="1">
                <a:solidFill>
                  <a:srgbClr val="000000"/>
                </a:solidFill>
                <a:effectLst/>
                <a:latin typeface="Open Sans" panose="020B0606030504020204" pitchFamily="34" charset="0"/>
              </a:rPr>
              <a:t>arcu</a:t>
            </a:r>
            <a:r>
              <a:rPr lang="en-US" sz="1000" b="0" i="0" dirty="0">
                <a:solidFill>
                  <a:srgbClr val="000000"/>
                </a:solidFill>
                <a:effectLst/>
                <a:latin typeface="Open Sans" panose="020B0606030504020204" pitchFamily="34" charset="0"/>
              </a:rPr>
              <a:t> tempus </a:t>
            </a:r>
            <a:r>
              <a:rPr lang="en-US" sz="1000" b="0" i="0" dirty="0" err="1">
                <a:solidFill>
                  <a:srgbClr val="000000"/>
                </a:solidFill>
                <a:effectLst/>
                <a:latin typeface="Open Sans" panose="020B0606030504020204" pitchFamily="34" charset="0"/>
              </a:rPr>
              <a:t>dignissim</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condimentum</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quam</a:t>
            </a:r>
            <a:r>
              <a:rPr lang="en-US" sz="1000" b="0" i="0" dirty="0">
                <a:solidFill>
                  <a:srgbClr val="000000"/>
                </a:solidFill>
                <a:effectLst/>
                <a:latin typeface="Open Sans" panose="020B0606030504020204" pitchFamily="34" charset="0"/>
              </a:rPr>
              <a:t> dolor </a:t>
            </a:r>
            <a:r>
              <a:rPr lang="en-US" sz="1000" b="0" i="0" dirty="0" err="1">
                <a:solidFill>
                  <a:srgbClr val="000000"/>
                </a:solidFill>
                <a:effectLst/>
                <a:latin typeface="Open Sans" panose="020B0606030504020204" pitchFamily="34" charset="0"/>
              </a:rPr>
              <a:t>blandit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quam</a:t>
            </a:r>
            <a:r>
              <a:rPr lang="en-US" sz="1000" b="0" i="0" dirty="0">
                <a:solidFill>
                  <a:srgbClr val="000000"/>
                </a:solidFill>
                <a:effectLst/>
                <a:latin typeface="Open Sans" panose="020B0606030504020204" pitchFamily="34" charset="0"/>
              </a:rPr>
              <a:t>, id </a:t>
            </a:r>
            <a:r>
              <a:rPr lang="en-US" sz="1000" b="0" i="0" dirty="0" err="1">
                <a:solidFill>
                  <a:srgbClr val="000000"/>
                </a:solidFill>
                <a:effectLst/>
                <a:latin typeface="Open Sans" panose="020B0606030504020204" pitchFamily="34" charset="0"/>
              </a:rPr>
              <a:t>tincidunt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enim</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purus</a:t>
            </a:r>
            <a:r>
              <a:rPr lang="en-US" sz="1000" b="0" i="0" dirty="0">
                <a:solidFill>
                  <a:srgbClr val="000000"/>
                </a:solidFill>
                <a:effectLst/>
                <a:latin typeface="Open Sans" panose="020B0606030504020204" pitchFamily="34" charset="0"/>
              </a:rPr>
              <a:t> vitae eros. </a:t>
            </a:r>
            <a:r>
              <a:rPr lang="en-US" sz="1000" b="0" i="0" dirty="0" err="1">
                <a:solidFill>
                  <a:srgbClr val="000000"/>
                </a:solidFill>
                <a:effectLst/>
                <a:latin typeface="Open Sans" panose="020B0606030504020204" pitchFamily="34" charset="0"/>
              </a:rPr>
              <a:t>Pellentesque</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tristique</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fringilla</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felis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tempor</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sodales</a:t>
            </a:r>
            <a:r>
              <a:rPr lang="en-US" sz="1000" b="0" i="0" dirty="0">
                <a:solidFill>
                  <a:srgbClr val="000000"/>
                </a:solidFill>
                <a:effectLst/>
                <a:latin typeface="Open Sans" panose="020B0606030504020204" pitchFamily="34" charset="0"/>
              </a:rPr>
              <a:t>. Cras </a:t>
            </a:r>
            <a:r>
              <a:rPr lang="en-US" sz="1000" b="0" i="0" dirty="0" err="1">
                <a:solidFill>
                  <a:srgbClr val="000000"/>
                </a:solidFill>
                <a:effectLst/>
                <a:latin typeface="Open Sans" panose="020B0606030504020204" pitchFamily="34" charset="0"/>
              </a:rPr>
              <a:t>efficitur</a:t>
            </a:r>
            <a:r>
              <a:rPr lang="en-US" sz="1000" b="0" i="0" dirty="0">
                <a:solidFill>
                  <a:srgbClr val="000000"/>
                </a:solidFill>
                <a:effectLst/>
                <a:latin typeface="Open Sans" panose="020B0606030504020204" pitchFamily="34" charset="0"/>
              </a:rPr>
              <a:t> ex ac lorem </a:t>
            </a:r>
            <a:r>
              <a:rPr lang="en-US" sz="1000" b="0" i="0" dirty="0" err="1">
                <a:solidFill>
                  <a:srgbClr val="000000"/>
                </a:solidFill>
                <a:effectLst/>
                <a:latin typeface="Open Sans" panose="020B0606030504020204" pitchFamily="34" charset="0"/>
              </a:rPr>
              <a:t>lobortis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vulputate</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Curabitur</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venenatis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feugiat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condimentum</a:t>
            </a:r>
            <a:r>
              <a:rPr lang="en-US" sz="1000" b="0" i="0" dirty="0">
                <a:solidFill>
                  <a:srgbClr val="000000"/>
                </a:solidFill>
                <a:effectLst/>
                <a:latin typeface="Open Sans" panose="020B0606030504020204" pitchFamily="34" charset="0"/>
              </a:rPr>
              <a:t>.</a:t>
            </a:r>
          </a:p>
          <a:p>
            <a:pPr algn="just"/>
            <a:endParaRPr lang="en-US" sz="1000" dirty="0">
              <a:solidFill>
                <a:srgbClr val="000000"/>
              </a:solidFill>
              <a:latin typeface="Open Sans" panose="020B0606030504020204" pitchFamily="34" charset="0"/>
            </a:endParaRPr>
          </a:p>
          <a:p>
            <a:pPr algn="just"/>
            <a:r>
              <a:rPr lang="en-US" sz="1000" b="0" i="0" dirty="0">
                <a:solidFill>
                  <a:srgbClr val="000000"/>
                </a:solidFill>
                <a:effectLst/>
                <a:latin typeface="Open Sans" panose="020B0606030504020204" pitchFamily="34" charset="0"/>
              </a:rPr>
              <a:t>Lorem ipsum dolor sit </a:t>
            </a:r>
            <a:r>
              <a:rPr lang="en-US" sz="1000" b="0" i="0" dirty="0" err="1">
                <a:solidFill>
                  <a:srgbClr val="000000"/>
                </a:solidFill>
                <a:effectLst/>
                <a:latin typeface="Open Sans" panose="020B0606030504020204" pitchFamily="34" charset="0"/>
              </a:rPr>
              <a:t>amet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consectetur</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adipiscing</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elit</a:t>
            </a:r>
            <a:r>
              <a:rPr lang="en-US" sz="1000" b="0" i="0" dirty="0">
                <a:solidFill>
                  <a:srgbClr val="000000"/>
                </a:solidFill>
                <a:effectLst/>
                <a:latin typeface="Open Sans" panose="020B0606030504020204" pitchFamily="34" charset="0"/>
              </a:rPr>
              <a:t>. Donec </a:t>
            </a:r>
            <a:r>
              <a:rPr lang="en-US" sz="1000" b="0" i="0" dirty="0" err="1">
                <a:solidFill>
                  <a:srgbClr val="000000"/>
                </a:solidFill>
                <a:effectLst/>
                <a:latin typeface="Open Sans" panose="020B0606030504020204" pitchFamily="34" charset="0"/>
              </a:rPr>
              <a:t>imperdiet</a:t>
            </a:r>
            <a:r>
              <a:rPr lang="en-US" sz="1000" b="0" i="0" dirty="0">
                <a:solidFill>
                  <a:srgbClr val="000000"/>
                </a:solidFill>
                <a:effectLst/>
                <a:latin typeface="Open Sans" panose="020B0606030504020204" pitchFamily="34" charset="0"/>
              </a:rPr>
              <a:t> libero </a:t>
            </a:r>
            <a:r>
              <a:rPr lang="en-US" sz="1000" b="0" i="0" dirty="0" err="1">
                <a:solidFill>
                  <a:srgbClr val="000000"/>
                </a:solidFill>
                <a:effectLst/>
                <a:latin typeface="Open Sans" panose="020B0606030504020204" pitchFamily="34" charset="0"/>
              </a:rPr>
              <a:t>justo</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eu</a:t>
            </a:r>
            <a:r>
              <a:rPr lang="en-US" sz="1000" b="0" i="0" dirty="0">
                <a:solidFill>
                  <a:srgbClr val="000000"/>
                </a:solidFill>
                <a:effectLst/>
                <a:latin typeface="Open Sans" panose="020B0606030504020204" pitchFamily="34" charset="0"/>
              </a:rPr>
              <a:t> convallis nisi lacinia sit </a:t>
            </a:r>
            <a:r>
              <a:rPr lang="en-US" sz="1000" b="0" i="0" dirty="0" err="1">
                <a:solidFill>
                  <a:srgbClr val="000000"/>
                </a:solidFill>
                <a:effectLst/>
                <a:latin typeface="Open Sans" panose="020B0606030504020204" pitchFamily="34" charset="0"/>
              </a:rPr>
              <a:t>amet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Nulla</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nec</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nulla</a:t>
            </a:r>
            <a:r>
              <a:rPr lang="en-US" sz="1000" b="0" i="0" dirty="0">
                <a:solidFill>
                  <a:srgbClr val="000000"/>
                </a:solidFill>
                <a:effectLst/>
                <a:latin typeface="Open Sans" panose="020B0606030504020204" pitchFamily="34" charset="0"/>
              </a:rPr>
              <a:t> dictum, gravida </a:t>
            </a:r>
            <a:r>
              <a:rPr lang="en-US" sz="1000" b="0" i="0" dirty="0" err="1">
                <a:solidFill>
                  <a:srgbClr val="000000"/>
                </a:solidFill>
                <a:effectLst/>
                <a:latin typeface="Open Sans" panose="020B0606030504020204" pitchFamily="34" charset="0"/>
              </a:rPr>
              <a:t>purus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nec</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egestas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nunc</a:t>
            </a:r>
            <a:r>
              <a:rPr lang="en-US" sz="1000" b="0" i="0" dirty="0">
                <a:solidFill>
                  <a:srgbClr val="000000"/>
                </a:solidFill>
                <a:effectLst/>
                <a:latin typeface="Open Sans" panose="020B0606030504020204" pitchFamily="34" charset="0"/>
              </a:rPr>
              <a:t>. Sed </a:t>
            </a:r>
            <a:r>
              <a:rPr lang="en-US" sz="1000" b="0" i="0" dirty="0" err="1">
                <a:solidFill>
                  <a:srgbClr val="000000"/>
                </a:solidFill>
                <a:effectLst/>
                <a:latin typeface="Open Sans" panose="020B0606030504020204" pitchFamily="34" charset="0"/>
              </a:rPr>
              <a:t>laoreet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nulla</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nec</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sem</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rutrum</a:t>
            </a:r>
            <a:r>
              <a:rPr lang="en-US" sz="1000" b="0" i="0" dirty="0">
                <a:solidFill>
                  <a:srgbClr val="000000"/>
                </a:solidFill>
                <a:effectLst/>
                <a:latin typeface="Open Sans" panose="020B0606030504020204" pitchFamily="34" charset="0"/>
              </a:rPr>
              <a:t>, ac </a:t>
            </a:r>
            <a:r>
              <a:rPr lang="en-US" sz="1000" b="0" i="0" dirty="0" err="1">
                <a:solidFill>
                  <a:srgbClr val="000000"/>
                </a:solidFill>
                <a:effectLst/>
                <a:latin typeface="Open Sans" panose="020B0606030504020204" pitchFamily="34" charset="0"/>
              </a:rPr>
              <a:t>ultricies</a:t>
            </a:r>
            <a:r>
              <a:rPr lang="en-US" sz="1000" b="0" i="0" dirty="0">
                <a:solidFill>
                  <a:srgbClr val="000000"/>
                </a:solidFill>
                <a:effectLst/>
                <a:latin typeface="Open Sans" panose="020B0606030504020204" pitchFamily="34" charset="0"/>
              </a:rPr>
              <a:t> ipsum </a:t>
            </a:r>
            <a:r>
              <a:rPr lang="en-US" sz="1000" b="0" i="0" dirty="0" err="1">
                <a:solidFill>
                  <a:srgbClr val="000000"/>
                </a:solidFill>
                <a:effectLst/>
                <a:latin typeface="Open Sans" panose="020B0606030504020204" pitchFamily="34" charset="0"/>
              </a:rPr>
              <a:t>elementum</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Etiam</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facilisis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purus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ut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tincidunt</a:t>
            </a:r>
            <a:r>
              <a:rPr lang="en-US" sz="1000" b="0" i="0" dirty="0">
                <a:solidFill>
                  <a:srgbClr val="000000"/>
                </a:solidFill>
                <a:effectLst/>
                <a:latin typeface="Open Sans" panose="020B0606030504020204" pitchFamily="34" charset="0"/>
              </a:rPr>
              <a:t> pulvinar, </a:t>
            </a:r>
            <a:r>
              <a:rPr lang="en-US" sz="1000" b="0" i="0" dirty="0" err="1">
                <a:solidFill>
                  <a:srgbClr val="000000"/>
                </a:solidFill>
                <a:effectLst/>
                <a:latin typeface="Open Sans" panose="020B0606030504020204" pitchFamily="34" charset="0"/>
              </a:rPr>
              <a:t>metus</a:t>
            </a:r>
            <a:r>
              <a:rPr lang="en-US" sz="1000" b="0" i="0" dirty="0">
                <a:solidFill>
                  <a:srgbClr val="000000"/>
                </a:solidFill>
                <a:effectLst/>
                <a:latin typeface="Open Sans" panose="020B0606030504020204" pitchFamily="34" charset="0"/>
              </a:rPr>
              <a:t> mi gravida diam, </a:t>
            </a:r>
            <a:r>
              <a:rPr lang="en-US" sz="1000" b="0" i="0" dirty="0" err="1">
                <a:solidFill>
                  <a:srgbClr val="000000"/>
                </a:solidFill>
                <a:effectLst/>
                <a:latin typeface="Open Sans" panose="020B0606030504020204" pitchFamily="34" charset="0"/>
              </a:rPr>
              <a:t>eu</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tincidunt</a:t>
            </a:r>
            <a:r>
              <a:rPr lang="en-US" sz="1000" b="0" i="0" dirty="0">
                <a:solidFill>
                  <a:srgbClr val="000000"/>
                </a:solidFill>
                <a:effectLst/>
                <a:latin typeface="Open Sans" panose="020B0606030504020204" pitchFamily="34" charset="0"/>
              </a:rPr>
              <a:t> libero </a:t>
            </a:r>
            <a:r>
              <a:rPr lang="en-US" sz="1000" b="0" i="0" dirty="0" err="1">
                <a:solidFill>
                  <a:srgbClr val="000000"/>
                </a:solidFill>
                <a:effectLst/>
                <a:latin typeface="Open Sans" panose="020B0606030504020204" pitchFamily="34" charset="0"/>
              </a:rPr>
              <a:t>quam</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quis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nibh</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Pellentesque</a:t>
            </a:r>
            <a:r>
              <a:rPr lang="en-US" sz="1000" b="0" i="0" dirty="0">
                <a:solidFill>
                  <a:srgbClr val="000000"/>
                </a:solidFill>
                <a:effectLst/>
                <a:latin typeface="Open Sans" panose="020B0606030504020204" pitchFamily="34" charset="0"/>
              </a:rPr>
              <a:t> nisi </a:t>
            </a:r>
            <a:r>
              <a:rPr lang="en-US" sz="1000" b="0" i="0" dirty="0" err="1">
                <a:solidFill>
                  <a:srgbClr val="000000"/>
                </a:solidFill>
                <a:effectLst/>
                <a:latin typeface="Open Sans" panose="020B0606030504020204" pitchFamily="34" charset="0"/>
              </a:rPr>
              <a:t>orci</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commodo</a:t>
            </a:r>
            <a:r>
              <a:rPr lang="en-US" sz="1000" b="0" i="0" dirty="0">
                <a:solidFill>
                  <a:srgbClr val="000000"/>
                </a:solidFill>
                <a:effectLst/>
                <a:latin typeface="Open Sans" panose="020B0606030504020204" pitchFamily="34" charset="0"/>
              </a:rPr>
              <a:t> ac </a:t>
            </a:r>
            <a:r>
              <a:rPr lang="en-US" sz="1000" b="0" i="0" dirty="0" err="1">
                <a:solidFill>
                  <a:srgbClr val="000000"/>
                </a:solidFill>
                <a:effectLst/>
                <a:latin typeface="Open Sans" panose="020B0606030504020204" pitchFamily="34" charset="0"/>
              </a:rPr>
              <a:t>odio</a:t>
            </a:r>
            <a:r>
              <a:rPr lang="en-US" sz="1000" b="0" i="0" dirty="0">
                <a:solidFill>
                  <a:srgbClr val="000000"/>
                </a:solidFill>
                <a:effectLst/>
                <a:latin typeface="Open Sans" panose="020B0606030504020204" pitchFamily="34" charset="0"/>
              </a:rPr>
              <a:t> in, </a:t>
            </a:r>
            <a:r>
              <a:rPr lang="en-US" sz="1000" b="0" i="0" dirty="0" err="1">
                <a:solidFill>
                  <a:srgbClr val="000000"/>
                </a:solidFill>
                <a:effectLst/>
                <a:latin typeface="Open Sans" panose="020B0606030504020204" pitchFamily="34" charset="0"/>
              </a:rPr>
              <a:t>dapibus</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sollicitudin</a:t>
            </a:r>
            <a:r>
              <a:rPr lang="en-US" sz="1000" b="0" i="0" dirty="0">
                <a:solidFill>
                  <a:srgbClr val="000000"/>
                </a:solidFill>
                <a:effectLst/>
                <a:latin typeface="Open Sans" panose="020B0606030504020204" pitchFamily="34" charset="0"/>
              </a:rPr>
              <a:t> nisi. Vestibulum </a:t>
            </a:r>
            <a:r>
              <a:rPr lang="en-US" sz="1000" b="0" i="0" dirty="0" err="1">
                <a:solidFill>
                  <a:srgbClr val="000000"/>
                </a:solidFill>
                <a:effectLst/>
                <a:latin typeface="Open Sans" panose="020B0606030504020204" pitchFamily="34" charset="0"/>
              </a:rPr>
              <a:t>rutrum</a:t>
            </a:r>
            <a:r>
              <a:rPr lang="en-US" sz="1000" b="0" i="0" dirty="0">
                <a:solidFill>
                  <a:srgbClr val="000000"/>
                </a:solidFill>
                <a:effectLst/>
                <a:latin typeface="Open Sans" panose="020B0606030504020204" pitchFamily="34" charset="0"/>
              </a:rPr>
              <a:t> dictum </a:t>
            </a:r>
            <a:r>
              <a:rPr lang="en-US" sz="1000" b="0" i="0" dirty="0" err="1">
                <a:solidFill>
                  <a:srgbClr val="000000"/>
                </a:solidFill>
                <a:effectLst/>
                <a:latin typeface="Open Sans" panose="020B0606030504020204" pitchFamily="34" charset="0"/>
              </a:rPr>
              <a:t>bibendum</a:t>
            </a:r>
            <a:r>
              <a:rPr lang="en-US" sz="1000" b="0" i="0" dirty="0">
                <a:solidFill>
                  <a:srgbClr val="000000"/>
                </a:solidFill>
                <a:effectLst/>
                <a:latin typeface="Open Sans" panose="020B0606030504020204" pitchFamily="34" charset="0"/>
              </a:rPr>
              <a:t>. Proin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0"/>
            <a:ext cx="12192000" cy="6858000"/>
          </a:xfrm>
          <a:prstGeom prst="rect">
            <a:avLst/>
          </a:prstGeom>
          <a:gradFill flip="none" rotWithShape="1">
            <a:gsLst>
              <a:gs pos="0">
                <a:schemeClr val="accent1">
                  <a:lumMod val="50000"/>
                </a:schemeClr>
              </a:gs>
              <a:gs pos="47000">
                <a:schemeClr val="accent6">
                  <a:lumMod val="50000"/>
                </a:schemeClr>
              </a:gs>
              <a:gs pos="100000">
                <a:schemeClr val="accent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sp>
        <p:nvSpPr>
          <p:cNvPr id="12" name="Rectángulo 11"/>
          <p:cNvSpPr/>
          <p:nvPr/>
        </p:nvSpPr>
        <p:spPr>
          <a:xfrm>
            <a:off x="2567740" y="1010653"/>
            <a:ext cx="2598822" cy="482867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sp>
        <p:nvSpPr>
          <p:cNvPr id="105" name="Rectángulo 104"/>
          <p:cNvSpPr/>
          <p:nvPr/>
        </p:nvSpPr>
        <p:spPr>
          <a:xfrm>
            <a:off x="7332245" y="1010653"/>
            <a:ext cx="2598822" cy="482867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grpSp>
        <p:nvGrpSpPr>
          <p:cNvPr id="10" name="Grupo 9"/>
          <p:cNvGrpSpPr/>
          <p:nvPr/>
        </p:nvGrpSpPr>
        <p:grpSpPr>
          <a:xfrm>
            <a:off x="4962025" y="459205"/>
            <a:ext cx="2454442" cy="5743073"/>
            <a:chOff x="4090737" y="882316"/>
            <a:chExt cx="1620253" cy="5743073"/>
          </a:xfrm>
          <a:blipFill dpi="0" rotWithShape="1">
            <a:blip r:embed="rId4">
              <a:extLst>
                <a:ext uri="{28A0092B-C50C-407E-A947-70E740481C1C}">
                  <a14:useLocalDpi xmlns:a14="http://schemas.microsoft.com/office/drawing/2010/main" val="0"/>
                </a:ext>
              </a:extLst>
            </a:blip>
            <a:srcRect/>
            <a:stretch>
              <a:fillRect/>
            </a:stretch>
          </a:blipFill>
          <a:effectLst>
            <a:outerShdw blurRad="63500" sx="102000" sy="102000" algn="ctr" rotWithShape="0">
              <a:prstClr val="black">
                <a:alpha val="40000"/>
              </a:prstClr>
            </a:outerShdw>
          </a:effectLst>
        </p:grpSpPr>
        <p:sp>
          <p:nvSpPr>
            <p:cNvPr id="103" name="Forma libre 102"/>
            <p:cNvSpPr/>
            <p:nvPr/>
          </p:nvSpPr>
          <p:spPr>
            <a:xfrm>
              <a:off x="4090738" y="882316"/>
              <a:ext cx="409341" cy="409341"/>
            </a:xfrm>
            <a:custGeom>
              <a:avLst/>
              <a:gdLst>
                <a:gd name="connsiteX0" fmla="*/ 0 w 409341"/>
                <a:gd name="connsiteY0" fmla="*/ 0 h 409341"/>
                <a:gd name="connsiteX1" fmla="*/ 409341 w 409341"/>
                <a:gd name="connsiteY1" fmla="*/ 0 h 409341"/>
                <a:gd name="connsiteX2" fmla="*/ 0 w 409341"/>
                <a:gd name="connsiteY2" fmla="*/ 409341 h 409341"/>
                <a:gd name="connsiteX3" fmla="*/ 0 w 409341"/>
                <a:gd name="connsiteY3" fmla="*/ 0 h 409341"/>
              </a:gdLst>
              <a:ahLst/>
              <a:cxnLst>
                <a:cxn ang="0">
                  <a:pos x="connsiteX0" y="connsiteY0"/>
                </a:cxn>
                <a:cxn ang="0">
                  <a:pos x="connsiteX1" y="connsiteY1"/>
                </a:cxn>
                <a:cxn ang="0">
                  <a:pos x="connsiteX2" y="connsiteY2"/>
                </a:cxn>
                <a:cxn ang="0">
                  <a:pos x="connsiteX3" y="connsiteY3"/>
                </a:cxn>
              </a:cxnLst>
              <a:rect l="l" t="t" r="r" b="b"/>
              <a:pathLst>
                <a:path w="409341" h="409341">
                  <a:moveTo>
                    <a:pt x="0" y="0"/>
                  </a:moveTo>
                  <a:lnTo>
                    <a:pt x="409341" y="0"/>
                  </a:lnTo>
                  <a:lnTo>
                    <a:pt x="0" y="40934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sp>
          <p:nvSpPr>
            <p:cNvPr id="102" name="Forma libre 101"/>
            <p:cNvSpPr/>
            <p:nvPr/>
          </p:nvSpPr>
          <p:spPr>
            <a:xfrm>
              <a:off x="4090738" y="882316"/>
              <a:ext cx="1131235" cy="1131235"/>
            </a:xfrm>
            <a:custGeom>
              <a:avLst/>
              <a:gdLst>
                <a:gd name="connsiteX0" fmla="*/ 564060 w 1131235"/>
                <a:gd name="connsiteY0" fmla="*/ 0 h 1131235"/>
                <a:gd name="connsiteX1" fmla="*/ 1131235 w 1131235"/>
                <a:gd name="connsiteY1" fmla="*/ 0 h 1131235"/>
                <a:gd name="connsiteX2" fmla="*/ 0 w 1131235"/>
                <a:gd name="connsiteY2" fmla="*/ 1131235 h 1131235"/>
                <a:gd name="connsiteX3" fmla="*/ 0 w 1131235"/>
                <a:gd name="connsiteY3" fmla="*/ 564060 h 1131235"/>
                <a:gd name="connsiteX4" fmla="*/ 564060 w 1131235"/>
                <a:gd name="connsiteY4" fmla="*/ 0 h 11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235" h="1131235">
                  <a:moveTo>
                    <a:pt x="564060" y="0"/>
                  </a:moveTo>
                  <a:lnTo>
                    <a:pt x="1131235" y="0"/>
                  </a:lnTo>
                  <a:lnTo>
                    <a:pt x="0" y="1131235"/>
                  </a:lnTo>
                  <a:lnTo>
                    <a:pt x="0" y="564060"/>
                  </a:lnTo>
                  <a:lnTo>
                    <a:pt x="5640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sp>
          <p:nvSpPr>
            <p:cNvPr id="101" name="Forma libre 100"/>
            <p:cNvSpPr/>
            <p:nvPr/>
          </p:nvSpPr>
          <p:spPr>
            <a:xfrm>
              <a:off x="4090737" y="882316"/>
              <a:ext cx="1620252" cy="1837089"/>
            </a:xfrm>
            <a:custGeom>
              <a:avLst/>
              <a:gdLst>
                <a:gd name="connsiteX0" fmla="*/ 1269914 w 1620252"/>
                <a:gd name="connsiteY0" fmla="*/ 0 h 1837089"/>
                <a:gd name="connsiteX1" fmla="*/ 1620252 w 1620252"/>
                <a:gd name="connsiteY1" fmla="*/ 0 h 1837089"/>
                <a:gd name="connsiteX2" fmla="*/ 1620252 w 1620252"/>
                <a:gd name="connsiteY2" fmla="*/ 216837 h 1837089"/>
                <a:gd name="connsiteX3" fmla="*/ 0 w 1620252"/>
                <a:gd name="connsiteY3" fmla="*/ 1837089 h 1837089"/>
                <a:gd name="connsiteX4" fmla="*/ 0 w 1620252"/>
                <a:gd name="connsiteY4" fmla="*/ 1269915 h 1837089"/>
                <a:gd name="connsiteX5" fmla="*/ 1269914 w 1620252"/>
                <a:gd name="connsiteY5" fmla="*/ 0 h 18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0252" h="1837089">
                  <a:moveTo>
                    <a:pt x="1269914" y="0"/>
                  </a:moveTo>
                  <a:lnTo>
                    <a:pt x="1620252" y="0"/>
                  </a:lnTo>
                  <a:lnTo>
                    <a:pt x="1620252" y="216837"/>
                  </a:lnTo>
                  <a:lnTo>
                    <a:pt x="0" y="1837089"/>
                  </a:lnTo>
                  <a:lnTo>
                    <a:pt x="0" y="1269915"/>
                  </a:lnTo>
                  <a:lnTo>
                    <a:pt x="12699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sp>
          <p:nvSpPr>
            <p:cNvPr id="100" name="Forma libre 99"/>
            <p:cNvSpPr/>
            <p:nvPr/>
          </p:nvSpPr>
          <p:spPr>
            <a:xfrm>
              <a:off x="4090737" y="1253873"/>
              <a:ext cx="1620252" cy="2187427"/>
            </a:xfrm>
            <a:custGeom>
              <a:avLst/>
              <a:gdLst>
                <a:gd name="connsiteX0" fmla="*/ 1620252 w 1620252"/>
                <a:gd name="connsiteY0" fmla="*/ 0 h 2187427"/>
                <a:gd name="connsiteX1" fmla="*/ 1620252 w 1620252"/>
                <a:gd name="connsiteY1" fmla="*/ 567175 h 2187427"/>
                <a:gd name="connsiteX2" fmla="*/ 0 w 1620252"/>
                <a:gd name="connsiteY2" fmla="*/ 2187427 h 2187427"/>
                <a:gd name="connsiteX3" fmla="*/ 0 w 1620252"/>
                <a:gd name="connsiteY3" fmla="*/ 1620253 h 2187427"/>
                <a:gd name="connsiteX4" fmla="*/ 1620252 w 1620252"/>
                <a:gd name="connsiteY4" fmla="*/ 0 h 218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252" h="2187427">
                  <a:moveTo>
                    <a:pt x="1620252" y="0"/>
                  </a:moveTo>
                  <a:lnTo>
                    <a:pt x="1620252" y="567175"/>
                  </a:lnTo>
                  <a:lnTo>
                    <a:pt x="0" y="2187427"/>
                  </a:lnTo>
                  <a:lnTo>
                    <a:pt x="0" y="1620253"/>
                  </a:lnTo>
                  <a:lnTo>
                    <a:pt x="16202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sp>
          <p:nvSpPr>
            <p:cNvPr id="99" name="Forma libre 98"/>
            <p:cNvSpPr/>
            <p:nvPr/>
          </p:nvSpPr>
          <p:spPr>
            <a:xfrm>
              <a:off x="4090737" y="1975768"/>
              <a:ext cx="1620252" cy="2187427"/>
            </a:xfrm>
            <a:custGeom>
              <a:avLst/>
              <a:gdLst>
                <a:gd name="connsiteX0" fmla="*/ 1620252 w 1620252"/>
                <a:gd name="connsiteY0" fmla="*/ 0 h 2187427"/>
                <a:gd name="connsiteX1" fmla="*/ 1620252 w 1620252"/>
                <a:gd name="connsiteY1" fmla="*/ 567175 h 2187427"/>
                <a:gd name="connsiteX2" fmla="*/ 0 w 1620252"/>
                <a:gd name="connsiteY2" fmla="*/ 2187427 h 2187427"/>
                <a:gd name="connsiteX3" fmla="*/ 0 w 1620252"/>
                <a:gd name="connsiteY3" fmla="*/ 1620253 h 2187427"/>
                <a:gd name="connsiteX4" fmla="*/ 1620252 w 1620252"/>
                <a:gd name="connsiteY4" fmla="*/ 0 h 218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252" h="2187427">
                  <a:moveTo>
                    <a:pt x="1620252" y="0"/>
                  </a:moveTo>
                  <a:lnTo>
                    <a:pt x="1620252" y="567175"/>
                  </a:lnTo>
                  <a:lnTo>
                    <a:pt x="0" y="2187427"/>
                  </a:lnTo>
                  <a:lnTo>
                    <a:pt x="0" y="1620253"/>
                  </a:lnTo>
                  <a:lnTo>
                    <a:pt x="16202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sp>
          <p:nvSpPr>
            <p:cNvPr id="98" name="Forma libre 97"/>
            <p:cNvSpPr/>
            <p:nvPr/>
          </p:nvSpPr>
          <p:spPr>
            <a:xfrm>
              <a:off x="4090737" y="2697661"/>
              <a:ext cx="1620252" cy="2187427"/>
            </a:xfrm>
            <a:custGeom>
              <a:avLst/>
              <a:gdLst>
                <a:gd name="connsiteX0" fmla="*/ 1620252 w 1620252"/>
                <a:gd name="connsiteY0" fmla="*/ 0 h 2187427"/>
                <a:gd name="connsiteX1" fmla="*/ 1620252 w 1620252"/>
                <a:gd name="connsiteY1" fmla="*/ 567175 h 2187427"/>
                <a:gd name="connsiteX2" fmla="*/ 0 w 1620252"/>
                <a:gd name="connsiteY2" fmla="*/ 2187427 h 2187427"/>
                <a:gd name="connsiteX3" fmla="*/ 0 w 1620252"/>
                <a:gd name="connsiteY3" fmla="*/ 1620253 h 2187427"/>
                <a:gd name="connsiteX4" fmla="*/ 1620252 w 1620252"/>
                <a:gd name="connsiteY4" fmla="*/ 0 h 218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252" h="2187427">
                  <a:moveTo>
                    <a:pt x="1620252" y="0"/>
                  </a:moveTo>
                  <a:lnTo>
                    <a:pt x="1620252" y="567175"/>
                  </a:lnTo>
                  <a:lnTo>
                    <a:pt x="0" y="2187427"/>
                  </a:lnTo>
                  <a:lnTo>
                    <a:pt x="0" y="1620253"/>
                  </a:lnTo>
                  <a:lnTo>
                    <a:pt x="16202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sp>
          <p:nvSpPr>
            <p:cNvPr id="97" name="Forma libre 96"/>
            <p:cNvSpPr/>
            <p:nvPr/>
          </p:nvSpPr>
          <p:spPr>
            <a:xfrm>
              <a:off x="4090737" y="3419556"/>
              <a:ext cx="1620252" cy="2187426"/>
            </a:xfrm>
            <a:custGeom>
              <a:avLst/>
              <a:gdLst>
                <a:gd name="connsiteX0" fmla="*/ 1620252 w 1620252"/>
                <a:gd name="connsiteY0" fmla="*/ 0 h 2187426"/>
                <a:gd name="connsiteX1" fmla="*/ 1620252 w 1620252"/>
                <a:gd name="connsiteY1" fmla="*/ 567174 h 2187426"/>
                <a:gd name="connsiteX2" fmla="*/ 0 w 1620252"/>
                <a:gd name="connsiteY2" fmla="*/ 2187426 h 2187426"/>
                <a:gd name="connsiteX3" fmla="*/ 0 w 1620252"/>
                <a:gd name="connsiteY3" fmla="*/ 1620252 h 2187426"/>
                <a:gd name="connsiteX4" fmla="*/ 1620252 w 1620252"/>
                <a:gd name="connsiteY4" fmla="*/ 0 h 2187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252" h="2187426">
                  <a:moveTo>
                    <a:pt x="1620252" y="0"/>
                  </a:moveTo>
                  <a:lnTo>
                    <a:pt x="1620252" y="567174"/>
                  </a:lnTo>
                  <a:lnTo>
                    <a:pt x="0" y="2187426"/>
                  </a:lnTo>
                  <a:lnTo>
                    <a:pt x="0" y="1620252"/>
                  </a:lnTo>
                  <a:lnTo>
                    <a:pt x="16202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sp>
          <p:nvSpPr>
            <p:cNvPr id="96" name="Forma libre 95"/>
            <p:cNvSpPr/>
            <p:nvPr/>
          </p:nvSpPr>
          <p:spPr>
            <a:xfrm>
              <a:off x="4090737" y="4141450"/>
              <a:ext cx="1620252" cy="2187426"/>
            </a:xfrm>
            <a:custGeom>
              <a:avLst/>
              <a:gdLst>
                <a:gd name="connsiteX0" fmla="*/ 1620252 w 1620252"/>
                <a:gd name="connsiteY0" fmla="*/ 0 h 2187426"/>
                <a:gd name="connsiteX1" fmla="*/ 1620252 w 1620252"/>
                <a:gd name="connsiteY1" fmla="*/ 567174 h 2187426"/>
                <a:gd name="connsiteX2" fmla="*/ 0 w 1620252"/>
                <a:gd name="connsiteY2" fmla="*/ 2187426 h 2187426"/>
                <a:gd name="connsiteX3" fmla="*/ 0 w 1620252"/>
                <a:gd name="connsiteY3" fmla="*/ 1620252 h 2187426"/>
                <a:gd name="connsiteX4" fmla="*/ 1620252 w 1620252"/>
                <a:gd name="connsiteY4" fmla="*/ 0 h 2187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252" h="2187426">
                  <a:moveTo>
                    <a:pt x="1620252" y="0"/>
                  </a:moveTo>
                  <a:lnTo>
                    <a:pt x="1620252" y="567174"/>
                  </a:lnTo>
                  <a:lnTo>
                    <a:pt x="0" y="2187426"/>
                  </a:lnTo>
                  <a:lnTo>
                    <a:pt x="0" y="1620252"/>
                  </a:lnTo>
                  <a:lnTo>
                    <a:pt x="16202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sp>
          <p:nvSpPr>
            <p:cNvPr id="95" name="Forma libre 94"/>
            <p:cNvSpPr/>
            <p:nvPr/>
          </p:nvSpPr>
          <p:spPr>
            <a:xfrm>
              <a:off x="4090737" y="4847304"/>
              <a:ext cx="1620252" cy="1778085"/>
            </a:xfrm>
            <a:custGeom>
              <a:avLst/>
              <a:gdLst>
                <a:gd name="connsiteX0" fmla="*/ 1620252 w 1620252"/>
                <a:gd name="connsiteY0" fmla="*/ 0 h 1778085"/>
                <a:gd name="connsiteX1" fmla="*/ 1620252 w 1620252"/>
                <a:gd name="connsiteY1" fmla="*/ 567174 h 1778085"/>
                <a:gd name="connsiteX2" fmla="*/ 409341 w 1620252"/>
                <a:gd name="connsiteY2" fmla="*/ 1778085 h 1778085"/>
                <a:gd name="connsiteX3" fmla="*/ 2609 w 1620252"/>
                <a:gd name="connsiteY3" fmla="*/ 1778085 h 1778085"/>
                <a:gd name="connsiteX4" fmla="*/ 0 w 1620252"/>
                <a:gd name="connsiteY4" fmla="*/ 1775476 h 1778085"/>
                <a:gd name="connsiteX5" fmla="*/ 0 w 1620252"/>
                <a:gd name="connsiteY5" fmla="*/ 1620252 h 1778085"/>
                <a:gd name="connsiteX6" fmla="*/ 1620252 w 1620252"/>
                <a:gd name="connsiteY6" fmla="*/ 0 h 177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0252" h="1778085">
                  <a:moveTo>
                    <a:pt x="1620252" y="0"/>
                  </a:moveTo>
                  <a:lnTo>
                    <a:pt x="1620252" y="567174"/>
                  </a:lnTo>
                  <a:lnTo>
                    <a:pt x="409341" y="1778085"/>
                  </a:lnTo>
                  <a:lnTo>
                    <a:pt x="2609" y="1778085"/>
                  </a:lnTo>
                  <a:lnTo>
                    <a:pt x="0" y="1775476"/>
                  </a:lnTo>
                  <a:lnTo>
                    <a:pt x="0" y="1620252"/>
                  </a:lnTo>
                  <a:lnTo>
                    <a:pt x="16202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sp>
          <p:nvSpPr>
            <p:cNvPr id="94" name="Forma libre 93"/>
            <p:cNvSpPr/>
            <p:nvPr/>
          </p:nvSpPr>
          <p:spPr>
            <a:xfrm>
              <a:off x="4654799" y="5569199"/>
              <a:ext cx="1056190" cy="1056190"/>
            </a:xfrm>
            <a:custGeom>
              <a:avLst/>
              <a:gdLst>
                <a:gd name="connsiteX0" fmla="*/ 1056190 w 1056190"/>
                <a:gd name="connsiteY0" fmla="*/ 0 h 1056190"/>
                <a:gd name="connsiteX1" fmla="*/ 1056190 w 1056190"/>
                <a:gd name="connsiteY1" fmla="*/ 567174 h 1056190"/>
                <a:gd name="connsiteX2" fmla="*/ 567174 w 1056190"/>
                <a:gd name="connsiteY2" fmla="*/ 1056190 h 1056190"/>
                <a:gd name="connsiteX3" fmla="*/ 0 w 1056190"/>
                <a:gd name="connsiteY3" fmla="*/ 1056190 h 1056190"/>
                <a:gd name="connsiteX4" fmla="*/ 1056190 w 1056190"/>
                <a:gd name="connsiteY4" fmla="*/ 0 h 1056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190" h="1056190">
                  <a:moveTo>
                    <a:pt x="1056190" y="0"/>
                  </a:moveTo>
                  <a:lnTo>
                    <a:pt x="1056190" y="567174"/>
                  </a:lnTo>
                  <a:lnTo>
                    <a:pt x="567174" y="1056190"/>
                  </a:lnTo>
                  <a:lnTo>
                    <a:pt x="0" y="1056190"/>
                  </a:lnTo>
                  <a:lnTo>
                    <a:pt x="105619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sp>
          <p:nvSpPr>
            <p:cNvPr id="93" name="Forma libre 92"/>
            <p:cNvSpPr/>
            <p:nvPr/>
          </p:nvSpPr>
          <p:spPr>
            <a:xfrm>
              <a:off x="5376695" y="6291094"/>
              <a:ext cx="334295" cy="334295"/>
            </a:xfrm>
            <a:custGeom>
              <a:avLst/>
              <a:gdLst>
                <a:gd name="connsiteX0" fmla="*/ 334295 w 334295"/>
                <a:gd name="connsiteY0" fmla="*/ 0 h 334295"/>
                <a:gd name="connsiteX1" fmla="*/ 334295 w 334295"/>
                <a:gd name="connsiteY1" fmla="*/ 334295 h 334295"/>
                <a:gd name="connsiteX2" fmla="*/ 0 w 334295"/>
                <a:gd name="connsiteY2" fmla="*/ 334295 h 334295"/>
                <a:gd name="connsiteX3" fmla="*/ 334295 w 334295"/>
                <a:gd name="connsiteY3" fmla="*/ 0 h 334295"/>
              </a:gdLst>
              <a:ahLst/>
              <a:cxnLst>
                <a:cxn ang="0">
                  <a:pos x="connsiteX0" y="connsiteY0"/>
                </a:cxn>
                <a:cxn ang="0">
                  <a:pos x="connsiteX1" y="connsiteY1"/>
                </a:cxn>
                <a:cxn ang="0">
                  <a:pos x="connsiteX2" y="connsiteY2"/>
                </a:cxn>
                <a:cxn ang="0">
                  <a:pos x="connsiteX3" y="connsiteY3"/>
                </a:cxn>
              </a:cxnLst>
              <a:rect l="l" t="t" r="r" b="b"/>
              <a:pathLst>
                <a:path w="334295" h="334295">
                  <a:moveTo>
                    <a:pt x="334295" y="0"/>
                  </a:moveTo>
                  <a:lnTo>
                    <a:pt x="334295" y="334295"/>
                  </a:lnTo>
                  <a:lnTo>
                    <a:pt x="0" y="334295"/>
                  </a:lnTo>
                  <a:lnTo>
                    <a:pt x="33429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sp>
          <p:nvSpPr>
            <p:cNvPr id="61" name="Forma libre 60"/>
            <p:cNvSpPr/>
            <p:nvPr/>
          </p:nvSpPr>
          <p:spPr>
            <a:xfrm>
              <a:off x="4090738" y="6622780"/>
              <a:ext cx="2609" cy="2609"/>
            </a:xfrm>
            <a:custGeom>
              <a:avLst/>
              <a:gdLst>
                <a:gd name="connsiteX0" fmla="*/ 0 w 2609"/>
                <a:gd name="connsiteY0" fmla="*/ 0 h 2609"/>
                <a:gd name="connsiteX1" fmla="*/ 2609 w 2609"/>
                <a:gd name="connsiteY1" fmla="*/ 2609 h 2609"/>
                <a:gd name="connsiteX2" fmla="*/ 0 w 2609"/>
                <a:gd name="connsiteY2" fmla="*/ 2609 h 2609"/>
                <a:gd name="connsiteX3" fmla="*/ 0 w 2609"/>
                <a:gd name="connsiteY3" fmla="*/ 0 h 2609"/>
              </a:gdLst>
              <a:ahLst/>
              <a:cxnLst>
                <a:cxn ang="0">
                  <a:pos x="connsiteX0" y="connsiteY0"/>
                </a:cxn>
                <a:cxn ang="0">
                  <a:pos x="connsiteX1" y="connsiteY1"/>
                </a:cxn>
                <a:cxn ang="0">
                  <a:pos x="connsiteX2" y="connsiteY2"/>
                </a:cxn>
                <a:cxn ang="0">
                  <a:pos x="connsiteX3" y="connsiteY3"/>
                </a:cxn>
              </a:cxnLst>
              <a:rect l="l" t="t" r="r" b="b"/>
              <a:pathLst>
                <a:path w="2609" h="2609">
                  <a:moveTo>
                    <a:pt x="0" y="0"/>
                  </a:moveTo>
                  <a:lnTo>
                    <a:pt x="2609" y="2609"/>
                  </a:lnTo>
                  <a:lnTo>
                    <a:pt x="0" y="260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grpSp>
      <p:sp>
        <p:nvSpPr>
          <p:cNvPr id="16" name="Medio marco 15"/>
          <p:cNvSpPr/>
          <p:nvPr/>
        </p:nvSpPr>
        <p:spPr>
          <a:xfrm>
            <a:off x="1806498" y="245327"/>
            <a:ext cx="1962615" cy="1962615"/>
          </a:xfrm>
          <a:prstGeom prst="halfFrame">
            <a:avLst>
              <a:gd name="adj1" fmla="val 28788"/>
              <a:gd name="adj2" fmla="val 2878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Montserrat ExtraBold" pitchFamily="2" charset="77"/>
            </a:endParaRPr>
          </a:p>
        </p:txBody>
      </p:sp>
      <p:sp>
        <p:nvSpPr>
          <p:cNvPr id="110" name="Medio marco 109"/>
          <p:cNvSpPr/>
          <p:nvPr/>
        </p:nvSpPr>
        <p:spPr>
          <a:xfrm rot="10800000">
            <a:off x="8697952" y="4594303"/>
            <a:ext cx="1962615" cy="1962615"/>
          </a:xfrm>
          <a:prstGeom prst="halfFrame">
            <a:avLst>
              <a:gd name="adj1" fmla="val 26515"/>
              <a:gd name="adj2" fmla="val 265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Montserrat ExtraBold" pitchFamily="2" charset="77"/>
            </a:endParaRPr>
          </a:p>
        </p:txBody>
      </p:sp>
      <p:sp>
        <p:nvSpPr>
          <p:cNvPr id="17" name="Rectángulo 16"/>
          <p:cNvSpPr/>
          <p:nvPr/>
        </p:nvSpPr>
        <p:spPr>
          <a:xfrm>
            <a:off x="2495501" y="2967335"/>
            <a:ext cx="7201009" cy="1815882"/>
          </a:xfrm>
          <a:prstGeom prst="rect">
            <a:avLst/>
          </a:prstGeom>
          <a:noFill/>
        </p:spPr>
        <p:txBody>
          <a:bodyPr wrap="none" lIns="91440" tIns="45720" rIns="91440" bIns="45720">
            <a:spAutoFit/>
          </a:bodyPr>
          <a:lstStyle/>
          <a:p>
            <a:pPr algn="ctr"/>
            <a:r>
              <a:rPr lang="es-ES" sz="7200" dirty="0">
                <a:ln w="0"/>
                <a:solidFill>
                  <a:schemeClr val="accent2"/>
                </a:solidFill>
                <a:effectLst>
                  <a:glow rad="139700">
                    <a:schemeClr val="tx1">
                      <a:alpha val="30000"/>
                    </a:schemeClr>
                  </a:glow>
                  <a:outerShdw blurRad="50800" dist="38100" dir="5400000" algn="t" rotWithShape="0">
                    <a:prstClr val="black">
                      <a:alpha val="40000"/>
                    </a:prstClr>
                  </a:outerShdw>
                  <a:reflection blurRad="6350" stA="55000" endA="300" endPos="45500" dir="5400000" sy="-100000" algn="bl" rotWithShape="0"/>
                </a:effectLst>
                <a:latin typeface="Montserrat Black" panose="00000A00000000000000" pitchFamily="50" charset="0"/>
              </a:rPr>
              <a:t>THANKS</a:t>
            </a:r>
            <a:endParaRPr lang="es-ES" sz="5400" dirty="0">
              <a:ln w="0"/>
              <a:solidFill>
                <a:schemeClr val="accent2"/>
              </a:solidFill>
              <a:effectLst>
                <a:glow rad="139700">
                  <a:schemeClr val="tx1">
                    <a:alpha val="30000"/>
                  </a:schemeClr>
                </a:glow>
                <a:outerShdw blurRad="50800" dist="38100" dir="5400000" algn="t" rotWithShape="0">
                  <a:prstClr val="black">
                    <a:alpha val="40000"/>
                  </a:prstClr>
                </a:outerShdw>
                <a:reflection blurRad="6350" stA="55000" endA="300" endPos="45500" dir="5400000" sy="-100000" algn="bl" rotWithShape="0"/>
              </a:effectLst>
              <a:latin typeface="Montserrat Black" panose="00000A00000000000000" pitchFamily="50" charset="0"/>
            </a:endParaRPr>
          </a:p>
          <a:p>
            <a:pPr algn="ctr"/>
            <a:r>
              <a:rPr lang="es-ES" sz="4000" b="0" cap="none" spc="0" dirty="0">
                <a:ln w="0"/>
                <a:solidFill>
                  <a:schemeClr val="bg1"/>
                </a:solidFill>
                <a:effectLst>
                  <a:glow rad="139700">
                    <a:schemeClr val="tx1">
                      <a:alpha val="30000"/>
                    </a:schemeClr>
                  </a:glow>
                  <a:outerShdw blurRad="50800" dist="38100" dir="5400000" algn="t" rotWithShape="0">
                    <a:prstClr val="black">
                      <a:alpha val="40000"/>
                    </a:prstClr>
                  </a:outerShdw>
                  <a:reflection blurRad="6350" stA="55000" endA="300" endPos="45500" dir="5400000" sy="-100000" algn="bl" rotWithShape="0"/>
                </a:effectLst>
                <a:latin typeface="Montserrat Black" panose="00000A00000000000000" pitchFamily="50" charset="0"/>
              </a:rPr>
              <a:t>POWERPOINT TEMPLATE</a:t>
            </a:r>
          </a:p>
        </p:txBody>
      </p:sp>
      <p:sp>
        <p:nvSpPr>
          <p:cNvPr id="30" name="CuadroTexto 29"/>
          <p:cNvSpPr txBox="1"/>
          <p:nvPr/>
        </p:nvSpPr>
        <p:spPr>
          <a:xfrm>
            <a:off x="3635297" y="6289288"/>
            <a:ext cx="5151864" cy="369332"/>
          </a:xfrm>
          <a:prstGeom prst="rect">
            <a:avLst/>
          </a:prstGeom>
          <a:noFill/>
        </p:spPr>
        <p:txBody>
          <a:bodyPr wrap="square" rtlCol="0">
            <a:spAutoFit/>
          </a:bodyPr>
          <a:lstStyle/>
          <a:p>
            <a:pPr algn="ctr"/>
            <a:r>
              <a:rPr lang="es-ES" b="1" dirty="0">
                <a:solidFill>
                  <a:schemeClr val="bg1"/>
                </a:solidFill>
                <a:latin typeface="Montserrat ExtraBold" pitchFamily="2" charset="77"/>
              </a:rPr>
              <a:t>Free </a:t>
            </a:r>
            <a:r>
              <a:rPr lang="es-ES" b="1" dirty="0" err="1">
                <a:solidFill>
                  <a:schemeClr val="bg1"/>
                </a:solidFill>
                <a:latin typeface="Montserrat ExtraBold" pitchFamily="2" charset="77"/>
              </a:rPr>
              <a:t>download</a:t>
            </a:r>
            <a:r>
              <a:rPr lang="es-ES" b="1" dirty="0">
                <a:solidFill>
                  <a:schemeClr val="bg1"/>
                </a:solidFill>
                <a:latin typeface="Montserrat ExtraBold" pitchFamily="2" charset="77"/>
              </a:rPr>
              <a:t>: ppthemes.com </a:t>
            </a:r>
            <a:endParaRPr lang="en-US" b="1" dirty="0">
              <a:solidFill>
                <a:schemeClr val="bg1"/>
              </a:solidFill>
              <a:latin typeface="Montserrat ExtraBold" pitchFamily="2" charset="77"/>
            </a:endParaRPr>
          </a:p>
        </p:txBody>
      </p:sp>
    </p:spTree>
    <p:extLst>
      <p:ext uri="{BB962C8B-B14F-4D97-AF65-F5344CB8AC3E}">
        <p14:creationId xmlns:p14="http://schemas.microsoft.com/office/powerpoint/2010/main" val="32057203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accent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9C72D3B1-C88F-69D4-081F-948CA507B1ED}"/>
              </a:ext>
            </a:extLst>
          </p:cNvPr>
          <p:cNvSpPr txBox="1">
            <a:spLocks/>
          </p:cNvSpPr>
          <p:nvPr/>
        </p:nvSpPr>
        <p:spPr>
          <a:xfrm>
            <a:off x="1588" y="1266032"/>
            <a:ext cx="12188825" cy="10564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000" b="1">
                <a:solidFill>
                  <a:schemeClr val="accent4"/>
                </a:solidFill>
                <a:latin typeface="Lato Black" panose="020F0A02020204030203" pitchFamily="34" charset="0"/>
              </a:rPr>
              <a:t>THANKS FOR DOWNLOADING THESE TEMPLATES! </a:t>
            </a:r>
            <a:br>
              <a:rPr kumimoji="1" lang="en-US" altLang="ja-JP" b="1">
                <a:solidFill>
                  <a:schemeClr val="accent4"/>
                </a:solidFill>
                <a:latin typeface="Lato Light" panose="020F0302020204030203" pitchFamily="34" charset="0"/>
              </a:rPr>
            </a:br>
            <a:r>
              <a:rPr kumimoji="1" lang="en-US" altLang="ja-JP" sz="2400" b="1">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B0EFB310-353A-FF33-EEC5-97967347DCEB}"/>
              </a:ext>
            </a:extLst>
          </p:cNvPr>
          <p:cNvSpPr txBox="1">
            <a:spLocks/>
          </p:cNvSpPr>
          <p:nvPr/>
        </p:nvSpPr>
        <p:spPr>
          <a:xfrm>
            <a:off x="2255229" y="2136667"/>
            <a:ext cx="8228013" cy="6746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50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500">
                <a:solidFill>
                  <a:schemeClr val="bg1"/>
                </a:solidFill>
                <a:latin typeface="Lato Light" panose="020F0302020204030203" pitchFamily="34" charset="0"/>
              </a:rPr>
              <a:t> / </a:t>
            </a:r>
            <a:r>
              <a:rPr lang="en-US" sz="150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r>
              <a:rPr lang="en-US" sz="1500">
                <a:solidFill>
                  <a:schemeClr val="bg1"/>
                </a:solidFill>
                <a:latin typeface="Lato Light" panose="020F0302020204030203" pitchFamily="34" charset="0"/>
              </a:rPr>
              <a:t>Premium Templates: </a:t>
            </a:r>
            <a:r>
              <a:rPr lang="en-US" sz="1500">
                <a:solidFill>
                  <a:schemeClr val="bg1"/>
                </a:solidFill>
                <a:latin typeface="Lato Light" panose="020F0302020204030203" pitchFamily="34" charset="0"/>
                <a:hlinkClick r:id="rId9">
                  <a:extLst>
                    <a:ext uri="{A12FA001-AC4F-418D-AE19-62706E023703}">
                      <ahyp:hlinkClr xmlns:ahyp="http://schemas.microsoft.com/office/drawing/2018/hyperlinkcolor" val="tx"/>
                    </a:ext>
                  </a:extLst>
                </a:hlinkClick>
              </a:rPr>
              <a:t>https://www.pptbundle.com/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br>
              <a:rPr lang="en-US" altLang="ja-JP" sz="150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104945146"/>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0"/>
            <a:ext cx="12192000" cy="6858000"/>
          </a:xfrm>
          <a:prstGeom prst="rect">
            <a:avLst/>
          </a:prstGeom>
          <a:gradFill flip="none" rotWithShape="1">
            <a:gsLst>
              <a:gs pos="0">
                <a:schemeClr val="accent1">
                  <a:lumMod val="50000"/>
                </a:schemeClr>
              </a:gs>
              <a:gs pos="47000">
                <a:schemeClr val="accent6">
                  <a:lumMod val="50000"/>
                </a:schemeClr>
              </a:gs>
              <a:gs pos="100000">
                <a:schemeClr val="accent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sp>
        <p:nvSpPr>
          <p:cNvPr id="12" name="Rectángulo 11"/>
          <p:cNvSpPr/>
          <p:nvPr/>
        </p:nvSpPr>
        <p:spPr>
          <a:xfrm>
            <a:off x="2567740" y="1010653"/>
            <a:ext cx="2598822" cy="482867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sp>
        <p:nvSpPr>
          <p:cNvPr id="105" name="Rectángulo 104"/>
          <p:cNvSpPr/>
          <p:nvPr/>
        </p:nvSpPr>
        <p:spPr>
          <a:xfrm>
            <a:off x="7332245" y="1010653"/>
            <a:ext cx="2598822" cy="482867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grpSp>
        <p:nvGrpSpPr>
          <p:cNvPr id="10" name="Grupo 9"/>
          <p:cNvGrpSpPr/>
          <p:nvPr/>
        </p:nvGrpSpPr>
        <p:grpSpPr>
          <a:xfrm>
            <a:off x="4962025" y="459205"/>
            <a:ext cx="2454442" cy="5743073"/>
            <a:chOff x="4090737" y="882316"/>
            <a:chExt cx="1620253" cy="5743073"/>
          </a:xfrm>
          <a:blipFill dpi="0" rotWithShape="1">
            <a:blip r:embed="rId4">
              <a:extLst>
                <a:ext uri="{28A0092B-C50C-407E-A947-70E740481C1C}">
                  <a14:useLocalDpi xmlns:a14="http://schemas.microsoft.com/office/drawing/2010/main" val="0"/>
                </a:ext>
              </a:extLst>
            </a:blip>
            <a:srcRect/>
            <a:stretch>
              <a:fillRect/>
            </a:stretch>
          </a:blipFill>
          <a:effectLst>
            <a:outerShdw blurRad="63500" sx="102000" sy="102000" algn="ctr" rotWithShape="0">
              <a:prstClr val="black">
                <a:alpha val="40000"/>
              </a:prstClr>
            </a:outerShdw>
          </a:effectLst>
        </p:grpSpPr>
        <p:sp>
          <p:nvSpPr>
            <p:cNvPr id="103" name="Forma libre 102"/>
            <p:cNvSpPr/>
            <p:nvPr/>
          </p:nvSpPr>
          <p:spPr>
            <a:xfrm>
              <a:off x="4090738" y="882316"/>
              <a:ext cx="409341" cy="409341"/>
            </a:xfrm>
            <a:custGeom>
              <a:avLst/>
              <a:gdLst>
                <a:gd name="connsiteX0" fmla="*/ 0 w 409341"/>
                <a:gd name="connsiteY0" fmla="*/ 0 h 409341"/>
                <a:gd name="connsiteX1" fmla="*/ 409341 w 409341"/>
                <a:gd name="connsiteY1" fmla="*/ 0 h 409341"/>
                <a:gd name="connsiteX2" fmla="*/ 0 w 409341"/>
                <a:gd name="connsiteY2" fmla="*/ 409341 h 409341"/>
                <a:gd name="connsiteX3" fmla="*/ 0 w 409341"/>
                <a:gd name="connsiteY3" fmla="*/ 0 h 409341"/>
              </a:gdLst>
              <a:ahLst/>
              <a:cxnLst>
                <a:cxn ang="0">
                  <a:pos x="connsiteX0" y="connsiteY0"/>
                </a:cxn>
                <a:cxn ang="0">
                  <a:pos x="connsiteX1" y="connsiteY1"/>
                </a:cxn>
                <a:cxn ang="0">
                  <a:pos x="connsiteX2" y="connsiteY2"/>
                </a:cxn>
                <a:cxn ang="0">
                  <a:pos x="connsiteX3" y="connsiteY3"/>
                </a:cxn>
              </a:cxnLst>
              <a:rect l="l" t="t" r="r" b="b"/>
              <a:pathLst>
                <a:path w="409341" h="409341">
                  <a:moveTo>
                    <a:pt x="0" y="0"/>
                  </a:moveTo>
                  <a:lnTo>
                    <a:pt x="409341" y="0"/>
                  </a:lnTo>
                  <a:lnTo>
                    <a:pt x="0" y="40934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sp>
          <p:nvSpPr>
            <p:cNvPr id="102" name="Forma libre 101"/>
            <p:cNvSpPr/>
            <p:nvPr/>
          </p:nvSpPr>
          <p:spPr>
            <a:xfrm>
              <a:off x="4090738" y="882316"/>
              <a:ext cx="1131235" cy="1131235"/>
            </a:xfrm>
            <a:custGeom>
              <a:avLst/>
              <a:gdLst>
                <a:gd name="connsiteX0" fmla="*/ 564060 w 1131235"/>
                <a:gd name="connsiteY0" fmla="*/ 0 h 1131235"/>
                <a:gd name="connsiteX1" fmla="*/ 1131235 w 1131235"/>
                <a:gd name="connsiteY1" fmla="*/ 0 h 1131235"/>
                <a:gd name="connsiteX2" fmla="*/ 0 w 1131235"/>
                <a:gd name="connsiteY2" fmla="*/ 1131235 h 1131235"/>
                <a:gd name="connsiteX3" fmla="*/ 0 w 1131235"/>
                <a:gd name="connsiteY3" fmla="*/ 564060 h 1131235"/>
                <a:gd name="connsiteX4" fmla="*/ 564060 w 1131235"/>
                <a:gd name="connsiteY4" fmla="*/ 0 h 11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235" h="1131235">
                  <a:moveTo>
                    <a:pt x="564060" y="0"/>
                  </a:moveTo>
                  <a:lnTo>
                    <a:pt x="1131235" y="0"/>
                  </a:lnTo>
                  <a:lnTo>
                    <a:pt x="0" y="1131235"/>
                  </a:lnTo>
                  <a:lnTo>
                    <a:pt x="0" y="564060"/>
                  </a:lnTo>
                  <a:lnTo>
                    <a:pt x="5640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sp>
          <p:nvSpPr>
            <p:cNvPr id="101" name="Forma libre 100"/>
            <p:cNvSpPr/>
            <p:nvPr/>
          </p:nvSpPr>
          <p:spPr>
            <a:xfrm>
              <a:off x="4090737" y="882316"/>
              <a:ext cx="1620252" cy="1837089"/>
            </a:xfrm>
            <a:custGeom>
              <a:avLst/>
              <a:gdLst>
                <a:gd name="connsiteX0" fmla="*/ 1269914 w 1620252"/>
                <a:gd name="connsiteY0" fmla="*/ 0 h 1837089"/>
                <a:gd name="connsiteX1" fmla="*/ 1620252 w 1620252"/>
                <a:gd name="connsiteY1" fmla="*/ 0 h 1837089"/>
                <a:gd name="connsiteX2" fmla="*/ 1620252 w 1620252"/>
                <a:gd name="connsiteY2" fmla="*/ 216837 h 1837089"/>
                <a:gd name="connsiteX3" fmla="*/ 0 w 1620252"/>
                <a:gd name="connsiteY3" fmla="*/ 1837089 h 1837089"/>
                <a:gd name="connsiteX4" fmla="*/ 0 w 1620252"/>
                <a:gd name="connsiteY4" fmla="*/ 1269915 h 1837089"/>
                <a:gd name="connsiteX5" fmla="*/ 1269914 w 1620252"/>
                <a:gd name="connsiteY5" fmla="*/ 0 h 18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0252" h="1837089">
                  <a:moveTo>
                    <a:pt x="1269914" y="0"/>
                  </a:moveTo>
                  <a:lnTo>
                    <a:pt x="1620252" y="0"/>
                  </a:lnTo>
                  <a:lnTo>
                    <a:pt x="1620252" y="216837"/>
                  </a:lnTo>
                  <a:lnTo>
                    <a:pt x="0" y="1837089"/>
                  </a:lnTo>
                  <a:lnTo>
                    <a:pt x="0" y="1269915"/>
                  </a:lnTo>
                  <a:lnTo>
                    <a:pt x="12699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sp>
          <p:nvSpPr>
            <p:cNvPr id="100" name="Forma libre 99"/>
            <p:cNvSpPr/>
            <p:nvPr/>
          </p:nvSpPr>
          <p:spPr>
            <a:xfrm>
              <a:off x="4090737" y="1253873"/>
              <a:ext cx="1620252" cy="2187427"/>
            </a:xfrm>
            <a:custGeom>
              <a:avLst/>
              <a:gdLst>
                <a:gd name="connsiteX0" fmla="*/ 1620252 w 1620252"/>
                <a:gd name="connsiteY0" fmla="*/ 0 h 2187427"/>
                <a:gd name="connsiteX1" fmla="*/ 1620252 w 1620252"/>
                <a:gd name="connsiteY1" fmla="*/ 567175 h 2187427"/>
                <a:gd name="connsiteX2" fmla="*/ 0 w 1620252"/>
                <a:gd name="connsiteY2" fmla="*/ 2187427 h 2187427"/>
                <a:gd name="connsiteX3" fmla="*/ 0 w 1620252"/>
                <a:gd name="connsiteY3" fmla="*/ 1620253 h 2187427"/>
                <a:gd name="connsiteX4" fmla="*/ 1620252 w 1620252"/>
                <a:gd name="connsiteY4" fmla="*/ 0 h 218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252" h="2187427">
                  <a:moveTo>
                    <a:pt x="1620252" y="0"/>
                  </a:moveTo>
                  <a:lnTo>
                    <a:pt x="1620252" y="567175"/>
                  </a:lnTo>
                  <a:lnTo>
                    <a:pt x="0" y="2187427"/>
                  </a:lnTo>
                  <a:lnTo>
                    <a:pt x="0" y="1620253"/>
                  </a:lnTo>
                  <a:lnTo>
                    <a:pt x="16202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sp>
          <p:nvSpPr>
            <p:cNvPr id="99" name="Forma libre 98"/>
            <p:cNvSpPr/>
            <p:nvPr/>
          </p:nvSpPr>
          <p:spPr>
            <a:xfrm>
              <a:off x="4090737" y="1975768"/>
              <a:ext cx="1620252" cy="2187427"/>
            </a:xfrm>
            <a:custGeom>
              <a:avLst/>
              <a:gdLst>
                <a:gd name="connsiteX0" fmla="*/ 1620252 w 1620252"/>
                <a:gd name="connsiteY0" fmla="*/ 0 h 2187427"/>
                <a:gd name="connsiteX1" fmla="*/ 1620252 w 1620252"/>
                <a:gd name="connsiteY1" fmla="*/ 567175 h 2187427"/>
                <a:gd name="connsiteX2" fmla="*/ 0 w 1620252"/>
                <a:gd name="connsiteY2" fmla="*/ 2187427 h 2187427"/>
                <a:gd name="connsiteX3" fmla="*/ 0 w 1620252"/>
                <a:gd name="connsiteY3" fmla="*/ 1620253 h 2187427"/>
                <a:gd name="connsiteX4" fmla="*/ 1620252 w 1620252"/>
                <a:gd name="connsiteY4" fmla="*/ 0 h 218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252" h="2187427">
                  <a:moveTo>
                    <a:pt x="1620252" y="0"/>
                  </a:moveTo>
                  <a:lnTo>
                    <a:pt x="1620252" y="567175"/>
                  </a:lnTo>
                  <a:lnTo>
                    <a:pt x="0" y="2187427"/>
                  </a:lnTo>
                  <a:lnTo>
                    <a:pt x="0" y="1620253"/>
                  </a:lnTo>
                  <a:lnTo>
                    <a:pt x="16202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sp>
          <p:nvSpPr>
            <p:cNvPr id="98" name="Forma libre 97"/>
            <p:cNvSpPr/>
            <p:nvPr/>
          </p:nvSpPr>
          <p:spPr>
            <a:xfrm>
              <a:off x="4090737" y="2697661"/>
              <a:ext cx="1620252" cy="2187427"/>
            </a:xfrm>
            <a:custGeom>
              <a:avLst/>
              <a:gdLst>
                <a:gd name="connsiteX0" fmla="*/ 1620252 w 1620252"/>
                <a:gd name="connsiteY0" fmla="*/ 0 h 2187427"/>
                <a:gd name="connsiteX1" fmla="*/ 1620252 w 1620252"/>
                <a:gd name="connsiteY1" fmla="*/ 567175 h 2187427"/>
                <a:gd name="connsiteX2" fmla="*/ 0 w 1620252"/>
                <a:gd name="connsiteY2" fmla="*/ 2187427 h 2187427"/>
                <a:gd name="connsiteX3" fmla="*/ 0 w 1620252"/>
                <a:gd name="connsiteY3" fmla="*/ 1620253 h 2187427"/>
                <a:gd name="connsiteX4" fmla="*/ 1620252 w 1620252"/>
                <a:gd name="connsiteY4" fmla="*/ 0 h 218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252" h="2187427">
                  <a:moveTo>
                    <a:pt x="1620252" y="0"/>
                  </a:moveTo>
                  <a:lnTo>
                    <a:pt x="1620252" y="567175"/>
                  </a:lnTo>
                  <a:lnTo>
                    <a:pt x="0" y="2187427"/>
                  </a:lnTo>
                  <a:lnTo>
                    <a:pt x="0" y="1620253"/>
                  </a:lnTo>
                  <a:lnTo>
                    <a:pt x="16202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sp>
          <p:nvSpPr>
            <p:cNvPr id="97" name="Forma libre 96"/>
            <p:cNvSpPr/>
            <p:nvPr/>
          </p:nvSpPr>
          <p:spPr>
            <a:xfrm>
              <a:off x="4090737" y="3419556"/>
              <a:ext cx="1620252" cy="2187426"/>
            </a:xfrm>
            <a:custGeom>
              <a:avLst/>
              <a:gdLst>
                <a:gd name="connsiteX0" fmla="*/ 1620252 w 1620252"/>
                <a:gd name="connsiteY0" fmla="*/ 0 h 2187426"/>
                <a:gd name="connsiteX1" fmla="*/ 1620252 w 1620252"/>
                <a:gd name="connsiteY1" fmla="*/ 567174 h 2187426"/>
                <a:gd name="connsiteX2" fmla="*/ 0 w 1620252"/>
                <a:gd name="connsiteY2" fmla="*/ 2187426 h 2187426"/>
                <a:gd name="connsiteX3" fmla="*/ 0 w 1620252"/>
                <a:gd name="connsiteY3" fmla="*/ 1620252 h 2187426"/>
                <a:gd name="connsiteX4" fmla="*/ 1620252 w 1620252"/>
                <a:gd name="connsiteY4" fmla="*/ 0 h 2187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252" h="2187426">
                  <a:moveTo>
                    <a:pt x="1620252" y="0"/>
                  </a:moveTo>
                  <a:lnTo>
                    <a:pt x="1620252" y="567174"/>
                  </a:lnTo>
                  <a:lnTo>
                    <a:pt x="0" y="2187426"/>
                  </a:lnTo>
                  <a:lnTo>
                    <a:pt x="0" y="1620252"/>
                  </a:lnTo>
                  <a:lnTo>
                    <a:pt x="16202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sp>
          <p:nvSpPr>
            <p:cNvPr id="96" name="Forma libre 95"/>
            <p:cNvSpPr/>
            <p:nvPr/>
          </p:nvSpPr>
          <p:spPr>
            <a:xfrm>
              <a:off x="4090737" y="4141450"/>
              <a:ext cx="1620252" cy="2187426"/>
            </a:xfrm>
            <a:custGeom>
              <a:avLst/>
              <a:gdLst>
                <a:gd name="connsiteX0" fmla="*/ 1620252 w 1620252"/>
                <a:gd name="connsiteY0" fmla="*/ 0 h 2187426"/>
                <a:gd name="connsiteX1" fmla="*/ 1620252 w 1620252"/>
                <a:gd name="connsiteY1" fmla="*/ 567174 h 2187426"/>
                <a:gd name="connsiteX2" fmla="*/ 0 w 1620252"/>
                <a:gd name="connsiteY2" fmla="*/ 2187426 h 2187426"/>
                <a:gd name="connsiteX3" fmla="*/ 0 w 1620252"/>
                <a:gd name="connsiteY3" fmla="*/ 1620252 h 2187426"/>
                <a:gd name="connsiteX4" fmla="*/ 1620252 w 1620252"/>
                <a:gd name="connsiteY4" fmla="*/ 0 h 2187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252" h="2187426">
                  <a:moveTo>
                    <a:pt x="1620252" y="0"/>
                  </a:moveTo>
                  <a:lnTo>
                    <a:pt x="1620252" y="567174"/>
                  </a:lnTo>
                  <a:lnTo>
                    <a:pt x="0" y="2187426"/>
                  </a:lnTo>
                  <a:lnTo>
                    <a:pt x="0" y="1620252"/>
                  </a:lnTo>
                  <a:lnTo>
                    <a:pt x="16202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sp>
          <p:nvSpPr>
            <p:cNvPr id="95" name="Forma libre 94"/>
            <p:cNvSpPr/>
            <p:nvPr/>
          </p:nvSpPr>
          <p:spPr>
            <a:xfrm>
              <a:off x="4090737" y="4847304"/>
              <a:ext cx="1620252" cy="1778085"/>
            </a:xfrm>
            <a:custGeom>
              <a:avLst/>
              <a:gdLst>
                <a:gd name="connsiteX0" fmla="*/ 1620252 w 1620252"/>
                <a:gd name="connsiteY0" fmla="*/ 0 h 1778085"/>
                <a:gd name="connsiteX1" fmla="*/ 1620252 w 1620252"/>
                <a:gd name="connsiteY1" fmla="*/ 567174 h 1778085"/>
                <a:gd name="connsiteX2" fmla="*/ 409341 w 1620252"/>
                <a:gd name="connsiteY2" fmla="*/ 1778085 h 1778085"/>
                <a:gd name="connsiteX3" fmla="*/ 2609 w 1620252"/>
                <a:gd name="connsiteY3" fmla="*/ 1778085 h 1778085"/>
                <a:gd name="connsiteX4" fmla="*/ 0 w 1620252"/>
                <a:gd name="connsiteY4" fmla="*/ 1775476 h 1778085"/>
                <a:gd name="connsiteX5" fmla="*/ 0 w 1620252"/>
                <a:gd name="connsiteY5" fmla="*/ 1620252 h 1778085"/>
                <a:gd name="connsiteX6" fmla="*/ 1620252 w 1620252"/>
                <a:gd name="connsiteY6" fmla="*/ 0 h 177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0252" h="1778085">
                  <a:moveTo>
                    <a:pt x="1620252" y="0"/>
                  </a:moveTo>
                  <a:lnTo>
                    <a:pt x="1620252" y="567174"/>
                  </a:lnTo>
                  <a:lnTo>
                    <a:pt x="409341" y="1778085"/>
                  </a:lnTo>
                  <a:lnTo>
                    <a:pt x="2609" y="1778085"/>
                  </a:lnTo>
                  <a:lnTo>
                    <a:pt x="0" y="1775476"/>
                  </a:lnTo>
                  <a:lnTo>
                    <a:pt x="0" y="1620252"/>
                  </a:lnTo>
                  <a:lnTo>
                    <a:pt x="16202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sp>
          <p:nvSpPr>
            <p:cNvPr id="94" name="Forma libre 93"/>
            <p:cNvSpPr/>
            <p:nvPr/>
          </p:nvSpPr>
          <p:spPr>
            <a:xfrm>
              <a:off x="4654799" y="5569199"/>
              <a:ext cx="1056190" cy="1056190"/>
            </a:xfrm>
            <a:custGeom>
              <a:avLst/>
              <a:gdLst>
                <a:gd name="connsiteX0" fmla="*/ 1056190 w 1056190"/>
                <a:gd name="connsiteY0" fmla="*/ 0 h 1056190"/>
                <a:gd name="connsiteX1" fmla="*/ 1056190 w 1056190"/>
                <a:gd name="connsiteY1" fmla="*/ 567174 h 1056190"/>
                <a:gd name="connsiteX2" fmla="*/ 567174 w 1056190"/>
                <a:gd name="connsiteY2" fmla="*/ 1056190 h 1056190"/>
                <a:gd name="connsiteX3" fmla="*/ 0 w 1056190"/>
                <a:gd name="connsiteY3" fmla="*/ 1056190 h 1056190"/>
                <a:gd name="connsiteX4" fmla="*/ 1056190 w 1056190"/>
                <a:gd name="connsiteY4" fmla="*/ 0 h 1056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190" h="1056190">
                  <a:moveTo>
                    <a:pt x="1056190" y="0"/>
                  </a:moveTo>
                  <a:lnTo>
                    <a:pt x="1056190" y="567174"/>
                  </a:lnTo>
                  <a:lnTo>
                    <a:pt x="567174" y="1056190"/>
                  </a:lnTo>
                  <a:lnTo>
                    <a:pt x="0" y="1056190"/>
                  </a:lnTo>
                  <a:lnTo>
                    <a:pt x="105619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sp>
          <p:nvSpPr>
            <p:cNvPr id="93" name="Forma libre 92"/>
            <p:cNvSpPr/>
            <p:nvPr/>
          </p:nvSpPr>
          <p:spPr>
            <a:xfrm>
              <a:off x="5376695" y="6291094"/>
              <a:ext cx="334295" cy="334295"/>
            </a:xfrm>
            <a:custGeom>
              <a:avLst/>
              <a:gdLst>
                <a:gd name="connsiteX0" fmla="*/ 334295 w 334295"/>
                <a:gd name="connsiteY0" fmla="*/ 0 h 334295"/>
                <a:gd name="connsiteX1" fmla="*/ 334295 w 334295"/>
                <a:gd name="connsiteY1" fmla="*/ 334295 h 334295"/>
                <a:gd name="connsiteX2" fmla="*/ 0 w 334295"/>
                <a:gd name="connsiteY2" fmla="*/ 334295 h 334295"/>
                <a:gd name="connsiteX3" fmla="*/ 334295 w 334295"/>
                <a:gd name="connsiteY3" fmla="*/ 0 h 334295"/>
              </a:gdLst>
              <a:ahLst/>
              <a:cxnLst>
                <a:cxn ang="0">
                  <a:pos x="connsiteX0" y="connsiteY0"/>
                </a:cxn>
                <a:cxn ang="0">
                  <a:pos x="connsiteX1" y="connsiteY1"/>
                </a:cxn>
                <a:cxn ang="0">
                  <a:pos x="connsiteX2" y="connsiteY2"/>
                </a:cxn>
                <a:cxn ang="0">
                  <a:pos x="connsiteX3" y="connsiteY3"/>
                </a:cxn>
              </a:cxnLst>
              <a:rect l="l" t="t" r="r" b="b"/>
              <a:pathLst>
                <a:path w="334295" h="334295">
                  <a:moveTo>
                    <a:pt x="334295" y="0"/>
                  </a:moveTo>
                  <a:lnTo>
                    <a:pt x="334295" y="334295"/>
                  </a:lnTo>
                  <a:lnTo>
                    <a:pt x="0" y="334295"/>
                  </a:lnTo>
                  <a:lnTo>
                    <a:pt x="33429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sp>
          <p:nvSpPr>
            <p:cNvPr id="61" name="Forma libre 60"/>
            <p:cNvSpPr/>
            <p:nvPr/>
          </p:nvSpPr>
          <p:spPr>
            <a:xfrm>
              <a:off x="4090738" y="6622780"/>
              <a:ext cx="2609" cy="2609"/>
            </a:xfrm>
            <a:custGeom>
              <a:avLst/>
              <a:gdLst>
                <a:gd name="connsiteX0" fmla="*/ 0 w 2609"/>
                <a:gd name="connsiteY0" fmla="*/ 0 h 2609"/>
                <a:gd name="connsiteX1" fmla="*/ 2609 w 2609"/>
                <a:gd name="connsiteY1" fmla="*/ 2609 h 2609"/>
                <a:gd name="connsiteX2" fmla="*/ 0 w 2609"/>
                <a:gd name="connsiteY2" fmla="*/ 2609 h 2609"/>
                <a:gd name="connsiteX3" fmla="*/ 0 w 2609"/>
                <a:gd name="connsiteY3" fmla="*/ 0 h 2609"/>
              </a:gdLst>
              <a:ahLst/>
              <a:cxnLst>
                <a:cxn ang="0">
                  <a:pos x="connsiteX0" y="connsiteY0"/>
                </a:cxn>
                <a:cxn ang="0">
                  <a:pos x="connsiteX1" y="connsiteY1"/>
                </a:cxn>
                <a:cxn ang="0">
                  <a:pos x="connsiteX2" y="connsiteY2"/>
                </a:cxn>
                <a:cxn ang="0">
                  <a:pos x="connsiteX3" y="connsiteY3"/>
                </a:cxn>
              </a:cxnLst>
              <a:rect l="l" t="t" r="r" b="b"/>
              <a:pathLst>
                <a:path w="2609" h="2609">
                  <a:moveTo>
                    <a:pt x="0" y="0"/>
                  </a:moveTo>
                  <a:lnTo>
                    <a:pt x="2609" y="2609"/>
                  </a:lnTo>
                  <a:lnTo>
                    <a:pt x="0" y="260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ontserrat ExtraBold" pitchFamily="2" charset="77"/>
              </a:endParaRPr>
            </a:p>
          </p:txBody>
        </p:sp>
      </p:grpSp>
      <p:sp>
        <p:nvSpPr>
          <p:cNvPr id="16" name="Medio marco 15"/>
          <p:cNvSpPr/>
          <p:nvPr/>
        </p:nvSpPr>
        <p:spPr>
          <a:xfrm>
            <a:off x="1806498" y="245327"/>
            <a:ext cx="1962615" cy="1962615"/>
          </a:xfrm>
          <a:prstGeom prst="halfFrame">
            <a:avLst>
              <a:gd name="adj1" fmla="val 28788"/>
              <a:gd name="adj2" fmla="val 2878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Montserrat ExtraBold" pitchFamily="2" charset="77"/>
            </a:endParaRPr>
          </a:p>
        </p:txBody>
      </p:sp>
      <p:sp>
        <p:nvSpPr>
          <p:cNvPr id="110" name="Medio marco 109"/>
          <p:cNvSpPr/>
          <p:nvPr/>
        </p:nvSpPr>
        <p:spPr>
          <a:xfrm rot="10800000">
            <a:off x="8697952" y="4594303"/>
            <a:ext cx="1962615" cy="1962615"/>
          </a:xfrm>
          <a:prstGeom prst="halfFrame">
            <a:avLst>
              <a:gd name="adj1" fmla="val 26515"/>
              <a:gd name="adj2" fmla="val 265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Montserrat ExtraBold" pitchFamily="2" charset="77"/>
            </a:endParaRPr>
          </a:p>
        </p:txBody>
      </p:sp>
      <p:sp>
        <p:nvSpPr>
          <p:cNvPr id="17" name="Rectángulo 16"/>
          <p:cNvSpPr/>
          <p:nvPr/>
        </p:nvSpPr>
        <p:spPr>
          <a:xfrm>
            <a:off x="2495501" y="2967335"/>
            <a:ext cx="7201009" cy="1815882"/>
          </a:xfrm>
          <a:prstGeom prst="rect">
            <a:avLst/>
          </a:prstGeom>
          <a:noFill/>
        </p:spPr>
        <p:txBody>
          <a:bodyPr wrap="none" lIns="91440" tIns="45720" rIns="91440" bIns="45720">
            <a:spAutoFit/>
          </a:bodyPr>
          <a:lstStyle/>
          <a:p>
            <a:pPr algn="ctr"/>
            <a:r>
              <a:rPr lang="es-ES" sz="7200" dirty="0">
                <a:ln w="0"/>
                <a:solidFill>
                  <a:schemeClr val="accent2"/>
                </a:solidFill>
                <a:effectLst>
                  <a:glow rad="139700">
                    <a:schemeClr val="tx1">
                      <a:alpha val="30000"/>
                    </a:schemeClr>
                  </a:glow>
                  <a:outerShdw blurRad="50800" dist="38100" dir="5400000" algn="t" rotWithShape="0">
                    <a:prstClr val="black">
                      <a:alpha val="40000"/>
                    </a:prstClr>
                  </a:outerShdw>
                  <a:reflection blurRad="6350" stA="55000" endA="300" endPos="45500" dir="5400000" sy="-100000" algn="bl" rotWithShape="0"/>
                </a:effectLst>
                <a:latin typeface="Montserrat Black" panose="00000A00000000000000" pitchFamily="50" charset="0"/>
              </a:rPr>
              <a:t>CHEMISTRY</a:t>
            </a:r>
            <a:endParaRPr lang="es-ES" sz="5400" dirty="0">
              <a:ln w="0"/>
              <a:solidFill>
                <a:schemeClr val="accent2"/>
              </a:solidFill>
              <a:effectLst>
                <a:glow rad="139700">
                  <a:schemeClr val="tx1">
                    <a:alpha val="30000"/>
                  </a:schemeClr>
                </a:glow>
                <a:outerShdw blurRad="50800" dist="38100" dir="5400000" algn="t" rotWithShape="0">
                  <a:prstClr val="black">
                    <a:alpha val="40000"/>
                  </a:prstClr>
                </a:outerShdw>
                <a:reflection blurRad="6350" stA="55000" endA="300" endPos="45500" dir="5400000" sy="-100000" algn="bl" rotWithShape="0"/>
              </a:effectLst>
              <a:latin typeface="Montserrat Black" panose="00000A00000000000000" pitchFamily="50" charset="0"/>
            </a:endParaRPr>
          </a:p>
          <a:p>
            <a:pPr algn="ctr"/>
            <a:r>
              <a:rPr lang="es-ES" sz="4000" b="0" cap="none" spc="0" dirty="0">
                <a:ln w="0"/>
                <a:solidFill>
                  <a:schemeClr val="bg1"/>
                </a:solidFill>
                <a:effectLst>
                  <a:glow rad="139700">
                    <a:schemeClr val="tx1">
                      <a:alpha val="30000"/>
                    </a:schemeClr>
                  </a:glow>
                  <a:outerShdw blurRad="50800" dist="38100" dir="5400000" algn="t" rotWithShape="0">
                    <a:prstClr val="black">
                      <a:alpha val="40000"/>
                    </a:prstClr>
                  </a:outerShdw>
                  <a:reflection blurRad="6350" stA="55000" endA="300" endPos="45500" dir="5400000" sy="-100000" algn="bl" rotWithShape="0"/>
                </a:effectLst>
                <a:latin typeface="Montserrat Black" panose="00000A00000000000000" pitchFamily="50" charset="0"/>
              </a:rPr>
              <a:t>POWERPOINT TEMPLATE</a:t>
            </a:r>
          </a:p>
        </p:txBody>
      </p:sp>
      <p:sp>
        <p:nvSpPr>
          <p:cNvPr id="30" name="CuadroTexto 29"/>
          <p:cNvSpPr txBox="1"/>
          <p:nvPr/>
        </p:nvSpPr>
        <p:spPr>
          <a:xfrm>
            <a:off x="3635297" y="6289288"/>
            <a:ext cx="5151864" cy="369332"/>
          </a:xfrm>
          <a:prstGeom prst="rect">
            <a:avLst/>
          </a:prstGeom>
          <a:noFill/>
        </p:spPr>
        <p:txBody>
          <a:bodyPr wrap="square" rtlCol="0">
            <a:spAutoFit/>
          </a:bodyPr>
          <a:lstStyle/>
          <a:p>
            <a:pPr algn="ctr"/>
            <a:r>
              <a:rPr lang="es-ES" b="1" dirty="0">
                <a:solidFill>
                  <a:schemeClr val="bg1"/>
                </a:solidFill>
                <a:latin typeface="Montserrat ExtraBold" pitchFamily="2" charset="77"/>
              </a:rPr>
              <a:t>Free </a:t>
            </a:r>
            <a:r>
              <a:rPr lang="es-ES" b="1" dirty="0" err="1">
                <a:solidFill>
                  <a:schemeClr val="bg1"/>
                </a:solidFill>
                <a:latin typeface="Montserrat ExtraBold" pitchFamily="2" charset="77"/>
              </a:rPr>
              <a:t>download</a:t>
            </a:r>
            <a:r>
              <a:rPr lang="es-ES" b="1" dirty="0">
                <a:solidFill>
                  <a:schemeClr val="bg1"/>
                </a:solidFill>
                <a:latin typeface="Montserrat ExtraBold" pitchFamily="2" charset="77"/>
              </a:rPr>
              <a:t>: ppthemes.com </a:t>
            </a:r>
            <a:endParaRPr lang="en-US" b="1" dirty="0">
              <a:solidFill>
                <a:schemeClr val="bg1"/>
              </a:solidFill>
              <a:latin typeface="Montserrat ExtraBold" pitchFamily="2" charset="77"/>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F58CCEA5-F98C-64F5-BF9E-9D0DB88240D1}"/>
              </a:ext>
            </a:extLst>
          </p:cNvPr>
          <p:cNvSpPr>
            <a:spLocks noGrp="1"/>
          </p:cNvSpPr>
          <p:nvPr>
            <p:ph type="title"/>
          </p:nvPr>
        </p:nvSpPr>
        <p:spPr bwMode="auto">
          <a:xfrm>
            <a:off x="1725613" y="990600"/>
            <a:ext cx="8740775" cy="642938"/>
          </a:xfrm>
        </p:spPr>
        <p:txBody>
          <a:bodyPr wrap="square" numCol="1" compatLnSpc="1">
            <a:prstTxWarp prst="textNoShape">
              <a:avLst/>
            </a:prstTxWarp>
          </a:bodyPr>
          <a:lstStyle/>
          <a:p>
            <a:r>
              <a:rPr lang="en-US" altLang="en-CO" b="1" dirty="0">
                <a:latin typeface="Montserrat" pitchFamily="2" charset="77"/>
                <a:ea typeface="Open Sans" panose="020B0606030504020204" pitchFamily="34" charset="0"/>
                <a:cs typeface="Tamil Sangam MN" panose="02000400000000000000" pitchFamily="2" charset="0"/>
              </a:rPr>
              <a:t>Agenda</a:t>
            </a:r>
          </a:p>
        </p:txBody>
      </p:sp>
      <p:sp>
        <p:nvSpPr>
          <p:cNvPr id="3" name="Slide Number Placeholder 2">
            <a:extLst>
              <a:ext uri="{FF2B5EF4-FFF2-40B4-BE49-F238E27FC236}">
                <a16:creationId xmlns:a16="http://schemas.microsoft.com/office/drawing/2014/main" id="{7E680468-FFA5-BCD2-FC85-DBE748880A3A}"/>
              </a:ext>
            </a:extLst>
          </p:cNvPr>
          <p:cNvSpPr>
            <a:spLocks noGrp="1"/>
          </p:cNvSpPr>
          <p:nvPr>
            <p:ph type="sldNum" sz="quarter" idx="10"/>
          </p:nvPr>
        </p:nvSpPr>
        <p:spPr>
          <a:xfrm>
            <a:off x="11560052" y="6354830"/>
            <a:ext cx="513735" cy="227164"/>
          </a:xfrm>
        </p:spPr>
        <p:txBody>
          <a:bodyPr rtlCol="0"/>
          <a:lstStyle/>
          <a:p>
            <a:pPr defTabSz="914330" fontAlgn="auto">
              <a:spcBef>
                <a:spcPts val="0"/>
              </a:spcBef>
              <a:spcAft>
                <a:spcPts val="0"/>
              </a:spcAft>
              <a:defRPr/>
            </a:pPr>
            <a:fld id="{382E6A37-6598-C54F-B5B2-FB25C8FB8627}" type="slidenum">
              <a:rPr lang="en-US">
                <a:solidFill>
                  <a:schemeClr val="tx1">
                    <a:alpha val="40000"/>
                  </a:schemeClr>
                </a:solidFill>
              </a:rPr>
              <a:pPr defTabSz="914330" fontAlgn="auto">
                <a:spcBef>
                  <a:spcPts val="0"/>
                </a:spcBef>
                <a:spcAft>
                  <a:spcPts val="0"/>
                </a:spcAft>
                <a:defRPr/>
              </a:pPr>
              <a:t>3</a:t>
            </a:fld>
            <a:endParaRPr lang="en-US" dirty="0">
              <a:solidFill>
                <a:schemeClr val="tx1">
                  <a:alpha val="40000"/>
                </a:schemeClr>
              </a:solidFill>
            </a:endParaRPr>
          </a:p>
        </p:txBody>
      </p:sp>
      <p:grpSp>
        <p:nvGrpSpPr>
          <p:cNvPr id="72707" name="Group 4">
            <a:extLst>
              <a:ext uri="{FF2B5EF4-FFF2-40B4-BE49-F238E27FC236}">
                <a16:creationId xmlns:a16="http://schemas.microsoft.com/office/drawing/2014/main" id="{F086A23E-EC7F-6DBA-5CA0-7B50A7A57C6C}"/>
              </a:ext>
            </a:extLst>
          </p:cNvPr>
          <p:cNvGrpSpPr>
            <a:grpSpLocks/>
          </p:cNvGrpSpPr>
          <p:nvPr/>
        </p:nvGrpSpPr>
        <p:grpSpPr bwMode="auto">
          <a:xfrm>
            <a:off x="1955800" y="2106613"/>
            <a:ext cx="912813" cy="909637"/>
            <a:chOff x="4135669" y="2782263"/>
            <a:chExt cx="1298882" cy="1293474"/>
          </a:xfrm>
        </p:grpSpPr>
        <p:cxnSp>
          <p:nvCxnSpPr>
            <p:cNvPr id="6" name="Straight Connector 5">
              <a:extLst>
                <a:ext uri="{FF2B5EF4-FFF2-40B4-BE49-F238E27FC236}">
                  <a16:creationId xmlns:a16="http://schemas.microsoft.com/office/drawing/2014/main" id="{FE460FB8-76CB-C623-9C19-7CF436B68E10}"/>
                </a:ext>
              </a:extLst>
            </p:cNvPr>
            <p:cNvCxnSpPr/>
            <p:nvPr/>
          </p:nvCxnSpPr>
          <p:spPr>
            <a:xfrm flipV="1">
              <a:off x="4135669" y="2782263"/>
              <a:ext cx="1294364" cy="1293474"/>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0214842-F3F7-EB6E-C95F-32D2840805E4}"/>
                </a:ext>
              </a:extLst>
            </p:cNvPr>
            <p:cNvSpPr/>
            <p:nvPr/>
          </p:nvSpPr>
          <p:spPr>
            <a:xfrm>
              <a:off x="4140187" y="2782263"/>
              <a:ext cx="1294364" cy="129347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endParaRPr lang="en-US" sz="1200" b="1" dirty="0">
                <a:solidFill>
                  <a:schemeClr val="tx1"/>
                </a:solidFill>
                <a:latin typeface="Montserrat ExtraBold" pitchFamily="2" charset="77"/>
              </a:endParaRPr>
            </a:p>
          </p:txBody>
        </p:sp>
      </p:grpSp>
      <p:sp>
        <p:nvSpPr>
          <p:cNvPr id="72708" name="TextBox 7">
            <a:extLst>
              <a:ext uri="{FF2B5EF4-FFF2-40B4-BE49-F238E27FC236}">
                <a16:creationId xmlns:a16="http://schemas.microsoft.com/office/drawing/2014/main" id="{16063A2C-433A-CA3A-A30A-337A8E3575FC}"/>
              </a:ext>
            </a:extLst>
          </p:cNvPr>
          <p:cNvSpPr txBox="1">
            <a:spLocks noChangeArrowheads="1"/>
          </p:cNvSpPr>
          <p:nvPr/>
        </p:nvSpPr>
        <p:spPr bwMode="auto">
          <a:xfrm>
            <a:off x="3241675" y="2016125"/>
            <a:ext cx="9393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defTabSz="912813" fontAlgn="base">
              <a:spcBef>
                <a:spcPct val="0"/>
              </a:spcBef>
              <a:spcAft>
                <a:spcPct val="0"/>
              </a:spcAft>
              <a:defRPr>
                <a:solidFill>
                  <a:schemeClr val="tx1"/>
                </a:solidFill>
                <a:latin typeface="Open Sans" panose="020B0606030504020204" pitchFamily="34" charset="0"/>
              </a:defRPr>
            </a:lvl6pPr>
            <a:lvl7pPr marL="2971800" indent="-228600" defTabSz="912813" fontAlgn="base">
              <a:spcBef>
                <a:spcPct val="0"/>
              </a:spcBef>
              <a:spcAft>
                <a:spcPct val="0"/>
              </a:spcAft>
              <a:defRPr>
                <a:solidFill>
                  <a:schemeClr val="tx1"/>
                </a:solidFill>
                <a:latin typeface="Open Sans" panose="020B0606030504020204" pitchFamily="34" charset="0"/>
              </a:defRPr>
            </a:lvl7pPr>
            <a:lvl8pPr marL="3429000" indent="-228600" defTabSz="912813" fontAlgn="base">
              <a:spcBef>
                <a:spcPct val="0"/>
              </a:spcBef>
              <a:spcAft>
                <a:spcPct val="0"/>
              </a:spcAft>
              <a:defRPr>
                <a:solidFill>
                  <a:schemeClr val="tx1"/>
                </a:solidFill>
                <a:latin typeface="Open Sans" panose="020B0606030504020204" pitchFamily="34" charset="0"/>
              </a:defRPr>
            </a:lvl8pPr>
            <a:lvl9pPr marL="3886200" indent="-228600" defTabSz="912813" fontAlgn="base">
              <a:spcBef>
                <a:spcPct val="0"/>
              </a:spcBef>
              <a:spcAft>
                <a:spcPct val="0"/>
              </a:spcAft>
              <a:defRPr>
                <a:solidFill>
                  <a:schemeClr val="tx1"/>
                </a:solidFill>
                <a:latin typeface="Open Sans" panose="020B0606030504020204" pitchFamily="34" charset="0"/>
              </a:defRPr>
            </a:lvl9pPr>
          </a:lstStyle>
          <a:p>
            <a:pPr eaLnBrk="1" hangingPunct="1"/>
            <a:r>
              <a:rPr lang="en-US" altLang="en-CO" sz="1600" b="1" dirty="0">
                <a:latin typeface="Montserrat SemiBold" pitchFamily="2" charset="77"/>
                <a:ea typeface="Open Sans" panose="020B0606030504020204" pitchFamily="34" charset="0"/>
                <a:cs typeface="Open Sans" panose="020B0606030504020204" pitchFamily="34" charset="0"/>
              </a:rPr>
              <a:t>Subject 1</a:t>
            </a:r>
          </a:p>
        </p:txBody>
      </p:sp>
      <p:sp>
        <p:nvSpPr>
          <p:cNvPr id="9" name="TextBox 8">
            <a:extLst>
              <a:ext uri="{FF2B5EF4-FFF2-40B4-BE49-F238E27FC236}">
                <a16:creationId xmlns:a16="http://schemas.microsoft.com/office/drawing/2014/main" id="{C8123261-D059-1B9F-5D55-3C2CEDBDF767}"/>
              </a:ext>
            </a:extLst>
          </p:cNvPr>
          <p:cNvSpPr txBox="1"/>
          <p:nvPr/>
        </p:nvSpPr>
        <p:spPr>
          <a:xfrm>
            <a:off x="3231005" y="2371656"/>
            <a:ext cx="7246278" cy="822726"/>
          </a:xfrm>
          <a:prstGeom prst="rect">
            <a:avLst/>
          </a:prstGeom>
          <a:noFill/>
        </p:spPr>
        <p:txBody>
          <a:bodyPr lIns="0" rIns="0">
            <a:spAutoFit/>
          </a:bodyPr>
          <a:lstStyle/>
          <a:p>
            <a:pPr algn="just">
              <a:lnSpc>
                <a:spcPct val="150000"/>
              </a:lnSpc>
            </a:pPr>
            <a:r>
              <a:rPr lang="en-US" sz="1100" b="1" dirty="0">
                <a:solidFill>
                  <a:schemeClr val="tx1">
                    <a:alpha val="70000"/>
                  </a:schemeClr>
                </a:solidFill>
                <a:latin typeface="Montserrat ExtraBold" pitchFamily="2" charset="77"/>
              </a:rPr>
              <a:t>You can do whatever you want, go a impress your audience with an amazing presentation.</a:t>
            </a:r>
          </a:p>
          <a:p>
            <a:pPr algn="just">
              <a:lnSpc>
                <a:spcPct val="150000"/>
              </a:lnSpc>
            </a:pPr>
            <a:r>
              <a:rPr lang="en-US" sz="1100" b="1" dirty="0">
                <a:solidFill>
                  <a:schemeClr val="tx1">
                    <a:alpha val="70000"/>
                  </a:schemeClr>
                </a:solidFill>
                <a:latin typeface="Montserrat ExtraBold" pitchFamily="2" charset="77"/>
              </a:rPr>
              <a:t>Lorem ipsum dolor sit </a:t>
            </a:r>
            <a:r>
              <a:rPr lang="en-US" sz="1100" b="1" dirty="0" err="1">
                <a:solidFill>
                  <a:schemeClr val="tx1">
                    <a:alpha val="70000"/>
                  </a:schemeClr>
                </a:solidFill>
                <a:latin typeface="Montserrat ExtraBold" pitchFamily="2" charset="77"/>
              </a:rPr>
              <a:t>amet</a:t>
            </a:r>
            <a:r>
              <a:rPr lang="en-US" sz="1100" b="1" dirty="0">
                <a:solidFill>
                  <a:schemeClr val="tx1">
                    <a:alpha val="70000"/>
                  </a:schemeClr>
                </a:solidFill>
                <a:latin typeface="Montserrat ExtraBold" pitchFamily="2" charset="77"/>
              </a:rPr>
              <a:t>, </a:t>
            </a:r>
            <a:r>
              <a:rPr lang="en-US" sz="1100" b="1" dirty="0" err="1">
                <a:solidFill>
                  <a:schemeClr val="tx1">
                    <a:alpha val="70000"/>
                  </a:schemeClr>
                </a:solidFill>
                <a:latin typeface="Montserrat ExtraBold" pitchFamily="2" charset="77"/>
              </a:rPr>
              <a:t>consectetur</a:t>
            </a:r>
            <a:r>
              <a:rPr lang="en-US" sz="1100" b="1" dirty="0">
                <a:solidFill>
                  <a:schemeClr val="tx1">
                    <a:alpha val="70000"/>
                  </a:schemeClr>
                </a:solidFill>
                <a:latin typeface="Montserrat ExtraBold" pitchFamily="2" charset="77"/>
              </a:rPr>
              <a:t> </a:t>
            </a:r>
            <a:r>
              <a:rPr lang="en-US" sz="1100" b="1" dirty="0" err="1">
                <a:solidFill>
                  <a:schemeClr val="tx1">
                    <a:alpha val="70000"/>
                  </a:schemeClr>
                </a:solidFill>
                <a:latin typeface="Montserrat ExtraBold" pitchFamily="2" charset="77"/>
              </a:rPr>
              <a:t>adipiscing</a:t>
            </a:r>
            <a:r>
              <a:rPr lang="en-US" sz="1100" b="1" dirty="0">
                <a:solidFill>
                  <a:schemeClr val="tx1">
                    <a:alpha val="70000"/>
                  </a:schemeClr>
                </a:solidFill>
                <a:latin typeface="Montserrat ExtraBold" pitchFamily="2" charset="77"/>
              </a:rPr>
              <a:t> </a:t>
            </a:r>
            <a:r>
              <a:rPr lang="en-US" sz="1100" b="1" dirty="0" err="1">
                <a:solidFill>
                  <a:schemeClr val="tx1">
                    <a:alpha val="70000"/>
                  </a:schemeClr>
                </a:solidFill>
                <a:latin typeface="Montserrat ExtraBold" pitchFamily="2" charset="77"/>
              </a:rPr>
              <a:t>elit</a:t>
            </a:r>
            <a:r>
              <a:rPr lang="en-US" sz="1100" b="1" dirty="0">
                <a:solidFill>
                  <a:schemeClr val="tx1">
                    <a:alpha val="70000"/>
                  </a:schemeClr>
                </a:solidFill>
                <a:latin typeface="Montserrat ExtraBold" pitchFamily="2" charset="77"/>
              </a:rPr>
              <a:t>. Donec </a:t>
            </a:r>
            <a:r>
              <a:rPr lang="en-US" sz="1100" b="1" dirty="0" err="1">
                <a:solidFill>
                  <a:schemeClr val="tx1">
                    <a:alpha val="70000"/>
                  </a:schemeClr>
                </a:solidFill>
                <a:latin typeface="Montserrat ExtraBold" pitchFamily="2" charset="77"/>
              </a:rPr>
              <a:t>imperdiet</a:t>
            </a:r>
            <a:r>
              <a:rPr lang="en-US" sz="1100" b="1" dirty="0">
                <a:solidFill>
                  <a:schemeClr val="tx1">
                    <a:alpha val="70000"/>
                  </a:schemeClr>
                </a:solidFill>
                <a:latin typeface="Montserrat ExtraBold" pitchFamily="2" charset="77"/>
              </a:rPr>
              <a:t> libero </a:t>
            </a:r>
            <a:r>
              <a:rPr lang="en-US" sz="1100" b="1" dirty="0" err="1">
                <a:solidFill>
                  <a:schemeClr val="tx1">
                    <a:alpha val="70000"/>
                  </a:schemeClr>
                </a:solidFill>
                <a:latin typeface="Montserrat ExtraBold" pitchFamily="2" charset="77"/>
              </a:rPr>
              <a:t>justo</a:t>
            </a:r>
            <a:r>
              <a:rPr lang="en-US" sz="1100" b="1" dirty="0">
                <a:solidFill>
                  <a:schemeClr val="tx1">
                    <a:alpha val="70000"/>
                  </a:schemeClr>
                </a:solidFill>
                <a:latin typeface="Montserrat ExtraBold" pitchFamily="2" charset="77"/>
              </a:rPr>
              <a:t>, </a:t>
            </a:r>
            <a:r>
              <a:rPr lang="en-US" sz="1100" b="1" dirty="0" err="1">
                <a:solidFill>
                  <a:schemeClr val="tx1">
                    <a:alpha val="70000"/>
                  </a:schemeClr>
                </a:solidFill>
                <a:latin typeface="Montserrat ExtraBold" pitchFamily="2" charset="77"/>
              </a:rPr>
              <a:t>eu</a:t>
            </a:r>
            <a:r>
              <a:rPr lang="en-US" sz="1100" b="1" dirty="0">
                <a:solidFill>
                  <a:schemeClr val="tx1">
                    <a:alpha val="70000"/>
                  </a:schemeClr>
                </a:solidFill>
                <a:latin typeface="Montserrat ExtraBold" pitchFamily="2" charset="77"/>
              </a:rPr>
              <a:t> convallis nisi lacinia sit </a:t>
            </a:r>
            <a:r>
              <a:rPr lang="en-US" sz="1100" b="1" dirty="0" err="1">
                <a:solidFill>
                  <a:schemeClr val="tx1">
                    <a:alpha val="70000"/>
                  </a:schemeClr>
                </a:solidFill>
                <a:latin typeface="Montserrat ExtraBold" pitchFamily="2" charset="77"/>
              </a:rPr>
              <a:t>amet</a:t>
            </a:r>
            <a:r>
              <a:rPr lang="en-US" sz="1100" b="1" dirty="0">
                <a:solidFill>
                  <a:schemeClr val="tx1">
                    <a:alpha val="70000"/>
                  </a:schemeClr>
                </a:solidFill>
                <a:latin typeface="Montserrat ExtraBold" pitchFamily="2" charset="77"/>
              </a:rPr>
              <a:t>. </a:t>
            </a:r>
            <a:r>
              <a:rPr lang="en-US" sz="1100" b="1" dirty="0" err="1">
                <a:solidFill>
                  <a:schemeClr val="tx1">
                    <a:alpha val="70000"/>
                  </a:schemeClr>
                </a:solidFill>
                <a:latin typeface="Montserrat ExtraBold" pitchFamily="2" charset="77"/>
              </a:rPr>
              <a:t>Nulla</a:t>
            </a:r>
            <a:r>
              <a:rPr lang="en-US" sz="1100" b="1" dirty="0">
                <a:solidFill>
                  <a:schemeClr val="tx1">
                    <a:alpha val="70000"/>
                  </a:schemeClr>
                </a:solidFill>
                <a:latin typeface="Montserrat ExtraBold" pitchFamily="2" charset="77"/>
              </a:rPr>
              <a:t> </a:t>
            </a:r>
            <a:r>
              <a:rPr lang="en-US" sz="1100" b="1" dirty="0" err="1">
                <a:solidFill>
                  <a:schemeClr val="tx1">
                    <a:alpha val="70000"/>
                  </a:schemeClr>
                </a:solidFill>
                <a:latin typeface="Montserrat ExtraBold" pitchFamily="2" charset="77"/>
              </a:rPr>
              <a:t>nec</a:t>
            </a:r>
            <a:r>
              <a:rPr lang="en-US" sz="1100" b="1" dirty="0">
                <a:solidFill>
                  <a:schemeClr val="tx1">
                    <a:alpha val="70000"/>
                  </a:schemeClr>
                </a:solidFill>
                <a:latin typeface="Montserrat ExtraBold" pitchFamily="2" charset="77"/>
              </a:rPr>
              <a:t> </a:t>
            </a:r>
            <a:r>
              <a:rPr lang="en-US" sz="1100" b="1" dirty="0" err="1">
                <a:solidFill>
                  <a:schemeClr val="tx1">
                    <a:alpha val="70000"/>
                  </a:schemeClr>
                </a:solidFill>
                <a:latin typeface="Montserrat ExtraBold" pitchFamily="2" charset="77"/>
              </a:rPr>
              <a:t>nulla</a:t>
            </a:r>
            <a:r>
              <a:rPr lang="en-US" sz="1100" b="1" dirty="0">
                <a:solidFill>
                  <a:schemeClr val="tx1">
                    <a:alpha val="70000"/>
                  </a:schemeClr>
                </a:solidFill>
                <a:latin typeface="Montserrat ExtraBold" pitchFamily="2" charset="77"/>
              </a:rPr>
              <a:t> dictum, gravida </a:t>
            </a:r>
          </a:p>
        </p:txBody>
      </p:sp>
      <p:sp>
        <p:nvSpPr>
          <p:cNvPr id="72710" name="Freeform 9">
            <a:extLst>
              <a:ext uri="{FF2B5EF4-FFF2-40B4-BE49-F238E27FC236}">
                <a16:creationId xmlns:a16="http://schemas.microsoft.com/office/drawing/2014/main" id="{26329A54-3793-D8C1-80FD-7A31F24032EE}"/>
              </a:ext>
            </a:extLst>
          </p:cNvPr>
          <p:cNvSpPr>
            <a:spLocks/>
          </p:cNvSpPr>
          <p:nvPr/>
        </p:nvSpPr>
        <p:spPr bwMode="auto">
          <a:xfrm>
            <a:off x="2247900" y="2446338"/>
            <a:ext cx="338138" cy="241300"/>
          </a:xfrm>
          <a:custGeom>
            <a:avLst/>
            <a:gdLst>
              <a:gd name="T0" fmla="*/ 331204 w 162"/>
              <a:gd name="T1" fmla="*/ 25152 h 115"/>
              <a:gd name="T2" fmla="*/ 120817 w 162"/>
              <a:gd name="T3" fmla="*/ 236846 h 115"/>
              <a:gd name="T4" fmla="*/ 110401 w 162"/>
              <a:gd name="T5" fmla="*/ 241038 h 115"/>
              <a:gd name="T6" fmla="*/ 102069 w 162"/>
              <a:gd name="T7" fmla="*/ 236846 h 115"/>
              <a:gd name="T8" fmla="*/ 6249 w 162"/>
              <a:gd name="T9" fmla="*/ 140431 h 115"/>
              <a:gd name="T10" fmla="*/ 6249 w 162"/>
              <a:gd name="T11" fmla="*/ 121567 h 115"/>
              <a:gd name="T12" fmla="*/ 24997 w 162"/>
              <a:gd name="T13" fmla="*/ 121567 h 115"/>
              <a:gd name="T14" fmla="*/ 110401 w 162"/>
              <a:gd name="T15" fmla="*/ 207502 h 115"/>
              <a:gd name="T16" fmla="*/ 312456 w 162"/>
              <a:gd name="T17" fmla="*/ 6288 h 115"/>
              <a:gd name="T18" fmla="*/ 331204 w 162"/>
              <a:gd name="T19" fmla="*/ 6288 h 115"/>
              <a:gd name="T20" fmla="*/ 331204 w 162"/>
              <a:gd name="T21" fmla="*/ 25152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2" h="115">
                <a:moveTo>
                  <a:pt x="159" y="12"/>
                </a:moveTo>
                <a:cubicBezTo>
                  <a:pt x="58" y="113"/>
                  <a:pt x="58" y="113"/>
                  <a:pt x="58" y="113"/>
                </a:cubicBezTo>
                <a:cubicBezTo>
                  <a:pt x="57" y="114"/>
                  <a:pt x="55" y="115"/>
                  <a:pt x="53" y="115"/>
                </a:cubicBezTo>
                <a:cubicBezTo>
                  <a:pt x="52" y="115"/>
                  <a:pt x="50" y="114"/>
                  <a:pt x="49" y="113"/>
                </a:cubicBezTo>
                <a:cubicBezTo>
                  <a:pt x="3" y="67"/>
                  <a:pt x="3" y="67"/>
                  <a:pt x="3" y="67"/>
                </a:cubicBezTo>
                <a:cubicBezTo>
                  <a:pt x="0" y="65"/>
                  <a:pt x="0" y="61"/>
                  <a:pt x="3" y="58"/>
                </a:cubicBezTo>
                <a:cubicBezTo>
                  <a:pt x="5" y="56"/>
                  <a:pt x="10" y="56"/>
                  <a:pt x="12" y="58"/>
                </a:cubicBezTo>
                <a:cubicBezTo>
                  <a:pt x="53" y="99"/>
                  <a:pt x="53" y="99"/>
                  <a:pt x="53" y="99"/>
                </a:cubicBezTo>
                <a:cubicBezTo>
                  <a:pt x="150" y="3"/>
                  <a:pt x="150" y="3"/>
                  <a:pt x="150" y="3"/>
                </a:cubicBezTo>
                <a:cubicBezTo>
                  <a:pt x="152" y="0"/>
                  <a:pt x="157" y="0"/>
                  <a:pt x="159" y="3"/>
                </a:cubicBezTo>
                <a:cubicBezTo>
                  <a:pt x="162" y="5"/>
                  <a:pt x="162" y="10"/>
                  <a:pt x="159"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dirty="0">
              <a:latin typeface="Montserrat ExtraBold" pitchFamily="2" charset="77"/>
            </a:endParaRPr>
          </a:p>
        </p:txBody>
      </p:sp>
      <p:grpSp>
        <p:nvGrpSpPr>
          <p:cNvPr id="72711" name="Group 10">
            <a:extLst>
              <a:ext uri="{FF2B5EF4-FFF2-40B4-BE49-F238E27FC236}">
                <a16:creationId xmlns:a16="http://schemas.microsoft.com/office/drawing/2014/main" id="{F3D1AC77-CD7D-71B7-7DE4-95036D64FA4E}"/>
              </a:ext>
            </a:extLst>
          </p:cNvPr>
          <p:cNvGrpSpPr>
            <a:grpSpLocks/>
          </p:cNvGrpSpPr>
          <p:nvPr/>
        </p:nvGrpSpPr>
        <p:grpSpPr bwMode="auto">
          <a:xfrm>
            <a:off x="1955800" y="3519488"/>
            <a:ext cx="912813" cy="908050"/>
            <a:chOff x="4135669" y="2782263"/>
            <a:chExt cx="1298882" cy="1293474"/>
          </a:xfrm>
        </p:grpSpPr>
        <p:cxnSp>
          <p:nvCxnSpPr>
            <p:cNvPr id="12" name="Straight Connector 11">
              <a:extLst>
                <a:ext uri="{FF2B5EF4-FFF2-40B4-BE49-F238E27FC236}">
                  <a16:creationId xmlns:a16="http://schemas.microsoft.com/office/drawing/2014/main" id="{37B8433E-83A1-E867-995F-821AAA5F891B}"/>
                </a:ext>
              </a:extLst>
            </p:cNvPr>
            <p:cNvCxnSpPr/>
            <p:nvPr/>
          </p:nvCxnSpPr>
          <p:spPr>
            <a:xfrm flipV="1">
              <a:off x="4135669" y="2782263"/>
              <a:ext cx="1294364" cy="1293474"/>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67DC0C3D-B846-2624-49B3-1D7B98F59DE8}"/>
                </a:ext>
              </a:extLst>
            </p:cNvPr>
            <p:cNvSpPr/>
            <p:nvPr/>
          </p:nvSpPr>
          <p:spPr>
            <a:xfrm>
              <a:off x="4140187" y="2782263"/>
              <a:ext cx="1294364" cy="129347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endParaRPr lang="en-US" sz="1200" b="1" dirty="0">
                <a:solidFill>
                  <a:schemeClr val="tx1"/>
                </a:solidFill>
                <a:latin typeface="Montserrat ExtraBold" pitchFamily="2" charset="77"/>
              </a:endParaRPr>
            </a:p>
          </p:txBody>
        </p:sp>
      </p:grpSp>
      <p:sp>
        <p:nvSpPr>
          <p:cNvPr id="72712" name="TextBox 13">
            <a:extLst>
              <a:ext uri="{FF2B5EF4-FFF2-40B4-BE49-F238E27FC236}">
                <a16:creationId xmlns:a16="http://schemas.microsoft.com/office/drawing/2014/main" id="{BC9A96F7-4A01-1F16-6833-185788B0B172}"/>
              </a:ext>
            </a:extLst>
          </p:cNvPr>
          <p:cNvSpPr txBox="1">
            <a:spLocks noChangeArrowheads="1"/>
          </p:cNvSpPr>
          <p:nvPr/>
        </p:nvSpPr>
        <p:spPr bwMode="auto">
          <a:xfrm>
            <a:off x="3241675" y="3427413"/>
            <a:ext cx="9794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defTabSz="912813" fontAlgn="base">
              <a:spcBef>
                <a:spcPct val="0"/>
              </a:spcBef>
              <a:spcAft>
                <a:spcPct val="0"/>
              </a:spcAft>
              <a:defRPr>
                <a:solidFill>
                  <a:schemeClr val="tx1"/>
                </a:solidFill>
                <a:latin typeface="Open Sans" panose="020B0606030504020204" pitchFamily="34" charset="0"/>
              </a:defRPr>
            </a:lvl6pPr>
            <a:lvl7pPr marL="2971800" indent="-228600" defTabSz="912813" fontAlgn="base">
              <a:spcBef>
                <a:spcPct val="0"/>
              </a:spcBef>
              <a:spcAft>
                <a:spcPct val="0"/>
              </a:spcAft>
              <a:defRPr>
                <a:solidFill>
                  <a:schemeClr val="tx1"/>
                </a:solidFill>
                <a:latin typeface="Open Sans" panose="020B0606030504020204" pitchFamily="34" charset="0"/>
              </a:defRPr>
            </a:lvl7pPr>
            <a:lvl8pPr marL="3429000" indent="-228600" defTabSz="912813" fontAlgn="base">
              <a:spcBef>
                <a:spcPct val="0"/>
              </a:spcBef>
              <a:spcAft>
                <a:spcPct val="0"/>
              </a:spcAft>
              <a:defRPr>
                <a:solidFill>
                  <a:schemeClr val="tx1"/>
                </a:solidFill>
                <a:latin typeface="Open Sans" panose="020B0606030504020204" pitchFamily="34" charset="0"/>
              </a:defRPr>
            </a:lvl8pPr>
            <a:lvl9pPr marL="3886200" indent="-228600" defTabSz="912813" fontAlgn="base">
              <a:spcBef>
                <a:spcPct val="0"/>
              </a:spcBef>
              <a:spcAft>
                <a:spcPct val="0"/>
              </a:spcAft>
              <a:defRPr>
                <a:solidFill>
                  <a:schemeClr val="tx1"/>
                </a:solidFill>
                <a:latin typeface="Open Sans" panose="020B0606030504020204" pitchFamily="34" charset="0"/>
              </a:defRPr>
            </a:lvl9pPr>
          </a:lstStyle>
          <a:p>
            <a:pPr eaLnBrk="1" hangingPunct="1"/>
            <a:r>
              <a:rPr lang="en-US" altLang="en-CO" sz="1600" b="1" dirty="0">
                <a:latin typeface="Montserrat SemiBold" pitchFamily="2" charset="77"/>
                <a:ea typeface="Open Sans" panose="020B0606030504020204" pitchFamily="34" charset="0"/>
                <a:cs typeface="Open Sans" panose="020B0606030504020204" pitchFamily="34" charset="0"/>
              </a:rPr>
              <a:t>Subject 2</a:t>
            </a:r>
          </a:p>
        </p:txBody>
      </p:sp>
      <p:sp>
        <p:nvSpPr>
          <p:cNvPr id="15" name="TextBox 14">
            <a:extLst>
              <a:ext uri="{FF2B5EF4-FFF2-40B4-BE49-F238E27FC236}">
                <a16:creationId xmlns:a16="http://schemas.microsoft.com/office/drawing/2014/main" id="{17F9973A-1537-22B0-EAE3-DDB816A84430}"/>
              </a:ext>
            </a:extLst>
          </p:cNvPr>
          <p:cNvSpPr txBox="1"/>
          <p:nvPr/>
        </p:nvSpPr>
        <p:spPr>
          <a:xfrm>
            <a:off x="3231005" y="3783706"/>
            <a:ext cx="7246278" cy="822726"/>
          </a:xfrm>
          <a:prstGeom prst="rect">
            <a:avLst/>
          </a:prstGeom>
          <a:noFill/>
        </p:spPr>
        <p:txBody>
          <a:bodyPr lIns="0" rIns="0">
            <a:spAutoFit/>
          </a:bodyPr>
          <a:lstStyle/>
          <a:p>
            <a:pPr algn="just">
              <a:lnSpc>
                <a:spcPct val="150000"/>
              </a:lnSpc>
            </a:pPr>
            <a:r>
              <a:rPr lang="en-US" sz="1100" b="1" dirty="0">
                <a:solidFill>
                  <a:schemeClr val="tx1">
                    <a:alpha val="70000"/>
                  </a:schemeClr>
                </a:solidFill>
                <a:latin typeface="Montserrat ExtraBold" pitchFamily="2" charset="77"/>
              </a:rPr>
              <a:t>You can do whatever you want, go a impress your audience with an amazing presentation.</a:t>
            </a:r>
          </a:p>
          <a:p>
            <a:pPr algn="just">
              <a:lnSpc>
                <a:spcPct val="150000"/>
              </a:lnSpc>
            </a:pPr>
            <a:r>
              <a:rPr lang="en-US" sz="1100" b="1" dirty="0">
                <a:solidFill>
                  <a:schemeClr val="tx1">
                    <a:alpha val="70000"/>
                  </a:schemeClr>
                </a:solidFill>
                <a:latin typeface="Montserrat ExtraBold" pitchFamily="2" charset="77"/>
              </a:rPr>
              <a:t>Lorem ipsum dolor sit </a:t>
            </a:r>
            <a:r>
              <a:rPr lang="en-US" sz="1100" b="1" dirty="0" err="1">
                <a:solidFill>
                  <a:schemeClr val="tx1">
                    <a:alpha val="70000"/>
                  </a:schemeClr>
                </a:solidFill>
                <a:latin typeface="Montserrat ExtraBold" pitchFamily="2" charset="77"/>
              </a:rPr>
              <a:t>amet</a:t>
            </a:r>
            <a:r>
              <a:rPr lang="en-US" sz="1100" b="1" dirty="0">
                <a:solidFill>
                  <a:schemeClr val="tx1">
                    <a:alpha val="70000"/>
                  </a:schemeClr>
                </a:solidFill>
                <a:latin typeface="Montserrat ExtraBold" pitchFamily="2" charset="77"/>
              </a:rPr>
              <a:t>, </a:t>
            </a:r>
            <a:r>
              <a:rPr lang="en-US" sz="1100" b="1" dirty="0" err="1">
                <a:solidFill>
                  <a:schemeClr val="tx1">
                    <a:alpha val="70000"/>
                  </a:schemeClr>
                </a:solidFill>
                <a:latin typeface="Montserrat ExtraBold" pitchFamily="2" charset="77"/>
              </a:rPr>
              <a:t>consectetur</a:t>
            </a:r>
            <a:r>
              <a:rPr lang="en-US" sz="1100" b="1" dirty="0">
                <a:solidFill>
                  <a:schemeClr val="tx1">
                    <a:alpha val="70000"/>
                  </a:schemeClr>
                </a:solidFill>
                <a:latin typeface="Montserrat ExtraBold" pitchFamily="2" charset="77"/>
              </a:rPr>
              <a:t> </a:t>
            </a:r>
            <a:r>
              <a:rPr lang="en-US" sz="1100" b="1" dirty="0" err="1">
                <a:solidFill>
                  <a:schemeClr val="tx1">
                    <a:alpha val="70000"/>
                  </a:schemeClr>
                </a:solidFill>
                <a:latin typeface="Montserrat ExtraBold" pitchFamily="2" charset="77"/>
              </a:rPr>
              <a:t>adipiscing</a:t>
            </a:r>
            <a:r>
              <a:rPr lang="en-US" sz="1100" b="1" dirty="0">
                <a:solidFill>
                  <a:schemeClr val="tx1">
                    <a:alpha val="70000"/>
                  </a:schemeClr>
                </a:solidFill>
                <a:latin typeface="Montserrat ExtraBold" pitchFamily="2" charset="77"/>
              </a:rPr>
              <a:t> </a:t>
            </a:r>
            <a:r>
              <a:rPr lang="en-US" sz="1100" b="1" dirty="0" err="1">
                <a:solidFill>
                  <a:schemeClr val="tx1">
                    <a:alpha val="70000"/>
                  </a:schemeClr>
                </a:solidFill>
                <a:latin typeface="Montserrat ExtraBold" pitchFamily="2" charset="77"/>
              </a:rPr>
              <a:t>elit</a:t>
            </a:r>
            <a:r>
              <a:rPr lang="en-US" sz="1100" b="1" dirty="0">
                <a:solidFill>
                  <a:schemeClr val="tx1">
                    <a:alpha val="70000"/>
                  </a:schemeClr>
                </a:solidFill>
                <a:latin typeface="Montserrat ExtraBold" pitchFamily="2" charset="77"/>
              </a:rPr>
              <a:t>. Donec </a:t>
            </a:r>
            <a:r>
              <a:rPr lang="en-US" sz="1100" b="1" dirty="0" err="1">
                <a:solidFill>
                  <a:schemeClr val="tx1">
                    <a:alpha val="70000"/>
                  </a:schemeClr>
                </a:solidFill>
                <a:latin typeface="Montserrat ExtraBold" pitchFamily="2" charset="77"/>
              </a:rPr>
              <a:t>imperdiet</a:t>
            </a:r>
            <a:r>
              <a:rPr lang="en-US" sz="1100" b="1" dirty="0">
                <a:solidFill>
                  <a:schemeClr val="tx1">
                    <a:alpha val="70000"/>
                  </a:schemeClr>
                </a:solidFill>
                <a:latin typeface="Montserrat ExtraBold" pitchFamily="2" charset="77"/>
              </a:rPr>
              <a:t> libero </a:t>
            </a:r>
            <a:r>
              <a:rPr lang="en-US" sz="1100" b="1" dirty="0" err="1">
                <a:solidFill>
                  <a:schemeClr val="tx1">
                    <a:alpha val="70000"/>
                  </a:schemeClr>
                </a:solidFill>
                <a:latin typeface="Montserrat ExtraBold" pitchFamily="2" charset="77"/>
              </a:rPr>
              <a:t>justo</a:t>
            </a:r>
            <a:r>
              <a:rPr lang="en-US" sz="1100" b="1" dirty="0">
                <a:solidFill>
                  <a:schemeClr val="tx1">
                    <a:alpha val="70000"/>
                  </a:schemeClr>
                </a:solidFill>
                <a:latin typeface="Montserrat ExtraBold" pitchFamily="2" charset="77"/>
              </a:rPr>
              <a:t>, </a:t>
            </a:r>
            <a:r>
              <a:rPr lang="en-US" sz="1100" b="1" dirty="0" err="1">
                <a:solidFill>
                  <a:schemeClr val="tx1">
                    <a:alpha val="70000"/>
                  </a:schemeClr>
                </a:solidFill>
                <a:latin typeface="Montserrat ExtraBold" pitchFamily="2" charset="77"/>
              </a:rPr>
              <a:t>eu</a:t>
            </a:r>
            <a:r>
              <a:rPr lang="en-US" sz="1100" b="1" dirty="0">
                <a:solidFill>
                  <a:schemeClr val="tx1">
                    <a:alpha val="70000"/>
                  </a:schemeClr>
                </a:solidFill>
                <a:latin typeface="Montserrat ExtraBold" pitchFamily="2" charset="77"/>
              </a:rPr>
              <a:t> convallis nisi lacinia sit </a:t>
            </a:r>
            <a:r>
              <a:rPr lang="en-US" sz="1100" b="1" dirty="0" err="1">
                <a:solidFill>
                  <a:schemeClr val="tx1">
                    <a:alpha val="70000"/>
                  </a:schemeClr>
                </a:solidFill>
                <a:latin typeface="Montserrat ExtraBold" pitchFamily="2" charset="77"/>
              </a:rPr>
              <a:t>amet</a:t>
            </a:r>
            <a:r>
              <a:rPr lang="en-US" sz="1100" b="1" dirty="0">
                <a:solidFill>
                  <a:schemeClr val="tx1">
                    <a:alpha val="70000"/>
                  </a:schemeClr>
                </a:solidFill>
                <a:latin typeface="Montserrat ExtraBold" pitchFamily="2" charset="77"/>
              </a:rPr>
              <a:t>. </a:t>
            </a:r>
            <a:r>
              <a:rPr lang="en-US" sz="1100" b="1" dirty="0" err="1">
                <a:solidFill>
                  <a:schemeClr val="tx1">
                    <a:alpha val="70000"/>
                  </a:schemeClr>
                </a:solidFill>
                <a:latin typeface="Montserrat ExtraBold" pitchFamily="2" charset="77"/>
              </a:rPr>
              <a:t>Nulla</a:t>
            </a:r>
            <a:r>
              <a:rPr lang="en-US" sz="1100" b="1" dirty="0">
                <a:solidFill>
                  <a:schemeClr val="tx1">
                    <a:alpha val="70000"/>
                  </a:schemeClr>
                </a:solidFill>
                <a:latin typeface="Montserrat ExtraBold" pitchFamily="2" charset="77"/>
              </a:rPr>
              <a:t> </a:t>
            </a:r>
            <a:r>
              <a:rPr lang="en-US" sz="1100" b="1" dirty="0" err="1">
                <a:solidFill>
                  <a:schemeClr val="tx1">
                    <a:alpha val="70000"/>
                  </a:schemeClr>
                </a:solidFill>
                <a:latin typeface="Montserrat ExtraBold" pitchFamily="2" charset="77"/>
              </a:rPr>
              <a:t>nec</a:t>
            </a:r>
            <a:r>
              <a:rPr lang="en-US" sz="1100" b="1" dirty="0">
                <a:solidFill>
                  <a:schemeClr val="tx1">
                    <a:alpha val="70000"/>
                  </a:schemeClr>
                </a:solidFill>
                <a:latin typeface="Montserrat ExtraBold" pitchFamily="2" charset="77"/>
              </a:rPr>
              <a:t> </a:t>
            </a:r>
            <a:r>
              <a:rPr lang="en-US" sz="1100" b="1" dirty="0" err="1">
                <a:solidFill>
                  <a:schemeClr val="tx1">
                    <a:alpha val="70000"/>
                  </a:schemeClr>
                </a:solidFill>
                <a:latin typeface="Montserrat ExtraBold" pitchFamily="2" charset="77"/>
              </a:rPr>
              <a:t>nulla</a:t>
            </a:r>
            <a:r>
              <a:rPr lang="en-US" sz="1100" b="1" dirty="0">
                <a:solidFill>
                  <a:schemeClr val="tx1">
                    <a:alpha val="70000"/>
                  </a:schemeClr>
                </a:solidFill>
                <a:latin typeface="Montserrat ExtraBold" pitchFamily="2" charset="77"/>
              </a:rPr>
              <a:t> dictum, gravida </a:t>
            </a:r>
          </a:p>
        </p:txBody>
      </p:sp>
      <p:sp>
        <p:nvSpPr>
          <p:cNvPr id="72714" name="Freeform 15">
            <a:extLst>
              <a:ext uri="{FF2B5EF4-FFF2-40B4-BE49-F238E27FC236}">
                <a16:creationId xmlns:a16="http://schemas.microsoft.com/office/drawing/2014/main" id="{D31F35FF-CC9C-8EFA-1191-8EC0CD438BE1}"/>
              </a:ext>
            </a:extLst>
          </p:cNvPr>
          <p:cNvSpPr>
            <a:spLocks/>
          </p:cNvSpPr>
          <p:nvPr/>
        </p:nvSpPr>
        <p:spPr bwMode="auto">
          <a:xfrm>
            <a:off x="2247900" y="3859213"/>
            <a:ext cx="338138" cy="241300"/>
          </a:xfrm>
          <a:custGeom>
            <a:avLst/>
            <a:gdLst>
              <a:gd name="T0" fmla="*/ 331204 w 162"/>
              <a:gd name="T1" fmla="*/ 25152 h 115"/>
              <a:gd name="T2" fmla="*/ 120817 w 162"/>
              <a:gd name="T3" fmla="*/ 236846 h 115"/>
              <a:gd name="T4" fmla="*/ 110401 w 162"/>
              <a:gd name="T5" fmla="*/ 241038 h 115"/>
              <a:gd name="T6" fmla="*/ 102069 w 162"/>
              <a:gd name="T7" fmla="*/ 236846 h 115"/>
              <a:gd name="T8" fmla="*/ 6249 w 162"/>
              <a:gd name="T9" fmla="*/ 140431 h 115"/>
              <a:gd name="T10" fmla="*/ 6249 w 162"/>
              <a:gd name="T11" fmla="*/ 121567 h 115"/>
              <a:gd name="T12" fmla="*/ 24997 w 162"/>
              <a:gd name="T13" fmla="*/ 121567 h 115"/>
              <a:gd name="T14" fmla="*/ 110401 w 162"/>
              <a:gd name="T15" fmla="*/ 207502 h 115"/>
              <a:gd name="T16" fmla="*/ 312456 w 162"/>
              <a:gd name="T17" fmla="*/ 6288 h 115"/>
              <a:gd name="T18" fmla="*/ 331204 w 162"/>
              <a:gd name="T19" fmla="*/ 6288 h 115"/>
              <a:gd name="T20" fmla="*/ 331204 w 162"/>
              <a:gd name="T21" fmla="*/ 25152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2" h="115">
                <a:moveTo>
                  <a:pt x="159" y="12"/>
                </a:moveTo>
                <a:cubicBezTo>
                  <a:pt x="58" y="113"/>
                  <a:pt x="58" y="113"/>
                  <a:pt x="58" y="113"/>
                </a:cubicBezTo>
                <a:cubicBezTo>
                  <a:pt x="57" y="114"/>
                  <a:pt x="55" y="115"/>
                  <a:pt x="53" y="115"/>
                </a:cubicBezTo>
                <a:cubicBezTo>
                  <a:pt x="52" y="115"/>
                  <a:pt x="50" y="114"/>
                  <a:pt x="49" y="113"/>
                </a:cubicBezTo>
                <a:cubicBezTo>
                  <a:pt x="3" y="67"/>
                  <a:pt x="3" y="67"/>
                  <a:pt x="3" y="67"/>
                </a:cubicBezTo>
                <a:cubicBezTo>
                  <a:pt x="0" y="65"/>
                  <a:pt x="0" y="61"/>
                  <a:pt x="3" y="58"/>
                </a:cubicBezTo>
                <a:cubicBezTo>
                  <a:pt x="5" y="56"/>
                  <a:pt x="10" y="56"/>
                  <a:pt x="12" y="58"/>
                </a:cubicBezTo>
                <a:cubicBezTo>
                  <a:pt x="53" y="99"/>
                  <a:pt x="53" y="99"/>
                  <a:pt x="53" y="99"/>
                </a:cubicBezTo>
                <a:cubicBezTo>
                  <a:pt x="150" y="3"/>
                  <a:pt x="150" y="3"/>
                  <a:pt x="150" y="3"/>
                </a:cubicBezTo>
                <a:cubicBezTo>
                  <a:pt x="152" y="0"/>
                  <a:pt x="157" y="0"/>
                  <a:pt x="159" y="3"/>
                </a:cubicBezTo>
                <a:cubicBezTo>
                  <a:pt x="162" y="5"/>
                  <a:pt x="162" y="10"/>
                  <a:pt x="159"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dirty="0">
              <a:latin typeface="Montserrat ExtraBold" pitchFamily="2" charset="77"/>
            </a:endParaRPr>
          </a:p>
        </p:txBody>
      </p:sp>
      <p:grpSp>
        <p:nvGrpSpPr>
          <p:cNvPr id="72715" name="Group 16">
            <a:extLst>
              <a:ext uri="{FF2B5EF4-FFF2-40B4-BE49-F238E27FC236}">
                <a16:creationId xmlns:a16="http://schemas.microsoft.com/office/drawing/2014/main" id="{5D1CED1B-FA3A-E34D-B54F-077B32F87AE2}"/>
              </a:ext>
            </a:extLst>
          </p:cNvPr>
          <p:cNvGrpSpPr>
            <a:grpSpLocks/>
          </p:cNvGrpSpPr>
          <p:nvPr/>
        </p:nvGrpSpPr>
        <p:grpSpPr bwMode="auto">
          <a:xfrm>
            <a:off x="1955800" y="4878388"/>
            <a:ext cx="912813" cy="909637"/>
            <a:chOff x="4135669" y="2782263"/>
            <a:chExt cx="1298882" cy="1293474"/>
          </a:xfrm>
        </p:grpSpPr>
        <p:cxnSp>
          <p:nvCxnSpPr>
            <p:cNvPr id="18" name="Straight Connector 17">
              <a:extLst>
                <a:ext uri="{FF2B5EF4-FFF2-40B4-BE49-F238E27FC236}">
                  <a16:creationId xmlns:a16="http://schemas.microsoft.com/office/drawing/2014/main" id="{7E4D9CDE-1838-FD8B-8967-07E9E1FBAF73}"/>
                </a:ext>
              </a:extLst>
            </p:cNvPr>
            <p:cNvCxnSpPr/>
            <p:nvPr/>
          </p:nvCxnSpPr>
          <p:spPr>
            <a:xfrm flipV="1">
              <a:off x="4135669" y="2782263"/>
              <a:ext cx="1294364" cy="1293474"/>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092B21F-5CE6-4F46-4CF9-3241FC68A390}"/>
                </a:ext>
              </a:extLst>
            </p:cNvPr>
            <p:cNvSpPr/>
            <p:nvPr/>
          </p:nvSpPr>
          <p:spPr>
            <a:xfrm>
              <a:off x="4140187" y="2782263"/>
              <a:ext cx="1294364" cy="129347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0" eaLnBrk="1" fontAlgn="auto" hangingPunct="1">
                <a:spcBef>
                  <a:spcPts val="0"/>
                </a:spcBef>
                <a:spcAft>
                  <a:spcPts val="0"/>
                </a:spcAft>
                <a:defRPr/>
              </a:pPr>
              <a:endParaRPr lang="en-US" sz="1200" b="1" dirty="0">
                <a:solidFill>
                  <a:schemeClr val="tx1"/>
                </a:solidFill>
                <a:latin typeface="Montserrat ExtraBold" pitchFamily="2" charset="77"/>
              </a:endParaRPr>
            </a:p>
          </p:txBody>
        </p:sp>
      </p:grpSp>
      <p:sp>
        <p:nvSpPr>
          <p:cNvPr id="72716" name="TextBox 19">
            <a:extLst>
              <a:ext uri="{FF2B5EF4-FFF2-40B4-BE49-F238E27FC236}">
                <a16:creationId xmlns:a16="http://schemas.microsoft.com/office/drawing/2014/main" id="{1DE61FF2-B207-4947-8245-2D9A3258A956}"/>
              </a:ext>
            </a:extLst>
          </p:cNvPr>
          <p:cNvSpPr txBox="1">
            <a:spLocks noChangeArrowheads="1"/>
          </p:cNvSpPr>
          <p:nvPr/>
        </p:nvSpPr>
        <p:spPr bwMode="auto">
          <a:xfrm>
            <a:off x="3241675" y="4787900"/>
            <a:ext cx="9746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defTabSz="912813" fontAlgn="base">
              <a:spcBef>
                <a:spcPct val="0"/>
              </a:spcBef>
              <a:spcAft>
                <a:spcPct val="0"/>
              </a:spcAft>
              <a:defRPr>
                <a:solidFill>
                  <a:schemeClr val="tx1"/>
                </a:solidFill>
                <a:latin typeface="Open Sans" panose="020B0606030504020204" pitchFamily="34" charset="0"/>
              </a:defRPr>
            </a:lvl6pPr>
            <a:lvl7pPr marL="2971800" indent="-228600" defTabSz="912813" fontAlgn="base">
              <a:spcBef>
                <a:spcPct val="0"/>
              </a:spcBef>
              <a:spcAft>
                <a:spcPct val="0"/>
              </a:spcAft>
              <a:defRPr>
                <a:solidFill>
                  <a:schemeClr val="tx1"/>
                </a:solidFill>
                <a:latin typeface="Open Sans" panose="020B0606030504020204" pitchFamily="34" charset="0"/>
              </a:defRPr>
            </a:lvl7pPr>
            <a:lvl8pPr marL="3429000" indent="-228600" defTabSz="912813" fontAlgn="base">
              <a:spcBef>
                <a:spcPct val="0"/>
              </a:spcBef>
              <a:spcAft>
                <a:spcPct val="0"/>
              </a:spcAft>
              <a:defRPr>
                <a:solidFill>
                  <a:schemeClr val="tx1"/>
                </a:solidFill>
                <a:latin typeface="Open Sans" panose="020B0606030504020204" pitchFamily="34" charset="0"/>
              </a:defRPr>
            </a:lvl8pPr>
            <a:lvl9pPr marL="3886200" indent="-228600" defTabSz="912813" fontAlgn="base">
              <a:spcBef>
                <a:spcPct val="0"/>
              </a:spcBef>
              <a:spcAft>
                <a:spcPct val="0"/>
              </a:spcAft>
              <a:defRPr>
                <a:solidFill>
                  <a:schemeClr val="tx1"/>
                </a:solidFill>
                <a:latin typeface="Open Sans" panose="020B0606030504020204" pitchFamily="34" charset="0"/>
              </a:defRPr>
            </a:lvl9pPr>
          </a:lstStyle>
          <a:p>
            <a:pPr eaLnBrk="1" hangingPunct="1"/>
            <a:r>
              <a:rPr lang="en-US" altLang="en-CO" sz="1600" b="1" dirty="0">
                <a:latin typeface="Montserrat SemiBold" pitchFamily="2" charset="77"/>
                <a:ea typeface="Open Sans" panose="020B0606030504020204" pitchFamily="34" charset="0"/>
                <a:cs typeface="Open Sans" panose="020B0606030504020204" pitchFamily="34" charset="0"/>
              </a:rPr>
              <a:t>Subject 3</a:t>
            </a:r>
          </a:p>
        </p:txBody>
      </p:sp>
      <p:sp>
        <p:nvSpPr>
          <p:cNvPr id="21" name="TextBox 20">
            <a:extLst>
              <a:ext uri="{FF2B5EF4-FFF2-40B4-BE49-F238E27FC236}">
                <a16:creationId xmlns:a16="http://schemas.microsoft.com/office/drawing/2014/main" id="{1087C6F3-B00E-72F3-E654-10E3CA158E44}"/>
              </a:ext>
            </a:extLst>
          </p:cNvPr>
          <p:cNvSpPr txBox="1"/>
          <p:nvPr/>
        </p:nvSpPr>
        <p:spPr>
          <a:xfrm>
            <a:off x="3231005" y="5143499"/>
            <a:ext cx="7246278" cy="822726"/>
          </a:xfrm>
          <a:prstGeom prst="rect">
            <a:avLst/>
          </a:prstGeom>
          <a:noFill/>
        </p:spPr>
        <p:txBody>
          <a:bodyPr lIns="0" rIns="0">
            <a:spAutoFit/>
          </a:bodyPr>
          <a:lstStyle/>
          <a:p>
            <a:pPr algn="just">
              <a:lnSpc>
                <a:spcPct val="150000"/>
              </a:lnSpc>
            </a:pPr>
            <a:r>
              <a:rPr lang="en-US" sz="1100" b="1" dirty="0">
                <a:solidFill>
                  <a:schemeClr val="tx1">
                    <a:alpha val="70000"/>
                  </a:schemeClr>
                </a:solidFill>
                <a:latin typeface="Montserrat ExtraBold" pitchFamily="2" charset="77"/>
              </a:rPr>
              <a:t>You can do whatever you want, go a impress your audience with an amazing presentation.</a:t>
            </a:r>
          </a:p>
          <a:p>
            <a:pPr algn="just">
              <a:lnSpc>
                <a:spcPct val="150000"/>
              </a:lnSpc>
            </a:pPr>
            <a:r>
              <a:rPr lang="en-US" sz="1100" b="1" dirty="0">
                <a:solidFill>
                  <a:schemeClr val="tx1">
                    <a:alpha val="70000"/>
                  </a:schemeClr>
                </a:solidFill>
                <a:latin typeface="Montserrat ExtraBold" pitchFamily="2" charset="77"/>
              </a:rPr>
              <a:t>Lorem ipsum dolor sit </a:t>
            </a:r>
            <a:r>
              <a:rPr lang="en-US" sz="1100" b="1" dirty="0" err="1">
                <a:solidFill>
                  <a:schemeClr val="tx1">
                    <a:alpha val="70000"/>
                  </a:schemeClr>
                </a:solidFill>
                <a:latin typeface="Montserrat ExtraBold" pitchFamily="2" charset="77"/>
              </a:rPr>
              <a:t>amet</a:t>
            </a:r>
            <a:r>
              <a:rPr lang="en-US" sz="1100" b="1" dirty="0">
                <a:solidFill>
                  <a:schemeClr val="tx1">
                    <a:alpha val="70000"/>
                  </a:schemeClr>
                </a:solidFill>
                <a:latin typeface="Montserrat ExtraBold" pitchFamily="2" charset="77"/>
              </a:rPr>
              <a:t>, </a:t>
            </a:r>
            <a:r>
              <a:rPr lang="en-US" sz="1100" b="1" dirty="0" err="1">
                <a:solidFill>
                  <a:schemeClr val="tx1">
                    <a:alpha val="70000"/>
                  </a:schemeClr>
                </a:solidFill>
                <a:latin typeface="Montserrat ExtraBold" pitchFamily="2" charset="77"/>
              </a:rPr>
              <a:t>consectetur</a:t>
            </a:r>
            <a:r>
              <a:rPr lang="en-US" sz="1100" b="1" dirty="0">
                <a:solidFill>
                  <a:schemeClr val="tx1">
                    <a:alpha val="70000"/>
                  </a:schemeClr>
                </a:solidFill>
                <a:latin typeface="Montserrat ExtraBold" pitchFamily="2" charset="77"/>
              </a:rPr>
              <a:t> </a:t>
            </a:r>
            <a:r>
              <a:rPr lang="en-US" sz="1100" b="1" dirty="0" err="1">
                <a:solidFill>
                  <a:schemeClr val="tx1">
                    <a:alpha val="70000"/>
                  </a:schemeClr>
                </a:solidFill>
                <a:latin typeface="Montserrat ExtraBold" pitchFamily="2" charset="77"/>
              </a:rPr>
              <a:t>adipiscing</a:t>
            </a:r>
            <a:r>
              <a:rPr lang="en-US" sz="1100" b="1" dirty="0">
                <a:solidFill>
                  <a:schemeClr val="tx1">
                    <a:alpha val="70000"/>
                  </a:schemeClr>
                </a:solidFill>
                <a:latin typeface="Montserrat ExtraBold" pitchFamily="2" charset="77"/>
              </a:rPr>
              <a:t> </a:t>
            </a:r>
            <a:r>
              <a:rPr lang="en-US" sz="1100" b="1" dirty="0" err="1">
                <a:solidFill>
                  <a:schemeClr val="tx1">
                    <a:alpha val="70000"/>
                  </a:schemeClr>
                </a:solidFill>
                <a:latin typeface="Montserrat ExtraBold" pitchFamily="2" charset="77"/>
              </a:rPr>
              <a:t>elit</a:t>
            </a:r>
            <a:r>
              <a:rPr lang="en-US" sz="1100" b="1" dirty="0">
                <a:solidFill>
                  <a:schemeClr val="tx1">
                    <a:alpha val="70000"/>
                  </a:schemeClr>
                </a:solidFill>
                <a:latin typeface="Montserrat ExtraBold" pitchFamily="2" charset="77"/>
              </a:rPr>
              <a:t>. Donec </a:t>
            </a:r>
            <a:r>
              <a:rPr lang="en-US" sz="1100" b="1" dirty="0" err="1">
                <a:solidFill>
                  <a:schemeClr val="tx1">
                    <a:alpha val="70000"/>
                  </a:schemeClr>
                </a:solidFill>
                <a:latin typeface="Montserrat ExtraBold" pitchFamily="2" charset="77"/>
              </a:rPr>
              <a:t>imperdiet</a:t>
            </a:r>
            <a:r>
              <a:rPr lang="en-US" sz="1100" b="1" dirty="0">
                <a:solidFill>
                  <a:schemeClr val="tx1">
                    <a:alpha val="70000"/>
                  </a:schemeClr>
                </a:solidFill>
                <a:latin typeface="Montserrat ExtraBold" pitchFamily="2" charset="77"/>
              </a:rPr>
              <a:t> libero </a:t>
            </a:r>
            <a:r>
              <a:rPr lang="en-US" sz="1100" b="1" dirty="0" err="1">
                <a:solidFill>
                  <a:schemeClr val="tx1">
                    <a:alpha val="70000"/>
                  </a:schemeClr>
                </a:solidFill>
                <a:latin typeface="Montserrat ExtraBold" pitchFamily="2" charset="77"/>
              </a:rPr>
              <a:t>justo</a:t>
            </a:r>
            <a:r>
              <a:rPr lang="en-US" sz="1100" b="1" dirty="0">
                <a:solidFill>
                  <a:schemeClr val="tx1">
                    <a:alpha val="70000"/>
                  </a:schemeClr>
                </a:solidFill>
                <a:latin typeface="Montserrat ExtraBold" pitchFamily="2" charset="77"/>
              </a:rPr>
              <a:t>, </a:t>
            </a:r>
            <a:r>
              <a:rPr lang="en-US" sz="1100" b="1" dirty="0" err="1">
                <a:solidFill>
                  <a:schemeClr val="tx1">
                    <a:alpha val="70000"/>
                  </a:schemeClr>
                </a:solidFill>
                <a:latin typeface="Montserrat ExtraBold" pitchFamily="2" charset="77"/>
              </a:rPr>
              <a:t>eu</a:t>
            </a:r>
            <a:r>
              <a:rPr lang="en-US" sz="1100" b="1" dirty="0">
                <a:solidFill>
                  <a:schemeClr val="tx1">
                    <a:alpha val="70000"/>
                  </a:schemeClr>
                </a:solidFill>
                <a:latin typeface="Montserrat ExtraBold" pitchFamily="2" charset="77"/>
              </a:rPr>
              <a:t> convallis nisi lacinia sit </a:t>
            </a:r>
            <a:r>
              <a:rPr lang="en-US" sz="1100" b="1" dirty="0" err="1">
                <a:solidFill>
                  <a:schemeClr val="tx1">
                    <a:alpha val="70000"/>
                  </a:schemeClr>
                </a:solidFill>
                <a:latin typeface="Montserrat ExtraBold" pitchFamily="2" charset="77"/>
              </a:rPr>
              <a:t>amet</a:t>
            </a:r>
            <a:r>
              <a:rPr lang="en-US" sz="1100" b="1" dirty="0">
                <a:solidFill>
                  <a:schemeClr val="tx1">
                    <a:alpha val="70000"/>
                  </a:schemeClr>
                </a:solidFill>
                <a:latin typeface="Montserrat ExtraBold" pitchFamily="2" charset="77"/>
              </a:rPr>
              <a:t>. </a:t>
            </a:r>
            <a:r>
              <a:rPr lang="en-US" sz="1100" b="1" dirty="0" err="1">
                <a:solidFill>
                  <a:schemeClr val="tx1">
                    <a:alpha val="70000"/>
                  </a:schemeClr>
                </a:solidFill>
                <a:latin typeface="Montserrat ExtraBold" pitchFamily="2" charset="77"/>
              </a:rPr>
              <a:t>Nulla</a:t>
            </a:r>
            <a:r>
              <a:rPr lang="en-US" sz="1100" b="1" dirty="0">
                <a:solidFill>
                  <a:schemeClr val="tx1">
                    <a:alpha val="70000"/>
                  </a:schemeClr>
                </a:solidFill>
                <a:latin typeface="Montserrat ExtraBold" pitchFamily="2" charset="77"/>
              </a:rPr>
              <a:t> </a:t>
            </a:r>
            <a:r>
              <a:rPr lang="en-US" sz="1100" b="1" dirty="0" err="1">
                <a:solidFill>
                  <a:schemeClr val="tx1">
                    <a:alpha val="70000"/>
                  </a:schemeClr>
                </a:solidFill>
                <a:latin typeface="Montserrat ExtraBold" pitchFamily="2" charset="77"/>
              </a:rPr>
              <a:t>nec</a:t>
            </a:r>
            <a:r>
              <a:rPr lang="en-US" sz="1100" b="1" dirty="0">
                <a:solidFill>
                  <a:schemeClr val="tx1">
                    <a:alpha val="70000"/>
                  </a:schemeClr>
                </a:solidFill>
                <a:latin typeface="Montserrat ExtraBold" pitchFamily="2" charset="77"/>
              </a:rPr>
              <a:t> </a:t>
            </a:r>
            <a:r>
              <a:rPr lang="en-US" sz="1100" b="1" dirty="0" err="1">
                <a:solidFill>
                  <a:schemeClr val="tx1">
                    <a:alpha val="70000"/>
                  </a:schemeClr>
                </a:solidFill>
                <a:latin typeface="Montserrat ExtraBold" pitchFamily="2" charset="77"/>
              </a:rPr>
              <a:t>nulla</a:t>
            </a:r>
            <a:r>
              <a:rPr lang="en-US" sz="1100" b="1" dirty="0">
                <a:solidFill>
                  <a:schemeClr val="tx1">
                    <a:alpha val="70000"/>
                  </a:schemeClr>
                </a:solidFill>
                <a:latin typeface="Montserrat ExtraBold" pitchFamily="2" charset="77"/>
              </a:rPr>
              <a:t> dictum, gravida </a:t>
            </a:r>
          </a:p>
        </p:txBody>
      </p:sp>
      <p:sp>
        <p:nvSpPr>
          <p:cNvPr id="72718" name="Freeform 21">
            <a:extLst>
              <a:ext uri="{FF2B5EF4-FFF2-40B4-BE49-F238E27FC236}">
                <a16:creationId xmlns:a16="http://schemas.microsoft.com/office/drawing/2014/main" id="{8AD4D4CF-7890-3DD9-9963-563849F55842}"/>
              </a:ext>
            </a:extLst>
          </p:cNvPr>
          <p:cNvSpPr>
            <a:spLocks/>
          </p:cNvSpPr>
          <p:nvPr/>
        </p:nvSpPr>
        <p:spPr bwMode="auto">
          <a:xfrm>
            <a:off x="2247900" y="5218113"/>
            <a:ext cx="338138" cy="241300"/>
          </a:xfrm>
          <a:custGeom>
            <a:avLst/>
            <a:gdLst>
              <a:gd name="T0" fmla="*/ 331204 w 162"/>
              <a:gd name="T1" fmla="*/ 25152 h 115"/>
              <a:gd name="T2" fmla="*/ 120817 w 162"/>
              <a:gd name="T3" fmla="*/ 236846 h 115"/>
              <a:gd name="T4" fmla="*/ 110401 w 162"/>
              <a:gd name="T5" fmla="*/ 241038 h 115"/>
              <a:gd name="T6" fmla="*/ 102069 w 162"/>
              <a:gd name="T7" fmla="*/ 236846 h 115"/>
              <a:gd name="T8" fmla="*/ 6249 w 162"/>
              <a:gd name="T9" fmla="*/ 140431 h 115"/>
              <a:gd name="T10" fmla="*/ 6249 w 162"/>
              <a:gd name="T11" fmla="*/ 121567 h 115"/>
              <a:gd name="T12" fmla="*/ 24997 w 162"/>
              <a:gd name="T13" fmla="*/ 121567 h 115"/>
              <a:gd name="T14" fmla="*/ 110401 w 162"/>
              <a:gd name="T15" fmla="*/ 207502 h 115"/>
              <a:gd name="T16" fmla="*/ 312456 w 162"/>
              <a:gd name="T17" fmla="*/ 6288 h 115"/>
              <a:gd name="T18" fmla="*/ 331204 w 162"/>
              <a:gd name="T19" fmla="*/ 6288 h 115"/>
              <a:gd name="T20" fmla="*/ 331204 w 162"/>
              <a:gd name="T21" fmla="*/ 25152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2" h="115">
                <a:moveTo>
                  <a:pt x="159" y="12"/>
                </a:moveTo>
                <a:cubicBezTo>
                  <a:pt x="58" y="113"/>
                  <a:pt x="58" y="113"/>
                  <a:pt x="58" y="113"/>
                </a:cubicBezTo>
                <a:cubicBezTo>
                  <a:pt x="57" y="114"/>
                  <a:pt x="55" y="115"/>
                  <a:pt x="53" y="115"/>
                </a:cubicBezTo>
                <a:cubicBezTo>
                  <a:pt x="52" y="115"/>
                  <a:pt x="50" y="114"/>
                  <a:pt x="49" y="113"/>
                </a:cubicBezTo>
                <a:cubicBezTo>
                  <a:pt x="3" y="67"/>
                  <a:pt x="3" y="67"/>
                  <a:pt x="3" y="67"/>
                </a:cubicBezTo>
                <a:cubicBezTo>
                  <a:pt x="0" y="65"/>
                  <a:pt x="0" y="61"/>
                  <a:pt x="3" y="58"/>
                </a:cubicBezTo>
                <a:cubicBezTo>
                  <a:pt x="5" y="56"/>
                  <a:pt x="10" y="56"/>
                  <a:pt x="12" y="58"/>
                </a:cubicBezTo>
                <a:cubicBezTo>
                  <a:pt x="53" y="99"/>
                  <a:pt x="53" y="99"/>
                  <a:pt x="53" y="99"/>
                </a:cubicBezTo>
                <a:cubicBezTo>
                  <a:pt x="150" y="3"/>
                  <a:pt x="150" y="3"/>
                  <a:pt x="150" y="3"/>
                </a:cubicBezTo>
                <a:cubicBezTo>
                  <a:pt x="152" y="0"/>
                  <a:pt x="157" y="0"/>
                  <a:pt x="159" y="3"/>
                </a:cubicBezTo>
                <a:cubicBezTo>
                  <a:pt x="162" y="5"/>
                  <a:pt x="162" y="10"/>
                  <a:pt x="159"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dirty="0">
              <a:latin typeface="Montserrat ExtraBold" pitchFamily="2" charset="77"/>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53F531E8-506B-C328-24D5-07277E848912}"/>
              </a:ext>
            </a:extLst>
          </p:cNvPr>
          <p:cNvSpPr>
            <a:spLocks noGrp="1"/>
          </p:cNvSpPr>
          <p:nvPr>
            <p:ph type="title"/>
          </p:nvPr>
        </p:nvSpPr>
        <p:spPr>
          <a:xfrm>
            <a:off x="649204" y="721836"/>
            <a:ext cx="5710238" cy="2357438"/>
          </a:xfrm>
        </p:spPr>
        <p:txBody>
          <a:bodyPr/>
          <a:lstStyle/>
          <a:p>
            <a:r>
              <a:rPr lang="en-US" altLang="en-CO" dirty="0">
                <a:ea typeface="Source Sans Pro" panose="020B0503030403020204" pitchFamily="34" charset="0"/>
                <a:cs typeface="Source Sans Pro" panose="020B0503030403020204" pitchFamily="34" charset="0"/>
              </a:rPr>
              <a:t>Core values</a:t>
            </a:r>
          </a:p>
        </p:txBody>
      </p:sp>
      <p:sp>
        <p:nvSpPr>
          <p:cNvPr id="8194" name="TextBox 3">
            <a:extLst>
              <a:ext uri="{FF2B5EF4-FFF2-40B4-BE49-F238E27FC236}">
                <a16:creationId xmlns:a16="http://schemas.microsoft.com/office/drawing/2014/main" id="{7E65D57B-6D95-663C-19DE-DB8AF7085A4A}"/>
              </a:ext>
            </a:extLst>
          </p:cNvPr>
          <p:cNvSpPr txBox="1">
            <a:spLocks noChangeArrowheads="1"/>
          </p:cNvSpPr>
          <p:nvPr/>
        </p:nvSpPr>
        <p:spPr bwMode="auto">
          <a:xfrm>
            <a:off x="649204" y="1353661"/>
            <a:ext cx="2368550" cy="76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algn="just">
              <a:lnSpc>
                <a:spcPct val="150000"/>
              </a:lnSpc>
            </a:pPr>
            <a:r>
              <a:rPr lang="en-US" sz="1000" b="1" dirty="0">
                <a:solidFill>
                  <a:schemeClr val="tx1">
                    <a:alpha val="70000"/>
                  </a:schemeClr>
                </a:solidFill>
                <a:latin typeface="Montserrat" pitchFamily="2" charset="77"/>
              </a:rPr>
              <a:t>You can do whatever you want, go a impress your audience with an amazing presentation.</a:t>
            </a:r>
          </a:p>
        </p:txBody>
      </p:sp>
      <p:sp>
        <p:nvSpPr>
          <p:cNvPr id="5" name="Oval 4">
            <a:extLst>
              <a:ext uri="{FF2B5EF4-FFF2-40B4-BE49-F238E27FC236}">
                <a16:creationId xmlns:a16="http://schemas.microsoft.com/office/drawing/2014/main" id="{CD682F41-55CB-A668-CCF2-57E3E4FFDC87}"/>
              </a:ext>
            </a:extLst>
          </p:cNvPr>
          <p:cNvSpPr/>
          <p:nvPr/>
        </p:nvSpPr>
        <p:spPr>
          <a:xfrm>
            <a:off x="5323056" y="2376140"/>
            <a:ext cx="3249980" cy="3249980"/>
          </a:xfrm>
          <a:prstGeom prst="ellipse">
            <a:avLst/>
          </a:prstGeom>
          <a:noFill/>
          <a:ln w="25400">
            <a:gradFill flip="none" rotWithShape="1">
              <a:gsLst>
                <a:gs pos="0">
                  <a:schemeClr val="accent1"/>
                </a:gs>
                <a:gs pos="26000">
                  <a:schemeClr val="accent2"/>
                </a:gs>
                <a:gs pos="49000">
                  <a:schemeClr val="accent3"/>
                </a:gs>
                <a:gs pos="100000">
                  <a:schemeClr val="accent5"/>
                </a:gs>
                <a:gs pos="74000">
                  <a:schemeClr val="accent4"/>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chemeClr val="tx1"/>
                </a:solidFill>
                <a:latin typeface="Montserrat ExtraBold" pitchFamily="2" charset="77"/>
              </a:rPr>
              <a:t>Core Values</a:t>
            </a:r>
          </a:p>
        </p:txBody>
      </p:sp>
      <p:sp>
        <p:nvSpPr>
          <p:cNvPr id="7" name="Donut 6">
            <a:extLst>
              <a:ext uri="{FF2B5EF4-FFF2-40B4-BE49-F238E27FC236}">
                <a16:creationId xmlns:a16="http://schemas.microsoft.com/office/drawing/2014/main" id="{C6E3F313-0609-E584-B116-3F301B6DD05D}"/>
              </a:ext>
            </a:extLst>
          </p:cNvPr>
          <p:cNvSpPr>
            <a:spLocks/>
          </p:cNvSpPr>
          <p:nvPr/>
        </p:nvSpPr>
        <p:spPr bwMode="auto">
          <a:xfrm>
            <a:off x="5160963" y="2211388"/>
            <a:ext cx="3584575" cy="3586162"/>
          </a:xfrm>
          <a:custGeom>
            <a:avLst/>
            <a:gdLst>
              <a:gd name="T0" fmla="*/ 0 w 3585625"/>
              <a:gd name="T1" fmla="*/ 1792813 h 3585625"/>
              <a:gd name="T2" fmla="*/ 1792813 w 3585625"/>
              <a:gd name="T3" fmla="*/ 0 h 3585625"/>
              <a:gd name="T4" fmla="*/ 3585626 w 3585625"/>
              <a:gd name="T5" fmla="*/ 1792813 h 3585625"/>
              <a:gd name="T6" fmla="*/ 1792813 w 3585625"/>
              <a:gd name="T7" fmla="*/ 3585626 h 3585625"/>
              <a:gd name="T8" fmla="*/ 0 w 3585625"/>
              <a:gd name="T9" fmla="*/ 1792813 h 3585625"/>
              <a:gd name="T10" fmla="*/ 144716 w 3585625"/>
              <a:gd name="T11" fmla="*/ 1792813 h 3585625"/>
              <a:gd name="T12" fmla="*/ 1792813 w 3585625"/>
              <a:gd name="T13" fmla="*/ 3440910 h 3585625"/>
              <a:gd name="T14" fmla="*/ 3440910 w 3585625"/>
              <a:gd name="T15" fmla="*/ 1792813 h 3585625"/>
              <a:gd name="T16" fmla="*/ 1792813 w 3585625"/>
              <a:gd name="T17" fmla="*/ 144716 h 3585625"/>
              <a:gd name="T18" fmla="*/ 144716 w 3585625"/>
              <a:gd name="T19" fmla="*/ 1792813 h 35856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85625" h="3585625">
                <a:moveTo>
                  <a:pt x="0" y="1792813"/>
                </a:moveTo>
                <a:cubicBezTo>
                  <a:pt x="0" y="802670"/>
                  <a:pt x="802670" y="0"/>
                  <a:pt x="1792813" y="0"/>
                </a:cubicBezTo>
                <a:cubicBezTo>
                  <a:pt x="2782956" y="0"/>
                  <a:pt x="3585626" y="802670"/>
                  <a:pt x="3585626" y="1792813"/>
                </a:cubicBezTo>
                <a:cubicBezTo>
                  <a:pt x="3585626" y="2782956"/>
                  <a:pt x="2782956" y="3585626"/>
                  <a:pt x="1792813" y="3585626"/>
                </a:cubicBezTo>
                <a:cubicBezTo>
                  <a:pt x="802670" y="3585626"/>
                  <a:pt x="0" y="2782956"/>
                  <a:pt x="0" y="1792813"/>
                </a:cubicBezTo>
                <a:close/>
                <a:moveTo>
                  <a:pt x="144716" y="1792813"/>
                </a:moveTo>
                <a:cubicBezTo>
                  <a:pt x="144716" y="2703032"/>
                  <a:pt x="882594" y="3440910"/>
                  <a:pt x="1792813" y="3440910"/>
                </a:cubicBezTo>
                <a:cubicBezTo>
                  <a:pt x="2703032" y="3440910"/>
                  <a:pt x="3440910" y="2703032"/>
                  <a:pt x="3440910" y="1792813"/>
                </a:cubicBezTo>
                <a:cubicBezTo>
                  <a:pt x="3440910" y="882594"/>
                  <a:pt x="2703032" y="144716"/>
                  <a:pt x="1792813" y="144716"/>
                </a:cubicBezTo>
                <a:cubicBezTo>
                  <a:pt x="882594" y="144716"/>
                  <a:pt x="144716" y="882594"/>
                  <a:pt x="144716" y="1792813"/>
                </a:cubicBez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flat" cmpd="sng">
                <a:solidFill>
                  <a:srgbClr val="000000"/>
                </a:solidFill>
                <a:prstDash val="solid"/>
                <a:miter lim="800000"/>
                <a:headEnd/>
                <a:tailEnd/>
              </a14:hiddenLine>
            </a:ext>
          </a:extLst>
        </p:spPr>
        <p:txBody>
          <a:bodyPr anchor="ctr"/>
          <a:lstStyle/>
          <a:p>
            <a:endParaRPr lang="en-US" b="1" dirty="0">
              <a:latin typeface="Montserrat ExtraBold" pitchFamily="2" charset="77"/>
            </a:endParaRPr>
          </a:p>
        </p:txBody>
      </p:sp>
      <p:sp>
        <p:nvSpPr>
          <p:cNvPr id="8" name="Oval 7">
            <a:extLst>
              <a:ext uri="{FF2B5EF4-FFF2-40B4-BE49-F238E27FC236}">
                <a16:creationId xmlns:a16="http://schemas.microsoft.com/office/drawing/2014/main" id="{9F4147DA-9BD7-56B8-6EAD-634176A26F95}"/>
              </a:ext>
            </a:extLst>
          </p:cNvPr>
          <p:cNvSpPr/>
          <p:nvPr/>
        </p:nvSpPr>
        <p:spPr>
          <a:xfrm>
            <a:off x="6440488" y="1912938"/>
            <a:ext cx="1014412" cy="1014412"/>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80000"/>
              </a:lnSpc>
              <a:spcBef>
                <a:spcPts val="0"/>
              </a:spcBef>
              <a:spcAft>
                <a:spcPts val="0"/>
              </a:spcAft>
              <a:defRPr/>
            </a:pPr>
            <a:r>
              <a:rPr lang="en-US" sz="1400" b="1" dirty="0">
                <a:solidFill>
                  <a:schemeClr val="tx1"/>
                </a:solidFill>
                <a:latin typeface="Montserrat ExtraBold" pitchFamily="2" charset="77"/>
              </a:rPr>
              <a:t>Core value</a:t>
            </a:r>
          </a:p>
        </p:txBody>
      </p:sp>
      <p:sp>
        <p:nvSpPr>
          <p:cNvPr id="9" name="Oval 8">
            <a:extLst>
              <a:ext uri="{FF2B5EF4-FFF2-40B4-BE49-F238E27FC236}">
                <a16:creationId xmlns:a16="http://schemas.microsoft.com/office/drawing/2014/main" id="{9E094A50-72AA-9DC6-AF33-CD4BB287F94A}"/>
              </a:ext>
            </a:extLst>
          </p:cNvPr>
          <p:cNvSpPr/>
          <p:nvPr/>
        </p:nvSpPr>
        <p:spPr>
          <a:xfrm>
            <a:off x="8053388" y="3111500"/>
            <a:ext cx="1016000" cy="1016000"/>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80000"/>
              </a:lnSpc>
              <a:spcBef>
                <a:spcPts val="0"/>
              </a:spcBef>
              <a:spcAft>
                <a:spcPts val="0"/>
              </a:spcAft>
              <a:defRPr/>
            </a:pPr>
            <a:r>
              <a:rPr lang="en-US" sz="1400" b="1" dirty="0">
                <a:solidFill>
                  <a:schemeClr val="tx1"/>
                </a:solidFill>
                <a:latin typeface="Montserrat ExtraBold" pitchFamily="2" charset="77"/>
              </a:rPr>
              <a:t>Core value</a:t>
            </a:r>
          </a:p>
        </p:txBody>
      </p:sp>
      <p:sp>
        <p:nvSpPr>
          <p:cNvPr id="10" name="Oval 9">
            <a:extLst>
              <a:ext uri="{FF2B5EF4-FFF2-40B4-BE49-F238E27FC236}">
                <a16:creationId xmlns:a16="http://schemas.microsoft.com/office/drawing/2014/main" id="{A8325E63-C6AD-4F89-FB3C-A44B45214B72}"/>
              </a:ext>
            </a:extLst>
          </p:cNvPr>
          <p:cNvSpPr/>
          <p:nvPr/>
        </p:nvSpPr>
        <p:spPr>
          <a:xfrm>
            <a:off x="7454900" y="4805363"/>
            <a:ext cx="1014413" cy="1014412"/>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80000"/>
              </a:lnSpc>
              <a:spcBef>
                <a:spcPts val="0"/>
              </a:spcBef>
              <a:spcAft>
                <a:spcPts val="0"/>
              </a:spcAft>
              <a:defRPr/>
            </a:pPr>
            <a:r>
              <a:rPr lang="en-US" sz="1400" b="1" dirty="0">
                <a:solidFill>
                  <a:schemeClr val="tx1"/>
                </a:solidFill>
                <a:latin typeface="Montserrat ExtraBold" pitchFamily="2" charset="77"/>
              </a:rPr>
              <a:t>Core value</a:t>
            </a:r>
          </a:p>
        </p:txBody>
      </p:sp>
      <p:sp>
        <p:nvSpPr>
          <p:cNvPr id="11" name="Oval 10">
            <a:extLst>
              <a:ext uri="{FF2B5EF4-FFF2-40B4-BE49-F238E27FC236}">
                <a16:creationId xmlns:a16="http://schemas.microsoft.com/office/drawing/2014/main" id="{9BA342F0-4205-D7C0-F82F-759029AD849A}"/>
              </a:ext>
            </a:extLst>
          </p:cNvPr>
          <p:cNvSpPr/>
          <p:nvPr/>
        </p:nvSpPr>
        <p:spPr>
          <a:xfrm>
            <a:off x="5426075" y="4805363"/>
            <a:ext cx="1014413" cy="1014412"/>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80000"/>
              </a:lnSpc>
              <a:spcBef>
                <a:spcPts val="0"/>
              </a:spcBef>
              <a:spcAft>
                <a:spcPts val="0"/>
              </a:spcAft>
              <a:defRPr/>
            </a:pPr>
            <a:r>
              <a:rPr lang="en-US" sz="1400" b="1" dirty="0">
                <a:solidFill>
                  <a:schemeClr val="tx1"/>
                </a:solidFill>
                <a:latin typeface="Montserrat ExtraBold" pitchFamily="2" charset="77"/>
              </a:rPr>
              <a:t>Core value</a:t>
            </a:r>
          </a:p>
        </p:txBody>
      </p:sp>
      <p:sp>
        <p:nvSpPr>
          <p:cNvPr id="12" name="Oval 11">
            <a:extLst>
              <a:ext uri="{FF2B5EF4-FFF2-40B4-BE49-F238E27FC236}">
                <a16:creationId xmlns:a16="http://schemas.microsoft.com/office/drawing/2014/main" id="{FCA0FB4D-2506-965F-DE03-A1DCB8F1B87D}"/>
              </a:ext>
            </a:extLst>
          </p:cNvPr>
          <p:cNvSpPr/>
          <p:nvPr/>
        </p:nvSpPr>
        <p:spPr>
          <a:xfrm>
            <a:off x="4827588" y="3111500"/>
            <a:ext cx="1014412" cy="1016000"/>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80000"/>
              </a:lnSpc>
              <a:spcBef>
                <a:spcPts val="0"/>
              </a:spcBef>
              <a:spcAft>
                <a:spcPts val="0"/>
              </a:spcAft>
              <a:defRPr/>
            </a:pPr>
            <a:r>
              <a:rPr lang="en-US" sz="1400" b="1" dirty="0">
                <a:solidFill>
                  <a:schemeClr val="tx1"/>
                </a:solidFill>
                <a:latin typeface="Montserrat ExtraBold" pitchFamily="2" charset="77"/>
              </a:rPr>
              <a:t>Core value</a:t>
            </a:r>
          </a:p>
        </p:txBody>
      </p:sp>
      <p:sp>
        <p:nvSpPr>
          <p:cNvPr id="13" name="Oval 12">
            <a:extLst>
              <a:ext uri="{FF2B5EF4-FFF2-40B4-BE49-F238E27FC236}">
                <a16:creationId xmlns:a16="http://schemas.microsoft.com/office/drawing/2014/main" id="{CD87B95F-780B-C3C9-6B3C-07B012D07BE7}"/>
              </a:ext>
            </a:extLst>
          </p:cNvPr>
          <p:cNvSpPr/>
          <p:nvPr/>
        </p:nvSpPr>
        <p:spPr>
          <a:xfrm>
            <a:off x="7081838" y="1860550"/>
            <a:ext cx="303212" cy="303213"/>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80000"/>
              </a:lnSpc>
              <a:spcBef>
                <a:spcPts val="0"/>
              </a:spcBef>
              <a:spcAft>
                <a:spcPts val="0"/>
              </a:spcAft>
              <a:defRPr/>
            </a:pPr>
            <a:r>
              <a:rPr lang="en-US" sz="1000" b="1" dirty="0">
                <a:solidFill>
                  <a:srgbClr val="FFFFFF"/>
                </a:solidFill>
                <a:latin typeface="Montserrat ExtraBold" pitchFamily="2" charset="77"/>
              </a:rPr>
              <a:t>02</a:t>
            </a:r>
          </a:p>
        </p:txBody>
      </p:sp>
      <p:sp>
        <p:nvSpPr>
          <p:cNvPr id="14" name="Oval 13">
            <a:extLst>
              <a:ext uri="{FF2B5EF4-FFF2-40B4-BE49-F238E27FC236}">
                <a16:creationId xmlns:a16="http://schemas.microsoft.com/office/drawing/2014/main" id="{F57DAAE7-1B64-617A-A37E-F3B27FB2A715}"/>
              </a:ext>
            </a:extLst>
          </p:cNvPr>
          <p:cNvSpPr/>
          <p:nvPr/>
        </p:nvSpPr>
        <p:spPr>
          <a:xfrm>
            <a:off x="8755063" y="3089275"/>
            <a:ext cx="303212" cy="301625"/>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80000"/>
              </a:lnSpc>
              <a:spcBef>
                <a:spcPts val="0"/>
              </a:spcBef>
              <a:spcAft>
                <a:spcPts val="0"/>
              </a:spcAft>
              <a:defRPr/>
            </a:pPr>
            <a:r>
              <a:rPr lang="en-US" sz="1000" b="1" dirty="0">
                <a:solidFill>
                  <a:srgbClr val="FFFFFF"/>
                </a:solidFill>
                <a:latin typeface="Montserrat ExtraBold" pitchFamily="2" charset="77"/>
              </a:rPr>
              <a:t>03</a:t>
            </a:r>
          </a:p>
        </p:txBody>
      </p:sp>
      <p:sp>
        <p:nvSpPr>
          <p:cNvPr id="15" name="Oval 14">
            <a:extLst>
              <a:ext uri="{FF2B5EF4-FFF2-40B4-BE49-F238E27FC236}">
                <a16:creationId xmlns:a16="http://schemas.microsoft.com/office/drawing/2014/main" id="{1909B445-52A7-6318-17DE-56A051AA6428}"/>
              </a:ext>
            </a:extLst>
          </p:cNvPr>
          <p:cNvSpPr/>
          <p:nvPr/>
        </p:nvSpPr>
        <p:spPr>
          <a:xfrm>
            <a:off x="8140700" y="4752975"/>
            <a:ext cx="301625" cy="303213"/>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80000"/>
              </a:lnSpc>
              <a:spcBef>
                <a:spcPts val="0"/>
              </a:spcBef>
              <a:spcAft>
                <a:spcPts val="0"/>
              </a:spcAft>
              <a:defRPr/>
            </a:pPr>
            <a:r>
              <a:rPr lang="en-US" sz="1000" b="1" dirty="0">
                <a:solidFill>
                  <a:srgbClr val="FFFFFF"/>
                </a:solidFill>
                <a:latin typeface="Montserrat ExtraBold" pitchFamily="2" charset="77"/>
              </a:rPr>
              <a:t>04</a:t>
            </a:r>
          </a:p>
        </p:txBody>
      </p:sp>
      <p:sp>
        <p:nvSpPr>
          <p:cNvPr id="16" name="Oval 15">
            <a:extLst>
              <a:ext uri="{FF2B5EF4-FFF2-40B4-BE49-F238E27FC236}">
                <a16:creationId xmlns:a16="http://schemas.microsoft.com/office/drawing/2014/main" id="{DD9EE114-E9AD-74F4-D6AD-5D866261B825}"/>
              </a:ext>
            </a:extLst>
          </p:cNvPr>
          <p:cNvSpPr/>
          <p:nvPr/>
        </p:nvSpPr>
        <p:spPr>
          <a:xfrm>
            <a:off x="5480050" y="3089275"/>
            <a:ext cx="301625" cy="301625"/>
          </a:xfrm>
          <a:prstGeom prst="ellipse">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80000"/>
              </a:lnSpc>
              <a:spcBef>
                <a:spcPts val="0"/>
              </a:spcBef>
              <a:spcAft>
                <a:spcPts val="0"/>
              </a:spcAft>
              <a:defRPr/>
            </a:pPr>
            <a:r>
              <a:rPr lang="en-US" sz="1000" b="1" dirty="0">
                <a:solidFill>
                  <a:srgbClr val="FFFFFF"/>
                </a:solidFill>
                <a:latin typeface="Montserrat ExtraBold" pitchFamily="2" charset="77"/>
              </a:rPr>
              <a:t>01</a:t>
            </a:r>
          </a:p>
        </p:txBody>
      </p:sp>
      <p:sp>
        <p:nvSpPr>
          <p:cNvPr id="17" name="Oval 16">
            <a:extLst>
              <a:ext uri="{FF2B5EF4-FFF2-40B4-BE49-F238E27FC236}">
                <a16:creationId xmlns:a16="http://schemas.microsoft.com/office/drawing/2014/main" id="{E0D4F65A-F5D0-A51E-6A4D-EF1EDEEE8155}"/>
              </a:ext>
            </a:extLst>
          </p:cNvPr>
          <p:cNvSpPr/>
          <p:nvPr/>
        </p:nvSpPr>
        <p:spPr>
          <a:xfrm>
            <a:off x="6107113" y="4752975"/>
            <a:ext cx="303212" cy="303213"/>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80000"/>
              </a:lnSpc>
              <a:spcBef>
                <a:spcPts val="0"/>
              </a:spcBef>
              <a:spcAft>
                <a:spcPts val="0"/>
              </a:spcAft>
              <a:defRPr/>
            </a:pPr>
            <a:r>
              <a:rPr lang="en-US" sz="1000" b="1" dirty="0">
                <a:solidFill>
                  <a:srgbClr val="FFFFFF"/>
                </a:solidFill>
                <a:latin typeface="Montserrat ExtraBold" pitchFamily="2" charset="77"/>
              </a:rPr>
              <a:t>05</a:t>
            </a:r>
          </a:p>
        </p:txBody>
      </p:sp>
      <p:sp>
        <p:nvSpPr>
          <p:cNvPr id="8209" name="TextBox 17">
            <a:extLst>
              <a:ext uri="{FF2B5EF4-FFF2-40B4-BE49-F238E27FC236}">
                <a16:creationId xmlns:a16="http://schemas.microsoft.com/office/drawing/2014/main" id="{32C3EBC4-DFC2-DEED-3A51-1088F657DF8B}"/>
              </a:ext>
            </a:extLst>
          </p:cNvPr>
          <p:cNvSpPr txBox="1">
            <a:spLocks noChangeArrowheads="1"/>
          </p:cNvSpPr>
          <p:nvPr/>
        </p:nvSpPr>
        <p:spPr bwMode="auto">
          <a:xfrm>
            <a:off x="9355138" y="3197225"/>
            <a:ext cx="1903412" cy="121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eaLnBrk="1" hangingPunct="1">
              <a:lnSpc>
                <a:spcPct val="120000"/>
              </a:lnSpc>
              <a:spcBef>
                <a:spcPts val="600"/>
              </a:spcBef>
            </a:pPr>
            <a:r>
              <a:rPr lang="en-US" altLang="en-CO" sz="1200" b="1" dirty="0">
                <a:latin typeface="Montserrat" pitchFamily="2" charset="77"/>
              </a:rPr>
              <a:t>Write title here</a:t>
            </a:r>
          </a:p>
          <a:p>
            <a:pPr algn="just">
              <a:lnSpc>
                <a:spcPct val="150000"/>
              </a:lnSpc>
            </a:pPr>
            <a:r>
              <a:rPr lang="en-US" sz="1000" b="1" dirty="0">
                <a:solidFill>
                  <a:schemeClr val="tx1">
                    <a:alpha val="70000"/>
                  </a:schemeClr>
                </a:solidFill>
                <a:latin typeface="Montserrat" pitchFamily="2" charset="77"/>
              </a:rPr>
              <a:t>You can do whatever you want, go a impress your audience with an amazing presentation.</a:t>
            </a:r>
          </a:p>
        </p:txBody>
      </p:sp>
      <p:sp>
        <p:nvSpPr>
          <p:cNvPr id="8210" name="TextBox 18">
            <a:extLst>
              <a:ext uri="{FF2B5EF4-FFF2-40B4-BE49-F238E27FC236}">
                <a16:creationId xmlns:a16="http://schemas.microsoft.com/office/drawing/2014/main" id="{CB86F818-A1AF-3082-F157-094FF8DC2C4C}"/>
              </a:ext>
            </a:extLst>
          </p:cNvPr>
          <p:cNvSpPr txBox="1">
            <a:spLocks noChangeArrowheads="1"/>
          </p:cNvSpPr>
          <p:nvPr/>
        </p:nvSpPr>
        <p:spPr bwMode="auto">
          <a:xfrm>
            <a:off x="8745538" y="4864100"/>
            <a:ext cx="1903412" cy="121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eaLnBrk="1" hangingPunct="1">
              <a:lnSpc>
                <a:spcPct val="120000"/>
              </a:lnSpc>
              <a:spcBef>
                <a:spcPts val="600"/>
              </a:spcBef>
            </a:pPr>
            <a:r>
              <a:rPr lang="en-US" altLang="en-CO" sz="1200" b="1" dirty="0">
                <a:latin typeface="Montserrat" pitchFamily="2" charset="77"/>
              </a:rPr>
              <a:t>Write title here</a:t>
            </a:r>
          </a:p>
          <a:p>
            <a:pPr algn="just">
              <a:lnSpc>
                <a:spcPct val="150000"/>
              </a:lnSpc>
            </a:pPr>
            <a:r>
              <a:rPr lang="en-US" sz="1000" b="1" dirty="0">
                <a:solidFill>
                  <a:schemeClr val="tx1">
                    <a:alpha val="70000"/>
                  </a:schemeClr>
                </a:solidFill>
                <a:latin typeface="Montserrat" pitchFamily="2" charset="77"/>
              </a:rPr>
              <a:t>You can do whatever you want, go a impress your audience with an amazing presentation.</a:t>
            </a:r>
          </a:p>
        </p:txBody>
      </p:sp>
      <p:sp>
        <p:nvSpPr>
          <p:cNvPr id="8211" name="TextBox 20">
            <a:extLst>
              <a:ext uri="{FF2B5EF4-FFF2-40B4-BE49-F238E27FC236}">
                <a16:creationId xmlns:a16="http://schemas.microsoft.com/office/drawing/2014/main" id="{0B7982CF-D210-4348-B90C-4B04606C9622}"/>
              </a:ext>
            </a:extLst>
          </p:cNvPr>
          <p:cNvSpPr txBox="1">
            <a:spLocks noChangeArrowheads="1"/>
          </p:cNvSpPr>
          <p:nvPr/>
        </p:nvSpPr>
        <p:spPr bwMode="auto">
          <a:xfrm>
            <a:off x="3267075" y="4864100"/>
            <a:ext cx="1903413" cy="121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algn="r" eaLnBrk="1" hangingPunct="1">
              <a:lnSpc>
                <a:spcPct val="120000"/>
              </a:lnSpc>
              <a:spcBef>
                <a:spcPts val="600"/>
              </a:spcBef>
            </a:pPr>
            <a:r>
              <a:rPr lang="en-US" altLang="en-CO" sz="1200" b="1" dirty="0">
                <a:latin typeface="Montserrat" pitchFamily="2" charset="77"/>
              </a:rPr>
              <a:t>Write title here</a:t>
            </a:r>
          </a:p>
          <a:p>
            <a:pPr algn="r">
              <a:lnSpc>
                <a:spcPct val="150000"/>
              </a:lnSpc>
            </a:pPr>
            <a:r>
              <a:rPr lang="en-US" sz="1000" b="1" dirty="0">
                <a:solidFill>
                  <a:schemeClr val="tx1">
                    <a:alpha val="70000"/>
                  </a:schemeClr>
                </a:solidFill>
                <a:latin typeface="Montserrat" pitchFamily="2" charset="77"/>
              </a:rPr>
              <a:t>You can do whatever you want, go a impress your audience with an amazing presentation.</a:t>
            </a:r>
          </a:p>
        </p:txBody>
      </p:sp>
      <p:sp>
        <p:nvSpPr>
          <p:cNvPr id="8212" name="TextBox 21">
            <a:extLst>
              <a:ext uri="{FF2B5EF4-FFF2-40B4-BE49-F238E27FC236}">
                <a16:creationId xmlns:a16="http://schemas.microsoft.com/office/drawing/2014/main" id="{49F55ED3-E2C4-CD58-4575-240958583C47}"/>
              </a:ext>
            </a:extLst>
          </p:cNvPr>
          <p:cNvSpPr txBox="1">
            <a:spLocks noChangeArrowheads="1"/>
          </p:cNvSpPr>
          <p:nvPr/>
        </p:nvSpPr>
        <p:spPr bwMode="auto">
          <a:xfrm>
            <a:off x="2662238" y="3197225"/>
            <a:ext cx="1901825" cy="121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algn="r" eaLnBrk="1" hangingPunct="1">
              <a:lnSpc>
                <a:spcPct val="120000"/>
              </a:lnSpc>
              <a:spcBef>
                <a:spcPts val="600"/>
              </a:spcBef>
            </a:pPr>
            <a:r>
              <a:rPr lang="en-US" altLang="en-CO" sz="1200" b="1" dirty="0">
                <a:latin typeface="Montserrat" pitchFamily="2" charset="77"/>
              </a:rPr>
              <a:t>Write title here</a:t>
            </a:r>
          </a:p>
          <a:p>
            <a:pPr algn="r">
              <a:lnSpc>
                <a:spcPct val="150000"/>
              </a:lnSpc>
            </a:pPr>
            <a:r>
              <a:rPr lang="en-US" sz="1000" b="1" dirty="0">
                <a:solidFill>
                  <a:schemeClr val="tx1">
                    <a:alpha val="70000"/>
                  </a:schemeClr>
                </a:solidFill>
                <a:latin typeface="Montserrat" pitchFamily="2" charset="77"/>
              </a:rPr>
              <a:t>You can do whatever you want, go a impress your audience with an amazing presentation.</a:t>
            </a:r>
          </a:p>
        </p:txBody>
      </p:sp>
      <p:sp>
        <p:nvSpPr>
          <p:cNvPr id="8213" name="TextBox 22">
            <a:extLst>
              <a:ext uri="{FF2B5EF4-FFF2-40B4-BE49-F238E27FC236}">
                <a16:creationId xmlns:a16="http://schemas.microsoft.com/office/drawing/2014/main" id="{24835DEC-8947-14B4-2A93-1D32983DFE32}"/>
              </a:ext>
            </a:extLst>
          </p:cNvPr>
          <p:cNvSpPr txBox="1">
            <a:spLocks noChangeArrowheads="1"/>
          </p:cNvSpPr>
          <p:nvPr/>
        </p:nvSpPr>
        <p:spPr bwMode="auto">
          <a:xfrm>
            <a:off x="5133975" y="899288"/>
            <a:ext cx="3335338" cy="74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algn="ctr" eaLnBrk="1" hangingPunct="1">
              <a:lnSpc>
                <a:spcPct val="120000"/>
              </a:lnSpc>
              <a:spcBef>
                <a:spcPts val="600"/>
              </a:spcBef>
            </a:pPr>
            <a:r>
              <a:rPr lang="en-US" altLang="en-CO" sz="1200" b="1" dirty="0">
                <a:latin typeface="Montserrat" pitchFamily="2" charset="77"/>
              </a:rPr>
              <a:t>Write title here</a:t>
            </a:r>
          </a:p>
          <a:p>
            <a:pPr algn="ctr">
              <a:lnSpc>
                <a:spcPct val="150000"/>
              </a:lnSpc>
            </a:pPr>
            <a:r>
              <a:rPr lang="en-US" sz="1000" b="1" dirty="0">
                <a:solidFill>
                  <a:schemeClr val="tx1">
                    <a:alpha val="70000"/>
                  </a:schemeClr>
                </a:solidFill>
                <a:latin typeface="Montserrat" pitchFamily="2" charset="77"/>
              </a:rPr>
              <a:t>You can do whatever you want, go a impress your audience with an amazing presentation.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834A3A1C-7F19-5CC5-8279-A0ED6DB37B44}"/>
              </a:ext>
            </a:extLst>
          </p:cNvPr>
          <p:cNvSpPr>
            <a:spLocks noGrp="1"/>
          </p:cNvSpPr>
          <p:nvPr>
            <p:ph type="title"/>
          </p:nvPr>
        </p:nvSpPr>
        <p:spPr>
          <a:xfrm>
            <a:off x="740115" y="463138"/>
            <a:ext cx="5710238" cy="2357438"/>
          </a:xfrm>
        </p:spPr>
        <p:txBody>
          <a:bodyPr/>
          <a:lstStyle/>
          <a:p>
            <a:r>
              <a:rPr lang="en-US" altLang="en-CO" dirty="0">
                <a:ea typeface="Source Sans Pro" panose="020B0503030403020204" pitchFamily="34" charset="0"/>
                <a:cs typeface="Source Sans Pro" panose="020B0503030403020204" pitchFamily="34" charset="0"/>
              </a:rPr>
              <a:t>Oval</a:t>
            </a:r>
            <a:br>
              <a:rPr lang="en-US" altLang="en-CO" dirty="0">
                <a:ea typeface="Source Sans Pro" panose="020B0503030403020204" pitchFamily="34" charset="0"/>
                <a:cs typeface="Source Sans Pro" panose="020B0503030403020204" pitchFamily="34" charset="0"/>
              </a:rPr>
            </a:br>
            <a:r>
              <a:rPr lang="en-US" altLang="en-CO" dirty="0">
                <a:ea typeface="Source Sans Pro" panose="020B0503030403020204" pitchFamily="34" charset="0"/>
                <a:cs typeface="Source Sans Pro" panose="020B0503030403020204" pitchFamily="34" charset="0"/>
              </a:rPr>
              <a:t>infographic</a:t>
            </a:r>
          </a:p>
        </p:txBody>
      </p:sp>
      <p:sp>
        <p:nvSpPr>
          <p:cNvPr id="26" name="Freeform 25">
            <a:extLst>
              <a:ext uri="{FF2B5EF4-FFF2-40B4-BE49-F238E27FC236}">
                <a16:creationId xmlns:a16="http://schemas.microsoft.com/office/drawing/2014/main" id="{E153D79B-2299-516D-427D-E1809C550AAB}"/>
              </a:ext>
            </a:extLst>
          </p:cNvPr>
          <p:cNvSpPr>
            <a:spLocks/>
          </p:cNvSpPr>
          <p:nvPr/>
        </p:nvSpPr>
        <p:spPr bwMode="auto">
          <a:xfrm>
            <a:off x="4695825" y="830263"/>
            <a:ext cx="5632450" cy="5491162"/>
          </a:xfrm>
          <a:custGeom>
            <a:avLst/>
            <a:gdLst>
              <a:gd name="T0" fmla="*/ 4759416 w 3962037"/>
              <a:gd name="T1" fmla="*/ 2052549 h 3861892"/>
              <a:gd name="T2" fmla="*/ 5632646 w 3962037"/>
              <a:gd name="T3" fmla="*/ 3628173 h 3861892"/>
              <a:gd name="T4" fmla="*/ 3769402 w 3962037"/>
              <a:gd name="T5" fmla="*/ 5490273 h 3861892"/>
              <a:gd name="T6" fmla="*/ 2906789 w 3962037"/>
              <a:gd name="T7" fmla="*/ 5278068 h 3861892"/>
              <a:gd name="T8" fmla="*/ 3817178 w 3962037"/>
              <a:gd name="T9" fmla="*/ 3628173 h 3861892"/>
              <a:gd name="T10" fmla="*/ 3814524 w 3962037"/>
              <a:gd name="T11" fmla="*/ 3543291 h 3861892"/>
              <a:gd name="T12" fmla="*/ 4759416 w 3962037"/>
              <a:gd name="T13" fmla="*/ 2052549 h 3861892"/>
              <a:gd name="T14" fmla="*/ 870476 w 3962037"/>
              <a:gd name="T15" fmla="*/ 2052549 h 3861892"/>
              <a:gd name="T16" fmla="*/ 1817915 w 3962037"/>
              <a:gd name="T17" fmla="*/ 3543291 h 3861892"/>
              <a:gd name="T18" fmla="*/ 1815262 w 3962037"/>
              <a:gd name="T19" fmla="*/ 3628173 h 3861892"/>
              <a:gd name="T20" fmla="*/ 2722891 w 3962037"/>
              <a:gd name="T21" fmla="*/ 5278068 h 3861892"/>
              <a:gd name="T22" fmla="*/ 1860377 w 3962037"/>
              <a:gd name="T23" fmla="*/ 5490273 h 3861892"/>
              <a:gd name="T24" fmla="*/ 0 w 3962037"/>
              <a:gd name="T25" fmla="*/ 3628173 h 3861892"/>
              <a:gd name="T26" fmla="*/ 870476 w 3962037"/>
              <a:gd name="T27" fmla="*/ 2052549 h 3861892"/>
              <a:gd name="T28" fmla="*/ 2816167 w 3962037"/>
              <a:gd name="T29" fmla="*/ 0 h 3861892"/>
              <a:gd name="T30" fmla="*/ 4677557 w 3962037"/>
              <a:gd name="T31" fmla="*/ 1863937 h 3861892"/>
              <a:gd name="T32" fmla="*/ 4677557 w 3962037"/>
              <a:gd name="T33" fmla="*/ 1898454 h 3861892"/>
              <a:gd name="T34" fmla="*/ 3769433 w 3962037"/>
              <a:gd name="T35" fmla="*/ 1675419 h 3861892"/>
              <a:gd name="T36" fmla="*/ 2816167 w 3962037"/>
              <a:gd name="T37" fmla="*/ 1925006 h 3861892"/>
              <a:gd name="T38" fmla="*/ 1860247 w 3962037"/>
              <a:gd name="T39" fmla="*/ 1675419 h 3861892"/>
              <a:gd name="T40" fmla="*/ 952122 w 3962037"/>
              <a:gd name="T41" fmla="*/ 1898454 h 3861892"/>
              <a:gd name="T42" fmla="*/ 952122 w 3962037"/>
              <a:gd name="T43" fmla="*/ 1863937 h 3861892"/>
              <a:gd name="T44" fmla="*/ 2816167 w 3962037"/>
              <a:gd name="T45" fmla="*/ 0 h 38618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62037"/>
              <a:gd name="T70" fmla="*/ 0 h 3861892"/>
              <a:gd name="T71" fmla="*/ 3962037 w 3962037"/>
              <a:gd name="T72" fmla="*/ 3861892 h 38618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62037" h="3861892">
                <a:moveTo>
                  <a:pt x="3347802" y="1443776"/>
                </a:moveTo>
                <a:cubicBezTo>
                  <a:pt x="3717463" y="1675139"/>
                  <a:pt x="3962037" y="2085622"/>
                  <a:pt x="3962037" y="2552079"/>
                </a:cubicBezTo>
                <a:cubicBezTo>
                  <a:pt x="3962037" y="3274156"/>
                  <a:pt x="3373940" y="3861892"/>
                  <a:pt x="2651420" y="3861892"/>
                </a:cubicBezTo>
                <a:cubicBezTo>
                  <a:pt x="2432984" y="3861892"/>
                  <a:pt x="2225750" y="3807783"/>
                  <a:pt x="2044653" y="3712626"/>
                </a:cubicBezTo>
                <a:cubicBezTo>
                  <a:pt x="2429250" y="3468202"/>
                  <a:pt x="2685026" y="3039061"/>
                  <a:pt x="2685026" y="2552079"/>
                </a:cubicBezTo>
                <a:cubicBezTo>
                  <a:pt x="2685026" y="2531555"/>
                  <a:pt x="2683159" y="2511031"/>
                  <a:pt x="2683159" y="2492373"/>
                </a:cubicBezTo>
                <a:cubicBezTo>
                  <a:pt x="3049086" y="2274071"/>
                  <a:pt x="3306729" y="1889710"/>
                  <a:pt x="3347802" y="1443776"/>
                </a:cubicBezTo>
                <a:close/>
                <a:moveTo>
                  <a:pt x="612298" y="1443776"/>
                </a:moveTo>
                <a:cubicBezTo>
                  <a:pt x="655234" y="1889710"/>
                  <a:pt x="912847" y="2274071"/>
                  <a:pt x="1278732" y="2492373"/>
                </a:cubicBezTo>
                <a:cubicBezTo>
                  <a:pt x="1276866" y="2511031"/>
                  <a:pt x="1276866" y="2531555"/>
                  <a:pt x="1276866" y="2552079"/>
                </a:cubicBezTo>
                <a:cubicBezTo>
                  <a:pt x="1276866" y="3039061"/>
                  <a:pt x="1532612" y="3468202"/>
                  <a:pt x="1915298" y="3712626"/>
                </a:cubicBezTo>
                <a:cubicBezTo>
                  <a:pt x="1734222" y="3807783"/>
                  <a:pt x="1528878" y="3861892"/>
                  <a:pt x="1308600" y="3861892"/>
                </a:cubicBezTo>
                <a:cubicBezTo>
                  <a:pt x="588030" y="3861892"/>
                  <a:pt x="0" y="3274156"/>
                  <a:pt x="0" y="2552079"/>
                </a:cubicBezTo>
                <a:cubicBezTo>
                  <a:pt x="0" y="2085622"/>
                  <a:pt x="244546" y="1675139"/>
                  <a:pt x="612298" y="1443776"/>
                </a:cubicBezTo>
                <a:close/>
                <a:moveTo>
                  <a:pt x="1980909" y="0"/>
                </a:moveTo>
                <a:cubicBezTo>
                  <a:pt x="2703740" y="0"/>
                  <a:pt x="3290222" y="588316"/>
                  <a:pt x="3290222" y="1311105"/>
                </a:cubicBezTo>
                <a:cubicBezTo>
                  <a:pt x="3290222" y="1318575"/>
                  <a:pt x="3290222" y="1327914"/>
                  <a:pt x="3290222" y="1335384"/>
                </a:cubicBezTo>
                <a:cubicBezTo>
                  <a:pt x="3099709" y="1234530"/>
                  <a:pt x="2883046" y="1178500"/>
                  <a:pt x="2651442" y="1178500"/>
                </a:cubicBezTo>
                <a:cubicBezTo>
                  <a:pt x="2408630" y="1178500"/>
                  <a:pt x="2178894" y="1242001"/>
                  <a:pt x="1980909" y="1354061"/>
                </a:cubicBezTo>
                <a:cubicBezTo>
                  <a:pt x="1781057" y="1242001"/>
                  <a:pt x="1553188" y="1178500"/>
                  <a:pt x="1308509" y="1178500"/>
                </a:cubicBezTo>
                <a:cubicBezTo>
                  <a:pt x="1078772" y="1178500"/>
                  <a:pt x="862109" y="1234530"/>
                  <a:pt x="669728" y="1335384"/>
                </a:cubicBezTo>
                <a:cubicBezTo>
                  <a:pt x="669728" y="1327914"/>
                  <a:pt x="669728" y="1318575"/>
                  <a:pt x="669728" y="1311105"/>
                </a:cubicBezTo>
                <a:cubicBezTo>
                  <a:pt x="669728" y="588316"/>
                  <a:pt x="1258078" y="0"/>
                  <a:pt x="1980909" y="0"/>
                </a:cubicBez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algn="ctr" eaLnBrk="1" hangingPunct="1"/>
            <a:r>
              <a:rPr lang="en-US" altLang="en-CO" sz="5400">
                <a:solidFill>
                  <a:srgbClr val="FFFFFF"/>
                </a:solidFill>
                <a:latin typeface="linea-weather-10"/>
                <a:ea typeface="linea-weather-10"/>
                <a:cs typeface="linea-weather-10"/>
              </a:rPr>
              <a:t></a:t>
            </a:r>
            <a:endParaRPr lang="en-US" altLang="en-CO" sz="5400">
              <a:solidFill>
                <a:srgbClr val="FFFFFF"/>
              </a:solidFill>
              <a:latin typeface="Roboto Light" panose="020F0302020204030204" pitchFamily="34" charset="0"/>
            </a:endParaRPr>
          </a:p>
        </p:txBody>
      </p:sp>
      <p:sp>
        <p:nvSpPr>
          <p:cNvPr id="14339" name="AutoShape 52">
            <a:extLst>
              <a:ext uri="{FF2B5EF4-FFF2-40B4-BE49-F238E27FC236}">
                <a16:creationId xmlns:a16="http://schemas.microsoft.com/office/drawing/2014/main" id="{15AE4A2F-AF24-5F8F-006E-3BFB93101E61}"/>
              </a:ext>
            </a:extLst>
          </p:cNvPr>
          <p:cNvSpPr>
            <a:spLocks noChangeAspect="1" noChangeArrowheads="1" noTextEdit="1"/>
          </p:cNvSpPr>
          <p:nvPr/>
        </p:nvSpPr>
        <p:spPr bwMode="auto">
          <a:xfrm>
            <a:off x="4543425" y="711200"/>
            <a:ext cx="5629275"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a:latin typeface="Montserrat ExtraBold" pitchFamily="2" charset="77"/>
            </a:endParaRPr>
          </a:p>
        </p:txBody>
      </p:sp>
      <p:sp>
        <p:nvSpPr>
          <p:cNvPr id="14340" name="Freeform 54">
            <a:extLst>
              <a:ext uri="{FF2B5EF4-FFF2-40B4-BE49-F238E27FC236}">
                <a16:creationId xmlns:a16="http://schemas.microsoft.com/office/drawing/2014/main" id="{62B0B046-1DE8-95FC-AB15-1387FADDB9D8}"/>
              </a:ext>
            </a:extLst>
          </p:cNvPr>
          <p:cNvSpPr>
            <a:spLocks/>
          </p:cNvSpPr>
          <p:nvPr/>
        </p:nvSpPr>
        <p:spPr bwMode="auto">
          <a:xfrm>
            <a:off x="5492750" y="711200"/>
            <a:ext cx="3724275" cy="1924050"/>
          </a:xfrm>
          <a:custGeom>
            <a:avLst/>
            <a:gdLst>
              <a:gd name="T0" fmla="*/ 1864046 w 1403"/>
              <a:gd name="T1" fmla="*/ 1925006 h 725"/>
              <a:gd name="T2" fmla="*/ 2817311 w 1403"/>
              <a:gd name="T3" fmla="*/ 1675419 h 725"/>
              <a:gd name="T4" fmla="*/ 3725436 w 1403"/>
              <a:gd name="T5" fmla="*/ 1898454 h 725"/>
              <a:gd name="T6" fmla="*/ 3725436 w 1403"/>
              <a:gd name="T7" fmla="*/ 1863937 h 725"/>
              <a:gd name="T8" fmla="*/ 1864046 w 1403"/>
              <a:gd name="T9" fmla="*/ 0 h 725"/>
              <a:gd name="T10" fmla="*/ 0 w 1403"/>
              <a:gd name="T11" fmla="*/ 1863937 h 725"/>
              <a:gd name="T12" fmla="*/ 0 w 1403"/>
              <a:gd name="T13" fmla="*/ 1898454 h 725"/>
              <a:gd name="T14" fmla="*/ 908125 w 1403"/>
              <a:gd name="T15" fmla="*/ 1675419 h 725"/>
              <a:gd name="T16" fmla="*/ 1864046 w 1403"/>
              <a:gd name="T17" fmla="*/ 1925006 h 7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03"/>
              <a:gd name="T28" fmla="*/ 0 h 725"/>
              <a:gd name="T29" fmla="*/ 1403 w 1403"/>
              <a:gd name="T30" fmla="*/ 725 h 7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03" h="725">
                <a:moveTo>
                  <a:pt x="702" y="725"/>
                </a:moveTo>
                <a:cubicBezTo>
                  <a:pt x="808" y="665"/>
                  <a:pt x="931" y="631"/>
                  <a:pt x="1061" y="631"/>
                </a:cubicBezTo>
                <a:cubicBezTo>
                  <a:pt x="1185" y="631"/>
                  <a:pt x="1301" y="661"/>
                  <a:pt x="1403" y="715"/>
                </a:cubicBezTo>
                <a:cubicBezTo>
                  <a:pt x="1403" y="711"/>
                  <a:pt x="1403" y="706"/>
                  <a:pt x="1403" y="702"/>
                </a:cubicBezTo>
                <a:cubicBezTo>
                  <a:pt x="1403" y="315"/>
                  <a:pt x="1089" y="0"/>
                  <a:pt x="702" y="0"/>
                </a:cubicBezTo>
                <a:cubicBezTo>
                  <a:pt x="315" y="0"/>
                  <a:pt x="0" y="315"/>
                  <a:pt x="0" y="702"/>
                </a:cubicBezTo>
                <a:cubicBezTo>
                  <a:pt x="0" y="706"/>
                  <a:pt x="0" y="711"/>
                  <a:pt x="0" y="715"/>
                </a:cubicBezTo>
                <a:cubicBezTo>
                  <a:pt x="103" y="661"/>
                  <a:pt x="219" y="631"/>
                  <a:pt x="342" y="631"/>
                </a:cubicBezTo>
                <a:cubicBezTo>
                  <a:pt x="473" y="631"/>
                  <a:pt x="595" y="665"/>
                  <a:pt x="702" y="725"/>
                </a:cubicBezTo>
                <a:close/>
              </a:path>
            </a:pathLst>
          </a:custGeom>
          <a:solidFill>
            <a:schemeClr val="bg1"/>
          </a:solidFill>
          <a:ln w="25400">
            <a:solidFill>
              <a:schemeClr val="accent1"/>
            </a:solidFill>
            <a:miter lim="800000"/>
            <a:headEnd/>
            <a:tailEnd/>
          </a:ln>
        </p:spPr>
        <p:txBody>
          <a:bodyPr anchor="ct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algn="ctr" eaLnBrk="1" hangingPunct="1"/>
            <a:r>
              <a:rPr lang="en-US" altLang="en-CO" sz="5400">
                <a:solidFill>
                  <a:srgbClr val="FFFFFF"/>
                </a:solidFill>
                <a:latin typeface="linea-weather-10"/>
                <a:ea typeface="linea-weather-10"/>
                <a:cs typeface="linea-weather-10"/>
              </a:rPr>
              <a:t></a:t>
            </a:r>
            <a:endParaRPr lang="en-US" altLang="en-CO" sz="5400">
              <a:solidFill>
                <a:srgbClr val="FFFFFF"/>
              </a:solidFill>
              <a:latin typeface="Roboto Light" panose="020F0302020204030204" pitchFamily="34" charset="0"/>
            </a:endParaRPr>
          </a:p>
        </p:txBody>
      </p:sp>
      <p:sp>
        <p:nvSpPr>
          <p:cNvPr id="14341" name="Freeform 55">
            <a:extLst>
              <a:ext uri="{FF2B5EF4-FFF2-40B4-BE49-F238E27FC236}">
                <a16:creationId xmlns:a16="http://schemas.microsoft.com/office/drawing/2014/main" id="{9E794FD4-E493-6D9E-0010-B484486AF193}"/>
              </a:ext>
            </a:extLst>
          </p:cNvPr>
          <p:cNvSpPr>
            <a:spLocks/>
          </p:cNvSpPr>
          <p:nvPr/>
        </p:nvSpPr>
        <p:spPr bwMode="auto">
          <a:xfrm>
            <a:off x="7446963" y="2763838"/>
            <a:ext cx="2725737" cy="3436937"/>
          </a:xfrm>
          <a:custGeom>
            <a:avLst/>
            <a:gdLst>
              <a:gd name="T0" fmla="*/ 907734 w 1027"/>
              <a:gd name="T1" fmla="*/ 1490741 h 1296"/>
              <a:gd name="T2" fmla="*/ 910388 w 1027"/>
              <a:gd name="T3" fmla="*/ 1575624 h 1296"/>
              <a:gd name="T4" fmla="*/ 0 w 1027"/>
              <a:gd name="T5" fmla="*/ 3225519 h 1296"/>
              <a:gd name="T6" fmla="*/ 862613 w 1027"/>
              <a:gd name="T7" fmla="*/ 3437724 h 1296"/>
              <a:gd name="T8" fmla="*/ 2725857 w 1027"/>
              <a:gd name="T9" fmla="*/ 1575624 h 1296"/>
              <a:gd name="T10" fmla="*/ 1852627 w 1027"/>
              <a:gd name="T11" fmla="*/ 0 h 1296"/>
              <a:gd name="T12" fmla="*/ 907734 w 1027"/>
              <a:gd name="T13" fmla="*/ 1490741 h 1296"/>
              <a:gd name="T14" fmla="*/ 0 60000 65536"/>
              <a:gd name="T15" fmla="*/ 0 60000 65536"/>
              <a:gd name="T16" fmla="*/ 0 60000 65536"/>
              <a:gd name="T17" fmla="*/ 0 60000 65536"/>
              <a:gd name="T18" fmla="*/ 0 60000 65536"/>
              <a:gd name="T19" fmla="*/ 0 60000 65536"/>
              <a:gd name="T20" fmla="*/ 0 60000 65536"/>
              <a:gd name="T21" fmla="*/ 0 w 1027"/>
              <a:gd name="T22" fmla="*/ 0 h 1296"/>
              <a:gd name="T23" fmla="*/ 1027 w 1027"/>
              <a:gd name="T24" fmla="*/ 1296 h 1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7" h="1296">
                <a:moveTo>
                  <a:pt x="342" y="562"/>
                </a:moveTo>
                <a:cubicBezTo>
                  <a:pt x="342" y="572"/>
                  <a:pt x="343" y="583"/>
                  <a:pt x="343" y="594"/>
                </a:cubicBezTo>
                <a:cubicBezTo>
                  <a:pt x="343" y="855"/>
                  <a:pt x="206" y="1085"/>
                  <a:pt x="0" y="1216"/>
                </a:cubicBezTo>
                <a:cubicBezTo>
                  <a:pt x="97" y="1267"/>
                  <a:pt x="208" y="1296"/>
                  <a:pt x="325" y="1296"/>
                </a:cubicBezTo>
                <a:cubicBezTo>
                  <a:pt x="712" y="1296"/>
                  <a:pt x="1027" y="981"/>
                  <a:pt x="1027" y="594"/>
                </a:cubicBezTo>
                <a:cubicBezTo>
                  <a:pt x="1027" y="344"/>
                  <a:pt x="896" y="124"/>
                  <a:pt x="698" y="0"/>
                </a:cubicBezTo>
                <a:cubicBezTo>
                  <a:pt x="676" y="239"/>
                  <a:pt x="538" y="445"/>
                  <a:pt x="342" y="562"/>
                </a:cubicBezTo>
                <a:close/>
              </a:path>
            </a:pathLst>
          </a:custGeom>
          <a:solidFill>
            <a:schemeClr val="bg1"/>
          </a:solidFill>
          <a:ln w="25400">
            <a:solidFill>
              <a:schemeClr val="accent2"/>
            </a:solidFill>
            <a:miter lim="800000"/>
            <a:headEnd/>
            <a:tailEnd/>
          </a:ln>
        </p:spPr>
        <p:txBody>
          <a:bodyPr lIns="365760" tIns="548640" rIns="0" anchor="ct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algn="ctr" eaLnBrk="1" hangingPunct="1"/>
            <a:r>
              <a:rPr lang="en-US" altLang="en-CO" sz="5400">
                <a:solidFill>
                  <a:srgbClr val="FEFFFF"/>
                </a:solidFill>
                <a:latin typeface="linea-weather-10"/>
                <a:ea typeface="linea-weather-10"/>
                <a:cs typeface="linea-weather-10"/>
              </a:rPr>
              <a:t></a:t>
            </a:r>
            <a:endParaRPr lang="en-US" altLang="en-CO" sz="5400">
              <a:solidFill>
                <a:srgbClr val="FEFFFF"/>
              </a:solidFill>
              <a:latin typeface="Roboto Light" panose="020F0302020204030204" pitchFamily="34" charset="0"/>
            </a:endParaRPr>
          </a:p>
        </p:txBody>
      </p:sp>
      <p:sp>
        <p:nvSpPr>
          <p:cNvPr id="7" name="Freeform 56">
            <a:extLst>
              <a:ext uri="{FF2B5EF4-FFF2-40B4-BE49-F238E27FC236}">
                <a16:creationId xmlns:a16="http://schemas.microsoft.com/office/drawing/2014/main" id="{44344EC6-C985-B1AE-B385-1B14680252BE}"/>
              </a:ext>
            </a:extLst>
          </p:cNvPr>
          <p:cNvSpPr>
            <a:spLocks/>
          </p:cNvSpPr>
          <p:nvPr/>
        </p:nvSpPr>
        <p:spPr bwMode="auto">
          <a:xfrm>
            <a:off x="7446966" y="2475588"/>
            <a:ext cx="1767803" cy="1675853"/>
          </a:xfrm>
          <a:custGeom>
            <a:avLst/>
            <a:gdLst>
              <a:gd name="T0" fmla="*/ 0 w 666"/>
              <a:gd name="T1" fmla="*/ 80 h 631"/>
              <a:gd name="T2" fmla="*/ 339 w 666"/>
              <a:gd name="T3" fmla="*/ 631 h 631"/>
              <a:gd name="T4" fmla="*/ 666 w 666"/>
              <a:gd name="T5" fmla="*/ 89 h 631"/>
              <a:gd name="T6" fmla="*/ 325 w 666"/>
              <a:gd name="T7" fmla="*/ 0 h 631"/>
              <a:gd name="T8" fmla="*/ 0 w 666"/>
              <a:gd name="T9" fmla="*/ 80 h 631"/>
            </a:gdLst>
            <a:ahLst/>
            <a:cxnLst>
              <a:cxn ang="0">
                <a:pos x="T0" y="T1"/>
              </a:cxn>
              <a:cxn ang="0">
                <a:pos x="T2" y="T3"/>
              </a:cxn>
              <a:cxn ang="0">
                <a:pos x="T4" y="T5"/>
              </a:cxn>
              <a:cxn ang="0">
                <a:pos x="T6" y="T7"/>
              </a:cxn>
              <a:cxn ang="0">
                <a:pos x="T8" y="T9"/>
              </a:cxn>
            </a:cxnLst>
            <a:rect l="0" t="0" r="r" b="b"/>
            <a:pathLst>
              <a:path w="666" h="631">
                <a:moveTo>
                  <a:pt x="0" y="80"/>
                </a:moveTo>
                <a:cubicBezTo>
                  <a:pt x="187" y="199"/>
                  <a:pt x="317" y="399"/>
                  <a:pt x="339" y="631"/>
                </a:cubicBezTo>
                <a:cubicBezTo>
                  <a:pt x="522" y="515"/>
                  <a:pt x="649" y="317"/>
                  <a:pt x="666" y="89"/>
                </a:cubicBezTo>
                <a:cubicBezTo>
                  <a:pt x="565" y="32"/>
                  <a:pt x="449" y="0"/>
                  <a:pt x="325" y="0"/>
                </a:cubicBezTo>
                <a:cubicBezTo>
                  <a:pt x="208" y="0"/>
                  <a:pt x="97" y="29"/>
                  <a:pt x="0" y="80"/>
                </a:cubicBezTo>
                <a:close/>
              </a:path>
            </a:pathLst>
          </a:custGeom>
          <a:gradFill>
            <a:gsLst>
              <a:gs pos="0">
                <a:schemeClr val="accent1">
                  <a:alpha val="10000"/>
                </a:schemeClr>
              </a:gs>
              <a:gs pos="100000">
                <a:schemeClr val="accent2">
                  <a:alpha val="10000"/>
                </a:schemeClr>
              </a:gs>
            </a:gsLst>
            <a:lin ang="4200000" scaled="0"/>
          </a:gradFill>
          <a:ln w="25400">
            <a:gradFill>
              <a:gsLst>
                <a:gs pos="0">
                  <a:schemeClr val="accent1"/>
                </a:gs>
                <a:gs pos="100000">
                  <a:schemeClr val="accent2"/>
                </a:gs>
              </a:gsLst>
              <a:lin ang="4200000" scaled="0"/>
            </a:gradFill>
          </a:ln>
        </p:spPr>
        <p:txBody>
          <a:bodyPr lIns="274320" tIns="0" rIns="0" bIns="274320" anchor="ctr"/>
          <a:lstStyle/>
          <a:p>
            <a:pPr algn="ctr" eaLnBrk="1" fontAlgn="auto" hangingPunct="1">
              <a:spcBef>
                <a:spcPts val="0"/>
              </a:spcBef>
              <a:spcAft>
                <a:spcPts val="0"/>
              </a:spcAft>
              <a:defRPr/>
            </a:pPr>
            <a:r>
              <a:rPr lang="en-US" b="1" dirty="0">
                <a:latin typeface="Montserrat ExtraBold" pitchFamily="2" charset="77"/>
                <a:ea typeface="Roboto Light" charset="0"/>
                <a:cs typeface="Roboto Light" charset="0"/>
              </a:rPr>
              <a:t>02</a:t>
            </a:r>
          </a:p>
        </p:txBody>
      </p:sp>
      <p:sp>
        <p:nvSpPr>
          <p:cNvPr id="8" name="Freeform 57">
            <a:extLst>
              <a:ext uri="{FF2B5EF4-FFF2-40B4-BE49-F238E27FC236}">
                <a16:creationId xmlns:a16="http://schemas.microsoft.com/office/drawing/2014/main" id="{19552F6C-8CCC-43B7-7204-030D46F0A134}"/>
              </a:ext>
            </a:extLst>
          </p:cNvPr>
          <p:cNvSpPr>
            <a:spLocks/>
          </p:cNvSpPr>
          <p:nvPr/>
        </p:nvSpPr>
        <p:spPr bwMode="auto">
          <a:xfrm>
            <a:off x="4540250" y="2763838"/>
            <a:ext cx="2722563" cy="3436937"/>
          </a:xfrm>
          <a:custGeom>
            <a:avLst/>
            <a:gdLst>
              <a:gd name="T0" fmla="*/ 684 w 1026"/>
              <a:gd name="T1" fmla="*/ 594 h 1296"/>
              <a:gd name="T2" fmla="*/ 685 w 1026"/>
              <a:gd name="T3" fmla="*/ 562 h 1296"/>
              <a:gd name="T4" fmla="*/ 328 w 1026"/>
              <a:gd name="T5" fmla="*/ 0 h 1296"/>
              <a:gd name="T6" fmla="*/ 0 w 1026"/>
              <a:gd name="T7" fmla="*/ 594 h 1296"/>
              <a:gd name="T8" fmla="*/ 701 w 1026"/>
              <a:gd name="T9" fmla="*/ 1296 h 1296"/>
              <a:gd name="T10" fmla="*/ 1026 w 1026"/>
              <a:gd name="T11" fmla="*/ 1216 h 1296"/>
              <a:gd name="T12" fmla="*/ 684 w 1026"/>
              <a:gd name="T13" fmla="*/ 594 h 1296"/>
            </a:gdLst>
            <a:ahLst/>
            <a:cxnLst>
              <a:cxn ang="0">
                <a:pos x="T0" y="T1"/>
              </a:cxn>
              <a:cxn ang="0">
                <a:pos x="T2" y="T3"/>
              </a:cxn>
              <a:cxn ang="0">
                <a:pos x="T4" y="T5"/>
              </a:cxn>
              <a:cxn ang="0">
                <a:pos x="T6" y="T7"/>
              </a:cxn>
              <a:cxn ang="0">
                <a:pos x="T8" y="T9"/>
              </a:cxn>
              <a:cxn ang="0">
                <a:pos x="T10" y="T11"/>
              </a:cxn>
              <a:cxn ang="0">
                <a:pos x="T12" y="T13"/>
              </a:cxn>
            </a:cxnLst>
            <a:rect l="0" t="0" r="r" b="b"/>
            <a:pathLst>
              <a:path w="1026" h="1296">
                <a:moveTo>
                  <a:pt x="684" y="594"/>
                </a:moveTo>
                <a:cubicBezTo>
                  <a:pt x="684" y="583"/>
                  <a:pt x="684" y="572"/>
                  <a:pt x="685" y="562"/>
                </a:cubicBezTo>
                <a:cubicBezTo>
                  <a:pt x="489" y="445"/>
                  <a:pt x="351" y="239"/>
                  <a:pt x="328" y="0"/>
                </a:cubicBezTo>
                <a:cubicBezTo>
                  <a:pt x="131" y="124"/>
                  <a:pt x="0" y="344"/>
                  <a:pt x="0" y="594"/>
                </a:cubicBezTo>
                <a:cubicBezTo>
                  <a:pt x="0" y="981"/>
                  <a:pt x="315" y="1296"/>
                  <a:pt x="701" y="1296"/>
                </a:cubicBezTo>
                <a:cubicBezTo>
                  <a:pt x="819" y="1296"/>
                  <a:pt x="929" y="1267"/>
                  <a:pt x="1026" y="1216"/>
                </a:cubicBezTo>
                <a:cubicBezTo>
                  <a:pt x="821" y="1085"/>
                  <a:pt x="684" y="855"/>
                  <a:pt x="684" y="594"/>
                </a:cubicBezTo>
                <a:close/>
              </a:path>
            </a:pathLst>
          </a:custGeom>
          <a:solidFill>
            <a:schemeClr val="bg1"/>
          </a:solidFill>
          <a:ln w="25400">
            <a:solidFill>
              <a:schemeClr val="accent4"/>
            </a:solidFill>
          </a:ln>
        </p:spPr>
        <p:txBody>
          <a:bodyPr tIns="548640" rIns="365760" anchor="ctr"/>
          <a:lstStyle/>
          <a:p>
            <a:pPr algn="ctr" eaLnBrk="1" fontAlgn="auto" hangingPunct="1">
              <a:spcBef>
                <a:spcPts val="0"/>
              </a:spcBef>
              <a:spcAft>
                <a:spcPts val="0"/>
              </a:spcAft>
              <a:defRPr/>
            </a:pPr>
            <a:r>
              <a:rPr lang="en-US" sz="5400" dirty="0">
                <a:solidFill>
                  <a:srgbClr val="FFFFFF"/>
                </a:solidFill>
                <a:latin typeface="linea-weather-10" charset="0"/>
                <a:ea typeface="linea-weather-10" charset="0"/>
                <a:cs typeface="linea-weather-10" charset="0"/>
              </a:rPr>
              <a:t></a:t>
            </a:r>
            <a:endParaRPr lang="en-US" sz="5400" dirty="0">
              <a:solidFill>
                <a:srgbClr val="FFFFFF"/>
              </a:solidFill>
              <a:latin typeface="Roboto Light" charset="0"/>
            </a:endParaRPr>
          </a:p>
        </p:txBody>
      </p:sp>
      <p:sp>
        <p:nvSpPr>
          <p:cNvPr id="9" name="Freeform 58">
            <a:extLst>
              <a:ext uri="{FF2B5EF4-FFF2-40B4-BE49-F238E27FC236}">
                <a16:creationId xmlns:a16="http://schemas.microsoft.com/office/drawing/2014/main" id="{12435C5C-D30B-F0AC-4DBA-BB77562E7B26}"/>
              </a:ext>
            </a:extLst>
          </p:cNvPr>
          <p:cNvSpPr>
            <a:spLocks/>
          </p:cNvSpPr>
          <p:nvPr/>
        </p:nvSpPr>
        <p:spPr bwMode="auto">
          <a:xfrm>
            <a:off x="5498231" y="2475588"/>
            <a:ext cx="1764837" cy="1675853"/>
          </a:xfrm>
          <a:custGeom>
            <a:avLst/>
            <a:gdLst>
              <a:gd name="T0" fmla="*/ 327 w 665"/>
              <a:gd name="T1" fmla="*/ 631 h 631"/>
              <a:gd name="T2" fmla="*/ 665 w 665"/>
              <a:gd name="T3" fmla="*/ 80 h 631"/>
              <a:gd name="T4" fmla="*/ 340 w 665"/>
              <a:gd name="T5" fmla="*/ 0 h 631"/>
              <a:gd name="T6" fmla="*/ 0 w 665"/>
              <a:gd name="T7" fmla="*/ 89 h 631"/>
              <a:gd name="T8" fmla="*/ 327 w 665"/>
              <a:gd name="T9" fmla="*/ 631 h 631"/>
            </a:gdLst>
            <a:ahLst/>
            <a:cxnLst>
              <a:cxn ang="0">
                <a:pos x="T0" y="T1"/>
              </a:cxn>
              <a:cxn ang="0">
                <a:pos x="T2" y="T3"/>
              </a:cxn>
              <a:cxn ang="0">
                <a:pos x="T4" y="T5"/>
              </a:cxn>
              <a:cxn ang="0">
                <a:pos x="T6" y="T7"/>
              </a:cxn>
              <a:cxn ang="0">
                <a:pos x="T8" y="T9"/>
              </a:cxn>
            </a:cxnLst>
            <a:rect l="0" t="0" r="r" b="b"/>
            <a:pathLst>
              <a:path w="665" h="631">
                <a:moveTo>
                  <a:pt x="327" y="631"/>
                </a:moveTo>
                <a:cubicBezTo>
                  <a:pt x="349" y="399"/>
                  <a:pt x="479" y="199"/>
                  <a:pt x="665" y="80"/>
                </a:cubicBezTo>
                <a:cubicBezTo>
                  <a:pt x="568" y="29"/>
                  <a:pt x="458" y="0"/>
                  <a:pt x="340" y="0"/>
                </a:cubicBezTo>
                <a:cubicBezTo>
                  <a:pt x="217" y="0"/>
                  <a:pt x="101" y="32"/>
                  <a:pt x="0" y="89"/>
                </a:cubicBezTo>
                <a:cubicBezTo>
                  <a:pt x="17" y="317"/>
                  <a:pt x="143" y="515"/>
                  <a:pt x="327" y="631"/>
                </a:cubicBezTo>
                <a:close/>
              </a:path>
            </a:pathLst>
          </a:custGeom>
          <a:gradFill>
            <a:gsLst>
              <a:gs pos="0">
                <a:schemeClr val="accent4">
                  <a:alpha val="10000"/>
                </a:schemeClr>
              </a:gs>
              <a:gs pos="98000">
                <a:schemeClr val="accent1">
                  <a:alpha val="10000"/>
                </a:schemeClr>
              </a:gs>
            </a:gsLst>
            <a:lin ang="17400000" scaled="0"/>
          </a:gradFill>
          <a:ln w="25400">
            <a:gradFill>
              <a:gsLst>
                <a:gs pos="0">
                  <a:schemeClr val="accent4"/>
                </a:gs>
                <a:gs pos="99000">
                  <a:schemeClr val="accent1"/>
                </a:gs>
              </a:gsLst>
              <a:lin ang="17400000" scaled="0"/>
            </a:gradFill>
          </a:ln>
        </p:spPr>
        <p:txBody>
          <a:bodyPr tIns="0" rIns="274320" bIns="274320" anchor="ctr"/>
          <a:lstStyle/>
          <a:p>
            <a:pPr algn="ctr" eaLnBrk="1" fontAlgn="auto" hangingPunct="1">
              <a:spcBef>
                <a:spcPts val="0"/>
              </a:spcBef>
              <a:spcAft>
                <a:spcPts val="0"/>
              </a:spcAft>
              <a:defRPr/>
            </a:pPr>
            <a:r>
              <a:rPr lang="en-US" b="1" dirty="0">
                <a:latin typeface="Montserrat ExtraBold" pitchFamily="2" charset="77"/>
                <a:ea typeface="Roboto Light" charset="0"/>
                <a:cs typeface="Roboto Light" charset="0"/>
              </a:rPr>
              <a:t>01</a:t>
            </a:r>
          </a:p>
        </p:txBody>
      </p:sp>
      <p:sp>
        <p:nvSpPr>
          <p:cNvPr id="10" name="Freeform 59">
            <a:extLst>
              <a:ext uri="{FF2B5EF4-FFF2-40B4-BE49-F238E27FC236}">
                <a16:creationId xmlns:a16="http://schemas.microsoft.com/office/drawing/2014/main" id="{6C0EA718-B4D0-242B-D599-7AB890BD8C94}"/>
              </a:ext>
            </a:extLst>
          </p:cNvPr>
          <p:cNvSpPr>
            <a:spLocks/>
          </p:cNvSpPr>
          <p:nvPr/>
        </p:nvSpPr>
        <p:spPr bwMode="auto">
          <a:xfrm>
            <a:off x="6450353" y="4302713"/>
            <a:ext cx="1815260" cy="1634328"/>
          </a:xfrm>
          <a:custGeom>
            <a:avLst/>
            <a:gdLst>
              <a:gd name="T0" fmla="*/ 684 w 684"/>
              <a:gd name="T1" fmla="*/ 13 h 615"/>
              <a:gd name="T2" fmla="*/ 684 w 684"/>
              <a:gd name="T3" fmla="*/ 0 h 615"/>
              <a:gd name="T4" fmla="*/ 342 w 684"/>
              <a:gd name="T5" fmla="*/ 84 h 615"/>
              <a:gd name="T6" fmla="*/ 0 w 684"/>
              <a:gd name="T7" fmla="*/ 0 h 615"/>
              <a:gd name="T8" fmla="*/ 0 w 684"/>
              <a:gd name="T9" fmla="*/ 13 h 615"/>
              <a:gd name="T10" fmla="*/ 342 w 684"/>
              <a:gd name="T11" fmla="*/ 615 h 615"/>
              <a:gd name="T12" fmla="*/ 684 w 684"/>
              <a:gd name="T13" fmla="*/ 13 h 615"/>
            </a:gdLst>
            <a:ahLst/>
            <a:cxnLst>
              <a:cxn ang="0">
                <a:pos x="T0" y="T1"/>
              </a:cxn>
              <a:cxn ang="0">
                <a:pos x="T2" y="T3"/>
              </a:cxn>
              <a:cxn ang="0">
                <a:pos x="T4" y="T5"/>
              </a:cxn>
              <a:cxn ang="0">
                <a:pos x="T6" y="T7"/>
              </a:cxn>
              <a:cxn ang="0">
                <a:pos x="T8" y="T9"/>
              </a:cxn>
              <a:cxn ang="0">
                <a:pos x="T10" y="T11"/>
              </a:cxn>
              <a:cxn ang="0">
                <a:pos x="T12" y="T13"/>
              </a:cxn>
            </a:cxnLst>
            <a:rect l="0" t="0" r="r" b="b"/>
            <a:pathLst>
              <a:path w="684" h="615">
                <a:moveTo>
                  <a:pt x="684" y="13"/>
                </a:moveTo>
                <a:cubicBezTo>
                  <a:pt x="684" y="9"/>
                  <a:pt x="684" y="4"/>
                  <a:pt x="684" y="0"/>
                </a:cubicBezTo>
                <a:cubicBezTo>
                  <a:pt x="582" y="54"/>
                  <a:pt x="465" y="84"/>
                  <a:pt x="342" y="84"/>
                </a:cubicBezTo>
                <a:cubicBezTo>
                  <a:pt x="218" y="84"/>
                  <a:pt x="102" y="54"/>
                  <a:pt x="0" y="0"/>
                </a:cubicBezTo>
                <a:cubicBezTo>
                  <a:pt x="0" y="4"/>
                  <a:pt x="0" y="9"/>
                  <a:pt x="0" y="13"/>
                </a:cubicBezTo>
                <a:cubicBezTo>
                  <a:pt x="0" y="269"/>
                  <a:pt x="137" y="493"/>
                  <a:pt x="342" y="615"/>
                </a:cubicBezTo>
                <a:cubicBezTo>
                  <a:pt x="547" y="493"/>
                  <a:pt x="684" y="269"/>
                  <a:pt x="684" y="13"/>
                </a:cubicBezTo>
                <a:close/>
              </a:path>
            </a:pathLst>
          </a:custGeom>
          <a:gradFill>
            <a:gsLst>
              <a:gs pos="0">
                <a:schemeClr val="accent2">
                  <a:alpha val="10000"/>
                </a:schemeClr>
              </a:gs>
              <a:gs pos="98000">
                <a:schemeClr val="accent4">
                  <a:alpha val="10000"/>
                </a:schemeClr>
              </a:gs>
            </a:gsLst>
            <a:lin ang="10800000" scaled="0"/>
          </a:gradFill>
          <a:ln w="25400">
            <a:gradFill>
              <a:gsLst>
                <a:gs pos="0">
                  <a:schemeClr val="accent2"/>
                </a:gs>
                <a:gs pos="99000">
                  <a:schemeClr val="accent4"/>
                </a:gs>
              </a:gsLst>
              <a:lin ang="10800000" scaled="0"/>
            </a:gradFill>
          </a:ln>
        </p:spPr>
        <p:txBody>
          <a:bodyPr anchor="ctr"/>
          <a:lstStyle/>
          <a:p>
            <a:pPr algn="ctr" eaLnBrk="1" fontAlgn="auto" hangingPunct="1">
              <a:spcBef>
                <a:spcPts val="0"/>
              </a:spcBef>
              <a:spcAft>
                <a:spcPts val="0"/>
              </a:spcAft>
              <a:defRPr/>
            </a:pPr>
            <a:r>
              <a:rPr lang="en-US" b="1" dirty="0">
                <a:latin typeface="Montserrat ExtraBold" pitchFamily="2" charset="77"/>
                <a:ea typeface="Roboto Light" charset="0"/>
                <a:cs typeface="Roboto Light" charset="0"/>
              </a:rPr>
              <a:t>03</a:t>
            </a:r>
          </a:p>
        </p:txBody>
      </p:sp>
      <p:sp>
        <p:nvSpPr>
          <p:cNvPr id="14352" name="TextBox 26">
            <a:extLst>
              <a:ext uri="{FF2B5EF4-FFF2-40B4-BE49-F238E27FC236}">
                <a16:creationId xmlns:a16="http://schemas.microsoft.com/office/drawing/2014/main" id="{1F5D0F7C-7DEA-1B60-2B1E-6F30DA1B7A47}"/>
              </a:ext>
            </a:extLst>
          </p:cNvPr>
          <p:cNvSpPr txBox="1">
            <a:spLocks noChangeArrowheads="1"/>
          </p:cNvSpPr>
          <p:nvPr/>
        </p:nvSpPr>
        <p:spPr bwMode="auto">
          <a:xfrm>
            <a:off x="6403975" y="1304925"/>
            <a:ext cx="1903413" cy="121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algn="ctr" eaLnBrk="1" hangingPunct="1">
              <a:lnSpc>
                <a:spcPct val="120000"/>
              </a:lnSpc>
              <a:spcBef>
                <a:spcPts val="600"/>
              </a:spcBef>
            </a:pPr>
            <a:r>
              <a:rPr lang="en-US" altLang="en-CO" sz="1200" b="1" dirty="0">
                <a:latin typeface="Montserrat" pitchFamily="2" charset="77"/>
              </a:rPr>
              <a:t>Write title here</a:t>
            </a:r>
          </a:p>
          <a:p>
            <a:pPr algn="just">
              <a:lnSpc>
                <a:spcPct val="150000"/>
              </a:lnSpc>
            </a:pPr>
            <a:r>
              <a:rPr lang="en-US" sz="1000" b="1" dirty="0">
                <a:solidFill>
                  <a:schemeClr val="tx1">
                    <a:alpha val="70000"/>
                  </a:schemeClr>
                </a:solidFill>
                <a:latin typeface="Montserrat" pitchFamily="2" charset="77"/>
              </a:rPr>
              <a:t>You can do whatever you want, go a impress your audience with an amazing presentation.</a:t>
            </a:r>
          </a:p>
        </p:txBody>
      </p:sp>
      <p:sp>
        <p:nvSpPr>
          <p:cNvPr id="14353" name="TextBox 28">
            <a:extLst>
              <a:ext uri="{FF2B5EF4-FFF2-40B4-BE49-F238E27FC236}">
                <a16:creationId xmlns:a16="http://schemas.microsoft.com/office/drawing/2014/main" id="{F6DD2F46-7277-F1DF-C441-18B5A153F419}"/>
              </a:ext>
            </a:extLst>
          </p:cNvPr>
          <p:cNvSpPr txBox="1">
            <a:spLocks noChangeArrowheads="1"/>
          </p:cNvSpPr>
          <p:nvPr/>
        </p:nvSpPr>
        <p:spPr bwMode="auto">
          <a:xfrm>
            <a:off x="4940300" y="4287838"/>
            <a:ext cx="1304925" cy="167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eaLnBrk="1" hangingPunct="1">
              <a:lnSpc>
                <a:spcPct val="120000"/>
              </a:lnSpc>
              <a:spcBef>
                <a:spcPts val="600"/>
              </a:spcBef>
            </a:pPr>
            <a:r>
              <a:rPr lang="en-US" altLang="en-CO" sz="1200" b="1" dirty="0">
                <a:latin typeface="Montserrat" pitchFamily="2" charset="77"/>
              </a:rPr>
              <a:t>Write title here</a:t>
            </a:r>
          </a:p>
          <a:p>
            <a:pPr algn="just">
              <a:lnSpc>
                <a:spcPct val="150000"/>
              </a:lnSpc>
            </a:pPr>
            <a:r>
              <a:rPr lang="en-US" sz="1000" b="1" dirty="0">
                <a:solidFill>
                  <a:schemeClr val="tx1">
                    <a:alpha val="70000"/>
                  </a:schemeClr>
                </a:solidFill>
                <a:latin typeface="Montserrat" pitchFamily="2" charset="77"/>
              </a:rPr>
              <a:t>You can do whatever you want, go a impress your audience with an amazing presentation.</a:t>
            </a:r>
          </a:p>
        </p:txBody>
      </p:sp>
      <p:sp>
        <p:nvSpPr>
          <p:cNvPr id="14354" name="TextBox 29">
            <a:extLst>
              <a:ext uri="{FF2B5EF4-FFF2-40B4-BE49-F238E27FC236}">
                <a16:creationId xmlns:a16="http://schemas.microsoft.com/office/drawing/2014/main" id="{454E8F4D-D1F3-51FE-F305-570A5311A6AE}"/>
              </a:ext>
            </a:extLst>
          </p:cNvPr>
          <p:cNvSpPr txBox="1">
            <a:spLocks noChangeArrowheads="1"/>
          </p:cNvSpPr>
          <p:nvPr/>
        </p:nvSpPr>
        <p:spPr bwMode="auto">
          <a:xfrm>
            <a:off x="8539163" y="4287838"/>
            <a:ext cx="1304925" cy="174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algn="r" eaLnBrk="1" hangingPunct="1">
              <a:lnSpc>
                <a:spcPct val="120000"/>
              </a:lnSpc>
              <a:spcBef>
                <a:spcPts val="600"/>
              </a:spcBef>
            </a:pPr>
            <a:r>
              <a:rPr lang="en-US" altLang="en-CO" sz="1200" b="1" dirty="0">
                <a:latin typeface="Montserrat" pitchFamily="2" charset="77"/>
              </a:rPr>
              <a:t>Write title here</a:t>
            </a:r>
          </a:p>
          <a:p>
            <a:pPr algn="r">
              <a:lnSpc>
                <a:spcPct val="120000"/>
              </a:lnSpc>
              <a:spcBef>
                <a:spcPts val="600"/>
              </a:spcBef>
            </a:pPr>
            <a:r>
              <a:rPr lang="en-US" sz="1000" b="1" dirty="0">
                <a:solidFill>
                  <a:schemeClr val="tx1">
                    <a:alpha val="70000"/>
                  </a:schemeClr>
                </a:solidFill>
                <a:latin typeface="Montserrat" pitchFamily="2" charset="77"/>
              </a:rPr>
              <a:t>You can do whatever you want, go a impress your audience with an amazing presentation.</a:t>
            </a:r>
          </a:p>
          <a:p>
            <a:pPr algn="r" eaLnBrk="1" hangingPunct="1">
              <a:lnSpc>
                <a:spcPct val="120000"/>
              </a:lnSpc>
              <a:spcBef>
                <a:spcPts val="600"/>
              </a:spcBef>
            </a:pPr>
            <a:endParaRPr lang="en-US" altLang="en-CO" sz="1000" b="1" dirty="0">
              <a:latin typeface="Montserrat" pitchFamily="2" charset="77"/>
            </a:endParaRPr>
          </a:p>
        </p:txBody>
      </p:sp>
      <p:sp>
        <p:nvSpPr>
          <p:cNvPr id="14355" name="TextBox 30">
            <a:extLst>
              <a:ext uri="{FF2B5EF4-FFF2-40B4-BE49-F238E27FC236}">
                <a16:creationId xmlns:a16="http://schemas.microsoft.com/office/drawing/2014/main" id="{BB064B42-49F5-5591-E1AA-3B318051D59A}"/>
              </a:ext>
            </a:extLst>
          </p:cNvPr>
          <p:cNvSpPr txBox="1">
            <a:spLocks noChangeArrowheads="1"/>
          </p:cNvSpPr>
          <p:nvPr/>
        </p:nvSpPr>
        <p:spPr bwMode="auto">
          <a:xfrm>
            <a:off x="821078" y="1547473"/>
            <a:ext cx="2368550" cy="76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algn="just">
              <a:lnSpc>
                <a:spcPct val="150000"/>
              </a:lnSpc>
            </a:pPr>
            <a:r>
              <a:rPr lang="en-US" sz="1000" b="1" dirty="0">
                <a:solidFill>
                  <a:schemeClr val="tx1">
                    <a:alpha val="70000"/>
                  </a:schemeClr>
                </a:solidFill>
                <a:latin typeface="Montserrat" pitchFamily="2" charset="77"/>
              </a:rPr>
              <a:t>You can do whatever you want, go a impress your audience with an amazing presentation.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Elbow Connector 28">
            <a:extLst>
              <a:ext uri="{FF2B5EF4-FFF2-40B4-BE49-F238E27FC236}">
                <a16:creationId xmlns:a16="http://schemas.microsoft.com/office/drawing/2014/main" id="{B3E94FA2-BF24-EDA5-27EA-101ED6B5945D}"/>
              </a:ext>
            </a:extLst>
          </p:cNvPr>
          <p:cNvCxnSpPr/>
          <p:nvPr/>
        </p:nvCxnSpPr>
        <p:spPr>
          <a:xfrm flipV="1">
            <a:off x="4338638" y="1327150"/>
            <a:ext cx="2530475" cy="1873250"/>
          </a:xfrm>
          <a:prstGeom prst="bentConnector3">
            <a:avLst>
              <a:gd name="adj1" fmla="val 51763"/>
            </a:avLst>
          </a:prstGeom>
          <a:ln>
            <a:solidFill>
              <a:schemeClr val="tx1">
                <a:alpha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1DF259FE-D51A-396B-9AD2-83A1BBF015E1}"/>
              </a:ext>
            </a:extLst>
          </p:cNvPr>
          <p:cNvCxnSpPr/>
          <p:nvPr/>
        </p:nvCxnSpPr>
        <p:spPr>
          <a:xfrm flipV="1">
            <a:off x="4943475" y="2276475"/>
            <a:ext cx="1874838" cy="1862138"/>
          </a:xfrm>
          <a:prstGeom prst="bentConnector3">
            <a:avLst>
              <a:gd name="adj1" fmla="val 47027"/>
            </a:avLst>
          </a:prstGeom>
          <a:ln>
            <a:solidFill>
              <a:schemeClr val="tx1">
                <a:alpha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a16="http://schemas.microsoft.com/office/drawing/2014/main" id="{CAFFF5B1-8B86-63C8-60F7-84DB3D7158E1}"/>
              </a:ext>
            </a:extLst>
          </p:cNvPr>
          <p:cNvCxnSpPr>
            <a:stCxn id="6" idx="1"/>
          </p:cNvCxnSpPr>
          <p:nvPr/>
        </p:nvCxnSpPr>
        <p:spPr>
          <a:xfrm flipV="1">
            <a:off x="5233988" y="3200400"/>
            <a:ext cx="1584325" cy="1493838"/>
          </a:xfrm>
          <a:prstGeom prst="bentConnector3">
            <a:avLst>
              <a:gd name="adj1" fmla="val 48593"/>
            </a:avLst>
          </a:prstGeom>
          <a:ln>
            <a:solidFill>
              <a:schemeClr val="tx1">
                <a:alpha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a:extLst>
              <a:ext uri="{FF2B5EF4-FFF2-40B4-BE49-F238E27FC236}">
                <a16:creationId xmlns:a16="http://schemas.microsoft.com/office/drawing/2014/main" id="{6E77747C-2278-6249-8CAC-C8E00DBFE268}"/>
              </a:ext>
            </a:extLst>
          </p:cNvPr>
          <p:cNvCxnSpPr/>
          <p:nvPr/>
        </p:nvCxnSpPr>
        <p:spPr>
          <a:xfrm flipV="1">
            <a:off x="5118100" y="4159250"/>
            <a:ext cx="1662113" cy="1063625"/>
          </a:xfrm>
          <a:prstGeom prst="bentConnector3">
            <a:avLst>
              <a:gd name="adj1" fmla="val 63416"/>
            </a:avLst>
          </a:prstGeom>
          <a:ln>
            <a:solidFill>
              <a:schemeClr val="tx1">
                <a:alpha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a:extLst>
              <a:ext uri="{FF2B5EF4-FFF2-40B4-BE49-F238E27FC236}">
                <a16:creationId xmlns:a16="http://schemas.microsoft.com/office/drawing/2014/main" id="{AD0DAF78-48CE-ED4E-9944-7DB14F907CFA}"/>
              </a:ext>
            </a:extLst>
          </p:cNvPr>
          <p:cNvCxnSpPr/>
          <p:nvPr/>
        </p:nvCxnSpPr>
        <p:spPr>
          <a:xfrm flipV="1">
            <a:off x="4611688" y="5100638"/>
            <a:ext cx="2174875" cy="614362"/>
          </a:xfrm>
          <a:prstGeom prst="bentConnector3">
            <a:avLst>
              <a:gd name="adj1" fmla="val 79721"/>
            </a:avLst>
          </a:prstGeom>
          <a:ln>
            <a:solidFill>
              <a:schemeClr val="tx1">
                <a:alpha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734" name="Title 1">
            <a:extLst>
              <a:ext uri="{FF2B5EF4-FFF2-40B4-BE49-F238E27FC236}">
                <a16:creationId xmlns:a16="http://schemas.microsoft.com/office/drawing/2014/main" id="{7556D1F3-4F01-189B-4C4F-271B1B43971C}"/>
              </a:ext>
            </a:extLst>
          </p:cNvPr>
          <p:cNvSpPr>
            <a:spLocks noGrp="1"/>
          </p:cNvSpPr>
          <p:nvPr>
            <p:ph type="title"/>
          </p:nvPr>
        </p:nvSpPr>
        <p:spPr>
          <a:xfrm>
            <a:off x="1724025" y="127000"/>
            <a:ext cx="5710238" cy="2357438"/>
          </a:xfrm>
        </p:spPr>
        <p:txBody>
          <a:bodyPr/>
          <a:lstStyle/>
          <a:p>
            <a:r>
              <a:rPr lang="en-US" altLang="en-CO" dirty="0">
                <a:ea typeface="Source Sans Pro" panose="020B0503030403020204" pitchFamily="34" charset="0"/>
                <a:cs typeface="Source Sans Pro" panose="020B0503030403020204" pitchFamily="34" charset="0"/>
              </a:rPr>
              <a:t>Research</a:t>
            </a:r>
            <a:br>
              <a:rPr lang="en-US" altLang="en-CO" dirty="0">
                <a:ea typeface="Source Sans Pro" panose="020B0503030403020204" pitchFamily="34" charset="0"/>
                <a:cs typeface="Source Sans Pro" panose="020B0503030403020204" pitchFamily="34" charset="0"/>
              </a:rPr>
            </a:br>
            <a:r>
              <a:rPr lang="en-US" altLang="en-CO" dirty="0">
                <a:ea typeface="Source Sans Pro" panose="020B0503030403020204" pitchFamily="34" charset="0"/>
                <a:cs typeface="Source Sans Pro" panose="020B0503030403020204" pitchFamily="34" charset="0"/>
              </a:rPr>
              <a:t>infographic</a:t>
            </a:r>
          </a:p>
        </p:txBody>
      </p:sp>
      <p:grpSp>
        <p:nvGrpSpPr>
          <p:cNvPr id="73735" name="Group 3">
            <a:extLst>
              <a:ext uri="{FF2B5EF4-FFF2-40B4-BE49-F238E27FC236}">
                <a16:creationId xmlns:a16="http://schemas.microsoft.com/office/drawing/2014/main" id="{599473A5-F494-8C55-EED1-6B7B9F06B7A3}"/>
              </a:ext>
            </a:extLst>
          </p:cNvPr>
          <p:cNvGrpSpPr>
            <a:grpSpLocks/>
          </p:cNvGrpSpPr>
          <p:nvPr/>
        </p:nvGrpSpPr>
        <p:grpSpPr bwMode="auto">
          <a:xfrm>
            <a:off x="2641600" y="1728788"/>
            <a:ext cx="2592388" cy="4260850"/>
            <a:chOff x="4865156" y="1858303"/>
            <a:chExt cx="2490386" cy="4092756"/>
          </a:xfrm>
        </p:grpSpPr>
        <p:sp>
          <p:nvSpPr>
            <p:cNvPr id="73751" name="Rectangle 11">
              <a:extLst>
                <a:ext uri="{FF2B5EF4-FFF2-40B4-BE49-F238E27FC236}">
                  <a16:creationId xmlns:a16="http://schemas.microsoft.com/office/drawing/2014/main" id="{8E8AEF47-F5BD-6B00-CFFC-20E6943FBEBA}"/>
                </a:ext>
              </a:extLst>
            </p:cNvPr>
            <p:cNvSpPr>
              <a:spLocks noChangeArrowheads="1"/>
            </p:cNvSpPr>
            <p:nvPr/>
          </p:nvSpPr>
          <p:spPr bwMode="auto">
            <a:xfrm>
              <a:off x="5724844" y="2174835"/>
              <a:ext cx="771010" cy="1407770"/>
            </a:xfrm>
            <a:prstGeom prst="rect">
              <a:avLst/>
            </a:prstGeom>
            <a:noFill/>
            <a:ln w="25400">
              <a:solidFill>
                <a:schemeClr val="tx1">
                  <a:alpha val="39999"/>
                </a:schemeClr>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eaLnBrk="1" hangingPunct="1"/>
              <a:endParaRPr lang="en-CO" altLang="en-CO" b="1" dirty="0">
                <a:latin typeface="Montserrat" pitchFamily="2" charset="77"/>
              </a:endParaRPr>
            </a:p>
          </p:txBody>
        </p:sp>
        <p:sp>
          <p:nvSpPr>
            <p:cNvPr id="73752" name="Freeform 12">
              <a:extLst>
                <a:ext uri="{FF2B5EF4-FFF2-40B4-BE49-F238E27FC236}">
                  <a16:creationId xmlns:a16="http://schemas.microsoft.com/office/drawing/2014/main" id="{46368EF1-3605-4F1E-27D2-6492CFC364FD}"/>
                </a:ext>
              </a:extLst>
            </p:cNvPr>
            <p:cNvSpPr>
              <a:spLocks/>
            </p:cNvSpPr>
            <p:nvPr/>
          </p:nvSpPr>
          <p:spPr bwMode="auto">
            <a:xfrm>
              <a:off x="5463735" y="1858303"/>
              <a:ext cx="1293227" cy="316533"/>
            </a:xfrm>
            <a:custGeom>
              <a:avLst/>
              <a:gdLst>
                <a:gd name="T0" fmla="*/ 159581 w 624"/>
                <a:gd name="T1" fmla="*/ 0 h 153"/>
                <a:gd name="T2" fmla="*/ 1133646 w 624"/>
                <a:gd name="T3" fmla="*/ 0 h 153"/>
                <a:gd name="T4" fmla="*/ 1293227 w 624"/>
                <a:gd name="T5" fmla="*/ 159301 h 153"/>
                <a:gd name="T6" fmla="*/ 1293227 w 624"/>
                <a:gd name="T7" fmla="*/ 159301 h 153"/>
                <a:gd name="T8" fmla="*/ 1133646 w 624"/>
                <a:gd name="T9" fmla="*/ 316533 h 153"/>
                <a:gd name="T10" fmla="*/ 159581 w 624"/>
                <a:gd name="T11" fmla="*/ 316533 h 153"/>
                <a:gd name="T12" fmla="*/ 0 w 624"/>
                <a:gd name="T13" fmla="*/ 159301 h 153"/>
                <a:gd name="T14" fmla="*/ 0 w 624"/>
                <a:gd name="T15" fmla="*/ 159301 h 153"/>
                <a:gd name="T16" fmla="*/ 159581 w 624"/>
                <a:gd name="T17" fmla="*/ 0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4" h="153">
                  <a:moveTo>
                    <a:pt x="77" y="0"/>
                  </a:moveTo>
                  <a:cubicBezTo>
                    <a:pt x="547" y="0"/>
                    <a:pt x="547" y="0"/>
                    <a:pt x="547" y="0"/>
                  </a:cubicBezTo>
                  <a:cubicBezTo>
                    <a:pt x="590" y="0"/>
                    <a:pt x="624" y="35"/>
                    <a:pt x="624" y="77"/>
                  </a:cubicBezTo>
                  <a:cubicBezTo>
                    <a:pt x="624" y="77"/>
                    <a:pt x="624" y="77"/>
                    <a:pt x="624" y="77"/>
                  </a:cubicBezTo>
                  <a:cubicBezTo>
                    <a:pt x="624" y="119"/>
                    <a:pt x="590" y="153"/>
                    <a:pt x="547" y="153"/>
                  </a:cubicBezTo>
                  <a:cubicBezTo>
                    <a:pt x="77" y="153"/>
                    <a:pt x="77" y="153"/>
                    <a:pt x="77" y="153"/>
                  </a:cubicBezTo>
                  <a:cubicBezTo>
                    <a:pt x="35" y="153"/>
                    <a:pt x="0" y="119"/>
                    <a:pt x="0" y="77"/>
                  </a:cubicBezTo>
                  <a:cubicBezTo>
                    <a:pt x="0" y="77"/>
                    <a:pt x="0" y="77"/>
                    <a:pt x="0" y="77"/>
                  </a:cubicBezTo>
                  <a:cubicBezTo>
                    <a:pt x="0" y="35"/>
                    <a:pt x="35" y="0"/>
                    <a:pt x="77" y="0"/>
                  </a:cubicBezTo>
                  <a:close/>
                </a:path>
              </a:pathLst>
            </a:custGeom>
            <a:noFill/>
            <a:ln w="25400" cap="flat">
              <a:solidFill>
                <a:schemeClr val="tx1">
                  <a:alpha val="39999"/>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1" dirty="0">
                <a:latin typeface="Montserrat ExtraBold" pitchFamily="2" charset="77"/>
              </a:endParaRPr>
            </a:p>
          </p:txBody>
        </p:sp>
        <p:sp>
          <p:nvSpPr>
            <p:cNvPr id="14" name="Oval 5">
              <a:extLst>
                <a:ext uri="{FF2B5EF4-FFF2-40B4-BE49-F238E27FC236}">
                  <a16:creationId xmlns:a16="http://schemas.microsoft.com/office/drawing/2014/main" id="{58047385-3F98-8C6F-4A3E-6F3014D4DA46}"/>
                </a:ext>
              </a:extLst>
            </p:cNvPr>
            <p:cNvSpPr>
              <a:spLocks noChangeArrowheads="1"/>
            </p:cNvSpPr>
            <p:nvPr/>
          </p:nvSpPr>
          <p:spPr bwMode="auto">
            <a:xfrm>
              <a:off x="4865156" y="3463993"/>
              <a:ext cx="2490386" cy="2487066"/>
            </a:xfrm>
            <a:prstGeom prst="ellipse">
              <a:avLst/>
            </a:prstGeom>
            <a:noFill/>
            <a:ln w="25400" cap="flat">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b="1" dirty="0">
                <a:latin typeface="Montserrat ExtraBold" pitchFamily="2" charset="77"/>
              </a:endParaRPr>
            </a:p>
          </p:txBody>
        </p:sp>
      </p:grpSp>
      <p:sp>
        <p:nvSpPr>
          <p:cNvPr id="73736" name="Freeform 4">
            <a:extLst>
              <a:ext uri="{FF2B5EF4-FFF2-40B4-BE49-F238E27FC236}">
                <a16:creationId xmlns:a16="http://schemas.microsoft.com/office/drawing/2014/main" id="{9F2EFE67-934B-35A8-D801-0B88E28CE2C6}"/>
              </a:ext>
            </a:extLst>
          </p:cNvPr>
          <p:cNvSpPr>
            <a:spLocks/>
          </p:cNvSpPr>
          <p:nvPr/>
        </p:nvSpPr>
        <p:spPr bwMode="auto">
          <a:xfrm>
            <a:off x="2668588" y="3919538"/>
            <a:ext cx="2538412" cy="519112"/>
          </a:xfrm>
          <a:custGeom>
            <a:avLst/>
            <a:gdLst>
              <a:gd name="T0" fmla="*/ 2305971 w 1178"/>
              <a:gd name="T1" fmla="*/ 0 h 241"/>
              <a:gd name="T2" fmla="*/ 2538723 w 1178"/>
              <a:gd name="T3" fmla="*/ 519285 h 241"/>
              <a:gd name="T4" fmla="*/ 0 w 1178"/>
              <a:gd name="T5" fmla="*/ 519285 h 241"/>
              <a:gd name="T6" fmla="*/ 232752 w 1178"/>
              <a:gd name="T7" fmla="*/ 0 h 241"/>
              <a:gd name="T8" fmla="*/ 2305971 w 1178"/>
              <a:gd name="T9" fmla="*/ 0 h 2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8" h="241">
                <a:moveTo>
                  <a:pt x="1070" y="0"/>
                </a:moveTo>
                <a:cubicBezTo>
                  <a:pt x="1122" y="70"/>
                  <a:pt x="1160" y="152"/>
                  <a:pt x="1178" y="241"/>
                </a:cubicBezTo>
                <a:cubicBezTo>
                  <a:pt x="0" y="241"/>
                  <a:pt x="0" y="241"/>
                  <a:pt x="0" y="241"/>
                </a:cubicBezTo>
                <a:cubicBezTo>
                  <a:pt x="18" y="152"/>
                  <a:pt x="56" y="70"/>
                  <a:pt x="108" y="0"/>
                </a:cubicBezTo>
                <a:lnTo>
                  <a:pt x="1070" y="0"/>
                </a:lnTo>
                <a:close/>
              </a:path>
            </a:pathLst>
          </a:custGeom>
          <a:blipFill dpi="0" rotWithShape="0">
            <a:blip r:embed="rId2"/>
            <a:srcRect/>
            <a:tile tx="0" ty="0" sx="100000" sy="100000" flip="none" algn="tl"/>
          </a:blipFill>
          <a:ln w="25400">
            <a:solidFill>
              <a:schemeClr val="accent2"/>
            </a:solidFill>
            <a:miter lim="800000"/>
            <a:headEnd/>
            <a:tailEnd/>
          </a:ln>
        </p:spPr>
        <p:txBody>
          <a:bodyPr/>
          <a:lstStyle/>
          <a:p>
            <a:endParaRPr lang="en-US" b="1" dirty="0">
              <a:latin typeface="Montserrat ExtraBold" pitchFamily="2" charset="77"/>
            </a:endParaRPr>
          </a:p>
        </p:txBody>
      </p:sp>
      <p:sp>
        <p:nvSpPr>
          <p:cNvPr id="6" name="Freeform 5">
            <a:extLst>
              <a:ext uri="{FF2B5EF4-FFF2-40B4-BE49-F238E27FC236}">
                <a16:creationId xmlns:a16="http://schemas.microsoft.com/office/drawing/2014/main" id="{D7F62885-01F2-E979-3D77-2B8C073BCBB5}"/>
              </a:ext>
            </a:extLst>
          </p:cNvPr>
          <p:cNvSpPr>
            <a:spLocks/>
          </p:cNvSpPr>
          <p:nvPr/>
        </p:nvSpPr>
        <p:spPr bwMode="auto">
          <a:xfrm>
            <a:off x="2641600" y="4437063"/>
            <a:ext cx="2592388" cy="519112"/>
          </a:xfrm>
          <a:custGeom>
            <a:avLst/>
            <a:gdLst>
              <a:gd name="T0" fmla="*/ 2566692 w 1202"/>
              <a:gd name="T1" fmla="*/ 0 h 241"/>
              <a:gd name="T2" fmla="*/ 2592575 w 1202"/>
              <a:gd name="T3" fmla="*/ 258565 h 241"/>
              <a:gd name="T4" fmla="*/ 2566692 w 1202"/>
              <a:gd name="T5" fmla="*/ 519285 h 241"/>
              <a:gd name="T6" fmla="*/ 25883 w 1202"/>
              <a:gd name="T7" fmla="*/ 519285 h 241"/>
              <a:gd name="T8" fmla="*/ 0 w 1202"/>
              <a:gd name="T9" fmla="*/ 258565 h 241"/>
              <a:gd name="T10" fmla="*/ 25883 w 1202"/>
              <a:gd name="T11" fmla="*/ 0 h 241"/>
              <a:gd name="T12" fmla="*/ 2566692 w 1202"/>
              <a:gd name="T13" fmla="*/ 0 h 2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2" h="241">
                <a:moveTo>
                  <a:pt x="1190" y="0"/>
                </a:moveTo>
                <a:cubicBezTo>
                  <a:pt x="1198" y="39"/>
                  <a:pt x="1202" y="79"/>
                  <a:pt x="1202" y="120"/>
                </a:cubicBezTo>
                <a:cubicBezTo>
                  <a:pt x="1202" y="162"/>
                  <a:pt x="1198" y="202"/>
                  <a:pt x="1190" y="241"/>
                </a:cubicBezTo>
                <a:cubicBezTo>
                  <a:pt x="12" y="241"/>
                  <a:pt x="12" y="241"/>
                  <a:pt x="12" y="241"/>
                </a:cubicBezTo>
                <a:cubicBezTo>
                  <a:pt x="4" y="202"/>
                  <a:pt x="0" y="162"/>
                  <a:pt x="0" y="120"/>
                </a:cubicBezTo>
                <a:cubicBezTo>
                  <a:pt x="0" y="79"/>
                  <a:pt x="4" y="39"/>
                  <a:pt x="12" y="0"/>
                </a:cubicBezTo>
                <a:lnTo>
                  <a:pt x="1190" y="0"/>
                </a:lnTo>
                <a:close/>
              </a:path>
            </a:pathLst>
          </a:custGeom>
          <a:blipFill dpi="0" rotWithShape="0">
            <a:blip r:embed="rId2"/>
            <a:srcRect/>
            <a:tile tx="0" ty="0" sx="100000" sy="100000" flip="none" algn="tl"/>
          </a:blipFill>
          <a:ln w="25400">
            <a:solidFill>
              <a:srgbClr val="AA04B6"/>
            </a:solidFill>
            <a:miter lim="800000"/>
            <a:headEnd/>
            <a:tailEnd/>
          </a:ln>
        </p:spPr>
        <p:txBody>
          <a:bodyPr/>
          <a:lstStyle/>
          <a:p>
            <a:endParaRPr lang="en-US" b="1" dirty="0">
              <a:latin typeface="Montserrat ExtraBold" pitchFamily="2" charset="77"/>
            </a:endParaRPr>
          </a:p>
        </p:txBody>
      </p:sp>
      <p:sp>
        <p:nvSpPr>
          <p:cNvPr id="7" name="Freeform 6">
            <a:extLst>
              <a:ext uri="{FF2B5EF4-FFF2-40B4-BE49-F238E27FC236}">
                <a16:creationId xmlns:a16="http://schemas.microsoft.com/office/drawing/2014/main" id="{47DEAE76-14A8-3E76-B391-A501203C7E76}"/>
              </a:ext>
            </a:extLst>
          </p:cNvPr>
          <p:cNvSpPr>
            <a:spLocks/>
          </p:cNvSpPr>
          <p:nvPr/>
        </p:nvSpPr>
        <p:spPr bwMode="auto">
          <a:xfrm>
            <a:off x="2900363" y="5472113"/>
            <a:ext cx="2074862" cy="517525"/>
          </a:xfrm>
          <a:custGeom>
            <a:avLst/>
            <a:gdLst>
              <a:gd name="T0" fmla="*/ 1037286 w 962"/>
              <a:gd name="T1" fmla="*/ 516720 h 240"/>
              <a:gd name="T2" fmla="*/ 2074572 w 962"/>
              <a:gd name="T3" fmla="*/ 0 h 240"/>
              <a:gd name="T4" fmla="*/ 0 w 962"/>
              <a:gd name="T5" fmla="*/ 0 h 240"/>
              <a:gd name="T6" fmla="*/ 1037286 w 962"/>
              <a:gd name="T7" fmla="*/ 51672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2" h="240">
                <a:moveTo>
                  <a:pt x="481" y="240"/>
                </a:moveTo>
                <a:cubicBezTo>
                  <a:pt x="678" y="240"/>
                  <a:pt x="852" y="146"/>
                  <a:pt x="962" y="0"/>
                </a:cubicBezTo>
                <a:cubicBezTo>
                  <a:pt x="0" y="0"/>
                  <a:pt x="0" y="0"/>
                  <a:pt x="0" y="0"/>
                </a:cubicBezTo>
                <a:cubicBezTo>
                  <a:pt x="110" y="146"/>
                  <a:pt x="284" y="240"/>
                  <a:pt x="481" y="240"/>
                </a:cubicBezTo>
                <a:close/>
              </a:path>
            </a:pathLst>
          </a:custGeom>
          <a:blipFill dpi="0" rotWithShape="0">
            <a:blip r:embed="rId2"/>
            <a:srcRect/>
            <a:tile tx="0" ty="0" sx="100000" sy="100000" flip="none" algn="tl"/>
          </a:blipFill>
          <a:ln w="25400">
            <a:solidFill>
              <a:srgbClr val="3B4FBB"/>
            </a:solidFill>
            <a:miter lim="800000"/>
            <a:headEnd/>
            <a:tailEnd/>
          </a:ln>
        </p:spPr>
        <p:txBody>
          <a:bodyPr/>
          <a:lstStyle/>
          <a:p>
            <a:endParaRPr lang="en-US" b="1" dirty="0">
              <a:latin typeface="Montserrat ExtraBold" pitchFamily="2" charset="77"/>
            </a:endParaRPr>
          </a:p>
        </p:txBody>
      </p:sp>
      <p:sp>
        <p:nvSpPr>
          <p:cNvPr id="8" name="Freeform 7">
            <a:extLst>
              <a:ext uri="{FF2B5EF4-FFF2-40B4-BE49-F238E27FC236}">
                <a16:creationId xmlns:a16="http://schemas.microsoft.com/office/drawing/2014/main" id="{91C0FFEB-E190-C87C-4209-B116001E7A25}"/>
              </a:ext>
            </a:extLst>
          </p:cNvPr>
          <p:cNvSpPr>
            <a:spLocks/>
          </p:cNvSpPr>
          <p:nvPr/>
        </p:nvSpPr>
        <p:spPr bwMode="auto">
          <a:xfrm>
            <a:off x="2668588" y="4953000"/>
            <a:ext cx="2538412" cy="519113"/>
          </a:xfrm>
          <a:custGeom>
            <a:avLst/>
            <a:gdLst>
              <a:gd name="T0" fmla="*/ 2305971 w 1178"/>
              <a:gd name="T1" fmla="*/ 519285 h 241"/>
              <a:gd name="T2" fmla="*/ 2538723 w 1178"/>
              <a:gd name="T3" fmla="*/ 0 h 241"/>
              <a:gd name="T4" fmla="*/ 0 w 1178"/>
              <a:gd name="T5" fmla="*/ 0 h 241"/>
              <a:gd name="T6" fmla="*/ 232752 w 1178"/>
              <a:gd name="T7" fmla="*/ 519285 h 241"/>
              <a:gd name="T8" fmla="*/ 2305971 w 1178"/>
              <a:gd name="T9" fmla="*/ 519285 h 2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8" h="241">
                <a:moveTo>
                  <a:pt x="1070" y="241"/>
                </a:moveTo>
                <a:cubicBezTo>
                  <a:pt x="1122" y="171"/>
                  <a:pt x="1160" y="89"/>
                  <a:pt x="1178" y="0"/>
                </a:cubicBezTo>
                <a:cubicBezTo>
                  <a:pt x="0" y="0"/>
                  <a:pt x="0" y="0"/>
                  <a:pt x="0" y="0"/>
                </a:cubicBezTo>
                <a:cubicBezTo>
                  <a:pt x="18" y="89"/>
                  <a:pt x="56" y="171"/>
                  <a:pt x="108" y="241"/>
                </a:cubicBezTo>
                <a:lnTo>
                  <a:pt x="1070" y="241"/>
                </a:lnTo>
                <a:close/>
              </a:path>
            </a:pathLst>
          </a:custGeom>
          <a:blipFill dpi="0" rotWithShape="0">
            <a:blip r:embed="rId2"/>
            <a:srcRect/>
            <a:tile tx="0" ty="0" sx="100000" sy="100000" flip="none" algn="tl"/>
          </a:blipFill>
          <a:ln w="25400">
            <a:solidFill>
              <a:srgbClr val="6E32BD"/>
            </a:solidFill>
            <a:miter lim="800000"/>
            <a:headEnd/>
            <a:tailEnd/>
          </a:ln>
        </p:spPr>
        <p:txBody>
          <a:bodyPr/>
          <a:lstStyle/>
          <a:p>
            <a:endParaRPr lang="en-US" b="1" dirty="0">
              <a:latin typeface="Montserrat ExtraBold" pitchFamily="2" charset="77"/>
            </a:endParaRPr>
          </a:p>
        </p:txBody>
      </p:sp>
      <p:sp>
        <p:nvSpPr>
          <p:cNvPr id="73740" name="Freeform 14">
            <a:extLst>
              <a:ext uri="{FF2B5EF4-FFF2-40B4-BE49-F238E27FC236}">
                <a16:creationId xmlns:a16="http://schemas.microsoft.com/office/drawing/2014/main" id="{56F65DE2-61F7-727D-96CD-1972C2150772}"/>
              </a:ext>
            </a:extLst>
          </p:cNvPr>
          <p:cNvSpPr>
            <a:spLocks/>
          </p:cNvSpPr>
          <p:nvPr/>
        </p:nvSpPr>
        <p:spPr bwMode="auto">
          <a:xfrm>
            <a:off x="2900363" y="2736850"/>
            <a:ext cx="2074862" cy="1184275"/>
          </a:xfrm>
          <a:custGeom>
            <a:avLst/>
            <a:gdLst>
              <a:gd name="T0" fmla="*/ 635963 w 2074572"/>
              <a:gd name="T1" fmla="*/ 0 h 1183456"/>
              <a:gd name="T2" fmla="*/ 1438610 w 2074572"/>
              <a:gd name="T3" fmla="*/ 0 h 1183456"/>
              <a:gd name="T4" fmla="*/ 1438610 w 2074572"/>
              <a:gd name="T5" fmla="*/ 730940 h 1183456"/>
              <a:gd name="T6" fmla="*/ 1489637 w 2074572"/>
              <a:gd name="T7" fmla="*/ 746610 h 1183456"/>
              <a:gd name="T8" fmla="*/ 2074572 w 2074572"/>
              <a:gd name="T9" fmla="*/ 1183456 h 1183456"/>
              <a:gd name="T10" fmla="*/ 0 w 2074572"/>
              <a:gd name="T11" fmla="*/ 1183456 h 1183456"/>
              <a:gd name="T12" fmla="*/ 584935 w 2074572"/>
              <a:gd name="T13" fmla="*/ 746610 h 1183456"/>
              <a:gd name="T14" fmla="*/ 635963 w 2074572"/>
              <a:gd name="T15" fmla="*/ 730939 h 11834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74572" h="1183456">
                <a:moveTo>
                  <a:pt x="635963" y="0"/>
                </a:moveTo>
                <a:lnTo>
                  <a:pt x="1438610" y="0"/>
                </a:lnTo>
                <a:lnTo>
                  <a:pt x="1438610" y="730940"/>
                </a:lnTo>
                <a:lnTo>
                  <a:pt x="1489637" y="746610"/>
                </a:lnTo>
                <a:cubicBezTo>
                  <a:pt x="1724138" y="834013"/>
                  <a:pt x="1926312" y="987325"/>
                  <a:pt x="2074572" y="1183456"/>
                </a:cubicBezTo>
                <a:cubicBezTo>
                  <a:pt x="0" y="1183456"/>
                  <a:pt x="0" y="1183456"/>
                  <a:pt x="0" y="1183456"/>
                </a:cubicBezTo>
                <a:cubicBezTo>
                  <a:pt x="148261" y="987325"/>
                  <a:pt x="350435" y="834013"/>
                  <a:pt x="584935" y="746610"/>
                </a:cubicBezTo>
                <a:lnTo>
                  <a:pt x="635963" y="730939"/>
                </a:lnTo>
                <a:lnTo>
                  <a:pt x="635963" y="0"/>
                </a:lnTo>
                <a:close/>
              </a:path>
            </a:pathLst>
          </a:custGeom>
          <a:blipFill dpi="0" rotWithShape="0">
            <a:blip r:embed="rId2"/>
            <a:srcRect/>
            <a:tile tx="0" ty="0" sx="100000" sy="100000" flip="none" algn="tl"/>
          </a:blipFill>
          <a:ln w="25400">
            <a:solidFill>
              <a:schemeClr val="accent1"/>
            </a:solidFill>
            <a:miter lim="800000"/>
            <a:headEnd/>
            <a:tailEnd/>
          </a:ln>
        </p:spPr>
        <p:txBody>
          <a:bodyPr/>
          <a:lstStyle/>
          <a:p>
            <a:endParaRPr lang="en-US" b="1" dirty="0">
              <a:latin typeface="Montserrat ExtraBold" pitchFamily="2" charset="77"/>
            </a:endParaRPr>
          </a:p>
        </p:txBody>
      </p:sp>
      <p:sp>
        <p:nvSpPr>
          <p:cNvPr id="73741" name="TextBox 15">
            <a:extLst>
              <a:ext uri="{FF2B5EF4-FFF2-40B4-BE49-F238E27FC236}">
                <a16:creationId xmlns:a16="http://schemas.microsoft.com/office/drawing/2014/main" id="{06303792-1E8C-07D4-2862-5ACC0F853C8F}"/>
              </a:ext>
            </a:extLst>
          </p:cNvPr>
          <p:cNvSpPr txBox="1">
            <a:spLocks noChangeArrowheads="1"/>
          </p:cNvSpPr>
          <p:nvPr/>
        </p:nvSpPr>
        <p:spPr bwMode="auto">
          <a:xfrm>
            <a:off x="7572375" y="1073150"/>
            <a:ext cx="3497407" cy="74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eaLnBrk="1" hangingPunct="1">
              <a:lnSpc>
                <a:spcPct val="120000"/>
              </a:lnSpc>
              <a:spcBef>
                <a:spcPts val="600"/>
              </a:spcBef>
            </a:pPr>
            <a:r>
              <a:rPr lang="en-US" altLang="en-CO" sz="1200" b="1" dirty="0">
                <a:latin typeface="Montserrat" pitchFamily="2" charset="77"/>
              </a:rPr>
              <a:t>Write title here</a:t>
            </a:r>
          </a:p>
          <a:p>
            <a:pPr marL="0" marR="0" lvl="0" indent="0" defTabSz="914400" rtl="0" eaLnBrk="1" fontAlgn="auto" latinLnBrk="0" hangingPunct="1">
              <a:lnSpc>
                <a:spcPct val="150000"/>
              </a:lnSpc>
              <a:spcBef>
                <a:spcPts val="0"/>
              </a:spcBef>
              <a:spcAft>
                <a:spcPts val="0"/>
              </a:spcAft>
              <a:buClrTx/>
              <a:buSzTx/>
              <a:buFontTx/>
              <a:buNone/>
              <a:tabLst/>
              <a:defRPr/>
            </a:pPr>
            <a:r>
              <a:rPr lang="en-US" sz="1000" dirty="0">
                <a:latin typeface="Montserrat" pitchFamily="2" charset="77"/>
              </a:rPr>
              <a:t>You can do whatever you want, go a impress your audience with an amazing presentation.</a:t>
            </a:r>
          </a:p>
        </p:txBody>
      </p:sp>
      <p:sp>
        <p:nvSpPr>
          <p:cNvPr id="17" name="Oval 16">
            <a:extLst>
              <a:ext uri="{FF2B5EF4-FFF2-40B4-BE49-F238E27FC236}">
                <a16:creationId xmlns:a16="http://schemas.microsoft.com/office/drawing/2014/main" id="{F3B44FEE-C70B-4F29-2193-B78E8175796A}"/>
              </a:ext>
            </a:extLst>
          </p:cNvPr>
          <p:cNvSpPr/>
          <p:nvPr/>
        </p:nvSpPr>
        <p:spPr>
          <a:xfrm>
            <a:off x="7046913" y="1163638"/>
            <a:ext cx="342900" cy="3429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80000"/>
              </a:lnSpc>
              <a:spcBef>
                <a:spcPts val="0"/>
              </a:spcBef>
              <a:spcAft>
                <a:spcPts val="0"/>
              </a:spcAft>
              <a:defRPr/>
            </a:pPr>
            <a:r>
              <a:rPr lang="en-US" sz="1000" b="1" dirty="0">
                <a:solidFill>
                  <a:srgbClr val="FFFFFF"/>
                </a:solidFill>
                <a:latin typeface="Montserrat ExtraBold" pitchFamily="2" charset="77"/>
              </a:rPr>
              <a:t>01</a:t>
            </a:r>
          </a:p>
        </p:txBody>
      </p:sp>
      <p:sp>
        <p:nvSpPr>
          <p:cNvPr id="73743" name="TextBox 17">
            <a:extLst>
              <a:ext uri="{FF2B5EF4-FFF2-40B4-BE49-F238E27FC236}">
                <a16:creationId xmlns:a16="http://schemas.microsoft.com/office/drawing/2014/main" id="{6EC4D012-E4F6-D5A7-B6A2-029AFF84E1AB}"/>
              </a:ext>
            </a:extLst>
          </p:cNvPr>
          <p:cNvSpPr txBox="1">
            <a:spLocks noChangeArrowheads="1"/>
          </p:cNvSpPr>
          <p:nvPr/>
        </p:nvSpPr>
        <p:spPr bwMode="auto">
          <a:xfrm>
            <a:off x="7572375" y="2020888"/>
            <a:ext cx="3497407" cy="74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eaLnBrk="1" hangingPunct="1">
              <a:lnSpc>
                <a:spcPct val="120000"/>
              </a:lnSpc>
              <a:spcBef>
                <a:spcPts val="600"/>
              </a:spcBef>
            </a:pPr>
            <a:r>
              <a:rPr lang="en-US" altLang="en-CO" sz="1200" b="1" dirty="0">
                <a:latin typeface="Montserrat" pitchFamily="2" charset="77"/>
              </a:rPr>
              <a:t>Write title here</a:t>
            </a:r>
          </a:p>
          <a:p>
            <a:pPr marL="0" marR="0" lvl="0" indent="0" defTabSz="914400" rtl="0" eaLnBrk="1" fontAlgn="auto" latinLnBrk="0" hangingPunct="1">
              <a:lnSpc>
                <a:spcPct val="150000"/>
              </a:lnSpc>
              <a:spcBef>
                <a:spcPts val="0"/>
              </a:spcBef>
              <a:spcAft>
                <a:spcPts val="0"/>
              </a:spcAft>
              <a:buClrTx/>
              <a:buSzTx/>
              <a:buFontTx/>
              <a:buNone/>
              <a:tabLst/>
              <a:defRPr/>
            </a:pPr>
            <a:r>
              <a:rPr lang="en-US" sz="1000" dirty="0">
                <a:latin typeface="Montserrat" pitchFamily="2" charset="77"/>
              </a:rPr>
              <a:t>You can do whatever you want, go a impress your audience with an amazing presentation.</a:t>
            </a:r>
          </a:p>
        </p:txBody>
      </p:sp>
      <p:sp>
        <p:nvSpPr>
          <p:cNvPr id="19" name="Oval 18">
            <a:extLst>
              <a:ext uri="{FF2B5EF4-FFF2-40B4-BE49-F238E27FC236}">
                <a16:creationId xmlns:a16="http://schemas.microsoft.com/office/drawing/2014/main" id="{2613CACC-E285-0346-0893-35C94B60A064}"/>
              </a:ext>
            </a:extLst>
          </p:cNvPr>
          <p:cNvSpPr/>
          <p:nvPr/>
        </p:nvSpPr>
        <p:spPr>
          <a:xfrm>
            <a:off x="7046913" y="2109788"/>
            <a:ext cx="342900" cy="344487"/>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80000"/>
              </a:lnSpc>
              <a:spcBef>
                <a:spcPts val="0"/>
              </a:spcBef>
              <a:spcAft>
                <a:spcPts val="0"/>
              </a:spcAft>
              <a:defRPr/>
            </a:pPr>
            <a:r>
              <a:rPr lang="en-US" sz="1000" b="1" dirty="0">
                <a:solidFill>
                  <a:srgbClr val="FFFFFF"/>
                </a:solidFill>
                <a:latin typeface="Montserrat ExtraBold" pitchFamily="2" charset="77"/>
              </a:rPr>
              <a:t>02</a:t>
            </a:r>
          </a:p>
        </p:txBody>
      </p:sp>
      <p:sp>
        <p:nvSpPr>
          <p:cNvPr id="73745" name="TextBox 19">
            <a:extLst>
              <a:ext uri="{FF2B5EF4-FFF2-40B4-BE49-F238E27FC236}">
                <a16:creationId xmlns:a16="http://schemas.microsoft.com/office/drawing/2014/main" id="{5F1173FA-783D-2B29-1F48-B81FDB625757}"/>
              </a:ext>
            </a:extLst>
          </p:cNvPr>
          <p:cNvSpPr txBox="1">
            <a:spLocks noChangeArrowheads="1"/>
          </p:cNvSpPr>
          <p:nvPr/>
        </p:nvSpPr>
        <p:spPr bwMode="auto">
          <a:xfrm>
            <a:off x="7572375" y="2967038"/>
            <a:ext cx="3497407" cy="74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eaLnBrk="1" hangingPunct="1">
              <a:lnSpc>
                <a:spcPct val="120000"/>
              </a:lnSpc>
              <a:spcBef>
                <a:spcPts val="600"/>
              </a:spcBef>
            </a:pPr>
            <a:r>
              <a:rPr lang="en-US" altLang="en-CO" sz="1200" b="1" dirty="0">
                <a:latin typeface="Montserrat" pitchFamily="2" charset="77"/>
              </a:rPr>
              <a:t>Write title here</a:t>
            </a:r>
          </a:p>
          <a:p>
            <a:pPr marL="0" marR="0" lvl="0" indent="0" defTabSz="914400" rtl="0" eaLnBrk="1" fontAlgn="auto" latinLnBrk="0" hangingPunct="1">
              <a:lnSpc>
                <a:spcPct val="150000"/>
              </a:lnSpc>
              <a:spcBef>
                <a:spcPts val="0"/>
              </a:spcBef>
              <a:spcAft>
                <a:spcPts val="0"/>
              </a:spcAft>
              <a:buClrTx/>
              <a:buSzTx/>
              <a:buFontTx/>
              <a:buNone/>
              <a:tabLst/>
              <a:defRPr/>
            </a:pPr>
            <a:r>
              <a:rPr lang="en-US" sz="1000" dirty="0">
                <a:latin typeface="Montserrat" pitchFamily="2" charset="77"/>
              </a:rPr>
              <a:t>You can do whatever you want, go a impress your audience with an amazing presentation.</a:t>
            </a:r>
          </a:p>
        </p:txBody>
      </p:sp>
      <p:sp>
        <p:nvSpPr>
          <p:cNvPr id="21" name="Oval 20">
            <a:extLst>
              <a:ext uri="{FF2B5EF4-FFF2-40B4-BE49-F238E27FC236}">
                <a16:creationId xmlns:a16="http://schemas.microsoft.com/office/drawing/2014/main" id="{33D09CA9-749D-395B-10FE-4CD48E0FC3DA}"/>
              </a:ext>
            </a:extLst>
          </p:cNvPr>
          <p:cNvSpPr/>
          <p:nvPr/>
        </p:nvSpPr>
        <p:spPr>
          <a:xfrm>
            <a:off x="7046913" y="3057525"/>
            <a:ext cx="342900" cy="342900"/>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80000"/>
              </a:lnSpc>
              <a:spcBef>
                <a:spcPts val="0"/>
              </a:spcBef>
              <a:spcAft>
                <a:spcPts val="0"/>
              </a:spcAft>
              <a:defRPr/>
            </a:pPr>
            <a:r>
              <a:rPr lang="en-US" sz="1000" b="1" dirty="0">
                <a:solidFill>
                  <a:srgbClr val="FFFFFF"/>
                </a:solidFill>
                <a:latin typeface="Montserrat ExtraBold" pitchFamily="2" charset="77"/>
              </a:rPr>
              <a:t>03</a:t>
            </a:r>
          </a:p>
        </p:txBody>
      </p:sp>
      <p:sp>
        <p:nvSpPr>
          <p:cNvPr id="73747" name="TextBox 21">
            <a:extLst>
              <a:ext uri="{FF2B5EF4-FFF2-40B4-BE49-F238E27FC236}">
                <a16:creationId xmlns:a16="http://schemas.microsoft.com/office/drawing/2014/main" id="{C46F2589-C910-1F12-FCA8-D9EA26A21C32}"/>
              </a:ext>
            </a:extLst>
          </p:cNvPr>
          <p:cNvSpPr txBox="1">
            <a:spLocks noChangeArrowheads="1"/>
          </p:cNvSpPr>
          <p:nvPr/>
        </p:nvSpPr>
        <p:spPr bwMode="auto">
          <a:xfrm>
            <a:off x="7572375" y="3914775"/>
            <a:ext cx="3497407" cy="74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eaLnBrk="1" hangingPunct="1">
              <a:lnSpc>
                <a:spcPct val="120000"/>
              </a:lnSpc>
              <a:spcBef>
                <a:spcPts val="600"/>
              </a:spcBef>
            </a:pPr>
            <a:r>
              <a:rPr lang="en-US" altLang="en-CO" sz="1200" b="1" dirty="0">
                <a:latin typeface="Montserrat" pitchFamily="2" charset="77"/>
              </a:rPr>
              <a:t>Write title here</a:t>
            </a:r>
          </a:p>
          <a:p>
            <a:pPr marL="0" marR="0" lvl="0" indent="0" defTabSz="914400" rtl="0" eaLnBrk="1" fontAlgn="auto" latinLnBrk="0" hangingPunct="1">
              <a:lnSpc>
                <a:spcPct val="150000"/>
              </a:lnSpc>
              <a:spcBef>
                <a:spcPts val="0"/>
              </a:spcBef>
              <a:spcAft>
                <a:spcPts val="0"/>
              </a:spcAft>
              <a:buClrTx/>
              <a:buSzTx/>
              <a:buFontTx/>
              <a:buNone/>
              <a:tabLst/>
              <a:defRPr/>
            </a:pPr>
            <a:r>
              <a:rPr lang="en-US" sz="1000" dirty="0">
                <a:latin typeface="Montserrat" pitchFamily="2" charset="77"/>
              </a:rPr>
              <a:t>You can do whatever you want, go a impress your audience with an amazing presentation.</a:t>
            </a:r>
          </a:p>
        </p:txBody>
      </p:sp>
      <p:sp>
        <p:nvSpPr>
          <p:cNvPr id="23" name="Oval 22">
            <a:extLst>
              <a:ext uri="{FF2B5EF4-FFF2-40B4-BE49-F238E27FC236}">
                <a16:creationId xmlns:a16="http://schemas.microsoft.com/office/drawing/2014/main" id="{AE15E50D-780B-A2D6-BAEE-7FC3F1082BA5}"/>
              </a:ext>
            </a:extLst>
          </p:cNvPr>
          <p:cNvSpPr/>
          <p:nvPr/>
        </p:nvSpPr>
        <p:spPr>
          <a:xfrm>
            <a:off x="7046913" y="4005263"/>
            <a:ext cx="342900" cy="342900"/>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80000"/>
              </a:lnSpc>
              <a:spcBef>
                <a:spcPts val="0"/>
              </a:spcBef>
              <a:spcAft>
                <a:spcPts val="0"/>
              </a:spcAft>
              <a:defRPr/>
            </a:pPr>
            <a:r>
              <a:rPr lang="en-US" sz="1000" b="1" dirty="0">
                <a:solidFill>
                  <a:srgbClr val="FFFFFF"/>
                </a:solidFill>
                <a:latin typeface="Montserrat ExtraBold" pitchFamily="2" charset="77"/>
              </a:rPr>
              <a:t>04</a:t>
            </a:r>
          </a:p>
        </p:txBody>
      </p:sp>
      <p:sp>
        <p:nvSpPr>
          <p:cNvPr id="73749" name="TextBox 23">
            <a:extLst>
              <a:ext uri="{FF2B5EF4-FFF2-40B4-BE49-F238E27FC236}">
                <a16:creationId xmlns:a16="http://schemas.microsoft.com/office/drawing/2014/main" id="{8447C7B0-E125-3B3B-22B2-9D93AE4D351F}"/>
              </a:ext>
            </a:extLst>
          </p:cNvPr>
          <p:cNvSpPr txBox="1">
            <a:spLocks noChangeArrowheads="1"/>
          </p:cNvSpPr>
          <p:nvPr/>
        </p:nvSpPr>
        <p:spPr bwMode="auto">
          <a:xfrm>
            <a:off x="7572375" y="4862513"/>
            <a:ext cx="3497407" cy="74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eaLnBrk="1" hangingPunct="1">
              <a:lnSpc>
                <a:spcPct val="120000"/>
              </a:lnSpc>
              <a:spcBef>
                <a:spcPts val="600"/>
              </a:spcBef>
            </a:pPr>
            <a:r>
              <a:rPr lang="en-US" altLang="en-CO" sz="1200" b="1" dirty="0">
                <a:latin typeface="Montserrat" pitchFamily="2" charset="77"/>
              </a:rPr>
              <a:t>Write title here</a:t>
            </a:r>
          </a:p>
          <a:p>
            <a:pPr marL="0" marR="0" lvl="0" indent="0" defTabSz="914400" rtl="0" eaLnBrk="1" fontAlgn="auto" latinLnBrk="0" hangingPunct="1">
              <a:lnSpc>
                <a:spcPct val="150000"/>
              </a:lnSpc>
              <a:spcBef>
                <a:spcPts val="0"/>
              </a:spcBef>
              <a:spcAft>
                <a:spcPts val="0"/>
              </a:spcAft>
              <a:buClrTx/>
              <a:buSzTx/>
              <a:buFontTx/>
              <a:buNone/>
              <a:tabLst/>
              <a:defRPr/>
            </a:pPr>
            <a:r>
              <a:rPr lang="en-US" sz="1000" dirty="0">
                <a:latin typeface="Montserrat" pitchFamily="2" charset="77"/>
              </a:rPr>
              <a:t>You can do whatever you want, go a impress your audience with an amazing presentation.</a:t>
            </a:r>
          </a:p>
        </p:txBody>
      </p:sp>
      <p:sp>
        <p:nvSpPr>
          <p:cNvPr id="25" name="Oval 24">
            <a:extLst>
              <a:ext uri="{FF2B5EF4-FFF2-40B4-BE49-F238E27FC236}">
                <a16:creationId xmlns:a16="http://schemas.microsoft.com/office/drawing/2014/main" id="{66D975D6-4A74-F9DD-6DAD-4200D35175B4}"/>
              </a:ext>
            </a:extLst>
          </p:cNvPr>
          <p:cNvSpPr/>
          <p:nvPr/>
        </p:nvSpPr>
        <p:spPr>
          <a:xfrm>
            <a:off x="7046913" y="4953000"/>
            <a:ext cx="342900" cy="342900"/>
          </a:xfrm>
          <a:prstGeom prst="ellipse">
            <a:avLst/>
          </a:prstGeom>
          <a:solidFill>
            <a:schemeClr val="accent5"/>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80000"/>
              </a:lnSpc>
              <a:spcBef>
                <a:spcPts val="0"/>
              </a:spcBef>
              <a:spcAft>
                <a:spcPts val="0"/>
              </a:spcAft>
              <a:defRPr/>
            </a:pPr>
            <a:r>
              <a:rPr lang="en-US" sz="1000" b="1" dirty="0">
                <a:solidFill>
                  <a:srgbClr val="FFFFFF"/>
                </a:solidFill>
                <a:latin typeface="Montserrat ExtraBold" pitchFamily="2" charset="77"/>
              </a:rPr>
              <a:t>05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90608B50-8324-348C-8178-9F28EA79457E}"/>
              </a:ext>
            </a:extLst>
          </p:cNvPr>
          <p:cNvSpPr>
            <a:spLocks noGrp="1"/>
          </p:cNvSpPr>
          <p:nvPr>
            <p:ph type="title"/>
          </p:nvPr>
        </p:nvSpPr>
        <p:spPr>
          <a:xfrm>
            <a:off x="1724025" y="127000"/>
            <a:ext cx="5710238" cy="2357438"/>
          </a:xfrm>
        </p:spPr>
        <p:txBody>
          <a:bodyPr/>
          <a:lstStyle/>
          <a:p>
            <a:r>
              <a:rPr lang="en-US" altLang="en-CO" dirty="0">
                <a:ea typeface="Source Sans Pro" panose="020B0503030403020204" pitchFamily="34" charset="0"/>
                <a:cs typeface="Source Sans Pro" panose="020B0503030403020204" pitchFamily="34" charset="0"/>
              </a:rPr>
              <a:t>Idea</a:t>
            </a:r>
            <a:br>
              <a:rPr lang="en-US" altLang="en-CO" dirty="0">
                <a:ea typeface="Source Sans Pro" panose="020B0503030403020204" pitchFamily="34" charset="0"/>
                <a:cs typeface="Source Sans Pro" panose="020B0503030403020204" pitchFamily="34" charset="0"/>
              </a:rPr>
            </a:br>
            <a:r>
              <a:rPr lang="en-US" altLang="en-CO" dirty="0">
                <a:ea typeface="Source Sans Pro" panose="020B0503030403020204" pitchFamily="34" charset="0"/>
                <a:cs typeface="Source Sans Pro" panose="020B0503030403020204" pitchFamily="34" charset="0"/>
              </a:rPr>
              <a:t>infographic</a:t>
            </a:r>
          </a:p>
        </p:txBody>
      </p:sp>
      <p:sp>
        <p:nvSpPr>
          <p:cNvPr id="74754" name="Freeform 5">
            <a:extLst>
              <a:ext uri="{FF2B5EF4-FFF2-40B4-BE49-F238E27FC236}">
                <a16:creationId xmlns:a16="http://schemas.microsoft.com/office/drawing/2014/main" id="{5AFC358F-EE0D-DA1A-5C56-42195B774620}"/>
              </a:ext>
            </a:extLst>
          </p:cNvPr>
          <p:cNvSpPr>
            <a:spLocks/>
          </p:cNvSpPr>
          <p:nvPr/>
        </p:nvSpPr>
        <p:spPr bwMode="auto">
          <a:xfrm>
            <a:off x="3048000" y="3057525"/>
            <a:ext cx="3048000" cy="4062413"/>
          </a:xfrm>
          <a:custGeom>
            <a:avLst/>
            <a:gdLst>
              <a:gd name="T0" fmla="*/ 3044443 w 3068"/>
              <a:gd name="T1" fmla="*/ 4026137 h 4088"/>
              <a:gd name="T2" fmla="*/ 2968928 w 3068"/>
              <a:gd name="T3" fmla="*/ 3879081 h 4088"/>
              <a:gd name="T4" fmla="*/ 2694689 w 3068"/>
              <a:gd name="T5" fmla="*/ 3535290 h 4088"/>
              <a:gd name="T6" fmla="*/ 2555583 w 3068"/>
              <a:gd name="T7" fmla="*/ 3338554 h 4088"/>
              <a:gd name="T8" fmla="*/ 2426413 w 3068"/>
              <a:gd name="T9" fmla="*/ 3022583 h 4088"/>
              <a:gd name="T10" fmla="*/ 2327051 w 3068"/>
              <a:gd name="T11" fmla="*/ 2660907 h 4088"/>
              <a:gd name="T12" fmla="*/ 2297243 w 3068"/>
              <a:gd name="T13" fmla="*/ 2509877 h 4088"/>
              <a:gd name="T14" fmla="*/ 2321089 w 3068"/>
              <a:gd name="T15" fmla="*/ 2281345 h 4088"/>
              <a:gd name="T16" fmla="*/ 2380706 w 3068"/>
              <a:gd name="T17" fmla="*/ 2124354 h 4088"/>
              <a:gd name="T18" fmla="*/ 2462183 w 3068"/>
              <a:gd name="T19" fmla="*/ 1985247 h 4088"/>
              <a:gd name="T20" fmla="*/ 2631098 w 3068"/>
              <a:gd name="T21" fmla="*/ 1734856 h 4088"/>
              <a:gd name="T22" fmla="*/ 2770204 w 3068"/>
              <a:gd name="T23" fmla="*/ 1456643 h 4088"/>
              <a:gd name="T24" fmla="*/ 2805974 w 3068"/>
              <a:gd name="T25" fmla="*/ 1303626 h 4088"/>
              <a:gd name="T26" fmla="*/ 2813923 w 3068"/>
              <a:gd name="T27" fmla="*/ 1196315 h 4088"/>
              <a:gd name="T28" fmla="*/ 2774179 w 3068"/>
              <a:gd name="T29" fmla="*/ 947911 h 4088"/>
              <a:gd name="T30" fmla="*/ 2704626 w 3068"/>
              <a:gd name="T31" fmla="*/ 765085 h 4088"/>
              <a:gd name="T32" fmla="*/ 2581417 w 3068"/>
              <a:gd name="T33" fmla="*/ 562387 h 4088"/>
              <a:gd name="T34" fmla="*/ 2440323 w 3068"/>
              <a:gd name="T35" fmla="*/ 391485 h 4088"/>
              <a:gd name="T36" fmla="*/ 2209804 w 3068"/>
              <a:gd name="T37" fmla="*/ 198723 h 4088"/>
              <a:gd name="T38" fmla="*/ 1949477 w 3068"/>
              <a:gd name="T39" fmla="*/ 79489 h 4088"/>
              <a:gd name="T40" fmla="*/ 1738830 w 3068"/>
              <a:gd name="T41" fmla="*/ 29809 h 4088"/>
              <a:gd name="T42" fmla="*/ 1480489 w 3068"/>
              <a:gd name="T43" fmla="*/ 1987 h 4088"/>
              <a:gd name="T44" fmla="*/ 1261894 w 3068"/>
              <a:gd name="T45" fmla="*/ 1987 h 4088"/>
              <a:gd name="T46" fmla="*/ 969770 w 3068"/>
              <a:gd name="T47" fmla="*/ 49681 h 4088"/>
              <a:gd name="T48" fmla="*/ 655787 w 3068"/>
              <a:gd name="T49" fmla="*/ 182826 h 4088"/>
              <a:gd name="T50" fmla="*/ 502770 w 3068"/>
              <a:gd name="T51" fmla="*/ 294111 h 4088"/>
              <a:gd name="T52" fmla="*/ 381549 w 3068"/>
              <a:gd name="T53" fmla="*/ 413345 h 4088"/>
              <a:gd name="T54" fmla="*/ 236481 w 3068"/>
              <a:gd name="T55" fmla="*/ 622004 h 4088"/>
              <a:gd name="T56" fmla="*/ 147055 w 3068"/>
              <a:gd name="T57" fmla="*/ 882332 h 4088"/>
              <a:gd name="T58" fmla="*/ 137119 w 3068"/>
              <a:gd name="T59" fmla="*/ 1214200 h 4088"/>
              <a:gd name="T60" fmla="*/ 176864 w 3068"/>
              <a:gd name="T61" fmla="*/ 1319524 h 4088"/>
              <a:gd name="T62" fmla="*/ 212634 w 3068"/>
              <a:gd name="T63" fmla="*/ 1454656 h 4088"/>
              <a:gd name="T64" fmla="*/ 180838 w 3068"/>
              <a:gd name="T65" fmla="*/ 1567928 h 4088"/>
              <a:gd name="T66" fmla="*/ 15898 w 3068"/>
              <a:gd name="T67" fmla="*/ 1895822 h 4088"/>
              <a:gd name="T68" fmla="*/ 1987 w 3068"/>
              <a:gd name="T69" fmla="*/ 1955439 h 4088"/>
              <a:gd name="T70" fmla="*/ 25834 w 3068"/>
              <a:gd name="T71" fmla="*/ 2011081 h 4088"/>
              <a:gd name="T72" fmla="*/ 101349 w 3068"/>
              <a:gd name="T73" fmla="*/ 2048839 h 4088"/>
              <a:gd name="T74" fmla="*/ 162953 w 3068"/>
              <a:gd name="T75" fmla="*/ 2060762 h 4088"/>
              <a:gd name="T76" fmla="*/ 178851 w 3068"/>
              <a:gd name="T77" fmla="*/ 2144226 h 4088"/>
              <a:gd name="T78" fmla="*/ 188787 w 3068"/>
              <a:gd name="T79" fmla="*/ 2289294 h 4088"/>
              <a:gd name="T80" fmla="*/ 250391 w 3068"/>
              <a:gd name="T81" fmla="*/ 2329039 h 4088"/>
              <a:gd name="T82" fmla="*/ 250391 w 3068"/>
              <a:gd name="T83" fmla="*/ 2356860 h 4088"/>
              <a:gd name="T84" fmla="*/ 234494 w 3068"/>
              <a:gd name="T85" fmla="*/ 2396605 h 4088"/>
              <a:gd name="T86" fmla="*/ 270264 w 3068"/>
              <a:gd name="T87" fmla="*/ 2491992 h 4088"/>
              <a:gd name="T88" fmla="*/ 311996 w 3068"/>
              <a:gd name="T89" fmla="*/ 2567507 h 4088"/>
              <a:gd name="T90" fmla="*/ 304047 w 3068"/>
              <a:gd name="T91" fmla="*/ 2666868 h 4088"/>
              <a:gd name="T92" fmla="*/ 308021 w 3068"/>
              <a:gd name="T93" fmla="*/ 2790077 h 4088"/>
              <a:gd name="T94" fmla="*/ 339817 w 3068"/>
              <a:gd name="T95" fmla="*/ 2835783 h 4088"/>
              <a:gd name="T96" fmla="*/ 409370 w 3068"/>
              <a:gd name="T97" fmla="*/ 2873541 h 4088"/>
              <a:gd name="T98" fmla="*/ 552451 w 3068"/>
              <a:gd name="T99" fmla="*/ 2891426 h 4088"/>
              <a:gd name="T100" fmla="*/ 775021 w 3068"/>
              <a:gd name="T101" fmla="*/ 2871554 h 4088"/>
              <a:gd name="T102" fmla="*/ 930026 w 3068"/>
              <a:gd name="T103" fmla="*/ 2873541 h 4088"/>
              <a:gd name="T104" fmla="*/ 1053234 w 3068"/>
              <a:gd name="T105" fmla="*/ 2937132 h 4088"/>
              <a:gd name="T106" fmla="*/ 1120800 w 3068"/>
              <a:gd name="T107" fmla="*/ 3159703 h 4088"/>
              <a:gd name="T108" fmla="*/ 1142660 w 3068"/>
              <a:gd name="T109" fmla="*/ 3384260 h 4088"/>
              <a:gd name="T110" fmla="*/ 3046430 w 3068"/>
              <a:gd name="T111" fmla="*/ 4061907 h 40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068" h="4088">
                <a:moveTo>
                  <a:pt x="3066" y="4088"/>
                </a:moveTo>
                <a:lnTo>
                  <a:pt x="3066" y="4088"/>
                </a:lnTo>
                <a:lnTo>
                  <a:pt x="3068" y="4076"/>
                </a:lnTo>
                <a:lnTo>
                  <a:pt x="3066" y="4064"/>
                </a:lnTo>
                <a:lnTo>
                  <a:pt x="3064" y="4052"/>
                </a:lnTo>
                <a:lnTo>
                  <a:pt x="3062" y="4038"/>
                </a:lnTo>
                <a:lnTo>
                  <a:pt x="3050" y="4008"/>
                </a:lnTo>
                <a:lnTo>
                  <a:pt x="3034" y="3976"/>
                </a:lnTo>
                <a:lnTo>
                  <a:pt x="3014" y="3942"/>
                </a:lnTo>
                <a:lnTo>
                  <a:pt x="2988" y="3904"/>
                </a:lnTo>
                <a:lnTo>
                  <a:pt x="2960" y="3866"/>
                </a:lnTo>
                <a:lnTo>
                  <a:pt x="2930" y="3826"/>
                </a:lnTo>
                <a:lnTo>
                  <a:pt x="2860" y="3740"/>
                </a:lnTo>
                <a:lnTo>
                  <a:pt x="2786" y="3652"/>
                </a:lnTo>
                <a:lnTo>
                  <a:pt x="2712" y="3558"/>
                </a:lnTo>
                <a:lnTo>
                  <a:pt x="2638" y="3464"/>
                </a:lnTo>
                <a:lnTo>
                  <a:pt x="2622" y="3440"/>
                </a:lnTo>
                <a:lnTo>
                  <a:pt x="2604" y="3414"/>
                </a:lnTo>
                <a:lnTo>
                  <a:pt x="2572" y="3360"/>
                </a:lnTo>
                <a:lnTo>
                  <a:pt x="2542" y="3300"/>
                </a:lnTo>
                <a:lnTo>
                  <a:pt x="2514" y="3236"/>
                </a:lnTo>
                <a:lnTo>
                  <a:pt x="2488" y="3172"/>
                </a:lnTo>
                <a:lnTo>
                  <a:pt x="2464" y="3106"/>
                </a:lnTo>
                <a:lnTo>
                  <a:pt x="2442" y="3042"/>
                </a:lnTo>
                <a:lnTo>
                  <a:pt x="2422" y="2978"/>
                </a:lnTo>
                <a:lnTo>
                  <a:pt x="2388" y="2862"/>
                </a:lnTo>
                <a:lnTo>
                  <a:pt x="2362" y="2766"/>
                </a:lnTo>
                <a:lnTo>
                  <a:pt x="2342" y="2678"/>
                </a:lnTo>
                <a:lnTo>
                  <a:pt x="2338" y="2666"/>
                </a:lnTo>
                <a:lnTo>
                  <a:pt x="2326" y="2626"/>
                </a:lnTo>
                <a:lnTo>
                  <a:pt x="2320" y="2598"/>
                </a:lnTo>
                <a:lnTo>
                  <a:pt x="2316" y="2564"/>
                </a:lnTo>
                <a:lnTo>
                  <a:pt x="2312" y="2526"/>
                </a:lnTo>
                <a:lnTo>
                  <a:pt x="2310" y="2482"/>
                </a:lnTo>
                <a:lnTo>
                  <a:pt x="2312" y="2434"/>
                </a:lnTo>
                <a:lnTo>
                  <a:pt x="2318" y="2382"/>
                </a:lnTo>
                <a:lnTo>
                  <a:pt x="2328" y="2326"/>
                </a:lnTo>
                <a:lnTo>
                  <a:pt x="2336" y="2296"/>
                </a:lnTo>
                <a:lnTo>
                  <a:pt x="2344" y="2266"/>
                </a:lnTo>
                <a:lnTo>
                  <a:pt x="2354" y="2236"/>
                </a:lnTo>
                <a:lnTo>
                  <a:pt x="2366" y="2204"/>
                </a:lnTo>
                <a:lnTo>
                  <a:pt x="2380" y="2170"/>
                </a:lnTo>
                <a:lnTo>
                  <a:pt x="2396" y="2138"/>
                </a:lnTo>
                <a:lnTo>
                  <a:pt x="2414" y="2104"/>
                </a:lnTo>
                <a:lnTo>
                  <a:pt x="2434" y="2070"/>
                </a:lnTo>
                <a:lnTo>
                  <a:pt x="2454" y="2034"/>
                </a:lnTo>
                <a:lnTo>
                  <a:pt x="2478" y="1998"/>
                </a:lnTo>
                <a:lnTo>
                  <a:pt x="2494" y="1978"/>
                </a:lnTo>
                <a:lnTo>
                  <a:pt x="2532" y="1926"/>
                </a:lnTo>
                <a:lnTo>
                  <a:pt x="2586" y="1846"/>
                </a:lnTo>
                <a:lnTo>
                  <a:pt x="2616" y="1798"/>
                </a:lnTo>
                <a:lnTo>
                  <a:pt x="2648" y="1746"/>
                </a:lnTo>
                <a:lnTo>
                  <a:pt x="2680" y="1692"/>
                </a:lnTo>
                <a:lnTo>
                  <a:pt x="2710" y="1636"/>
                </a:lnTo>
                <a:lnTo>
                  <a:pt x="2740" y="1580"/>
                </a:lnTo>
                <a:lnTo>
                  <a:pt x="2766" y="1522"/>
                </a:lnTo>
                <a:lnTo>
                  <a:pt x="2788" y="1466"/>
                </a:lnTo>
                <a:lnTo>
                  <a:pt x="2806" y="1412"/>
                </a:lnTo>
                <a:lnTo>
                  <a:pt x="2814" y="1386"/>
                </a:lnTo>
                <a:lnTo>
                  <a:pt x="2818" y="1360"/>
                </a:lnTo>
                <a:lnTo>
                  <a:pt x="2822" y="1336"/>
                </a:lnTo>
                <a:lnTo>
                  <a:pt x="2824" y="1312"/>
                </a:lnTo>
                <a:lnTo>
                  <a:pt x="2826" y="1294"/>
                </a:lnTo>
                <a:lnTo>
                  <a:pt x="2830" y="1272"/>
                </a:lnTo>
                <a:lnTo>
                  <a:pt x="2832" y="1242"/>
                </a:lnTo>
                <a:lnTo>
                  <a:pt x="2832" y="1204"/>
                </a:lnTo>
                <a:lnTo>
                  <a:pt x="2830" y="1158"/>
                </a:lnTo>
                <a:lnTo>
                  <a:pt x="2824" y="1108"/>
                </a:lnTo>
                <a:lnTo>
                  <a:pt x="2816" y="1050"/>
                </a:lnTo>
                <a:lnTo>
                  <a:pt x="2802" y="986"/>
                </a:lnTo>
                <a:lnTo>
                  <a:pt x="2792" y="954"/>
                </a:lnTo>
                <a:lnTo>
                  <a:pt x="2782" y="918"/>
                </a:lnTo>
                <a:lnTo>
                  <a:pt x="2770" y="884"/>
                </a:lnTo>
                <a:lnTo>
                  <a:pt x="2756" y="846"/>
                </a:lnTo>
                <a:lnTo>
                  <a:pt x="2740" y="808"/>
                </a:lnTo>
                <a:lnTo>
                  <a:pt x="2722" y="770"/>
                </a:lnTo>
                <a:lnTo>
                  <a:pt x="2702" y="730"/>
                </a:lnTo>
                <a:lnTo>
                  <a:pt x="2680" y="690"/>
                </a:lnTo>
                <a:lnTo>
                  <a:pt x="2656" y="650"/>
                </a:lnTo>
                <a:lnTo>
                  <a:pt x="2628" y="608"/>
                </a:lnTo>
                <a:lnTo>
                  <a:pt x="2598" y="566"/>
                </a:lnTo>
                <a:lnTo>
                  <a:pt x="2566" y="524"/>
                </a:lnTo>
                <a:lnTo>
                  <a:pt x="2532" y="480"/>
                </a:lnTo>
                <a:lnTo>
                  <a:pt x="2494" y="436"/>
                </a:lnTo>
                <a:lnTo>
                  <a:pt x="2456" y="394"/>
                </a:lnTo>
                <a:lnTo>
                  <a:pt x="2416" y="354"/>
                </a:lnTo>
                <a:lnTo>
                  <a:pt x="2372" y="314"/>
                </a:lnTo>
                <a:lnTo>
                  <a:pt x="2326" y="274"/>
                </a:lnTo>
                <a:lnTo>
                  <a:pt x="2276" y="236"/>
                </a:lnTo>
                <a:lnTo>
                  <a:pt x="2224" y="200"/>
                </a:lnTo>
                <a:lnTo>
                  <a:pt x="2166" y="168"/>
                </a:lnTo>
                <a:lnTo>
                  <a:pt x="2104" y="136"/>
                </a:lnTo>
                <a:lnTo>
                  <a:pt x="2036" y="106"/>
                </a:lnTo>
                <a:lnTo>
                  <a:pt x="2000" y="94"/>
                </a:lnTo>
                <a:lnTo>
                  <a:pt x="1962" y="80"/>
                </a:lnTo>
                <a:lnTo>
                  <a:pt x="1922" y="68"/>
                </a:lnTo>
                <a:lnTo>
                  <a:pt x="1882" y="58"/>
                </a:lnTo>
                <a:lnTo>
                  <a:pt x="1840" y="48"/>
                </a:lnTo>
                <a:lnTo>
                  <a:pt x="1796" y="38"/>
                </a:lnTo>
                <a:lnTo>
                  <a:pt x="1750" y="30"/>
                </a:lnTo>
                <a:lnTo>
                  <a:pt x="1702" y="22"/>
                </a:lnTo>
                <a:lnTo>
                  <a:pt x="1652" y="16"/>
                </a:lnTo>
                <a:lnTo>
                  <a:pt x="1600" y="10"/>
                </a:lnTo>
                <a:lnTo>
                  <a:pt x="1546" y="6"/>
                </a:lnTo>
                <a:lnTo>
                  <a:pt x="1490" y="2"/>
                </a:lnTo>
                <a:lnTo>
                  <a:pt x="1432" y="0"/>
                </a:lnTo>
                <a:lnTo>
                  <a:pt x="1372" y="0"/>
                </a:lnTo>
                <a:lnTo>
                  <a:pt x="1322" y="0"/>
                </a:lnTo>
                <a:lnTo>
                  <a:pt x="1270" y="2"/>
                </a:lnTo>
                <a:lnTo>
                  <a:pt x="1214" y="6"/>
                </a:lnTo>
                <a:lnTo>
                  <a:pt x="1156" y="12"/>
                </a:lnTo>
                <a:lnTo>
                  <a:pt x="1098" y="22"/>
                </a:lnTo>
                <a:lnTo>
                  <a:pt x="1038" y="34"/>
                </a:lnTo>
                <a:lnTo>
                  <a:pt x="976" y="50"/>
                </a:lnTo>
                <a:lnTo>
                  <a:pt x="912" y="68"/>
                </a:lnTo>
                <a:lnTo>
                  <a:pt x="850" y="90"/>
                </a:lnTo>
                <a:lnTo>
                  <a:pt x="786" y="118"/>
                </a:lnTo>
                <a:lnTo>
                  <a:pt x="722" y="148"/>
                </a:lnTo>
                <a:lnTo>
                  <a:pt x="660" y="184"/>
                </a:lnTo>
                <a:lnTo>
                  <a:pt x="628" y="204"/>
                </a:lnTo>
                <a:lnTo>
                  <a:pt x="598" y="224"/>
                </a:lnTo>
                <a:lnTo>
                  <a:pt x="566" y="248"/>
                </a:lnTo>
                <a:lnTo>
                  <a:pt x="536" y="270"/>
                </a:lnTo>
                <a:lnTo>
                  <a:pt x="506" y="296"/>
                </a:lnTo>
                <a:lnTo>
                  <a:pt x="476" y="322"/>
                </a:lnTo>
                <a:lnTo>
                  <a:pt x="448" y="350"/>
                </a:lnTo>
                <a:lnTo>
                  <a:pt x="418" y="380"/>
                </a:lnTo>
                <a:lnTo>
                  <a:pt x="384" y="416"/>
                </a:lnTo>
                <a:lnTo>
                  <a:pt x="352" y="456"/>
                </a:lnTo>
                <a:lnTo>
                  <a:pt x="320" y="496"/>
                </a:lnTo>
                <a:lnTo>
                  <a:pt x="292" y="538"/>
                </a:lnTo>
                <a:lnTo>
                  <a:pt x="264" y="580"/>
                </a:lnTo>
                <a:lnTo>
                  <a:pt x="238" y="626"/>
                </a:lnTo>
                <a:lnTo>
                  <a:pt x="214" y="674"/>
                </a:lnTo>
                <a:lnTo>
                  <a:pt x="194" y="724"/>
                </a:lnTo>
                <a:lnTo>
                  <a:pt x="176" y="776"/>
                </a:lnTo>
                <a:lnTo>
                  <a:pt x="160" y="830"/>
                </a:lnTo>
                <a:lnTo>
                  <a:pt x="148" y="888"/>
                </a:lnTo>
                <a:lnTo>
                  <a:pt x="138" y="948"/>
                </a:lnTo>
                <a:lnTo>
                  <a:pt x="132" y="1012"/>
                </a:lnTo>
                <a:lnTo>
                  <a:pt x="130" y="1078"/>
                </a:lnTo>
                <a:lnTo>
                  <a:pt x="132" y="1148"/>
                </a:lnTo>
                <a:lnTo>
                  <a:pt x="138" y="1222"/>
                </a:lnTo>
                <a:lnTo>
                  <a:pt x="140" y="1238"/>
                </a:lnTo>
                <a:lnTo>
                  <a:pt x="146" y="1256"/>
                </a:lnTo>
                <a:lnTo>
                  <a:pt x="160" y="1290"/>
                </a:lnTo>
                <a:lnTo>
                  <a:pt x="178" y="1328"/>
                </a:lnTo>
                <a:lnTo>
                  <a:pt x="196" y="1370"/>
                </a:lnTo>
                <a:lnTo>
                  <a:pt x="204" y="1392"/>
                </a:lnTo>
                <a:lnTo>
                  <a:pt x="208" y="1414"/>
                </a:lnTo>
                <a:lnTo>
                  <a:pt x="212" y="1438"/>
                </a:lnTo>
                <a:lnTo>
                  <a:pt x="214" y="1464"/>
                </a:lnTo>
                <a:lnTo>
                  <a:pt x="212" y="1490"/>
                </a:lnTo>
                <a:lnTo>
                  <a:pt x="206" y="1518"/>
                </a:lnTo>
                <a:lnTo>
                  <a:pt x="196" y="1548"/>
                </a:lnTo>
                <a:lnTo>
                  <a:pt x="182" y="1578"/>
                </a:lnTo>
                <a:lnTo>
                  <a:pt x="154" y="1630"/>
                </a:lnTo>
                <a:lnTo>
                  <a:pt x="90" y="1750"/>
                </a:lnTo>
                <a:lnTo>
                  <a:pt x="56" y="1818"/>
                </a:lnTo>
                <a:lnTo>
                  <a:pt x="26" y="1880"/>
                </a:lnTo>
                <a:lnTo>
                  <a:pt x="16" y="1908"/>
                </a:lnTo>
                <a:lnTo>
                  <a:pt x="6" y="1932"/>
                </a:lnTo>
                <a:lnTo>
                  <a:pt x="2" y="1950"/>
                </a:lnTo>
                <a:lnTo>
                  <a:pt x="0" y="1964"/>
                </a:lnTo>
                <a:lnTo>
                  <a:pt x="2" y="1968"/>
                </a:lnTo>
                <a:lnTo>
                  <a:pt x="2" y="1980"/>
                </a:lnTo>
                <a:lnTo>
                  <a:pt x="8" y="1996"/>
                </a:lnTo>
                <a:lnTo>
                  <a:pt x="12" y="2006"/>
                </a:lnTo>
                <a:lnTo>
                  <a:pt x="18" y="2014"/>
                </a:lnTo>
                <a:lnTo>
                  <a:pt x="26" y="2024"/>
                </a:lnTo>
                <a:lnTo>
                  <a:pt x="36" y="2034"/>
                </a:lnTo>
                <a:lnTo>
                  <a:pt x="48" y="2042"/>
                </a:lnTo>
                <a:lnTo>
                  <a:pt x="64" y="2050"/>
                </a:lnTo>
                <a:lnTo>
                  <a:pt x="82" y="2058"/>
                </a:lnTo>
                <a:lnTo>
                  <a:pt x="102" y="2062"/>
                </a:lnTo>
                <a:lnTo>
                  <a:pt x="126" y="2066"/>
                </a:lnTo>
                <a:lnTo>
                  <a:pt x="154" y="2068"/>
                </a:lnTo>
                <a:lnTo>
                  <a:pt x="160" y="2070"/>
                </a:lnTo>
                <a:lnTo>
                  <a:pt x="164" y="2074"/>
                </a:lnTo>
                <a:lnTo>
                  <a:pt x="172" y="2082"/>
                </a:lnTo>
                <a:lnTo>
                  <a:pt x="178" y="2092"/>
                </a:lnTo>
                <a:lnTo>
                  <a:pt x="182" y="2108"/>
                </a:lnTo>
                <a:lnTo>
                  <a:pt x="182" y="2130"/>
                </a:lnTo>
                <a:lnTo>
                  <a:pt x="180" y="2158"/>
                </a:lnTo>
                <a:lnTo>
                  <a:pt x="180" y="2284"/>
                </a:lnTo>
                <a:lnTo>
                  <a:pt x="180" y="2290"/>
                </a:lnTo>
                <a:lnTo>
                  <a:pt x="184" y="2296"/>
                </a:lnTo>
                <a:lnTo>
                  <a:pt x="190" y="2304"/>
                </a:lnTo>
                <a:lnTo>
                  <a:pt x="200" y="2314"/>
                </a:lnTo>
                <a:lnTo>
                  <a:pt x="212" y="2324"/>
                </a:lnTo>
                <a:lnTo>
                  <a:pt x="230" y="2334"/>
                </a:lnTo>
                <a:lnTo>
                  <a:pt x="252" y="2344"/>
                </a:lnTo>
                <a:lnTo>
                  <a:pt x="254" y="2346"/>
                </a:lnTo>
                <a:lnTo>
                  <a:pt x="256" y="2352"/>
                </a:lnTo>
                <a:lnTo>
                  <a:pt x="256" y="2358"/>
                </a:lnTo>
                <a:lnTo>
                  <a:pt x="254" y="2364"/>
                </a:lnTo>
                <a:lnTo>
                  <a:pt x="252" y="2372"/>
                </a:lnTo>
                <a:lnTo>
                  <a:pt x="246" y="2380"/>
                </a:lnTo>
                <a:lnTo>
                  <a:pt x="240" y="2388"/>
                </a:lnTo>
                <a:lnTo>
                  <a:pt x="238" y="2398"/>
                </a:lnTo>
                <a:lnTo>
                  <a:pt x="236" y="2412"/>
                </a:lnTo>
                <a:lnTo>
                  <a:pt x="236" y="2430"/>
                </a:lnTo>
                <a:lnTo>
                  <a:pt x="242" y="2450"/>
                </a:lnTo>
                <a:lnTo>
                  <a:pt x="252" y="2476"/>
                </a:lnTo>
                <a:lnTo>
                  <a:pt x="262" y="2492"/>
                </a:lnTo>
                <a:lnTo>
                  <a:pt x="272" y="2508"/>
                </a:lnTo>
                <a:lnTo>
                  <a:pt x="290" y="2532"/>
                </a:lnTo>
                <a:lnTo>
                  <a:pt x="300" y="2548"/>
                </a:lnTo>
                <a:lnTo>
                  <a:pt x="308" y="2564"/>
                </a:lnTo>
                <a:lnTo>
                  <a:pt x="314" y="2584"/>
                </a:lnTo>
                <a:lnTo>
                  <a:pt x="316" y="2606"/>
                </a:lnTo>
                <a:lnTo>
                  <a:pt x="314" y="2632"/>
                </a:lnTo>
                <a:lnTo>
                  <a:pt x="308" y="2660"/>
                </a:lnTo>
                <a:lnTo>
                  <a:pt x="306" y="2684"/>
                </a:lnTo>
                <a:lnTo>
                  <a:pt x="302" y="2712"/>
                </a:lnTo>
                <a:lnTo>
                  <a:pt x="302" y="2742"/>
                </a:lnTo>
                <a:lnTo>
                  <a:pt x="304" y="2776"/>
                </a:lnTo>
                <a:lnTo>
                  <a:pt x="306" y="2792"/>
                </a:lnTo>
                <a:lnTo>
                  <a:pt x="310" y="2808"/>
                </a:lnTo>
                <a:lnTo>
                  <a:pt x="316" y="2822"/>
                </a:lnTo>
                <a:lnTo>
                  <a:pt x="322" y="2834"/>
                </a:lnTo>
                <a:lnTo>
                  <a:pt x="330" y="2846"/>
                </a:lnTo>
                <a:lnTo>
                  <a:pt x="342" y="2854"/>
                </a:lnTo>
                <a:lnTo>
                  <a:pt x="344" y="2858"/>
                </a:lnTo>
                <a:lnTo>
                  <a:pt x="356" y="2866"/>
                </a:lnTo>
                <a:lnTo>
                  <a:pt x="378" y="2878"/>
                </a:lnTo>
                <a:lnTo>
                  <a:pt x="394" y="2884"/>
                </a:lnTo>
                <a:lnTo>
                  <a:pt x="412" y="2892"/>
                </a:lnTo>
                <a:lnTo>
                  <a:pt x="432" y="2898"/>
                </a:lnTo>
                <a:lnTo>
                  <a:pt x="458" y="2902"/>
                </a:lnTo>
                <a:lnTo>
                  <a:pt x="486" y="2906"/>
                </a:lnTo>
                <a:lnTo>
                  <a:pt x="520" y="2910"/>
                </a:lnTo>
                <a:lnTo>
                  <a:pt x="556" y="2910"/>
                </a:lnTo>
                <a:lnTo>
                  <a:pt x="596" y="2910"/>
                </a:lnTo>
                <a:lnTo>
                  <a:pt x="642" y="2908"/>
                </a:lnTo>
                <a:lnTo>
                  <a:pt x="694" y="2902"/>
                </a:lnTo>
                <a:lnTo>
                  <a:pt x="780" y="2890"/>
                </a:lnTo>
                <a:lnTo>
                  <a:pt x="830" y="2886"/>
                </a:lnTo>
                <a:lnTo>
                  <a:pt x="856" y="2884"/>
                </a:lnTo>
                <a:lnTo>
                  <a:pt x="884" y="2884"/>
                </a:lnTo>
                <a:lnTo>
                  <a:pt x="910" y="2888"/>
                </a:lnTo>
                <a:lnTo>
                  <a:pt x="936" y="2892"/>
                </a:lnTo>
                <a:lnTo>
                  <a:pt x="964" y="2898"/>
                </a:lnTo>
                <a:lnTo>
                  <a:pt x="990" y="2908"/>
                </a:lnTo>
                <a:lnTo>
                  <a:pt x="1014" y="2920"/>
                </a:lnTo>
                <a:lnTo>
                  <a:pt x="1038" y="2936"/>
                </a:lnTo>
                <a:lnTo>
                  <a:pt x="1060" y="2956"/>
                </a:lnTo>
                <a:lnTo>
                  <a:pt x="1082" y="2978"/>
                </a:lnTo>
                <a:lnTo>
                  <a:pt x="1098" y="3036"/>
                </a:lnTo>
                <a:lnTo>
                  <a:pt x="1112" y="3100"/>
                </a:lnTo>
                <a:lnTo>
                  <a:pt x="1128" y="3180"/>
                </a:lnTo>
                <a:lnTo>
                  <a:pt x="1136" y="3224"/>
                </a:lnTo>
                <a:lnTo>
                  <a:pt x="1142" y="3268"/>
                </a:lnTo>
                <a:lnTo>
                  <a:pt x="1146" y="3314"/>
                </a:lnTo>
                <a:lnTo>
                  <a:pt x="1150" y="3360"/>
                </a:lnTo>
                <a:lnTo>
                  <a:pt x="1150" y="3406"/>
                </a:lnTo>
                <a:lnTo>
                  <a:pt x="1148" y="3450"/>
                </a:lnTo>
                <a:lnTo>
                  <a:pt x="1142" y="3492"/>
                </a:lnTo>
                <a:lnTo>
                  <a:pt x="1134" y="3532"/>
                </a:lnTo>
                <a:lnTo>
                  <a:pt x="876" y="4088"/>
                </a:lnTo>
                <a:lnTo>
                  <a:pt x="3066" y="4088"/>
                </a:lnTo>
                <a:close/>
              </a:path>
            </a:pathLst>
          </a:custGeom>
          <a:blipFill dpi="0" rotWithShape="0">
            <a:blip r:embed="rId2"/>
            <a:srcRect/>
            <a:tile tx="0" ty="0" sx="100000" sy="100000" flip="none" algn="tl"/>
          </a:blipFill>
          <a:ln w="25400">
            <a:solidFill>
              <a:schemeClr val="tx1"/>
            </a:solidFill>
            <a:round/>
            <a:headEnd/>
            <a:tailEnd/>
          </a:ln>
        </p:spPr>
        <p:txBody>
          <a:bodyPr/>
          <a:lstStyle/>
          <a:p>
            <a:endParaRPr lang="en-US" b="1" dirty="0">
              <a:latin typeface="Montserrat ExtraBold" pitchFamily="2" charset="77"/>
            </a:endParaRPr>
          </a:p>
        </p:txBody>
      </p:sp>
      <p:grpSp>
        <p:nvGrpSpPr>
          <p:cNvPr id="74755" name="Group 7">
            <a:extLst>
              <a:ext uri="{FF2B5EF4-FFF2-40B4-BE49-F238E27FC236}">
                <a16:creationId xmlns:a16="http://schemas.microsoft.com/office/drawing/2014/main" id="{36B3C2AB-5F98-B43D-6E0E-B29300E27281}"/>
              </a:ext>
            </a:extLst>
          </p:cNvPr>
          <p:cNvGrpSpPr>
            <a:grpSpLocks/>
          </p:cNvGrpSpPr>
          <p:nvPr/>
        </p:nvGrpSpPr>
        <p:grpSpPr bwMode="auto">
          <a:xfrm>
            <a:off x="3514725" y="3297238"/>
            <a:ext cx="846138" cy="841375"/>
            <a:chOff x="4579301" y="2984078"/>
            <a:chExt cx="2079795" cy="2065838"/>
          </a:xfrm>
        </p:grpSpPr>
        <p:sp>
          <p:nvSpPr>
            <p:cNvPr id="15" name="Oval 14">
              <a:extLst>
                <a:ext uri="{FF2B5EF4-FFF2-40B4-BE49-F238E27FC236}">
                  <a16:creationId xmlns:a16="http://schemas.microsoft.com/office/drawing/2014/main" id="{DAE44E7C-1DBF-45A2-7101-971897C79110}"/>
                </a:ext>
              </a:extLst>
            </p:cNvPr>
            <p:cNvSpPr>
              <a:spLocks noChangeArrowheads="1"/>
            </p:cNvSpPr>
            <p:nvPr/>
          </p:nvSpPr>
          <p:spPr bwMode="auto">
            <a:xfrm>
              <a:off x="4663963" y="3054786"/>
              <a:ext cx="1995133" cy="1995130"/>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algn="ctr" eaLnBrk="1" hangingPunct="1"/>
              <a:endParaRPr lang="en-CO" altLang="en-CO" sz="1400" b="1" dirty="0">
                <a:latin typeface="Montserrat" pitchFamily="2" charset="77"/>
              </a:endParaRPr>
            </a:p>
          </p:txBody>
        </p:sp>
        <p:sp>
          <p:nvSpPr>
            <p:cNvPr id="6" name="Oval 5">
              <a:extLst>
                <a:ext uri="{FF2B5EF4-FFF2-40B4-BE49-F238E27FC236}">
                  <a16:creationId xmlns:a16="http://schemas.microsoft.com/office/drawing/2014/main" id="{3B1D0DA7-946B-0782-A436-3FEEB54FED09}"/>
                </a:ext>
              </a:extLst>
            </p:cNvPr>
            <p:cNvSpPr/>
            <p:nvPr/>
          </p:nvSpPr>
          <p:spPr>
            <a:xfrm>
              <a:off x="4579301" y="2984078"/>
              <a:ext cx="1993950" cy="1995677"/>
            </a:xfrm>
            <a:prstGeom prst="ellipse">
              <a:avLst/>
            </a:pr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b="1" dirty="0">
                <a:solidFill>
                  <a:schemeClr val="tx1"/>
                </a:solidFill>
                <a:latin typeface="Montserrat ExtraBold" pitchFamily="2" charset="77"/>
              </a:endParaRPr>
            </a:p>
          </p:txBody>
        </p:sp>
        <p:sp>
          <p:nvSpPr>
            <p:cNvPr id="5" name="Pie 4">
              <a:extLst>
                <a:ext uri="{FF2B5EF4-FFF2-40B4-BE49-F238E27FC236}">
                  <a16:creationId xmlns:a16="http://schemas.microsoft.com/office/drawing/2014/main" id="{C4CA43A1-5FF9-0675-6154-EFBA6DF8FB4B}"/>
                </a:ext>
              </a:extLst>
            </p:cNvPr>
            <p:cNvSpPr/>
            <p:nvPr/>
          </p:nvSpPr>
          <p:spPr>
            <a:xfrm rot="13500000" flipH="1">
              <a:off x="4591008" y="2987975"/>
              <a:ext cx="1993947" cy="1987882"/>
            </a:xfrm>
            <a:prstGeom prst="pie">
              <a:avLst>
                <a:gd name="adj1" fmla="val 10799998"/>
                <a:gd name="adj2" fmla="val 5307"/>
              </a:avLst>
            </a:prstGeom>
            <a:gradFill>
              <a:gsLst>
                <a:gs pos="0">
                  <a:schemeClr val="accent1">
                    <a:alpha val="2000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solidFill>
                  <a:schemeClr val="tx1"/>
                </a:solidFill>
                <a:latin typeface="Montserrat ExtraBold" pitchFamily="2" charset="77"/>
              </a:endParaRPr>
            </a:p>
          </p:txBody>
        </p:sp>
      </p:grpSp>
      <p:sp>
        <p:nvSpPr>
          <p:cNvPr id="74756" name="Freeform 1050">
            <a:extLst>
              <a:ext uri="{FF2B5EF4-FFF2-40B4-BE49-F238E27FC236}">
                <a16:creationId xmlns:a16="http://schemas.microsoft.com/office/drawing/2014/main" id="{3BAE3DA9-35CE-3779-40C3-E0DF0BB3C622}"/>
              </a:ext>
            </a:extLst>
          </p:cNvPr>
          <p:cNvSpPr>
            <a:spLocks noEditPoints="1"/>
          </p:cNvSpPr>
          <p:nvPr/>
        </p:nvSpPr>
        <p:spPr bwMode="auto">
          <a:xfrm>
            <a:off x="3733800" y="3533775"/>
            <a:ext cx="373063" cy="338138"/>
          </a:xfrm>
          <a:custGeom>
            <a:avLst/>
            <a:gdLst>
              <a:gd name="T0" fmla="*/ 268090 w 160"/>
              <a:gd name="T1" fmla="*/ 0 h 144"/>
              <a:gd name="T2" fmla="*/ 207478 w 160"/>
              <a:gd name="T3" fmla="*/ 86923 h 144"/>
              <a:gd name="T4" fmla="*/ 146867 w 160"/>
              <a:gd name="T5" fmla="*/ 16445 h 144"/>
              <a:gd name="T6" fmla="*/ 9325 w 160"/>
              <a:gd name="T7" fmla="*/ 213784 h 144"/>
              <a:gd name="T8" fmla="*/ 165517 w 160"/>
              <a:gd name="T9" fmla="*/ 258421 h 144"/>
              <a:gd name="T10" fmla="*/ 165517 w 160"/>
              <a:gd name="T11" fmla="*/ 192641 h 144"/>
              <a:gd name="T12" fmla="*/ 207478 w 160"/>
              <a:gd name="T13" fmla="*/ 258421 h 144"/>
              <a:gd name="T14" fmla="*/ 372995 w 160"/>
              <a:gd name="T15" fmla="*/ 256071 h 144"/>
              <a:gd name="T16" fmla="*/ 13987 w 160"/>
              <a:gd name="T17" fmla="*/ 256071 h 144"/>
              <a:gd name="T18" fmla="*/ 27975 w 160"/>
              <a:gd name="T19" fmla="*/ 211435 h 144"/>
              <a:gd name="T20" fmla="*/ 46624 w 160"/>
              <a:gd name="T21" fmla="*/ 194990 h 144"/>
              <a:gd name="T22" fmla="*/ 65274 w 160"/>
              <a:gd name="T23" fmla="*/ 187942 h 144"/>
              <a:gd name="T24" fmla="*/ 83924 w 160"/>
              <a:gd name="T25" fmla="*/ 185593 h 144"/>
              <a:gd name="T26" fmla="*/ 151529 w 160"/>
              <a:gd name="T27" fmla="*/ 258421 h 144"/>
              <a:gd name="T28" fmla="*/ 146867 w 160"/>
              <a:gd name="T29" fmla="*/ 202038 h 144"/>
              <a:gd name="T30" fmla="*/ 137542 w 160"/>
              <a:gd name="T31" fmla="*/ 192641 h 144"/>
              <a:gd name="T32" fmla="*/ 123555 w 160"/>
              <a:gd name="T33" fmla="*/ 183244 h 144"/>
              <a:gd name="T34" fmla="*/ 111899 w 160"/>
              <a:gd name="T35" fmla="*/ 176196 h 144"/>
              <a:gd name="T36" fmla="*/ 95580 w 160"/>
              <a:gd name="T37" fmla="*/ 171497 h 144"/>
              <a:gd name="T38" fmla="*/ 74599 w 160"/>
              <a:gd name="T39" fmla="*/ 171497 h 144"/>
              <a:gd name="T40" fmla="*/ 62943 w 160"/>
              <a:gd name="T41" fmla="*/ 173847 h 144"/>
              <a:gd name="T42" fmla="*/ 53618 w 160"/>
              <a:gd name="T43" fmla="*/ 176196 h 144"/>
              <a:gd name="T44" fmla="*/ 41962 w 160"/>
              <a:gd name="T45" fmla="*/ 183244 h 144"/>
              <a:gd name="T46" fmla="*/ 34968 w 160"/>
              <a:gd name="T47" fmla="*/ 187942 h 144"/>
              <a:gd name="T48" fmla="*/ 104905 w 160"/>
              <a:gd name="T49" fmla="*/ 14096 h 144"/>
              <a:gd name="T50" fmla="*/ 151529 w 160"/>
              <a:gd name="T51" fmla="*/ 93971 h 144"/>
              <a:gd name="T52" fmla="*/ 151529 w 160"/>
              <a:gd name="T53" fmla="*/ 209086 h 144"/>
              <a:gd name="T54" fmla="*/ 165517 w 160"/>
              <a:gd name="T55" fmla="*/ 101019 h 144"/>
              <a:gd name="T56" fmla="*/ 165517 w 160"/>
              <a:gd name="T57" fmla="*/ 178545 h 144"/>
              <a:gd name="T58" fmla="*/ 221466 w 160"/>
              <a:gd name="T59" fmla="*/ 93971 h 144"/>
              <a:gd name="T60" fmla="*/ 265759 w 160"/>
              <a:gd name="T61" fmla="*/ 14096 h 144"/>
              <a:gd name="T62" fmla="*/ 342689 w 160"/>
              <a:gd name="T63" fmla="*/ 190292 h 144"/>
              <a:gd name="T64" fmla="*/ 326371 w 160"/>
              <a:gd name="T65" fmla="*/ 180894 h 144"/>
              <a:gd name="T66" fmla="*/ 317046 w 160"/>
              <a:gd name="T67" fmla="*/ 176196 h 144"/>
              <a:gd name="T68" fmla="*/ 305390 w 160"/>
              <a:gd name="T69" fmla="*/ 173847 h 144"/>
              <a:gd name="T70" fmla="*/ 289071 w 160"/>
              <a:gd name="T71" fmla="*/ 171497 h 144"/>
              <a:gd name="T72" fmla="*/ 270421 w 160"/>
              <a:gd name="T73" fmla="*/ 173847 h 144"/>
              <a:gd name="T74" fmla="*/ 258765 w 160"/>
              <a:gd name="T75" fmla="*/ 178545 h 144"/>
              <a:gd name="T76" fmla="*/ 242447 w 160"/>
              <a:gd name="T77" fmla="*/ 185593 h 144"/>
              <a:gd name="T78" fmla="*/ 233122 w 160"/>
              <a:gd name="T79" fmla="*/ 194990 h 144"/>
              <a:gd name="T80" fmla="*/ 221466 w 160"/>
              <a:gd name="T81" fmla="*/ 209086 h 144"/>
              <a:gd name="T82" fmla="*/ 221466 w 160"/>
              <a:gd name="T83" fmla="*/ 258421 h 144"/>
              <a:gd name="T84" fmla="*/ 221466 w 160"/>
              <a:gd name="T85" fmla="*/ 256071 h 144"/>
              <a:gd name="T86" fmla="*/ 300727 w 160"/>
              <a:gd name="T87" fmla="*/ 185593 h 144"/>
              <a:gd name="T88" fmla="*/ 324039 w 160"/>
              <a:gd name="T89" fmla="*/ 194990 h 144"/>
              <a:gd name="T90" fmla="*/ 333364 w 160"/>
              <a:gd name="T91" fmla="*/ 199689 h 144"/>
              <a:gd name="T92" fmla="*/ 349683 w 160"/>
              <a:gd name="T93" fmla="*/ 220832 h 1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0" h="144">
                <a:moveTo>
                  <a:pt x="156" y="91"/>
                </a:moveTo>
                <a:cubicBezTo>
                  <a:pt x="138" y="20"/>
                  <a:pt x="138" y="20"/>
                  <a:pt x="138" y="20"/>
                </a:cubicBezTo>
                <a:cubicBezTo>
                  <a:pt x="135" y="9"/>
                  <a:pt x="126" y="1"/>
                  <a:pt x="115" y="0"/>
                </a:cubicBezTo>
                <a:cubicBezTo>
                  <a:pt x="108" y="0"/>
                  <a:pt x="102" y="2"/>
                  <a:pt x="97" y="7"/>
                </a:cubicBezTo>
                <a:cubicBezTo>
                  <a:pt x="92" y="12"/>
                  <a:pt x="89" y="18"/>
                  <a:pt x="89" y="25"/>
                </a:cubicBezTo>
                <a:cubicBezTo>
                  <a:pt x="89" y="37"/>
                  <a:pt x="89" y="37"/>
                  <a:pt x="89" y="37"/>
                </a:cubicBezTo>
                <a:cubicBezTo>
                  <a:pt x="71" y="37"/>
                  <a:pt x="71" y="37"/>
                  <a:pt x="71" y="37"/>
                </a:cubicBezTo>
                <a:cubicBezTo>
                  <a:pt x="71" y="25"/>
                  <a:pt x="71" y="25"/>
                  <a:pt x="71" y="25"/>
                </a:cubicBezTo>
                <a:cubicBezTo>
                  <a:pt x="71" y="18"/>
                  <a:pt x="68" y="12"/>
                  <a:pt x="63" y="7"/>
                </a:cubicBezTo>
                <a:cubicBezTo>
                  <a:pt x="58" y="2"/>
                  <a:pt x="52" y="0"/>
                  <a:pt x="45" y="0"/>
                </a:cubicBezTo>
                <a:cubicBezTo>
                  <a:pt x="34" y="1"/>
                  <a:pt x="25" y="9"/>
                  <a:pt x="22" y="20"/>
                </a:cubicBezTo>
                <a:cubicBezTo>
                  <a:pt x="4" y="91"/>
                  <a:pt x="4" y="91"/>
                  <a:pt x="4" y="91"/>
                </a:cubicBezTo>
                <a:cubicBezTo>
                  <a:pt x="2" y="97"/>
                  <a:pt x="0" y="102"/>
                  <a:pt x="0" y="109"/>
                </a:cubicBezTo>
                <a:cubicBezTo>
                  <a:pt x="0" y="128"/>
                  <a:pt x="16" y="144"/>
                  <a:pt x="36" y="144"/>
                </a:cubicBezTo>
                <a:cubicBezTo>
                  <a:pt x="55" y="144"/>
                  <a:pt x="70" y="129"/>
                  <a:pt x="71" y="110"/>
                </a:cubicBezTo>
                <a:cubicBezTo>
                  <a:pt x="71" y="110"/>
                  <a:pt x="71" y="110"/>
                  <a:pt x="71" y="110"/>
                </a:cubicBezTo>
                <a:cubicBezTo>
                  <a:pt x="71" y="109"/>
                  <a:pt x="71" y="109"/>
                  <a:pt x="71" y="109"/>
                </a:cubicBezTo>
                <a:cubicBezTo>
                  <a:pt x="71" y="82"/>
                  <a:pt x="71" y="82"/>
                  <a:pt x="71" y="82"/>
                </a:cubicBezTo>
                <a:cubicBezTo>
                  <a:pt x="89" y="82"/>
                  <a:pt x="89" y="82"/>
                  <a:pt x="89" y="82"/>
                </a:cubicBezTo>
                <a:cubicBezTo>
                  <a:pt x="89" y="109"/>
                  <a:pt x="89" y="109"/>
                  <a:pt x="89" y="109"/>
                </a:cubicBezTo>
                <a:cubicBezTo>
                  <a:pt x="89" y="110"/>
                  <a:pt x="89" y="110"/>
                  <a:pt x="89" y="110"/>
                </a:cubicBezTo>
                <a:cubicBezTo>
                  <a:pt x="89" y="110"/>
                  <a:pt x="89" y="110"/>
                  <a:pt x="89" y="110"/>
                </a:cubicBezTo>
                <a:cubicBezTo>
                  <a:pt x="90" y="129"/>
                  <a:pt x="105" y="144"/>
                  <a:pt x="124" y="144"/>
                </a:cubicBezTo>
                <a:cubicBezTo>
                  <a:pt x="144" y="144"/>
                  <a:pt x="160" y="128"/>
                  <a:pt x="160" y="109"/>
                </a:cubicBezTo>
                <a:cubicBezTo>
                  <a:pt x="160" y="102"/>
                  <a:pt x="158" y="97"/>
                  <a:pt x="156" y="91"/>
                </a:cubicBezTo>
                <a:close/>
                <a:moveTo>
                  <a:pt x="36" y="138"/>
                </a:moveTo>
                <a:cubicBezTo>
                  <a:pt x="19" y="138"/>
                  <a:pt x="6" y="125"/>
                  <a:pt x="6" y="109"/>
                </a:cubicBezTo>
                <a:cubicBezTo>
                  <a:pt x="6" y="103"/>
                  <a:pt x="7" y="98"/>
                  <a:pt x="10" y="94"/>
                </a:cubicBezTo>
                <a:cubicBezTo>
                  <a:pt x="10" y="93"/>
                  <a:pt x="11" y="92"/>
                  <a:pt x="12" y="91"/>
                </a:cubicBezTo>
                <a:cubicBezTo>
                  <a:pt x="12" y="91"/>
                  <a:pt x="12" y="91"/>
                  <a:pt x="12" y="90"/>
                </a:cubicBezTo>
                <a:cubicBezTo>
                  <a:pt x="14" y="89"/>
                  <a:pt x="15" y="87"/>
                  <a:pt x="17" y="85"/>
                </a:cubicBezTo>
                <a:cubicBezTo>
                  <a:pt x="17" y="85"/>
                  <a:pt x="18" y="85"/>
                  <a:pt x="18" y="85"/>
                </a:cubicBezTo>
                <a:cubicBezTo>
                  <a:pt x="19" y="84"/>
                  <a:pt x="19" y="84"/>
                  <a:pt x="20" y="83"/>
                </a:cubicBezTo>
                <a:cubicBezTo>
                  <a:pt x="21" y="83"/>
                  <a:pt x="21" y="83"/>
                  <a:pt x="21" y="83"/>
                </a:cubicBezTo>
                <a:cubicBezTo>
                  <a:pt x="23" y="82"/>
                  <a:pt x="25" y="81"/>
                  <a:pt x="28" y="80"/>
                </a:cubicBezTo>
                <a:cubicBezTo>
                  <a:pt x="28" y="80"/>
                  <a:pt x="28" y="80"/>
                  <a:pt x="28" y="80"/>
                </a:cubicBezTo>
                <a:cubicBezTo>
                  <a:pt x="29" y="80"/>
                  <a:pt x="30" y="79"/>
                  <a:pt x="31" y="79"/>
                </a:cubicBezTo>
                <a:cubicBezTo>
                  <a:pt x="31" y="79"/>
                  <a:pt x="32" y="79"/>
                  <a:pt x="32" y="79"/>
                </a:cubicBezTo>
                <a:cubicBezTo>
                  <a:pt x="33" y="79"/>
                  <a:pt x="34" y="79"/>
                  <a:pt x="36" y="79"/>
                </a:cubicBezTo>
                <a:cubicBezTo>
                  <a:pt x="52" y="79"/>
                  <a:pt x="65" y="92"/>
                  <a:pt x="65" y="109"/>
                </a:cubicBezTo>
                <a:cubicBezTo>
                  <a:pt x="65" y="109"/>
                  <a:pt x="65" y="109"/>
                  <a:pt x="65" y="109"/>
                </a:cubicBezTo>
                <a:cubicBezTo>
                  <a:pt x="65" y="110"/>
                  <a:pt x="65" y="110"/>
                  <a:pt x="65" y="110"/>
                </a:cubicBezTo>
                <a:cubicBezTo>
                  <a:pt x="65" y="110"/>
                  <a:pt x="65" y="110"/>
                  <a:pt x="65" y="110"/>
                </a:cubicBezTo>
                <a:cubicBezTo>
                  <a:pt x="64" y="126"/>
                  <a:pt x="51" y="138"/>
                  <a:pt x="36" y="138"/>
                </a:cubicBezTo>
                <a:close/>
                <a:moveTo>
                  <a:pt x="63" y="86"/>
                </a:moveTo>
                <a:cubicBezTo>
                  <a:pt x="63" y="85"/>
                  <a:pt x="62" y="85"/>
                  <a:pt x="62" y="85"/>
                </a:cubicBezTo>
                <a:cubicBezTo>
                  <a:pt x="61" y="84"/>
                  <a:pt x="61" y="83"/>
                  <a:pt x="60" y="83"/>
                </a:cubicBezTo>
                <a:cubicBezTo>
                  <a:pt x="60" y="83"/>
                  <a:pt x="59" y="82"/>
                  <a:pt x="59" y="82"/>
                </a:cubicBezTo>
                <a:cubicBezTo>
                  <a:pt x="58" y="81"/>
                  <a:pt x="58" y="81"/>
                  <a:pt x="57" y="80"/>
                </a:cubicBezTo>
                <a:cubicBezTo>
                  <a:pt x="57" y="80"/>
                  <a:pt x="56" y="80"/>
                  <a:pt x="56" y="79"/>
                </a:cubicBezTo>
                <a:cubicBezTo>
                  <a:pt x="55" y="79"/>
                  <a:pt x="54" y="78"/>
                  <a:pt x="53" y="78"/>
                </a:cubicBezTo>
                <a:cubicBezTo>
                  <a:pt x="53" y="78"/>
                  <a:pt x="53" y="77"/>
                  <a:pt x="53" y="77"/>
                </a:cubicBezTo>
                <a:cubicBezTo>
                  <a:pt x="51" y="77"/>
                  <a:pt x="50" y="76"/>
                  <a:pt x="49" y="76"/>
                </a:cubicBezTo>
                <a:cubicBezTo>
                  <a:pt x="49" y="76"/>
                  <a:pt x="48" y="75"/>
                  <a:pt x="48" y="75"/>
                </a:cubicBezTo>
                <a:cubicBezTo>
                  <a:pt x="47" y="75"/>
                  <a:pt x="46" y="75"/>
                  <a:pt x="45" y="74"/>
                </a:cubicBezTo>
                <a:cubicBezTo>
                  <a:pt x="45" y="74"/>
                  <a:pt x="44" y="74"/>
                  <a:pt x="44" y="74"/>
                </a:cubicBezTo>
                <a:cubicBezTo>
                  <a:pt x="43" y="74"/>
                  <a:pt x="42" y="74"/>
                  <a:pt x="41" y="73"/>
                </a:cubicBezTo>
                <a:cubicBezTo>
                  <a:pt x="41" y="73"/>
                  <a:pt x="40" y="73"/>
                  <a:pt x="40" y="73"/>
                </a:cubicBezTo>
                <a:cubicBezTo>
                  <a:pt x="38" y="73"/>
                  <a:pt x="37" y="73"/>
                  <a:pt x="36" y="73"/>
                </a:cubicBezTo>
                <a:cubicBezTo>
                  <a:pt x="34" y="73"/>
                  <a:pt x="33" y="73"/>
                  <a:pt x="32" y="73"/>
                </a:cubicBezTo>
                <a:cubicBezTo>
                  <a:pt x="32" y="73"/>
                  <a:pt x="31" y="73"/>
                  <a:pt x="31" y="73"/>
                </a:cubicBezTo>
                <a:cubicBezTo>
                  <a:pt x="30" y="73"/>
                  <a:pt x="30" y="74"/>
                  <a:pt x="29" y="74"/>
                </a:cubicBezTo>
                <a:cubicBezTo>
                  <a:pt x="28" y="74"/>
                  <a:pt x="28" y="74"/>
                  <a:pt x="27" y="74"/>
                </a:cubicBezTo>
                <a:cubicBezTo>
                  <a:pt x="27" y="74"/>
                  <a:pt x="26" y="74"/>
                  <a:pt x="26" y="74"/>
                </a:cubicBezTo>
                <a:cubicBezTo>
                  <a:pt x="25" y="75"/>
                  <a:pt x="25" y="75"/>
                  <a:pt x="24" y="75"/>
                </a:cubicBezTo>
                <a:cubicBezTo>
                  <a:pt x="24" y="75"/>
                  <a:pt x="23" y="75"/>
                  <a:pt x="23" y="75"/>
                </a:cubicBezTo>
                <a:cubicBezTo>
                  <a:pt x="22" y="76"/>
                  <a:pt x="22" y="76"/>
                  <a:pt x="21" y="76"/>
                </a:cubicBezTo>
                <a:cubicBezTo>
                  <a:pt x="21" y="76"/>
                  <a:pt x="20" y="76"/>
                  <a:pt x="20" y="77"/>
                </a:cubicBezTo>
                <a:cubicBezTo>
                  <a:pt x="19" y="77"/>
                  <a:pt x="19" y="77"/>
                  <a:pt x="18" y="78"/>
                </a:cubicBezTo>
                <a:cubicBezTo>
                  <a:pt x="18" y="78"/>
                  <a:pt x="18" y="78"/>
                  <a:pt x="17" y="78"/>
                </a:cubicBezTo>
                <a:cubicBezTo>
                  <a:pt x="17" y="79"/>
                  <a:pt x="16" y="79"/>
                  <a:pt x="15" y="79"/>
                </a:cubicBezTo>
                <a:cubicBezTo>
                  <a:pt x="15" y="79"/>
                  <a:pt x="15" y="79"/>
                  <a:pt x="15" y="80"/>
                </a:cubicBezTo>
                <a:cubicBezTo>
                  <a:pt x="14" y="80"/>
                  <a:pt x="14" y="81"/>
                  <a:pt x="13" y="81"/>
                </a:cubicBezTo>
                <a:cubicBezTo>
                  <a:pt x="28" y="21"/>
                  <a:pt x="28" y="21"/>
                  <a:pt x="28" y="21"/>
                </a:cubicBezTo>
                <a:cubicBezTo>
                  <a:pt x="30" y="13"/>
                  <a:pt x="37" y="6"/>
                  <a:pt x="45" y="6"/>
                </a:cubicBezTo>
                <a:cubicBezTo>
                  <a:pt x="51" y="6"/>
                  <a:pt x="56" y="8"/>
                  <a:pt x="59" y="11"/>
                </a:cubicBezTo>
                <a:cubicBezTo>
                  <a:pt x="63" y="15"/>
                  <a:pt x="65" y="20"/>
                  <a:pt x="65" y="25"/>
                </a:cubicBezTo>
                <a:cubicBezTo>
                  <a:pt x="65" y="40"/>
                  <a:pt x="65" y="40"/>
                  <a:pt x="65" y="40"/>
                </a:cubicBezTo>
                <a:cubicBezTo>
                  <a:pt x="65" y="79"/>
                  <a:pt x="65" y="79"/>
                  <a:pt x="65" y="79"/>
                </a:cubicBezTo>
                <a:cubicBezTo>
                  <a:pt x="65" y="89"/>
                  <a:pt x="65" y="89"/>
                  <a:pt x="65" y="89"/>
                </a:cubicBezTo>
                <a:cubicBezTo>
                  <a:pt x="65" y="89"/>
                  <a:pt x="65" y="89"/>
                  <a:pt x="65" y="89"/>
                </a:cubicBezTo>
                <a:cubicBezTo>
                  <a:pt x="64" y="88"/>
                  <a:pt x="64" y="87"/>
                  <a:pt x="63" y="86"/>
                </a:cubicBezTo>
                <a:close/>
                <a:moveTo>
                  <a:pt x="71" y="76"/>
                </a:moveTo>
                <a:cubicBezTo>
                  <a:pt x="71" y="43"/>
                  <a:pt x="71" y="43"/>
                  <a:pt x="71" y="43"/>
                </a:cubicBezTo>
                <a:cubicBezTo>
                  <a:pt x="89" y="43"/>
                  <a:pt x="89" y="43"/>
                  <a:pt x="89" y="43"/>
                </a:cubicBezTo>
                <a:cubicBezTo>
                  <a:pt x="89" y="76"/>
                  <a:pt x="89" y="76"/>
                  <a:pt x="89" y="76"/>
                </a:cubicBezTo>
                <a:lnTo>
                  <a:pt x="71" y="76"/>
                </a:lnTo>
                <a:close/>
                <a:moveTo>
                  <a:pt x="95" y="89"/>
                </a:moveTo>
                <a:cubicBezTo>
                  <a:pt x="95" y="79"/>
                  <a:pt x="95" y="79"/>
                  <a:pt x="95" y="79"/>
                </a:cubicBezTo>
                <a:cubicBezTo>
                  <a:pt x="95" y="40"/>
                  <a:pt x="95" y="40"/>
                  <a:pt x="95" y="40"/>
                </a:cubicBezTo>
                <a:cubicBezTo>
                  <a:pt x="95" y="25"/>
                  <a:pt x="95" y="25"/>
                  <a:pt x="95" y="25"/>
                </a:cubicBezTo>
                <a:cubicBezTo>
                  <a:pt x="95" y="20"/>
                  <a:pt x="97" y="15"/>
                  <a:pt x="101" y="11"/>
                </a:cubicBezTo>
                <a:cubicBezTo>
                  <a:pt x="104" y="8"/>
                  <a:pt x="109" y="6"/>
                  <a:pt x="114" y="6"/>
                </a:cubicBezTo>
                <a:cubicBezTo>
                  <a:pt x="114" y="6"/>
                  <a:pt x="114" y="6"/>
                  <a:pt x="115" y="6"/>
                </a:cubicBezTo>
                <a:cubicBezTo>
                  <a:pt x="123" y="6"/>
                  <a:pt x="130" y="13"/>
                  <a:pt x="132" y="21"/>
                </a:cubicBezTo>
                <a:cubicBezTo>
                  <a:pt x="147" y="81"/>
                  <a:pt x="147" y="81"/>
                  <a:pt x="147" y="81"/>
                </a:cubicBezTo>
                <a:cubicBezTo>
                  <a:pt x="146" y="80"/>
                  <a:pt x="144" y="79"/>
                  <a:pt x="143" y="78"/>
                </a:cubicBezTo>
                <a:cubicBezTo>
                  <a:pt x="142" y="78"/>
                  <a:pt x="142" y="78"/>
                  <a:pt x="142" y="78"/>
                </a:cubicBezTo>
                <a:cubicBezTo>
                  <a:pt x="141" y="77"/>
                  <a:pt x="141" y="77"/>
                  <a:pt x="140" y="77"/>
                </a:cubicBezTo>
                <a:cubicBezTo>
                  <a:pt x="140" y="76"/>
                  <a:pt x="139" y="76"/>
                  <a:pt x="139" y="76"/>
                </a:cubicBezTo>
                <a:cubicBezTo>
                  <a:pt x="138" y="76"/>
                  <a:pt x="138" y="76"/>
                  <a:pt x="137" y="75"/>
                </a:cubicBezTo>
                <a:cubicBezTo>
                  <a:pt x="137" y="75"/>
                  <a:pt x="136" y="75"/>
                  <a:pt x="136" y="75"/>
                </a:cubicBezTo>
                <a:cubicBezTo>
                  <a:pt x="135" y="75"/>
                  <a:pt x="135" y="75"/>
                  <a:pt x="134" y="74"/>
                </a:cubicBezTo>
                <a:cubicBezTo>
                  <a:pt x="134" y="74"/>
                  <a:pt x="133" y="74"/>
                  <a:pt x="133" y="74"/>
                </a:cubicBezTo>
                <a:cubicBezTo>
                  <a:pt x="132" y="74"/>
                  <a:pt x="132" y="74"/>
                  <a:pt x="131" y="74"/>
                </a:cubicBezTo>
                <a:cubicBezTo>
                  <a:pt x="130" y="74"/>
                  <a:pt x="130" y="73"/>
                  <a:pt x="129" y="73"/>
                </a:cubicBezTo>
                <a:cubicBezTo>
                  <a:pt x="129" y="73"/>
                  <a:pt x="128" y="73"/>
                  <a:pt x="128" y="73"/>
                </a:cubicBezTo>
                <a:cubicBezTo>
                  <a:pt x="127" y="73"/>
                  <a:pt x="126" y="73"/>
                  <a:pt x="124" y="73"/>
                </a:cubicBezTo>
                <a:cubicBezTo>
                  <a:pt x="123" y="73"/>
                  <a:pt x="122" y="73"/>
                  <a:pt x="120" y="73"/>
                </a:cubicBezTo>
                <a:cubicBezTo>
                  <a:pt x="120" y="73"/>
                  <a:pt x="119" y="73"/>
                  <a:pt x="119" y="73"/>
                </a:cubicBezTo>
                <a:cubicBezTo>
                  <a:pt x="118" y="74"/>
                  <a:pt x="117" y="74"/>
                  <a:pt x="116" y="74"/>
                </a:cubicBezTo>
                <a:cubicBezTo>
                  <a:pt x="116" y="74"/>
                  <a:pt x="115" y="74"/>
                  <a:pt x="115" y="74"/>
                </a:cubicBezTo>
                <a:cubicBezTo>
                  <a:pt x="114" y="75"/>
                  <a:pt x="113" y="75"/>
                  <a:pt x="112" y="75"/>
                </a:cubicBezTo>
                <a:cubicBezTo>
                  <a:pt x="112" y="75"/>
                  <a:pt x="111" y="76"/>
                  <a:pt x="111" y="76"/>
                </a:cubicBezTo>
                <a:cubicBezTo>
                  <a:pt x="110" y="76"/>
                  <a:pt x="109" y="77"/>
                  <a:pt x="107" y="77"/>
                </a:cubicBezTo>
                <a:cubicBezTo>
                  <a:pt x="107" y="77"/>
                  <a:pt x="107" y="78"/>
                  <a:pt x="107" y="78"/>
                </a:cubicBezTo>
                <a:cubicBezTo>
                  <a:pt x="106" y="78"/>
                  <a:pt x="105" y="79"/>
                  <a:pt x="104" y="79"/>
                </a:cubicBezTo>
                <a:cubicBezTo>
                  <a:pt x="104" y="80"/>
                  <a:pt x="103" y="80"/>
                  <a:pt x="103" y="80"/>
                </a:cubicBezTo>
                <a:cubicBezTo>
                  <a:pt x="102" y="81"/>
                  <a:pt x="102" y="81"/>
                  <a:pt x="101" y="82"/>
                </a:cubicBezTo>
                <a:cubicBezTo>
                  <a:pt x="101" y="82"/>
                  <a:pt x="100" y="83"/>
                  <a:pt x="100" y="83"/>
                </a:cubicBezTo>
                <a:cubicBezTo>
                  <a:pt x="99" y="83"/>
                  <a:pt x="99" y="84"/>
                  <a:pt x="98" y="85"/>
                </a:cubicBezTo>
                <a:cubicBezTo>
                  <a:pt x="98" y="85"/>
                  <a:pt x="97" y="85"/>
                  <a:pt x="97" y="86"/>
                </a:cubicBezTo>
                <a:cubicBezTo>
                  <a:pt x="96" y="87"/>
                  <a:pt x="96" y="88"/>
                  <a:pt x="95" y="89"/>
                </a:cubicBezTo>
                <a:cubicBezTo>
                  <a:pt x="95" y="89"/>
                  <a:pt x="95" y="89"/>
                  <a:pt x="95" y="89"/>
                </a:cubicBezTo>
                <a:close/>
                <a:moveTo>
                  <a:pt x="124" y="138"/>
                </a:moveTo>
                <a:cubicBezTo>
                  <a:pt x="109" y="138"/>
                  <a:pt x="96" y="126"/>
                  <a:pt x="95" y="110"/>
                </a:cubicBezTo>
                <a:cubicBezTo>
                  <a:pt x="95" y="110"/>
                  <a:pt x="95" y="110"/>
                  <a:pt x="95" y="110"/>
                </a:cubicBezTo>
                <a:cubicBezTo>
                  <a:pt x="95" y="109"/>
                  <a:pt x="95" y="109"/>
                  <a:pt x="95" y="109"/>
                </a:cubicBezTo>
                <a:cubicBezTo>
                  <a:pt x="95" y="109"/>
                  <a:pt x="95" y="109"/>
                  <a:pt x="95" y="109"/>
                </a:cubicBezTo>
                <a:cubicBezTo>
                  <a:pt x="95" y="92"/>
                  <a:pt x="108" y="79"/>
                  <a:pt x="124" y="79"/>
                </a:cubicBezTo>
                <a:cubicBezTo>
                  <a:pt x="126" y="79"/>
                  <a:pt x="127" y="79"/>
                  <a:pt x="128" y="79"/>
                </a:cubicBezTo>
                <a:cubicBezTo>
                  <a:pt x="128" y="79"/>
                  <a:pt x="129" y="79"/>
                  <a:pt x="129" y="79"/>
                </a:cubicBezTo>
                <a:cubicBezTo>
                  <a:pt x="130" y="79"/>
                  <a:pt x="131" y="80"/>
                  <a:pt x="132" y="80"/>
                </a:cubicBezTo>
                <a:cubicBezTo>
                  <a:pt x="132" y="80"/>
                  <a:pt x="132" y="80"/>
                  <a:pt x="132" y="80"/>
                </a:cubicBezTo>
                <a:cubicBezTo>
                  <a:pt x="135" y="81"/>
                  <a:pt x="137" y="82"/>
                  <a:pt x="139" y="83"/>
                </a:cubicBezTo>
                <a:cubicBezTo>
                  <a:pt x="139" y="83"/>
                  <a:pt x="139" y="83"/>
                  <a:pt x="140" y="83"/>
                </a:cubicBezTo>
                <a:cubicBezTo>
                  <a:pt x="141" y="84"/>
                  <a:pt x="141" y="84"/>
                  <a:pt x="142" y="85"/>
                </a:cubicBezTo>
                <a:cubicBezTo>
                  <a:pt x="142" y="85"/>
                  <a:pt x="143" y="85"/>
                  <a:pt x="143" y="85"/>
                </a:cubicBezTo>
                <a:cubicBezTo>
                  <a:pt x="145" y="87"/>
                  <a:pt x="146" y="89"/>
                  <a:pt x="148" y="90"/>
                </a:cubicBezTo>
                <a:cubicBezTo>
                  <a:pt x="148" y="91"/>
                  <a:pt x="148" y="91"/>
                  <a:pt x="148" y="91"/>
                </a:cubicBezTo>
                <a:cubicBezTo>
                  <a:pt x="149" y="92"/>
                  <a:pt x="150" y="93"/>
                  <a:pt x="150" y="94"/>
                </a:cubicBezTo>
                <a:cubicBezTo>
                  <a:pt x="153" y="98"/>
                  <a:pt x="154" y="103"/>
                  <a:pt x="154" y="109"/>
                </a:cubicBezTo>
                <a:cubicBezTo>
                  <a:pt x="154" y="125"/>
                  <a:pt x="141" y="138"/>
                  <a:pt x="124" y="13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dirty="0">
              <a:latin typeface="Montserrat ExtraBold" pitchFamily="2" charset="77"/>
            </a:endParaRPr>
          </a:p>
        </p:txBody>
      </p:sp>
      <p:grpSp>
        <p:nvGrpSpPr>
          <p:cNvPr id="74757" name="Group 15">
            <a:extLst>
              <a:ext uri="{FF2B5EF4-FFF2-40B4-BE49-F238E27FC236}">
                <a16:creationId xmlns:a16="http://schemas.microsoft.com/office/drawing/2014/main" id="{F9F18CCB-EE20-B043-6A4B-63D78D881042}"/>
              </a:ext>
            </a:extLst>
          </p:cNvPr>
          <p:cNvGrpSpPr>
            <a:grpSpLocks/>
          </p:cNvGrpSpPr>
          <p:nvPr/>
        </p:nvGrpSpPr>
        <p:grpSpPr bwMode="auto">
          <a:xfrm>
            <a:off x="4438650" y="3279775"/>
            <a:ext cx="847725" cy="841375"/>
            <a:chOff x="4579301" y="2984078"/>
            <a:chExt cx="2079795" cy="2065838"/>
          </a:xfrm>
        </p:grpSpPr>
        <p:sp>
          <p:nvSpPr>
            <p:cNvPr id="17" name="Oval 16">
              <a:extLst>
                <a:ext uri="{FF2B5EF4-FFF2-40B4-BE49-F238E27FC236}">
                  <a16:creationId xmlns:a16="http://schemas.microsoft.com/office/drawing/2014/main" id="{D71682AB-EA2F-893E-E7A0-B95F626BE902}"/>
                </a:ext>
              </a:extLst>
            </p:cNvPr>
            <p:cNvSpPr>
              <a:spLocks noChangeArrowheads="1"/>
            </p:cNvSpPr>
            <p:nvPr/>
          </p:nvSpPr>
          <p:spPr bwMode="auto">
            <a:xfrm>
              <a:off x="4663963" y="3054786"/>
              <a:ext cx="1995133" cy="1995130"/>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algn="ctr" eaLnBrk="1" hangingPunct="1"/>
              <a:endParaRPr lang="en-CO" altLang="en-CO" sz="1400" b="1" dirty="0">
                <a:latin typeface="Montserrat" pitchFamily="2" charset="77"/>
              </a:endParaRPr>
            </a:p>
          </p:txBody>
        </p:sp>
        <p:sp>
          <p:nvSpPr>
            <p:cNvPr id="18" name="Oval 17">
              <a:extLst>
                <a:ext uri="{FF2B5EF4-FFF2-40B4-BE49-F238E27FC236}">
                  <a16:creationId xmlns:a16="http://schemas.microsoft.com/office/drawing/2014/main" id="{0EF19AD0-ADBA-01E5-6C83-F61C0F7B0E73}"/>
                </a:ext>
              </a:extLst>
            </p:cNvPr>
            <p:cNvSpPr/>
            <p:nvPr/>
          </p:nvSpPr>
          <p:spPr>
            <a:xfrm>
              <a:off x="4579301" y="2984078"/>
              <a:ext cx="1994111" cy="1995677"/>
            </a:xfrm>
            <a:prstGeom prst="ellipse">
              <a:avLst/>
            </a:prstGeom>
            <a:solidFill>
              <a:schemeClr val="bg1"/>
            </a:solid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b="1" dirty="0">
                <a:solidFill>
                  <a:schemeClr val="tx1"/>
                </a:solidFill>
                <a:latin typeface="Montserrat ExtraBold" pitchFamily="2" charset="77"/>
              </a:endParaRPr>
            </a:p>
          </p:txBody>
        </p:sp>
        <p:sp>
          <p:nvSpPr>
            <p:cNvPr id="19" name="Pie 18">
              <a:extLst>
                <a:ext uri="{FF2B5EF4-FFF2-40B4-BE49-F238E27FC236}">
                  <a16:creationId xmlns:a16="http://schemas.microsoft.com/office/drawing/2014/main" id="{A237FE70-C0B8-1B7F-094D-2CCAD042345D}"/>
                </a:ext>
              </a:extLst>
            </p:cNvPr>
            <p:cNvSpPr/>
            <p:nvPr/>
          </p:nvSpPr>
          <p:spPr>
            <a:xfrm rot="13500000" flipH="1">
              <a:off x="4590986" y="2987977"/>
              <a:ext cx="1994111" cy="1987882"/>
            </a:xfrm>
            <a:prstGeom prst="pie">
              <a:avLst>
                <a:gd name="adj1" fmla="val 10799998"/>
                <a:gd name="adj2" fmla="val 5307"/>
              </a:avLst>
            </a:prstGeom>
            <a:gradFill>
              <a:gsLst>
                <a:gs pos="0">
                  <a:schemeClr val="accent2">
                    <a:alpha val="2000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solidFill>
                  <a:schemeClr val="tx1"/>
                </a:solidFill>
                <a:latin typeface="Montserrat ExtraBold" pitchFamily="2" charset="77"/>
              </a:endParaRPr>
            </a:p>
          </p:txBody>
        </p:sp>
      </p:grpSp>
      <p:grpSp>
        <p:nvGrpSpPr>
          <p:cNvPr id="74758" name="Group 20">
            <a:extLst>
              <a:ext uri="{FF2B5EF4-FFF2-40B4-BE49-F238E27FC236}">
                <a16:creationId xmlns:a16="http://schemas.microsoft.com/office/drawing/2014/main" id="{2BCF4927-DF01-EBCB-D09E-AFE1A08250BE}"/>
              </a:ext>
            </a:extLst>
          </p:cNvPr>
          <p:cNvGrpSpPr>
            <a:grpSpLocks/>
          </p:cNvGrpSpPr>
          <p:nvPr/>
        </p:nvGrpSpPr>
        <p:grpSpPr bwMode="auto">
          <a:xfrm>
            <a:off x="4832350" y="4154488"/>
            <a:ext cx="846138" cy="841375"/>
            <a:chOff x="4579301" y="2984078"/>
            <a:chExt cx="2079795" cy="2065838"/>
          </a:xfrm>
        </p:grpSpPr>
        <p:sp>
          <p:nvSpPr>
            <p:cNvPr id="22" name="Oval 21">
              <a:extLst>
                <a:ext uri="{FF2B5EF4-FFF2-40B4-BE49-F238E27FC236}">
                  <a16:creationId xmlns:a16="http://schemas.microsoft.com/office/drawing/2014/main" id="{E5415FCC-E200-F357-3070-347B1FAF8816}"/>
                </a:ext>
              </a:extLst>
            </p:cNvPr>
            <p:cNvSpPr>
              <a:spLocks noChangeArrowheads="1"/>
            </p:cNvSpPr>
            <p:nvPr/>
          </p:nvSpPr>
          <p:spPr bwMode="auto">
            <a:xfrm>
              <a:off x="4663963" y="3054786"/>
              <a:ext cx="1995133" cy="1995130"/>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algn="ctr" eaLnBrk="1" hangingPunct="1"/>
              <a:endParaRPr lang="en-CO" altLang="en-CO" sz="1400" b="1" dirty="0">
                <a:latin typeface="Montserrat" pitchFamily="2" charset="77"/>
              </a:endParaRPr>
            </a:p>
          </p:txBody>
        </p:sp>
        <p:sp>
          <p:nvSpPr>
            <p:cNvPr id="23" name="Oval 22">
              <a:extLst>
                <a:ext uri="{FF2B5EF4-FFF2-40B4-BE49-F238E27FC236}">
                  <a16:creationId xmlns:a16="http://schemas.microsoft.com/office/drawing/2014/main" id="{F33C351B-7466-7A7B-EA14-1758D836EA34}"/>
                </a:ext>
              </a:extLst>
            </p:cNvPr>
            <p:cNvSpPr/>
            <p:nvPr/>
          </p:nvSpPr>
          <p:spPr>
            <a:xfrm>
              <a:off x="4579301" y="2984078"/>
              <a:ext cx="1993950" cy="1995677"/>
            </a:xfrm>
            <a:prstGeom prst="ellipse">
              <a:avLst/>
            </a:prstGeom>
            <a:solidFill>
              <a:schemeClr val="bg1"/>
            </a:solid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b="1" dirty="0">
                <a:solidFill>
                  <a:schemeClr val="tx1"/>
                </a:solidFill>
                <a:latin typeface="Montserrat ExtraBold" pitchFamily="2" charset="77"/>
              </a:endParaRPr>
            </a:p>
          </p:txBody>
        </p:sp>
        <p:sp>
          <p:nvSpPr>
            <p:cNvPr id="24" name="Pie 23">
              <a:extLst>
                <a:ext uri="{FF2B5EF4-FFF2-40B4-BE49-F238E27FC236}">
                  <a16:creationId xmlns:a16="http://schemas.microsoft.com/office/drawing/2014/main" id="{7E1FEFFD-0F86-AAF2-60B7-FC6D4E5D6F02}"/>
                </a:ext>
              </a:extLst>
            </p:cNvPr>
            <p:cNvSpPr/>
            <p:nvPr/>
          </p:nvSpPr>
          <p:spPr>
            <a:xfrm rot="13500000" flipH="1">
              <a:off x="4591008" y="2987975"/>
              <a:ext cx="1993947" cy="1987882"/>
            </a:xfrm>
            <a:prstGeom prst="pie">
              <a:avLst>
                <a:gd name="adj1" fmla="val 10799998"/>
                <a:gd name="adj2" fmla="val 5307"/>
              </a:avLst>
            </a:prstGeom>
            <a:gradFill>
              <a:gsLst>
                <a:gs pos="0">
                  <a:schemeClr val="accent3">
                    <a:alpha val="2000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solidFill>
                  <a:schemeClr val="tx1"/>
                </a:solidFill>
                <a:latin typeface="Montserrat ExtraBold" pitchFamily="2" charset="77"/>
              </a:endParaRPr>
            </a:p>
          </p:txBody>
        </p:sp>
      </p:grpSp>
      <p:sp>
        <p:nvSpPr>
          <p:cNvPr id="74759" name="Freeform 851">
            <a:extLst>
              <a:ext uri="{FF2B5EF4-FFF2-40B4-BE49-F238E27FC236}">
                <a16:creationId xmlns:a16="http://schemas.microsoft.com/office/drawing/2014/main" id="{7BFEBC67-6CB9-038E-9FBA-D85704EC4597}"/>
              </a:ext>
            </a:extLst>
          </p:cNvPr>
          <p:cNvSpPr>
            <a:spLocks noEditPoints="1"/>
          </p:cNvSpPr>
          <p:nvPr/>
        </p:nvSpPr>
        <p:spPr bwMode="auto">
          <a:xfrm>
            <a:off x="5073650" y="4371975"/>
            <a:ext cx="328613" cy="376238"/>
          </a:xfrm>
          <a:custGeom>
            <a:avLst/>
            <a:gdLst>
              <a:gd name="T0" fmla="*/ 277278 w 141"/>
              <a:gd name="T1" fmla="*/ 197530 h 160"/>
              <a:gd name="T2" fmla="*/ 221356 w 141"/>
              <a:gd name="T3" fmla="*/ 47031 h 160"/>
              <a:gd name="T4" fmla="*/ 195725 w 141"/>
              <a:gd name="T5" fmla="*/ 35273 h 160"/>
              <a:gd name="T6" fmla="*/ 128154 w 141"/>
              <a:gd name="T7" fmla="*/ 35273 h 160"/>
              <a:gd name="T8" fmla="*/ 107183 w 141"/>
              <a:gd name="T9" fmla="*/ 47031 h 160"/>
              <a:gd name="T10" fmla="*/ 46601 w 141"/>
              <a:gd name="T11" fmla="*/ 197530 h 160"/>
              <a:gd name="T12" fmla="*/ 0 w 141"/>
              <a:gd name="T13" fmla="*/ 317458 h 160"/>
              <a:gd name="T14" fmla="*/ 69902 w 141"/>
              <a:gd name="T15" fmla="*/ 331568 h 160"/>
              <a:gd name="T16" fmla="*/ 163104 w 141"/>
              <a:gd name="T17" fmla="*/ 376247 h 160"/>
              <a:gd name="T18" fmla="*/ 258637 w 141"/>
              <a:gd name="T19" fmla="*/ 331568 h 160"/>
              <a:gd name="T20" fmla="*/ 326209 w 141"/>
              <a:gd name="T21" fmla="*/ 317458 h 160"/>
              <a:gd name="T22" fmla="*/ 142134 w 141"/>
              <a:gd name="T23" fmla="*/ 35273 h 160"/>
              <a:gd name="T24" fmla="*/ 184075 w 141"/>
              <a:gd name="T25" fmla="*/ 35273 h 160"/>
              <a:gd name="T26" fmla="*/ 142134 w 141"/>
              <a:gd name="T27" fmla="*/ 35273 h 160"/>
              <a:gd name="T28" fmla="*/ 121163 w 141"/>
              <a:gd name="T29" fmla="*/ 340974 h 160"/>
              <a:gd name="T30" fmla="*/ 207376 w 141"/>
              <a:gd name="T31" fmla="*/ 340974 h 160"/>
              <a:gd name="T32" fmla="*/ 256307 w 141"/>
              <a:gd name="T33" fmla="*/ 319810 h 160"/>
              <a:gd name="T34" fmla="*/ 219026 w 141"/>
              <a:gd name="T35" fmla="*/ 324513 h 160"/>
              <a:gd name="T36" fmla="*/ 205046 w 141"/>
              <a:gd name="T37" fmla="*/ 326865 h 160"/>
              <a:gd name="T38" fmla="*/ 188735 w 141"/>
              <a:gd name="T39" fmla="*/ 326865 h 160"/>
              <a:gd name="T40" fmla="*/ 177085 w 141"/>
              <a:gd name="T41" fmla="*/ 329216 h 160"/>
              <a:gd name="T42" fmla="*/ 149124 w 141"/>
              <a:gd name="T43" fmla="*/ 329216 h 160"/>
              <a:gd name="T44" fmla="*/ 135144 w 141"/>
              <a:gd name="T45" fmla="*/ 326865 h 160"/>
              <a:gd name="T46" fmla="*/ 123493 w 141"/>
              <a:gd name="T47" fmla="*/ 326865 h 160"/>
              <a:gd name="T48" fmla="*/ 109513 w 141"/>
              <a:gd name="T49" fmla="*/ 324513 h 160"/>
              <a:gd name="T50" fmla="*/ 20971 w 141"/>
              <a:gd name="T51" fmla="*/ 310404 h 160"/>
              <a:gd name="T52" fmla="*/ 60582 w 141"/>
              <a:gd name="T53" fmla="*/ 136390 h 160"/>
              <a:gd name="T54" fmla="*/ 137474 w 141"/>
              <a:gd name="T55" fmla="*/ 51734 h 160"/>
              <a:gd name="T56" fmla="*/ 188735 w 141"/>
              <a:gd name="T57" fmla="*/ 49382 h 160"/>
              <a:gd name="T58" fmla="*/ 214366 w 141"/>
              <a:gd name="T59" fmla="*/ 58789 h 160"/>
              <a:gd name="T60" fmla="*/ 265627 w 141"/>
              <a:gd name="T61" fmla="*/ 197530 h 160"/>
              <a:gd name="T62" fmla="*/ 256307 w 141"/>
              <a:gd name="T63" fmla="*/ 319810 h 160"/>
              <a:gd name="T64" fmla="*/ 200385 w 141"/>
              <a:gd name="T65" fmla="*/ 89359 h 160"/>
              <a:gd name="T66" fmla="*/ 95533 w 141"/>
              <a:gd name="T67" fmla="*/ 136390 h 160"/>
              <a:gd name="T68" fmla="*/ 88542 w 141"/>
              <a:gd name="T69" fmla="*/ 143444 h 160"/>
              <a:gd name="T70" fmla="*/ 121163 w 141"/>
              <a:gd name="T71" fmla="*/ 77601 h 160"/>
              <a:gd name="T72" fmla="*/ 209706 w 141"/>
              <a:gd name="T73" fmla="*/ 87007 h 1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1" h="160">
                <a:moveTo>
                  <a:pt x="140" y="132"/>
                </a:moveTo>
                <a:cubicBezTo>
                  <a:pt x="126" y="118"/>
                  <a:pt x="119" y="102"/>
                  <a:pt x="119" y="84"/>
                </a:cubicBezTo>
                <a:cubicBezTo>
                  <a:pt x="119" y="58"/>
                  <a:pt x="119" y="58"/>
                  <a:pt x="119" y="58"/>
                </a:cubicBezTo>
                <a:cubicBezTo>
                  <a:pt x="119" y="38"/>
                  <a:pt x="106" y="25"/>
                  <a:pt x="95" y="20"/>
                </a:cubicBezTo>
                <a:cubicBezTo>
                  <a:pt x="91" y="18"/>
                  <a:pt x="88" y="17"/>
                  <a:pt x="84" y="16"/>
                </a:cubicBezTo>
                <a:cubicBezTo>
                  <a:pt x="84" y="15"/>
                  <a:pt x="84" y="15"/>
                  <a:pt x="84" y="15"/>
                </a:cubicBezTo>
                <a:cubicBezTo>
                  <a:pt x="84" y="7"/>
                  <a:pt x="78" y="0"/>
                  <a:pt x="70" y="0"/>
                </a:cubicBezTo>
                <a:cubicBezTo>
                  <a:pt x="62" y="0"/>
                  <a:pt x="55" y="7"/>
                  <a:pt x="55" y="15"/>
                </a:cubicBezTo>
                <a:cubicBezTo>
                  <a:pt x="55" y="16"/>
                  <a:pt x="55" y="16"/>
                  <a:pt x="55" y="16"/>
                </a:cubicBezTo>
                <a:cubicBezTo>
                  <a:pt x="52" y="17"/>
                  <a:pt x="49" y="18"/>
                  <a:pt x="46" y="20"/>
                </a:cubicBezTo>
                <a:cubicBezTo>
                  <a:pt x="33" y="26"/>
                  <a:pt x="20" y="40"/>
                  <a:pt x="20" y="58"/>
                </a:cubicBezTo>
                <a:cubicBezTo>
                  <a:pt x="20" y="84"/>
                  <a:pt x="20" y="84"/>
                  <a:pt x="20" y="84"/>
                </a:cubicBezTo>
                <a:cubicBezTo>
                  <a:pt x="20" y="103"/>
                  <a:pt x="14" y="119"/>
                  <a:pt x="1" y="132"/>
                </a:cubicBezTo>
                <a:cubicBezTo>
                  <a:pt x="0" y="133"/>
                  <a:pt x="0" y="134"/>
                  <a:pt x="0" y="135"/>
                </a:cubicBezTo>
                <a:cubicBezTo>
                  <a:pt x="0" y="136"/>
                  <a:pt x="1" y="137"/>
                  <a:pt x="2" y="137"/>
                </a:cubicBezTo>
                <a:cubicBezTo>
                  <a:pt x="30" y="141"/>
                  <a:pt x="30" y="141"/>
                  <a:pt x="30" y="141"/>
                </a:cubicBezTo>
                <a:cubicBezTo>
                  <a:pt x="35" y="142"/>
                  <a:pt x="40" y="143"/>
                  <a:pt x="44" y="144"/>
                </a:cubicBezTo>
                <a:cubicBezTo>
                  <a:pt x="49" y="154"/>
                  <a:pt x="59" y="160"/>
                  <a:pt x="70" y="160"/>
                </a:cubicBezTo>
                <a:cubicBezTo>
                  <a:pt x="81" y="160"/>
                  <a:pt x="91" y="154"/>
                  <a:pt x="96" y="144"/>
                </a:cubicBezTo>
                <a:cubicBezTo>
                  <a:pt x="101" y="143"/>
                  <a:pt x="105" y="142"/>
                  <a:pt x="111" y="141"/>
                </a:cubicBezTo>
                <a:cubicBezTo>
                  <a:pt x="138" y="137"/>
                  <a:pt x="138" y="137"/>
                  <a:pt x="138" y="137"/>
                </a:cubicBezTo>
                <a:cubicBezTo>
                  <a:pt x="139" y="137"/>
                  <a:pt x="140" y="136"/>
                  <a:pt x="140" y="135"/>
                </a:cubicBezTo>
                <a:cubicBezTo>
                  <a:pt x="141" y="134"/>
                  <a:pt x="141" y="133"/>
                  <a:pt x="140" y="132"/>
                </a:cubicBezTo>
                <a:close/>
                <a:moveTo>
                  <a:pt x="61" y="15"/>
                </a:moveTo>
                <a:cubicBezTo>
                  <a:pt x="61" y="10"/>
                  <a:pt x="65" y="6"/>
                  <a:pt x="70" y="6"/>
                </a:cubicBezTo>
                <a:cubicBezTo>
                  <a:pt x="75" y="6"/>
                  <a:pt x="79" y="10"/>
                  <a:pt x="79" y="15"/>
                </a:cubicBezTo>
                <a:cubicBezTo>
                  <a:pt x="79" y="15"/>
                  <a:pt x="79" y="15"/>
                  <a:pt x="79" y="15"/>
                </a:cubicBezTo>
                <a:cubicBezTo>
                  <a:pt x="73" y="14"/>
                  <a:pt x="67" y="14"/>
                  <a:pt x="61" y="15"/>
                </a:cubicBezTo>
                <a:close/>
                <a:moveTo>
                  <a:pt x="70" y="154"/>
                </a:moveTo>
                <a:cubicBezTo>
                  <a:pt x="63" y="154"/>
                  <a:pt x="56" y="151"/>
                  <a:pt x="52" y="145"/>
                </a:cubicBezTo>
                <a:cubicBezTo>
                  <a:pt x="58" y="145"/>
                  <a:pt x="64" y="146"/>
                  <a:pt x="70" y="146"/>
                </a:cubicBezTo>
                <a:cubicBezTo>
                  <a:pt x="76" y="146"/>
                  <a:pt x="82" y="145"/>
                  <a:pt x="89" y="145"/>
                </a:cubicBezTo>
                <a:cubicBezTo>
                  <a:pt x="85" y="151"/>
                  <a:pt x="78" y="154"/>
                  <a:pt x="70" y="154"/>
                </a:cubicBezTo>
                <a:close/>
                <a:moveTo>
                  <a:pt x="110" y="136"/>
                </a:moveTo>
                <a:cubicBezTo>
                  <a:pt x="104" y="137"/>
                  <a:pt x="99" y="137"/>
                  <a:pt x="94" y="138"/>
                </a:cubicBezTo>
                <a:cubicBezTo>
                  <a:pt x="94" y="138"/>
                  <a:pt x="94" y="138"/>
                  <a:pt x="94" y="138"/>
                </a:cubicBezTo>
                <a:cubicBezTo>
                  <a:pt x="92" y="138"/>
                  <a:pt x="90" y="139"/>
                  <a:pt x="88" y="139"/>
                </a:cubicBezTo>
                <a:cubicBezTo>
                  <a:pt x="88" y="139"/>
                  <a:pt x="88" y="139"/>
                  <a:pt x="88" y="139"/>
                </a:cubicBezTo>
                <a:cubicBezTo>
                  <a:pt x="86" y="139"/>
                  <a:pt x="84" y="139"/>
                  <a:pt x="82" y="139"/>
                </a:cubicBezTo>
                <a:cubicBezTo>
                  <a:pt x="82" y="139"/>
                  <a:pt x="82" y="139"/>
                  <a:pt x="81" y="139"/>
                </a:cubicBezTo>
                <a:cubicBezTo>
                  <a:pt x="80" y="139"/>
                  <a:pt x="78" y="140"/>
                  <a:pt x="77" y="140"/>
                </a:cubicBezTo>
                <a:cubicBezTo>
                  <a:pt x="76" y="140"/>
                  <a:pt x="76" y="140"/>
                  <a:pt x="76" y="140"/>
                </a:cubicBezTo>
                <a:cubicBezTo>
                  <a:pt x="72" y="140"/>
                  <a:pt x="69" y="140"/>
                  <a:pt x="65" y="140"/>
                </a:cubicBezTo>
                <a:cubicBezTo>
                  <a:pt x="65" y="140"/>
                  <a:pt x="64" y="140"/>
                  <a:pt x="64" y="140"/>
                </a:cubicBezTo>
                <a:cubicBezTo>
                  <a:pt x="62" y="140"/>
                  <a:pt x="61" y="139"/>
                  <a:pt x="59" y="139"/>
                </a:cubicBezTo>
                <a:cubicBezTo>
                  <a:pt x="59" y="139"/>
                  <a:pt x="59" y="139"/>
                  <a:pt x="58" y="139"/>
                </a:cubicBezTo>
                <a:cubicBezTo>
                  <a:pt x="57" y="139"/>
                  <a:pt x="55" y="139"/>
                  <a:pt x="53" y="139"/>
                </a:cubicBezTo>
                <a:cubicBezTo>
                  <a:pt x="53" y="139"/>
                  <a:pt x="53" y="139"/>
                  <a:pt x="53" y="139"/>
                </a:cubicBezTo>
                <a:cubicBezTo>
                  <a:pt x="51" y="139"/>
                  <a:pt x="49" y="138"/>
                  <a:pt x="47" y="138"/>
                </a:cubicBezTo>
                <a:cubicBezTo>
                  <a:pt x="47" y="138"/>
                  <a:pt x="47" y="138"/>
                  <a:pt x="47" y="138"/>
                </a:cubicBezTo>
                <a:cubicBezTo>
                  <a:pt x="42" y="137"/>
                  <a:pt x="37" y="137"/>
                  <a:pt x="31" y="136"/>
                </a:cubicBezTo>
                <a:cubicBezTo>
                  <a:pt x="9" y="132"/>
                  <a:pt x="9" y="132"/>
                  <a:pt x="9" y="132"/>
                </a:cubicBezTo>
                <a:cubicBezTo>
                  <a:pt x="20" y="119"/>
                  <a:pt x="26" y="103"/>
                  <a:pt x="26" y="84"/>
                </a:cubicBezTo>
                <a:cubicBezTo>
                  <a:pt x="26" y="58"/>
                  <a:pt x="26" y="58"/>
                  <a:pt x="26" y="58"/>
                </a:cubicBezTo>
                <a:cubicBezTo>
                  <a:pt x="26" y="42"/>
                  <a:pt x="37" y="30"/>
                  <a:pt x="49" y="25"/>
                </a:cubicBezTo>
                <a:cubicBezTo>
                  <a:pt x="52" y="24"/>
                  <a:pt x="55" y="22"/>
                  <a:pt x="59" y="22"/>
                </a:cubicBezTo>
                <a:cubicBezTo>
                  <a:pt x="59" y="22"/>
                  <a:pt x="59" y="22"/>
                  <a:pt x="59" y="22"/>
                </a:cubicBezTo>
                <a:cubicBezTo>
                  <a:pt x="66" y="20"/>
                  <a:pt x="74" y="20"/>
                  <a:pt x="81" y="21"/>
                </a:cubicBezTo>
                <a:cubicBezTo>
                  <a:pt x="81" y="21"/>
                  <a:pt x="81" y="21"/>
                  <a:pt x="81" y="21"/>
                </a:cubicBezTo>
                <a:cubicBezTo>
                  <a:pt x="85" y="22"/>
                  <a:pt x="89" y="23"/>
                  <a:pt x="92" y="25"/>
                </a:cubicBezTo>
                <a:cubicBezTo>
                  <a:pt x="103" y="30"/>
                  <a:pt x="114" y="42"/>
                  <a:pt x="114" y="58"/>
                </a:cubicBezTo>
                <a:cubicBezTo>
                  <a:pt x="114" y="84"/>
                  <a:pt x="114" y="84"/>
                  <a:pt x="114" y="84"/>
                </a:cubicBezTo>
                <a:cubicBezTo>
                  <a:pt x="114" y="102"/>
                  <a:pt x="120" y="118"/>
                  <a:pt x="132" y="132"/>
                </a:cubicBezTo>
                <a:lnTo>
                  <a:pt x="110" y="136"/>
                </a:lnTo>
                <a:close/>
                <a:moveTo>
                  <a:pt x="90" y="37"/>
                </a:moveTo>
                <a:cubicBezTo>
                  <a:pt x="89" y="38"/>
                  <a:pt x="88" y="39"/>
                  <a:pt x="86" y="38"/>
                </a:cubicBezTo>
                <a:cubicBezTo>
                  <a:pt x="76" y="34"/>
                  <a:pt x="64" y="34"/>
                  <a:pt x="55" y="38"/>
                </a:cubicBezTo>
                <a:cubicBezTo>
                  <a:pt x="50" y="41"/>
                  <a:pt x="41" y="48"/>
                  <a:pt x="41" y="58"/>
                </a:cubicBezTo>
                <a:cubicBezTo>
                  <a:pt x="41" y="60"/>
                  <a:pt x="39" y="61"/>
                  <a:pt x="38" y="61"/>
                </a:cubicBezTo>
                <a:cubicBezTo>
                  <a:pt x="38" y="61"/>
                  <a:pt x="38" y="61"/>
                  <a:pt x="38" y="61"/>
                </a:cubicBezTo>
                <a:cubicBezTo>
                  <a:pt x="36" y="61"/>
                  <a:pt x="35" y="60"/>
                  <a:pt x="35" y="58"/>
                </a:cubicBezTo>
                <a:cubicBezTo>
                  <a:pt x="35" y="45"/>
                  <a:pt x="46" y="36"/>
                  <a:pt x="52" y="33"/>
                </a:cubicBezTo>
                <a:cubicBezTo>
                  <a:pt x="63" y="28"/>
                  <a:pt x="77" y="28"/>
                  <a:pt x="88" y="33"/>
                </a:cubicBezTo>
                <a:cubicBezTo>
                  <a:pt x="90" y="34"/>
                  <a:pt x="91" y="35"/>
                  <a:pt x="90" y="3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dirty="0">
              <a:latin typeface="Montserrat ExtraBold" pitchFamily="2" charset="77"/>
            </a:endParaRPr>
          </a:p>
        </p:txBody>
      </p:sp>
      <p:sp>
        <p:nvSpPr>
          <p:cNvPr id="74760" name="Freeform 1137">
            <a:extLst>
              <a:ext uri="{FF2B5EF4-FFF2-40B4-BE49-F238E27FC236}">
                <a16:creationId xmlns:a16="http://schemas.microsoft.com/office/drawing/2014/main" id="{F31B3F39-3434-9C1A-7260-21CC5D8CC6EA}"/>
              </a:ext>
            </a:extLst>
          </p:cNvPr>
          <p:cNvSpPr>
            <a:spLocks noEditPoints="1"/>
          </p:cNvSpPr>
          <p:nvPr/>
        </p:nvSpPr>
        <p:spPr bwMode="auto">
          <a:xfrm>
            <a:off x="4643438" y="3514725"/>
            <a:ext cx="373062" cy="338138"/>
          </a:xfrm>
          <a:custGeom>
            <a:avLst/>
            <a:gdLst>
              <a:gd name="T0" fmla="*/ 372995 w 160"/>
              <a:gd name="T1" fmla="*/ 105718 h 144"/>
              <a:gd name="T2" fmla="*/ 372995 w 160"/>
              <a:gd name="T3" fmla="*/ 105718 h 144"/>
              <a:gd name="T4" fmla="*/ 372995 w 160"/>
              <a:gd name="T5" fmla="*/ 103368 h 144"/>
              <a:gd name="T6" fmla="*/ 372995 w 160"/>
              <a:gd name="T7" fmla="*/ 103368 h 144"/>
              <a:gd name="T8" fmla="*/ 310052 w 160"/>
              <a:gd name="T9" fmla="*/ 2349 h 144"/>
              <a:gd name="T10" fmla="*/ 307721 w 160"/>
              <a:gd name="T11" fmla="*/ 0 h 144"/>
              <a:gd name="T12" fmla="*/ 307721 w 160"/>
              <a:gd name="T13" fmla="*/ 0 h 144"/>
              <a:gd name="T14" fmla="*/ 67605 w 160"/>
              <a:gd name="T15" fmla="*/ 0 h 144"/>
              <a:gd name="T16" fmla="*/ 65274 w 160"/>
              <a:gd name="T17" fmla="*/ 0 h 144"/>
              <a:gd name="T18" fmla="*/ 65274 w 160"/>
              <a:gd name="T19" fmla="*/ 2349 h 144"/>
              <a:gd name="T20" fmla="*/ 62943 w 160"/>
              <a:gd name="T21" fmla="*/ 2349 h 144"/>
              <a:gd name="T22" fmla="*/ 0 w 160"/>
              <a:gd name="T23" fmla="*/ 103368 h 144"/>
              <a:gd name="T24" fmla="*/ 0 w 160"/>
              <a:gd name="T25" fmla="*/ 103368 h 144"/>
              <a:gd name="T26" fmla="*/ 0 w 160"/>
              <a:gd name="T27" fmla="*/ 105718 h 144"/>
              <a:gd name="T28" fmla="*/ 0 w 160"/>
              <a:gd name="T29" fmla="*/ 108067 h 144"/>
              <a:gd name="T30" fmla="*/ 0 w 160"/>
              <a:gd name="T31" fmla="*/ 108067 h 144"/>
              <a:gd name="T32" fmla="*/ 0 w 160"/>
              <a:gd name="T33" fmla="*/ 110416 h 144"/>
              <a:gd name="T34" fmla="*/ 181835 w 160"/>
              <a:gd name="T35" fmla="*/ 335947 h 144"/>
              <a:gd name="T36" fmla="*/ 181835 w 160"/>
              <a:gd name="T37" fmla="*/ 335947 h 144"/>
              <a:gd name="T38" fmla="*/ 184166 w 160"/>
              <a:gd name="T39" fmla="*/ 338296 h 144"/>
              <a:gd name="T40" fmla="*/ 186498 w 160"/>
              <a:gd name="T41" fmla="*/ 338296 h 144"/>
              <a:gd name="T42" fmla="*/ 188829 w 160"/>
              <a:gd name="T43" fmla="*/ 338296 h 144"/>
              <a:gd name="T44" fmla="*/ 191160 w 160"/>
              <a:gd name="T45" fmla="*/ 335947 h 144"/>
              <a:gd name="T46" fmla="*/ 370664 w 160"/>
              <a:gd name="T47" fmla="*/ 110416 h 144"/>
              <a:gd name="T48" fmla="*/ 372995 w 160"/>
              <a:gd name="T49" fmla="*/ 110416 h 144"/>
              <a:gd name="T50" fmla="*/ 372995 w 160"/>
              <a:gd name="T51" fmla="*/ 108067 h 144"/>
              <a:gd name="T52" fmla="*/ 200485 w 160"/>
              <a:gd name="T53" fmla="*/ 11746 h 144"/>
              <a:gd name="T54" fmla="*/ 265759 w 160"/>
              <a:gd name="T55" fmla="*/ 93971 h 144"/>
              <a:gd name="T56" fmla="*/ 254103 w 160"/>
              <a:gd name="T57" fmla="*/ 101019 h 144"/>
              <a:gd name="T58" fmla="*/ 186498 w 160"/>
              <a:gd name="T59" fmla="*/ 16445 h 144"/>
              <a:gd name="T60" fmla="*/ 107236 w 160"/>
              <a:gd name="T61" fmla="*/ 93971 h 144"/>
              <a:gd name="T62" fmla="*/ 172510 w 160"/>
              <a:gd name="T63" fmla="*/ 11746 h 144"/>
              <a:gd name="T64" fmla="*/ 258765 w 160"/>
              <a:gd name="T65" fmla="*/ 112765 h 144"/>
              <a:gd name="T66" fmla="*/ 114230 w 160"/>
              <a:gd name="T67" fmla="*/ 112765 h 144"/>
              <a:gd name="T68" fmla="*/ 305390 w 160"/>
              <a:gd name="T69" fmla="*/ 21144 h 144"/>
              <a:gd name="T70" fmla="*/ 277415 w 160"/>
              <a:gd name="T71" fmla="*/ 101019 h 144"/>
              <a:gd name="T72" fmla="*/ 67605 w 160"/>
              <a:gd name="T73" fmla="*/ 21144 h 144"/>
              <a:gd name="T74" fmla="*/ 16319 w 160"/>
              <a:gd name="T75" fmla="*/ 101019 h 144"/>
              <a:gd name="T76" fmla="*/ 100242 w 160"/>
              <a:gd name="T77" fmla="*/ 112765 h 144"/>
              <a:gd name="T78" fmla="*/ 18650 w 160"/>
              <a:gd name="T79" fmla="*/ 112765 h 144"/>
              <a:gd name="T80" fmla="*/ 200485 w 160"/>
              <a:gd name="T81" fmla="*/ 303057 h 144"/>
              <a:gd name="T82" fmla="*/ 354345 w 160"/>
              <a:gd name="T83" fmla="*/ 112765 h 1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44">
                <a:moveTo>
                  <a:pt x="160" y="46"/>
                </a:moveTo>
                <a:cubicBezTo>
                  <a:pt x="160" y="46"/>
                  <a:pt x="160" y="46"/>
                  <a:pt x="160" y="45"/>
                </a:cubicBezTo>
                <a:cubicBezTo>
                  <a:pt x="160" y="45"/>
                  <a:pt x="160" y="45"/>
                  <a:pt x="160" y="45"/>
                </a:cubicBezTo>
                <a:cubicBezTo>
                  <a:pt x="160" y="45"/>
                  <a:pt x="160" y="45"/>
                  <a:pt x="160" y="45"/>
                </a:cubicBezTo>
                <a:cubicBezTo>
                  <a:pt x="160" y="45"/>
                  <a:pt x="160" y="45"/>
                  <a:pt x="160" y="44"/>
                </a:cubicBezTo>
                <a:cubicBezTo>
                  <a:pt x="160" y="44"/>
                  <a:pt x="160" y="44"/>
                  <a:pt x="160" y="44"/>
                </a:cubicBezTo>
                <a:cubicBezTo>
                  <a:pt x="160" y="44"/>
                  <a:pt x="160" y="44"/>
                  <a:pt x="160" y="44"/>
                </a:cubicBezTo>
                <a:cubicBezTo>
                  <a:pt x="160" y="44"/>
                  <a:pt x="160" y="44"/>
                  <a:pt x="160" y="44"/>
                </a:cubicBezTo>
                <a:cubicBezTo>
                  <a:pt x="133" y="1"/>
                  <a:pt x="133" y="1"/>
                  <a:pt x="133" y="1"/>
                </a:cubicBezTo>
                <a:cubicBezTo>
                  <a:pt x="133" y="1"/>
                  <a:pt x="133" y="1"/>
                  <a:pt x="133" y="1"/>
                </a:cubicBezTo>
                <a:cubicBezTo>
                  <a:pt x="133" y="1"/>
                  <a:pt x="133" y="1"/>
                  <a:pt x="133" y="1"/>
                </a:cubicBezTo>
                <a:cubicBezTo>
                  <a:pt x="132" y="1"/>
                  <a:pt x="132" y="0"/>
                  <a:pt x="132" y="0"/>
                </a:cubicBezTo>
                <a:cubicBezTo>
                  <a:pt x="132" y="0"/>
                  <a:pt x="132" y="0"/>
                  <a:pt x="132" y="0"/>
                </a:cubicBezTo>
                <a:cubicBezTo>
                  <a:pt x="132" y="0"/>
                  <a:pt x="132" y="0"/>
                  <a:pt x="132" y="0"/>
                </a:cubicBezTo>
                <a:cubicBezTo>
                  <a:pt x="131" y="0"/>
                  <a:pt x="131" y="0"/>
                  <a:pt x="131" y="0"/>
                </a:cubicBezTo>
                <a:cubicBezTo>
                  <a:pt x="29" y="0"/>
                  <a:pt x="29" y="0"/>
                  <a:pt x="29" y="0"/>
                </a:cubicBezTo>
                <a:cubicBezTo>
                  <a:pt x="29" y="0"/>
                  <a:pt x="29" y="0"/>
                  <a:pt x="29" y="0"/>
                </a:cubicBezTo>
                <a:cubicBezTo>
                  <a:pt x="28" y="0"/>
                  <a:pt x="28" y="0"/>
                  <a:pt x="28" y="0"/>
                </a:cubicBezTo>
                <a:cubicBezTo>
                  <a:pt x="28" y="0"/>
                  <a:pt x="28" y="0"/>
                  <a:pt x="28" y="0"/>
                </a:cubicBezTo>
                <a:cubicBezTo>
                  <a:pt x="28" y="0"/>
                  <a:pt x="28" y="0"/>
                  <a:pt x="28" y="1"/>
                </a:cubicBezTo>
                <a:cubicBezTo>
                  <a:pt x="28" y="1"/>
                  <a:pt x="28" y="1"/>
                  <a:pt x="28" y="1"/>
                </a:cubicBezTo>
                <a:cubicBezTo>
                  <a:pt x="27" y="1"/>
                  <a:pt x="27" y="1"/>
                  <a:pt x="27" y="1"/>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0" y="45"/>
                  <a:pt x="0" y="45"/>
                  <a:pt x="0" y="45"/>
                </a:cubicBezTo>
                <a:cubicBezTo>
                  <a:pt x="0" y="45"/>
                  <a:pt x="0" y="45"/>
                  <a:pt x="0" y="45"/>
                </a:cubicBezTo>
                <a:cubicBezTo>
                  <a:pt x="0" y="46"/>
                  <a:pt x="0" y="46"/>
                  <a:pt x="0" y="46"/>
                </a:cubicBezTo>
                <a:cubicBezTo>
                  <a:pt x="0" y="46"/>
                  <a:pt x="0" y="46"/>
                  <a:pt x="0" y="46"/>
                </a:cubicBezTo>
                <a:cubicBezTo>
                  <a:pt x="0" y="46"/>
                  <a:pt x="0" y="46"/>
                  <a:pt x="0" y="46"/>
                </a:cubicBezTo>
                <a:cubicBezTo>
                  <a:pt x="0" y="47"/>
                  <a:pt x="0" y="47"/>
                  <a:pt x="0" y="47"/>
                </a:cubicBezTo>
                <a:cubicBezTo>
                  <a:pt x="0" y="47"/>
                  <a:pt x="0" y="47"/>
                  <a:pt x="0" y="47"/>
                </a:cubicBezTo>
                <a:cubicBezTo>
                  <a:pt x="1" y="47"/>
                  <a:pt x="1" y="47"/>
                  <a:pt x="1" y="47"/>
                </a:cubicBezTo>
                <a:cubicBezTo>
                  <a:pt x="78" y="143"/>
                  <a:pt x="78" y="143"/>
                  <a:pt x="78" y="143"/>
                </a:cubicBezTo>
                <a:cubicBezTo>
                  <a:pt x="78" y="143"/>
                  <a:pt x="78" y="143"/>
                  <a:pt x="78" y="143"/>
                </a:cubicBezTo>
                <a:cubicBezTo>
                  <a:pt x="78" y="143"/>
                  <a:pt x="78" y="143"/>
                  <a:pt x="78" y="143"/>
                </a:cubicBezTo>
                <a:cubicBezTo>
                  <a:pt x="78" y="143"/>
                  <a:pt x="78" y="143"/>
                  <a:pt x="78" y="143"/>
                </a:cubicBezTo>
                <a:cubicBezTo>
                  <a:pt x="78" y="143"/>
                  <a:pt x="78" y="144"/>
                  <a:pt x="79" y="144"/>
                </a:cubicBezTo>
                <a:cubicBezTo>
                  <a:pt x="79" y="144"/>
                  <a:pt x="79" y="144"/>
                  <a:pt x="79" y="144"/>
                </a:cubicBezTo>
                <a:cubicBezTo>
                  <a:pt x="79" y="144"/>
                  <a:pt x="80" y="144"/>
                  <a:pt x="80" y="144"/>
                </a:cubicBezTo>
                <a:cubicBezTo>
                  <a:pt x="80" y="144"/>
                  <a:pt x="81" y="144"/>
                  <a:pt x="81" y="144"/>
                </a:cubicBezTo>
                <a:cubicBezTo>
                  <a:pt x="81" y="144"/>
                  <a:pt x="81" y="144"/>
                  <a:pt x="81" y="144"/>
                </a:cubicBezTo>
                <a:cubicBezTo>
                  <a:pt x="81" y="144"/>
                  <a:pt x="81" y="144"/>
                  <a:pt x="81" y="144"/>
                </a:cubicBezTo>
                <a:cubicBezTo>
                  <a:pt x="82" y="143"/>
                  <a:pt x="82" y="143"/>
                  <a:pt x="82" y="143"/>
                </a:cubicBezTo>
                <a:cubicBezTo>
                  <a:pt x="82" y="143"/>
                  <a:pt x="82" y="143"/>
                  <a:pt x="82" y="143"/>
                </a:cubicBezTo>
                <a:cubicBezTo>
                  <a:pt x="159" y="47"/>
                  <a:pt x="159" y="47"/>
                  <a:pt x="159" y="47"/>
                </a:cubicBezTo>
                <a:cubicBezTo>
                  <a:pt x="159" y="47"/>
                  <a:pt x="159" y="47"/>
                  <a:pt x="160" y="47"/>
                </a:cubicBezTo>
                <a:cubicBezTo>
                  <a:pt x="160" y="47"/>
                  <a:pt x="160" y="47"/>
                  <a:pt x="160" y="47"/>
                </a:cubicBezTo>
                <a:cubicBezTo>
                  <a:pt x="160" y="47"/>
                  <a:pt x="160" y="47"/>
                  <a:pt x="160" y="46"/>
                </a:cubicBezTo>
                <a:cubicBezTo>
                  <a:pt x="160" y="46"/>
                  <a:pt x="160" y="46"/>
                  <a:pt x="160" y="46"/>
                </a:cubicBezTo>
                <a:cubicBezTo>
                  <a:pt x="160" y="46"/>
                  <a:pt x="160" y="46"/>
                  <a:pt x="160" y="46"/>
                </a:cubicBezTo>
                <a:close/>
                <a:moveTo>
                  <a:pt x="86" y="5"/>
                </a:moveTo>
                <a:cubicBezTo>
                  <a:pt x="127" y="5"/>
                  <a:pt x="127" y="5"/>
                  <a:pt x="127" y="5"/>
                </a:cubicBezTo>
                <a:cubicBezTo>
                  <a:pt x="114" y="40"/>
                  <a:pt x="114" y="40"/>
                  <a:pt x="114" y="40"/>
                </a:cubicBezTo>
                <a:lnTo>
                  <a:pt x="86" y="5"/>
                </a:lnTo>
                <a:close/>
                <a:moveTo>
                  <a:pt x="109" y="43"/>
                </a:moveTo>
                <a:cubicBezTo>
                  <a:pt x="51" y="43"/>
                  <a:pt x="51" y="43"/>
                  <a:pt x="51" y="43"/>
                </a:cubicBezTo>
                <a:cubicBezTo>
                  <a:pt x="80" y="7"/>
                  <a:pt x="80" y="7"/>
                  <a:pt x="80" y="7"/>
                </a:cubicBezTo>
                <a:lnTo>
                  <a:pt x="109" y="43"/>
                </a:lnTo>
                <a:close/>
                <a:moveTo>
                  <a:pt x="46" y="40"/>
                </a:moveTo>
                <a:cubicBezTo>
                  <a:pt x="33" y="5"/>
                  <a:pt x="33" y="5"/>
                  <a:pt x="33" y="5"/>
                </a:cubicBezTo>
                <a:cubicBezTo>
                  <a:pt x="74" y="5"/>
                  <a:pt x="74" y="5"/>
                  <a:pt x="74" y="5"/>
                </a:cubicBezTo>
                <a:lnTo>
                  <a:pt x="46" y="40"/>
                </a:lnTo>
                <a:close/>
                <a:moveTo>
                  <a:pt x="111" y="48"/>
                </a:moveTo>
                <a:cubicBezTo>
                  <a:pt x="80" y="132"/>
                  <a:pt x="80" y="132"/>
                  <a:pt x="80" y="132"/>
                </a:cubicBezTo>
                <a:cubicBezTo>
                  <a:pt x="49" y="48"/>
                  <a:pt x="49" y="48"/>
                  <a:pt x="49" y="48"/>
                </a:cubicBezTo>
                <a:lnTo>
                  <a:pt x="111" y="48"/>
                </a:lnTo>
                <a:close/>
                <a:moveTo>
                  <a:pt x="131" y="9"/>
                </a:moveTo>
                <a:cubicBezTo>
                  <a:pt x="153" y="43"/>
                  <a:pt x="153" y="43"/>
                  <a:pt x="153" y="43"/>
                </a:cubicBezTo>
                <a:cubicBezTo>
                  <a:pt x="119" y="43"/>
                  <a:pt x="119" y="43"/>
                  <a:pt x="119" y="43"/>
                </a:cubicBezTo>
                <a:lnTo>
                  <a:pt x="131" y="9"/>
                </a:lnTo>
                <a:close/>
                <a:moveTo>
                  <a:pt x="29" y="9"/>
                </a:moveTo>
                <a:cubicBezTo>
                  <a:pt x="41" y="43"/>
                  <a:pt x="41" y="43"/>
                  <a:pt x="41" y="43"/>
                </a:cubicBezTo>
                <a:cubicBezTo>
                  <a:pt x="7" y="43"/>
                  <a:pt x="7" y="43"/>
                  <a:pt x="7" y="43"/>
                </a:cubicBezTo>
                <a:lnTo>
                  <a:pt x="29" y="9"/>
                </a:lnTo>
                <a:close/>
                <a:moveTo>
                  <a:pt x="43" y="48"/>
                </a:moveTo>
                <a:cubicBezTo>
                  <a:pt x="72" y="127"/>
                  <a:pt x="72" y="127"/>
                  <a:pt x="72" y="127"/>
                </a:cubicBezTo>
                <a:cubicBezTo>
                  <a:pt x="8" y="48"/>
                  <a:pt x="8" y="48"/>
                  <a:pt x="8" y="48"/>
                </a:cubicBezTo>
                <a:lnTo>
                  <a:pt x="43" y="48"/>
                </a:lnTo>
                <a:close/>
                <a:moveTo>
                  <a:pt x="86" y="129"/>
                </a:moveTo>
                <a:cubicBezTo>
                  <a:pt x="117" y="48"/>
                  <a:pt x="117" y="48"/>
                  <a:pt x="117" y="48"/>
                </a:cubicBezTo>
                <a:cubicBezTo>
                  <a:pt x="152" y="48"/>
                  <a:pt x="152" y="48"/>
                  <a:pt x="152" y="48"/>
                </a:cubicBezTo>
                <a:lnTo>
                  <a:pt x="86" y="12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dirty="0">
              <a:latin typeface="Montserrat ExtraBold" pitchFamily="2" charset="77"/>
            </a:endParaRPr>
          </a:p>
        </p:txBody>
      </p:sp>
      <p:sp>
        <p:nvSpPr>
          <p:cNvPr id="74761" name="TextBox 27">
            <a:extLst>
              <a:ext uri="{FF2B5EF4-FFF2-40B4-BE49-F238E27FC236}">
                <a16:creationId xmlns:a16="http://schemas.microsoft.com/office/drawing/2014/main" id="{9DDD2922-295F-58DC-2DB4-9CF0669BA315}"/>
              </a:ext>
            </a:extLst>
          </p:cNvPr>
          <p:cNvSpPr txBox="1">
            <a:spLocks noChangeArrowheads="1"/>
          </p:cNvSpPr>
          <p:nvPr/>
        </p:nvSpPr>
        <p:spPr bwMode="auto">
          <a:xfrm>
            <a:off x="7572375" y="1073150"/>
            <a:ext cx="2874963" cy="98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eaLnBrk="1" hangingPunct="1">
              <a:lnSpc>
                <a:spcPct val="120000"/>
              </a:lnSpc>
              <a:spcBef>
                <a:spcPts val="600"/>
              </a:spcBef>
            </a:pPr>
            <a:r>
              <a:rPr lang="en-US" altLang="en-CO" sz="1200" b="1" dirty="0">
                <a:latin typeface="Montserrat" pitchFamily="2" charset="77"/>
              </a:rPr>
              <a:t>Write title here</a:t>
            </a:r>
          </a:p>
          <a:p>
            <a:pPr marL="0" marR="0" lvl="0" indent="0" defTabSz="914400" rtl="0" eaLnBrk="1" fontAlgn="auto" latinLnBrk="0" hangingPunct="1">
              <a:lnSpc>
                <a:spcPct val="150000"/>
              </a:lnSpc>
              <a:spcBef>
                <a:spcPts val="0"/>
              </a:spcBef>
              <a:spcAft>
                <a:spcPts val="0"/>
              </a:spcAft>
              <a:buClrTx/>
              <a:buSzTx/>
              <a:buFontTx/>
              <a:buNone/>
              <a:tabLst/>
              <a:defRPr/>
            </a:pPr>
            <a:r>
              <a:rPr lang="en-US" sz="1000" dirty="0">
                <a:latin typeface="Montserrat" pitchFamily="2" charset="77"/>
              </a:rPr>
              <a:t>You can do whatever you want, go a impress your audience with an amazing presentation.</a:t>
            </a:r>
          </a:p>
        </p:txBody>
      </p:sp>
      <p:sp>
        <p:nvSpPr>
          <p:cNvPr id="29" name="Oval 28">
            <a:extLst>
              <a:ext uri="{FF2B5EF4-FFF2-40B4-BE49-F238E27FC236}">
                <a16:creationId xmlns:a16="http://schemas.microsoft.com/office/drawing/2014/main" id="{3615D328-8171-CCA4-459E-88ECF860C558}"/>
              </a:ext>
            </a:extLst>
          </p:cNvPr>
          <p:cNvSpPr/>
          <p:nvPr/>
        </p:nvSpPr>
        <p:spPr>
          <a:xfrm>
            <a:off x="7046913" y="1163638"/>
            <a:ext cx="342900" cy="3429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80000"/>
              </a:lnSpc>
              <a:spcBef>
                <a:spcPts val="0"/>
              </a:spcBef>
              <a:spcAft>
                <a:spcPts val="0"/>
              </a:spcAft>
              <a:defRPr/>
            </a:pPr>
            <a:r>
              <a:rPr lang="en-US" sz="1000" b="1" dirty="0">
                <a:solidFill>
                  <a:srgbClr val="FFFFFF"/>
                </a:solidFill>
                <a:latin typeface="Montserrat ExtraBold" pitchFamily="2" charset="77"/>
              </a:rPr>
              <a:t>01</a:t>
            </a:r>
          </a:p>
        </p:txBody>
      </p:sp>
      <p:sp>
        <p:nvSpPr>
          <p:cNvPr id="74763" name="TextBox 33">
            <a:extLst>
              <a:ext uri="{FF2B5EF4-FFF2-40B4-BE49-F238E27FC236}">
                <a16:creationId xmlns:a16="http://schemas.microsoft.com/office/drawing/2014/main" id="{2DC98EF2-1EF4-F65B-2CCE-D1DEB11398B4}"/>
              </a:ext>
            </a:extLst>
          </p:cNvPr>
          <p:cNvSpPr txBox="1">
            <a:spLocks noChangeArrowheads="1"/>
          </p:cNvSpPr>
          <p:nvPr/>
        </p:nvSpPr>
        <p:spPr bwMode="auto">
          <a:xfrm>
            <a:off x="7572375" y="2565400"/>
            <a:ext cx="2874963" cy="98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eaLnBrk="1" hangingPunct="1">
              <a:lnSpc>
                <a:spcPct val="120000"/>
              </a:lnSpc>
              <a:spcBef>
                <a:spcPts val="600"/>
              </a:spcBef>
            </a:pPr>
            <a:r>
              <a:rPr lang="en-US" altLang="en-CO" sz="1200" b="1" dirty="0">
                <a:latin typeface="Montserrat" pitchFamily="2" charset="77"/>
              </a:rPr>
              <a:t>Write title here</a:t>
            </a:r>
          </a:p>
          <a:p>
            <a:pPr marL="0" marR="0" lvl="0" indent="0" defTabSz="914400" rtl="0" eaLnBrk="1" fontAlgn="auto" latinLnBrk="0" hangingPunct="1">
              <a:lnSpc>
                <a:spcPct val="150000"/>
              </a:lnSpc>
              <a:spcBef>
                <a:spcPts val="0"/>
              </a:spcBef>
              <a:spcAft>
                <a:spcPts val="0"/>
              </a:spcAft>
              <a:buClrTx/>
              <a:buSzTx/>
              <a:buFontTx/>
              <a:buNone/>
              <a:tabLst/>
              <a:defRPr/>
            </a:pPr>
            <a:r>
              <a:rPr lang="en-US" sz="1000" dirty="0">
                <a:latin typeface="Montserrat" pitchFamily="2" charset="77"/>
              </a:rPr>
              <a:t>You can do whatever you want, go a impress your audience with an amazing presentation.</a:t>
            </a:r>
          </a:p>
        </p:txBody>
      </p:sp>
      <p:sp>
        <p:nvSpPr>
          <p:cNvPr id="35" name="Oval 34">
            <a:extLst>
              <a:ext uri="{FF2B5EF4-FFF2-40B4-BE49-F238E27FC236}">
                <a16:creationId xmlns:a16="http://schemas.microsoft.com/office/drawing/2014/main" id="{B7C11DD6-2F1E-37B4-2543-42EFC6D703A0}"/>
              </a:ext>
            </a:extLst>
          </p:cNvPr>
          <p:cNvSpPr/>
          <p:nvPr/>
        </p:nvSpPr>
        <p:spPr>
          <a:xfrm>
            <a:off x="7046913" y="2655888"/>
            <a:ext cx="342900" cy="3429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80000"/>
              </a:lnSpc>
              <a:spcBef>
                <a:spcPts val="0"/>
              </a:spcBef>
              <a:spcAft>
                <a:spcPts val="0"/>
              </a:spcAft>
              <a:defRPr/>
            </a:pPr>
            <a:r>
              <a:rPr lang="en-US" sz="1000" b="1" dirty="0">
                <a:solidFill>
                  <a:srgbClr val="FFFFFF"/>
                </a:solidFill>
                <a:latin typeface="Montserrat ExtraBold" pitchFamily="2" charset="77"/>
              </a:rPr>
              <a:t>02</a:t>
            </a:r>
          </a:p>
        </p:txBody>
      </p:sp>
      <p:sp>
        <p:nvSpPr>
          <p:cNvPr id="74765" name="TextBox 35">
            <a:extLst>
              <a:ext uri="{FF2B5EF4-FFF2-40B4-BE49-F238E27FC236}">
                <a16:creationId xmlns:a16="http://schemas.microsoft.com/office/drawing/2014/main" id="{82FE268F-3EFF-0D53-D3F1-B95F45CD2436}"/>
              </a:ext>
            </a:extLst>
          </p:cNvPr>
          <p:cNvSpPr txBox="1">
            <a:spLocks noChangeArrowheads="1"/>
          </p:cNvSpPr>
          <p:nvPr/>
        </p:nvSpPr>
        <p:spPr bwMode="auto">
          <a:xfrm>
            <a:off x="7572375" y="4056063"/>
            <a:ext cx="2874963" cy="98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eaLnBrk="1" hangingPunct="1">
              <a:lnSpc>
                <a:spcPct val="120000"/>
              </a:lnSpc>
              <a:spcBef>
                <a:spcPts val="600"/>
              </a:spcBef>
            </a:pPr>
            <a:r>
              <a:rPr lang="en-US" altLang="en-CO" sz="1200" b="1" dirty="0">
                <a:latin typeface="Montserrat" pitchFamily="2" charset="77"/>
              </a:rPr>
              <a:t>Write title here</a:t>
            </a:r>
          </a:p>
          <a:p>
            <a:pPr marL="0" marR="0" lvl="0" indent="0" defTabSz="914400" rtl="0" eaLnBrk="1" fontAlgn="auto" latinLnBrk="0" hangingPunct="1">
              <a:lnSpc>
                <a:spcPct val="150000"/>
              </a:lnSpc>
              <a:spcBef>
                <a:spcPts val="0"/>
              </a:spcBef>
              <a:spcAft>
                <a:spcPts val="0"/>
              </a:spcAft>
              <a:buClrTx/>
              <a:buSzTx/>
              <a:buFontTx/>
              <a:buNone/>
              <a:tabLst/>
              <a:defRPr/>
            </a:pPr>
            <a:r>
              <a:rPr lang="en-US" sz="1000" dirty="0">
                <a:latin typeface="Montserrat" pitchFamily="2" charset="77"/>
              </a:rPr>
              <a:t>You can do whatever you want, go a impress your audience with an amazing presentation.</a:t>
            </a:r>
          </a:p>
        </p:txBody>
      </p:sp>
      <p:sp>
        <p:nvSpPr>
          <p:cNvPr id="37" name="Oval 36">
            <a:extLst>
              <a:ext uri="{FF2B5EF4-FFF2-40B4-BE49-F238E27FC236}">
                <a16:creationId xmlns:a16="http://schemas.microsoft.com/office/drawing/2014/main" id="{4CC32114-0A84-9D71-E9D4-768B96DB1615}"/>
              </a:ext>
            </a:extLst>
          </p:cNvPr>
          <p:cNvSpPr/>
          <p:nvPr/>
        </p:nvSpPr>
        <p:spPr>
          <a:xfrm>
            <a:off x="7046913" y="4146550"/>
            <a:ext cx="342900" cy="342900"/>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80000"/>
              </a:lnSpc>
              <a:spcBef>
                <a:spcPts val="0"/>
              </a:spcBef>
              <a:spcAft>
                <a:spcPts val="0"/>
              </a:spcAft>
              <a:defRPr/>
            </a:pPr>
            <a:r>
              <a:rPr lang="en-US" sz="1000" b="1" dirty="0">
                <a:solidFill>
                  <a:srgbClr val="FFFFFF"/>
                </a:solidFill>
                <a:latin typeface="Montserrat ExtraBold" pitchFamily="2" charset="77"/>
              </a:rPr>
              <a:t>03</a:t>
            </a:r>
          </a:p>
        </p:txBody>
      </p:sp>
      <p:cxnSp>
        <p:nvCxnSpPr>
          <p:cNvPr id="38" name="Elbow Connector 37">
            <a:extLst>
              <a:ext uri="{FF2B5EF4-FFF2-40B4-BE49-F238E27FC236}">
                <a16:creationId xmlns:a16="http://schemas.microsoft.com/office/drawing/2014/main" id="{B2338DC9-1CF8-1918-9DD3-05A39B4951B9}"/>
              </a:ext>
            </a:extLst>
          </p:cNvPr>
          <p:cNvCxnSpPr>
            <a:stCxn id="6" idx="0"/>
          </p:cNvCxnSpPr>
          <p:nvPr/>
        </p:nvCxnSpPr>
        <p:spPr>
          <a:xfrm rot="5400000" flipH="1" flipV="1">
            <a:off x="4410075" y="838200"/>
            <a:ext cx="1970088" cy="2947988"/>
          </a:xfrm>
          <a:prstGeom prst="bentConnector2">
            <a:avLst/>
          </a:prstGeom>
          <a:ln>
            <a:solidFill>
              <a:schemeClr val="tx1">
                <a:alpha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a:extLst>
              <a:ext uri="{FF2B5EF4-FFF2-40B4-BE49-F238E27FC236}">
                <a16:creationId xmlns:a16="http://schemas.microsoft.com/office/drawing/2014/main" id="{D46C8356-C6D2-3B86-E229-A69C314FB92E}"/>
              </a:ext>
            </a:extLst>
          </p:cNvPr>
          <p:cNvCxnSpPr>
            <a:stCxn id="18" idx="0"/>
          </p:cNvCxnSpPr>
          <p:nvPr/>
        </p:nvCxnSpPr>
        <p:spPr>
          <a:xfrm rot="5400000" flipH="1" flipV="1">
            <a:off x="5623719" y="2034381"/>
            <a:ext cx="466725" cy="2024063"/>
          </a:xfrm>
          <a:prstGeom prst="bentConnector2">
            <a:avLst/>
          </a:prstGeom>
          <a:ln>
            <a:solidFill>
              <a:schemeClr val="tx1">
                <a:alpha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a:extLst>
              <a:ext uri="{FF2B5EF4-FFF2-40B4-BE49-F238E27FC236}">
                <a16:creationId xmlns:a16="http://schemas.microsoft.com/office/drawing/2014/main" id="{B4A7577A-55C6-5B50-451A-FB67E7DF646E}"/>
              </a:ext>
            </a:extLst>
          </p:cNvPr>
          <p:cNvCxnSpPr>
            <a:stCxn id="23" idx="6"/>
          </p:cNvCxnSpPr>
          <p:nvPr/>
        </p:nvCxnSpPr>
        <p:spPr>
          <a:xfrm flipV="1">
            <a:off x="5643563" y="4371975"/>
            <a:ext cx="1225550" cy="188913"/>
          </a:xfrm>
          <a:prstGeom prst="bentConnector3">
            <a:avLst>
              <a:gd name="adj1" fmla="val 50000"/>
            </a:avLst>
          </a:prstGeom>
          <a:ln>
            <a:solidFill>
              <a:schemeClr val="tx1">
                <a:alpha val="4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rc 22">
            <a:extLst>
              <a:ext uri="{FF2B5EF4-FFF2-40B4-BE49-F238E27FC236}">
                <a16:creationId xmlns:a16="http://schemas.microsoft.com/office/drawing/2014/main" id="{126F5313-1947-5206-D15A-8CB35B3F438D}"/>
              </a:ext>
            </a:extLst>
          </p:cNvPr>
          <p:cNvSpPr/>
          <p:nvPr/>
        </p:nvSpPr>
        <p:spPr>
          <a:xfrm>
            <a:off x="1939925" y="3429000"/>
            <a:ext cx="4156075" cy="4156075"/>
          </a:xfrm>
          <a:prstGeom prst="arc">
            <a:avLst/>
          </a:prstGeom>
          <a:ln>
            <a:solidFill>
              <a:schemeClr val="tx1">
                <a:alpha val="2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b="1" dirty="0">
              <a:latin typeface="Montserrat ExtraBold" pitchFamily="2" charset="77"/>
            </a:endParaRPr>
          </a:p>
        </p:txBody>
      </p:sp>
      <p:sp>
        <p:nvSpPr>
          <p:cNvPr id="5" name="Oval 4">
            <a:extLst>
              <a:ext uri="{FF2B5EF4-FFF2-40B4-BE49-F238E27FC236}">
                <a16:creationId xmlns:a16="http://schemas.microsoft.com/office/drawing/2014/main" id="{A547D1C1-1B9F-0A99-C999-B4BF1804F8EE}"/>
              </a:ext>
            </a:extLst>
          </p:cNvPr>
          <p:cNvSpPr/>
          <p:nvPr/>
        </p:nvSpPr>
        <p:spPr>
          <a:xfrm>
            <a:off x="1670050" y="-996950"/>
            <a:ext cx="8851900" cy="8851900"/>
          </a:xfrm>
          <a:prstGeom prst="ellipse">
            <a:avLst/>
          </a:prstGeom>
          <a:noFill/>
          <a:ln w="63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latin typeface="Montserrat ExtraBold" pitchFamily="2" charset="77"/>
            </a:endParaRPr>
          </a:p>
        </p:txBody>
      </p:sp>
      <p:sp>
        <p:nvSpPr>
          <p:cNvPr id="6" name="Oval 5">
            <a:extLst>
              <a:ext uri="{FF2B5EF4-FFF2-40B4-BE49-F238E27FC236}">
                <a16:creationId xmlns:a16="http://schemas.microsoft.com/office/drawing/2014/main" id="{8AE0BEAC-779C-0F1A-5B1E-743452781B5A}"/>
              </a:ext>
            </a:extLst>
          </p:cNvPr>
          <p:cNvSpPr/>
          <p:nvPr/>
        </p:nvSpPr>
        <p:spPr>
          <a:xfrm>
            <a:off x="4041775" y="1374775"/>
            <a:ext cx="4108450" cy="4108450"/>
          </a:xfrm>
          <a:prstGeom prst="ellipse">
            <a:avLst/>
          </a:prstGeom>
          <a:noFill/>
          <a:ln w="6350">
            <a:solidFill>
              <a:schemeClr val="tx1">
                <a:alpha val="2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latin typeface="Montserrat ExtraBold" pitchFamily="2" charset="77"/>
            </a:endParaRPr>
          </a:p>
        </p:txBody>
      </p:sp>
      <p:sp>
        <p:nvSpPr>
          <p:cNvPr id="7" name="Oval 6">
            <a:extLst>
              <a:ext uri="{FF2B5EF4-FFF2-40B4-BE49-F238E27FC236}">
                <a16:creationId xmlns:a16="http://schemas.microsoft.com/office/drawing/2014/main" id="{D99DF7B3-2D70-9B91-30FC-C69DF910D74E}"/>
              </a:ext>
            </a:extLst>
          </p:cNvPr>
          <p:cNvSpPr/>
          <p:nvPr/>
        </p:nvSpPr>
        <p:spPr>
          <a:xfrm>
            <a:off x="5803900" y="1104900"/>
            <a:ext cx="565150" cy="566738"/>
          </a:xfrm>
          <a:prstGeom prst="ellipse">
            <a:avLst/>
          </a:prstGeom>
          <a:solidFill>
            <a:schemeClr val="bg1"/>
          </a:solidFill>
          <a:ln w="63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solidFill>
                  <a:schemeClr val="tx1"/>
                </a:solidFill>
                <a:latin typeface="+mj-lt"/>
                <a:ea typeface="Open Sans" charset="0"/>
                <a:cs typeface="Open Sans" charset="0"/>
              </a:rPr>
              <a:t>2</a:t>
            </a:r>
          </a:p>
        </p:txBody>
      </p:sp>
      <p:sp>
        <p:nvSpPr>
          <p:cNvPr id="8" name="Oval 7">
            <a:extLst>
              <a:ext uri="{FF2B5EF4-FFF2-40B4-BE49-F238E27FC236}">
                <a16:creationId xmlns:a16="http://schemas.microsoft.com/office/drawing/2014/main" id="{1FCDD9FE-3543-5207-A426-CEB0BAA0A840}"/>
              </a:ext>
            </a:extLst>
          </p:cNvPr>
          <p:cNvSpPr/>
          <p:nvPr/>
        </p:nvSpPr>
        <p:spPr>
          <a:xfrm>
            <a:off x="5803900" y="5200650"/>
            <a:ext cx="565150" cy="565150"/>
          </a:xfrm>
          <a:prstGeom prst="ellipse">
            <a:avLst/>
          </a:prstGeom>
          <a:solidFill>
            <a:schemeClr val="bg1"/>
          </a:solidFill>
          <a:ln w="63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solidFill>
                  <a:schemeClr val="tx1"/>
                </a:solidFill>
                <a:latin typeface="+mj-lt"/>
                <a:ea typeface="Open Sans" charset="0"/>
                <a:cs typeface="Open Sans" charset="0"/>
              </a:rPr>
              <a:t>4</a:t>
            </a:r>
          </a:p>
        </p:txBody>
      </p:sp>
      <p:sp>
        <p:nvSpPr>
          <p:cNvPr id="9" name="Oval 8">
            <a:extLst>
              <a:ext uri="{FF2B5EF4-FFF2-40B4-BE49-F238E27FC236}">
                <a16:creationId xmlns:a16="http://schemas.microsoft.com/office/drawing/2014/main" id="{45324CDC-2933-F14D-6FD4-21C81BB2441A}"/>
              </a:ext>
            </a:extLst>
          </p:cNvPr>
          <p:cNvSpPr/>
          <p:nvPr/>
        </p:nvSpPr>
        <p:spPr>
          <a:xfrm>
            <a:off x="3794125" y="3146425"/>
            <a:ext cx="565150" cy="565150"/>
          </a:xfrm>
          <a:prstGeom prst="ellipse">
            <a:avLst/>
          </a:prstGeom>
          <a:solidFill>
            <a:schemeClr val="bg1"/>
          </a:solidFill>
          <a:ln w="63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solidFill>
                  <a:schemeClr val="tx1"/>
                </a:solidFill>
                <a:latin typeface="+mj-lt"/>
                <a:ea typeface="Open Sans" charset="0"/>
                <a:cs typeface="Open Sans" charset="0"/>
              </a:rPr>
              <a:t>1</a:t>
            </a:r>
          </a:p>
        </p:txBody>
      </p:sp>
      <p:sp>
        <p:nvSpPr>
          <p:cNvPr id="10" name="Oval 9">
            <a:extLst>
              <a:ext uri="{FF2B5EF4-FFF2-40B4-BE49-F238E27FC236}">
                <a16:creationId xmlns:a16="http://schemas.microsoft.com/office/drawing/2014/main" id="{9CFB3BA9-CDC8-D0F9-0237-F406F9C3D0B0}"/>
              </a:ext>
            </a:extLst>
          </p:cNvPr>
          <p:cNvSpPr/>
          <p:nvPr/>
        </p:nvSpPr>
        <p:spPr>
          <a:xfrm>
            <a:off x="7867650" y="3146425"/>
            <a:ext cx="565150" cy="565150"/>
          </a:xfrm>
          <a:prstGeom prst="ellipse">
            <a:avLst/>
          </a:prstGeom>
          <a:solidFill>
            <a:schemeClr val="bg1"/>
          </a:solidFill>
          <a:ln w="63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solidFill>
                  <a:schemeClr val="tx1"/>
                </a:solidFill>
                <a:latin typeface="+mj-lt"/>
                <a:ea typeface="Open Sans" charset="0"/>
                <a:cs typeface="Open Sans" charset="0"/>
              </a:rPr>
              <a:t>3</a:t>
            </a:r>
          </a:p>
        </p:txBody>
      </p:sp>
      <p:sp>
        <p:nvSpPr>
          <p:cNvPr id="11" name="TextBox 10">
            <a:extLst>
              <a:ext uri="{FF2B5EF4-FFF2-40B4-BE49-F238E27FC236}">
                <a16:creationId xmlns:a16="http://schemas.microsoft.com/office/drawing/2014/main" id="{CAD538E1-AD1D-E456-44E9-C9E6BBC27D1F}"/>
              </a:ext>
            </a:extLst>
          </p:cNvPr>
          <p:cNvSpPr txBox="1"/>
          <p:nvPr/>
        </p:nvSpPr>
        <p:spPr>
          <a:xfrm>
            <a:off x="6601295" y="1604615"/>
            <a:ext cx="2622218" cy="758797"/>
          </a:xfrm>
          <a:prstGeom prst="rect">
            <a:avLst/>
          </a:prstGeom>
          <a:noFill/>
        </p:spPr>
        <p:txBody>
          <a:bodyPr lIns="0" rIns="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lang="en-US" sz="1000" dirty="0">
                <a:latin typeface="Montserrat" pitchFamily="2" charset="77"/>
              </a:rPr>
              <a:t>You can do whatever you want, go a impress your audience with an amazing presentation.</a:t>
            </a:r>
          </a:p>
        </p:txBody>
      </p:sp>
      <p:sp>
        <p:nvSpPr>
          <p:cNvPr id="12" name="TextBox 11">
            <a:extLst>
              <a:ext uri="{FF2B5EF4-FFF2-40B4-BE49-F238E27FC236}">
                <a16:creationId xmlns:a16="http://schemas.microsoft.com/office/drawing/2014/main" id="{34C87A0E-D350-E45A-BC74-9FAF47A342C4}"/>
              </a:ext>
            </a:extLst>
          </p:cNvPr>
          <p:cNvSpPr txBox="1"/>
          <p:nvPr/>
        </p:nvSpPr>
        <p:spPr>
          <a:xfrm>
            <a:off x="6600825" y="1169988"/>
            <a:ext cx="888641" cy="338554"/>
          </a:xfrm>
          <a:prstGeom prst="rect">
            <a:avLst/>
          </a:prstGeom>
          <a:noFill/>
        </p:spPr>
        <p:txBody>
          <a:bodyPr wrap="none" lIns="0" rIns="0">
            <a:spAutoFit/>
          </a:bodyPr>
          <a:lstStyle/>
          <a:p>
            <a:pPr eaLnBrk="1" fontAlgn="auto" hangingPunct="1">
              <a:spcBef>
                <a:spcPts val="0"/>
              </a:spcBef>
              <a:spcAft>
                <a:spcPts val="0"/>
              </a:spcAft>
              <a:defRPr/>
            </a:pPr>
            <a:r>
              <a:rPr lang="en-US" sz="1600" b="1" dirty="0">
                <a:latin typeface="+mj-lt"/>
                <a:ea typeface="Open Sans" charset="0"/>
                <a:cs typeface="Open Sans" charset="0"/>
              </a:rPr>
              <a:t>Develop</a:t>
            </a:r>
          </a:p>
        </p:txBody>
      </p:sp>
      <p:sp>
        <p:nvSpPr>
          <p:cNvPr id="13" name="TextBox 12">
            <a:extLst>
              <a:ext uri="{FF2B5EF4-FFF2-40B4-BE49-F238E27FC236}">
                <a16:creationId xmlns:a16="http://schemas.microsoft.com/office/drawing/2014/main" id="{1E786E2A-8FF6-ECB7-799C-204A8C66CDC6}"/>
              </a:ext>
            </a:extLst>
          </p:cNvPr>
          <p:cNvSpPr txBox="1"/>
          <p:nvPr/>
        </p:nvSpPr>
        <p:spPr>
          <a:xfrm>
            <a:off x="8600288" y="3632725"/>
            <a:ext cx="2622218" cy="758797"/>
          </a:xfrm>
          <a:prstGeom prst="rect">
            <a:avLst/>
          </a:prstGeom>
          <a:noFill/>
        </p:spPr>
        <p:txBody>
          <a:bodyPr lIns="0" rIns="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lang="en-US" sz="1000" dirty="0">
                <a:latin typeface="Montserrat" pitchFamily="2" charset="77"/>
              </a:rPr>
              <a:t>You can do whatever you want, go a impress your audience with an amazing presentation.</a:t>
            </a:r>
          </a:p>
        </p:txBody>
      </p:sp>
      <p:sp>
        <p:nvSpPr>
          <p:cNvPr id="14" name="TextBox 13">
            <a:extLst>
              <a:ext uri="{FF2B5EF4-FFF2-40B4-BE49-F238E27FC236}">
                <a16:creationId xmlns:a16="http://schemas.microsoft.com/office/drawing/2014/main" id="{7852532C-1D0A-F432-42EA-31180692A0D0}"/>
              </a:ext>
            </a:extLst>
          </p:cNvPr>
          <p:cNvSpPr txBox="1"/>
          <p:nvPr/>
        </p:nvSpPr>
        <p:spPr>
          <a:xfrm>
            <a:off x="8601075" y="3197225"/>
            <a:ext cx="814005" cy="338554"/>
          </a:xfrm>
          <a:prstGeom prst="rect">
            <a:avLst/>
          </a:prstGeom>
          <a:noFill/>
        </p:spPr>
        <p:txBody>
          <a:bodyPr wrap="none" lIns="0" rIns="0">
            <a:spAutoFit/>
          </a:bodyPr>
          <a:lstStyle/>
          <a:p>
            <a:pPr eaLnBrk="1" fontAlgn="auto" hangingPunct="1">
              <a:spcBef>
                <a:spcPts val="0"/>
              </a:spcBef>
              <a:spcAft>
                <a:spcPts val="0"/>
              </a:spcAft>
              <a:defRPr/>
            </a:pPr>
            <a:r>
              <a:rPr lang="en-US" sz="1600" b="1" dirty="0">
                <a:latin typeface="+mj-lt"/>
                <a:ea typeface="Open Sans" charset="0"/>
                <a:cs typeface="Open Sans" charset="0"/>
              </a:rPr>
              <a:t>Launch</a:t>
            </a:r>
          </a:p>
        </p:txBody>
      </p:sp>
      <p:sp>
        <p:nvSpPr>
          <p:cNvPr id="15" name="TextBox 14">
            <a:extLst>
              <a:ext uri="{FF2B5EF4-FFF2-40B4-BE49-F238E27FC236}">
                <a16:creationId xmlns:a16="http://schemas.microsoft.com/office/drawing/2014/main" id="{76E84EA7-A2F6-C515-7174-3A2B75ED056C}"/>
              </a:ext>
            </a:extLst>
          </p:cNvPr>
          <p:cNvSpPr txBox="1"/>
          <p:nvPr/>
        </p:nvSpPr>
        <p:spPr>
          <a:xfrm>
            <a:off x="21667968" y="5939763"/>
            <a:ext cx="1472786" cy="875624"/>
          </a:xfrm>
          <a:prstGeom prst="rect">
            <a:avLst/>
          </a:prstGeom>
          <a:noFill/>
        </p:spPr>
        <p:txBody>
          <a:bodyPr lIns="0" rIns="0">
            <a:spAutoFit/>
          </a:bodyPr>
          <a:lstStyle/>
          <a:p>
            <a:pPr eaLnBrk="1" fontAlgn="auto" hangingPunct="1">
              <a:lnSpc>
                <a:spcPct val="130000"/>
              </a:lnSpc>
              <a:spcBef>
                <a:spcPts val="0"/>
              </a:spcBef>
              <a:spcAft>
                <a:spcPts val="0"/>
              </a:spcAft>
              <a:defRPr/>
            </a:pPr>
            <a:r>
              <a:rPr lang="en-US" sz="1000" b="1" dirty="0">
                <a:solidFill>
                  <a:schemeClr val="tx1">
                    <a:alpha val="70000"/>
                  </a:schemeClr>
                </a:solidFill>
                <a:latin typeface="Montserrat SemiBold" pitchFamily="2" charset="77"/>
                <a:ea typeface="Open Sans" charset="0"/>
                <a:cs typeface="Open Sans" charset="0"/>
              </a:rPr>
              <a:t>A peep at some distant orb has power to raise and purify our thoughts.</a:t>
            </a:r>
          </a:p>
        </p:txBody>
      </p:sp>
      <p:sp>
        <p:nvSpPr>
          <p:cNvPr id="16" name="TextBox 15">
            <a:extLst>
              <a:ext uri="{FF2B5EF4-FFF2-40B4-BE49-F238E27FC236}">
                <a16:creationId xmlns:a16="http://schemas.microsoft.com/office/drawing/2014/main" id="{60A203D7-E7DE-B2A7-F7F3-F60DE5DA7D43}"/>
              </a:ext>
            </a:extLst>
          </p:cNvPr>
          <p:cNvSpPr txBox="1"/>
          <p:nvPr/>
        </p:nvSpPr>
        <p:spPr>
          <a:xfrm>
            <a:off x="20937538" y="5465763"/>
            <a:ext cx="538162" cy="646331"/>
          </a:xfrm>
          <a:prstGeom prst="rect">
            <a:avLst/>
          </a:prstGeom>
          <a:noFill/>
        </p:spPr>
        <p:txBody>
          <a:bodyPr lIns="0" rIns="0">
            <a:spAutoFit/>
          </a:bodyPr>
          <a:lstStyle/>
          <a:p>
            <a:pPr eaLnBrk="1" fontAlgn="auto" hangingPunct="1">
              <a:spcBef>
                <a:spcPts val="0"/>
              </a:spcBef>
              <a:spcAft>
                <a:spcPts val="0"/>
              </a:spcAft>
              <a:defRPr/>
            </a:pPr>
            <a:r>
              <a:rPr lang="en-US" sz="1200" b="1" spc="300" dirty="0">
                <a:latin typeface="Montserrat SemiBold" pitchFamily="2" charset="77"/>
                <a:ea typeface="Open Sans" charset="0"/>
                <a:cs typeface="Open Sans" charset="0"/>
              </a:rPr>
              <a:t>DEVELOP</a:t>
            </a:r>
          </a:p>
        </p:txBody>
      </p:sp>
      <p:sp>
        <p:nvSpPr>
          <p:cNvPr id="17" name="TextBox 16">
            <a:extLst>
              <a:ext uri="{FF2B5EF4-FFF2-40B4-BE49-F238E27FC236}">
                <a16:creationId xmlns:a16="http://schemas.microsoft.com/office/drawing/2014/main" id="{9EC233A9-BE31-9531-F1DA-56D47FEDD9DF}"/>
              </a:ext>
            </a:extLst>
          </p:cNvPr>
          <p:cNvSpPr txBox="1"/>
          <p:nvPr/>
        </p:nvSpPr>
        <p:spPr>
          <a:xfrm>
            <a:off x="1661002" y="3632725"/>
            <a:ext cx="1987712" cy="758797"/>
          </a:xfrm>
          <a:prstGeom prst="rect">
            <a:avLst/>
          </a:prstGeom>
          <a:noFill/>
        </p:spPr>
        <p:txBody>
          <a:bodyPr lIns="0" rIns="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lang="en-US" sz="1000" dirty="0">
                <a:latin typeface="Montserrat" pitchFamily="2" charset="77"/>
              </a:rPr>
              <a:t>You can do whatever you want, go a impress your audience with an amazing presentation.</a:t>
            </a:r>
          </a:p>
        </p:txBody>
      </p:sp>
      <p:sp>
        <p:nvSpPr>
          <p:cNvPr id="18" name="TextBox 17">
            <a:extLst>
              <a:ext uri="{FF2B5EF4-FFF2-40B4-BE49-F238E27FC236}">
                <a16:creationId xmlns:a16="http://schemas.microsoft.com/office/drawing/2014/main" id="{AACCA14D-51DD-31FC-B42C-1278BDB817CE}"/>
              </a:ext>
            </a:extLst>
          </p:cNvPr>
          <p:cNvSpPr txBox="1"/>
          <p:nvPr/>
        </p:nvSpPr>
        <p:spPr>
          <a:xfrm>
            <a:off x="3159159" y="3197225"/>
            <a:ext cx="488916" cy="338554"/>
          </a:xfrm>
          <a:prstGeom prst="rect">
            <a:avLst/>
          </a:prstGeom>
          <a:noFill/>
        </p:spPr>
        <p:txBody>
          <a:bodyPr wrap="none" lIns="0" rIns="0">
            <a:spAutoFit/>
          </a:bodyPr>
          <a:lstStyle/>
          <a:p>
            <a:pPr algn="r" eaLnBrk="1" fontAlgn="auto" hangingPunct="1">
              <a:spcBef>
                <a:spcPts val="0"/>
              </a:spcBef>
              <a:spcAft>
                <a:spcPts val="0"/>
              </a:spcAft>
              <a:defRPr/>
            </a:pPr>
            <a:r>
              <a:rPr lang="en-US" sz="1600" b="1" dirty="0">
                <a:latin typeface="+mj-lt"/>
                <a:ea typeface="Open Sans" charset="0"/>
                <a:cs typeface="Open Sans" charset="0"/>
              </a:rPr>
              <a:t>Idea</a:t>
            </a:r>
          </a:p>
        </p:txBody>
      </p:sp>
      <p:sp>
        <p:nvSpPr>
          <p:cNvPr id="19" name="TextBox 18">
            <a:extLst>
              <a:ext uri="{FF2B5EF4-FFF2-40B4-BE49-F238E27FC236}">
                <a16:creationId xmlns:a16="http://schemas.microsoft.com/office/drawing/2014/main" id="{2D0A3454-6740-5881-C1F4-6D50E7ED127F}"/>
              </a:ext>
            </a:extLst>
          </p:cNvPr>
          <p:cNvSpPr txBox="1"/>
          <p:nvPr/>
        </p:nvSpPr>
        <p:spPr>
          <a:xfrm>
            <a:off x="6601295" y="5727096"/>
            <a:ext cx="2622218" cy="758797"/>
          </a:xfrm>
          <a:prstGeom prst="rect">
            <a:avLst/>
          </a:prstGeom>
          <a:noFill/>
        </p:spPr>
        <p:txBody>
          <a:bodyPr lIns="0" rIns="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lang="en-US" sz="1000" dirty="0">
                <a:latin typeface="Montserrat" pitchFamily="2" charset="77"/>
              </a:rPr>
              <a:t>You can do whatever you want, go a impress your audience with an amazing presentation.</a:t>
            </a:r>
          </a:p>
        </p:txBody>
      </p:sp>
      <p:sp>
        <p:nvSpPr>
          <p:cNvPr id="20" name="TextBox 19">
            <a:extLst>
              <a:ext uri="{FF2B5EF4-FFF2-40B4-BE49-F238E27FC236}">
                <a16:creationId xmlns:a16="http://schemas.microsoft.com/office/drawing/2014/main" id="{64E12FFE-DA76-2FA1-7C46-4F19978811F0}"/>
              </a:ext>
            </a:extLst>
          </p:cNvPr>
          <p:cNvSpPr txBox="1"/>
          <p:nvPr/>
        </p:nvSpPr>
        <p:spPr>
          <a:xfrm>
            <a:off x="6600825" y="5292725"/>
            <a:ext cx="763029" cy="338554"/>
          </a:xfrm>
          <a:prstGeom prst="rect">
            <a:avLst/>
          </a:prstGeom>
          <a:noFill/>
        </p:spPr>
        <p:txBody>
          <a:bodyPr wrap="none" lIns="0" rIns="0">
            <a:spAutoFit/>
          </a:bodyPr>
          <a:lstStyle/>
          <a:p>
            <a:pPr eaLnBrk="1" fontAlgn="auto" hangingPunct="1">
              <a:spcBef>
                <a:spcPts val="0"/>
              </a:spcBef>
              <a:spcAft>
                <a:spcPts val="0"/>
              </a:spcAft>
              <a:defRPr/>
            </a:pPr>
            <a:r>
              <a:rPr lang="en-US" sz="1600" b="1" dirty="0">
                <a:latin typeface="+mj-lt"/>
                <a:ea typeface="Open Sans" charset="0"/>
                <a:cs typeface="Open Sans" charset="0"/>
              </a:rPr>
              <a:t>Design</a:t>
            </a:r>
          </a:p>
        </p:txBody>
      </p:sp>
      <p:sp>
        <p:nvSpPr>
          <p:cNvPr id="21" name="Oval 20">
            <a:extLst>
              <a:ext uri="{FF2B5EF4-FFF2-40B4-BE49-F238E27FC236}">
                <a16:creationId xmlns:a16="http://schemas.microsoft.com/office/drawing/2014/main" id="{28E53FCF-2B94-79C4-058F-A1EA8B25FADF}"/>
              </a:ext>
            </a:extLst>
          </p:cNvPr>
          <p:cNvSpPr/>
          <p:nvPr/>
        </p:nvSpPr>
        <p:spPr>
          <a:xfrm>
            <a:off x="5078413" y="2422525"/>
            <a:ext cx="2001837" cy="20002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0" anchor="ctr"/>
          <a:lstStyle/>
          <a:p>
            <a:pPr algn="ctr" eaLnBrk="1" fontAlgn="auto" hangingPunct="1">
              <a:spcBef>
                <a:spcPts val="0"/>
              </a:spcBef>
              <a:spcAft>
                <a:spcPts val="0"/>
              </a:spcAft>
              <a:defRPr/>
            </a:pPr>
            <a:r>
              <a:rPr lang="en-US" sz="1200" b="1" dirty="0">
                <a:latin typeface="+mj-lt"/>
                <a:ea typeface="Open Sans" charset="0"/>
                <a:cs typeface="Open Sans" charset="0"/>
              </a:rPr>
              <a:t>Title here</a:t>
            </a:r>
          </a:p>
        </p:txBody>
      </p:sp>
      <p:sp>
        <p:nvSpPr>
          <p:cNvPr id="60435" name="Freeform 1361">
            <a:extLst>
              <a:ext uri="{FF2B5EF4-FFF2-40B4-BE49-F238E27FC236}">
                <a16:creationId xmlns:a16="http://schemas.microsoft.com/office/drawing/2014/main" id="{D168325E-8E23-5B1C-2BE4-F59FAF992043}"/>
              </a:ext>
            </a:extLst>
          </p:cNvPr>
          <p:cNvSpPr>
            <a:spLocks noEditPoints="1"/>
          </p:cNvSpPr>
          <p:nvPr/>
        </p:nvSpPr>
        <p:spPr bwMode="auto">
          <a:xfrm>
            <a:off x="5827713" y="2901950"/>
            <a:ext cx="546100" cy="550863"/>
          </a:xfrm>
          <a:custGeom>
            <a:avLst/>
            <a:gdLst>
              <a:gd name="T0" fmla="*/ 273050 w 160"/>
              <a:gd name="T1" fmla="*/ 416590 h 160"/>
              <a:gd name="T2" fmla="*/ 273050 w 160"/>
              <a:gd name="T3" fmla="*/ 399376 h 160"/>
              <a:gd name="T4" fmla="*/ 395923 w 160"/>
              <a:gd name="T5" fmla="*/ 275432 h 160"/>
              <a:gd name="T6" fmla="*/ 498316 w 160"/>
              <a:gd name="T7" fmla="*/ 213459 h 160"/>
              <a:gd name="T8" fmla="*/ 498316 w 160"/>
              <a:gd name="T9" fmla="*/ 123944 h 160"/>
              <a:gd name="T10" fmla="*/ 402749 w 160"/>
              <a:gd name="T11" fmla="*/ 58529 h 160"/>
              <a:gd name="T12" fmla="*/ 334486 w 160"/>
              <a:gd name="T13" fmla="*/ 27543 h 160"/>
              <a:gd name="T14" fmla="*/ 211614 w 160"/>
              <a:gd name="T15" fmla="*/ 27543 h 160"/>
              <a:gd name="T16" fmla="*/ 143351 w 160"/>
              <a:gd name="T17" fmla="*/ 58529 h 160"/>
              <a:gd name="T18" fmla="*/ 47784 w 160"/>
              <a:gd name="T19" fmla="*/ 123944 h 160"/>
              <a:gd name="T20" fmla="*/ 47784 w 160"/>
              <a:gd name="T21" fmla="*/ 213459 h 160"/>
              <a:gd name="T22" fmla="*/ 0 w 160"/>
              <a:gd name="T23" fmla="*/ 309860 h 160"/>
              <a:gd name="T24" fmla="*/ 71676 w 160"/>
              <a:gd name="T25" fmla="*/ 392490 h 160"/>
              <a:gd name="T26" fmla="*/ 58023 w 160"/>
              <a:gd name="T27" fmla="*/ 447576 h 160"/>
              <a:gd name="T28" fmla="*/ 157004 w 160"/>
              <a:gd name="T29" fmla="*/ 478562 h 160"/>
              <a:gd name="T30" fmla="*/ 238919 w 160"/>
              <a:gd name="T31" fmla="*/ 550863 h 160"/>
              <a:gd name="T32" fmla="*/ 334486 w 160"/>
              <a:gd name="T33" fmla="*/ 502662 h 160"/>
              <a:gd name="T34" fmla="*/ 443706 w 160"/>
              <a:gd name="T35" fmla="*/ 492334 h 160"/>
              <a:gd name="T36" fmla="*/ 488077 w 160"/>
              <a:gd name="T37" fmla="*/ 406261 h 160"/>
              <a:gd name="T38" fmla="*/ 518795 w 160"/>
              <a:gd name="T39" fmla="*/ 337404 h 160"/>
              <a:gd name="T40" fmla="*/ 518795 w 160"/>
              <a:gd name="T41" fmla="*/ 213459 h 160"/>
              <a:gd name="T42" fmla="*/ 481251 w 160"/>
              <a:gd name="T43" fmla="*/ 316746 h 160"/>
              <a:gd name="T44" fmla="*/ 450533 w 160"/>
              <a:gd name="T45" fmla="*/ 395933 h 160"/>
              <a:gd name="T46" fmla="*/ 430054 w 160"/>
              <a:gd name="T47" fmla="*/ 478562 h 160"/>
              <a:gd name="T48" fmla="*/ 385683 w 160"/>
              <a:gd name="T49" fmla="*/ 457905 h 160"/>
              <a:gd name="T50" fmla="*/ 314008 w 160"/>
              <a:gd name="T51" fmla="*/ 523320 h 160"/>
              <a:gd name="T52" fmla="*/ 232093 w 160"/>
              <a:gd name="T53" fmla="*/ 523320 h 160"/>
              <a:gd name="T54" fmla="*/ 160417 w 160"/>
              <a:gd name="T55" fmla="*/ 457905 h 160"/>
              <a:gd name="T56" fmla="*/ 116046 w 160"/>
              <a:gd name="T57" fmla="*/ 478562 h 160"/>
              <a:gd name="T58" fmla="*/ 95568 w 160"/>
              <a:gd name="T59" fmla="*/ 395933 h 160"/>
              <a:gd name="T60" fmla="*/ 64849 w 160"/>
              <a:gd name="T61" fmla="*/ 316746 h 160"/>
              <a:gd name="T62" fmla="*/ 20479 w 160"/>
              <a:gd name="T63" fmla="*/ 241003 h 160"/>
              <a:gd name="T64" fmla="*/ 64849 w 160"/>
              <a:gd name="T65" fmla="*/ 227231 h 160"/>
              <a:gd name="T66" fmla="*/ 71676 w 160"/>
              <a:gd name="T67" fmla="*/ 130830 h 160"/>
              <a:gd name="T68" fmla="*/ 129699 w 160"/>
              <a:gd name="T69" fmla="*/ 72301 h 160"/>
              <a:gd name="T70" fmla="*/ 225266 w 160"/>
              <a:gd name="T71" fmla="*/ 65415 h 160"/>
              <a:gd name="T72" fmla="*/ 238919 w 160"/>
              <a:gd name="T73" fmla="*/ 20657 h 160"/>
              <a:gd name="T74" fmla="*/ 314008 w 160"/>
              <a:gd name="T75" fmla="*/ 65415 h 160"/>
              <a:gd name="T76" fmla="*/ 392509 w 160"/>
              <a:gd name="T77" fmla="*/ 96401 h 160"/>
              <a:gd name="T78" fmla="*/ 474424 w 160"/>
              <a:gd name="T79" fmla="*/ 117058 h 160"/>
              <a:gd name="T80" fmla="*/ 453946 w 160"/>
              <a:gd name="T81" fmla="*/ 161816 h 160"/>
              <a:gd name="T82" fmla="*/ 518795 w 160"/>
              <a:gd name="T83" fmla="*/ 234117 h 160"/>
              <a:gd name="T84" fmla="*/ 273050 w 160"/>
              <a:gd name="T85" fmla="*/ 172145 h 160"/>
              <a:gd name="T86" fmla="*/ 375444 w 160"/>
              <a:gd name="T87" fmla="*/ 275432 h 160"/>
              <a:gd name="T88" fmla="*/ 191135 w 160"/>
              <a:gd name="T89" fmla="*/ 275432 h 160"/>
              <a:gd name="T90" fmla="*/ 273050 w 160"/>
              <a:gd name="T91" fmla="*/ 358061 h 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0" h="160">
                <a:moveTo>
                  <a:pt x="80" y="39"/>
                </a:moveTo>
                <a:cubicBezTo>
                  <a:pt x="57" y="39"/>
                  <a:pt x="39" y="57"/>
                  <a:pt x="39" y="80"/>
                </a:cubicBezTo>
                <a:cubicBezTo>
                  <a:pt x="39" y="103"/>
                  <a:pt x="57" y="121"/>
                  <a:pt x="80" y="121"/>
                </a:cubicBezTo>
                <a:cubicBezTo>
                  <a:pt x="103" y="121"/>
                  <a:pt x="121" y="103"/>
                  <a:pt x="121" y="80"/>
                </a:cubicBezTo>
                <a:cubicBezTo>
                  <a:pt x="121" y="57"/>
                  <a:pt x="103" y="39"/>
                  <a:pt x="80" y="39"/>
                </a:cubicBezTo>
                <a:close/>
                <a:moveTo>
                  <a:pt x="80" y="116"/>
                </a:moveTo>
                <a:cubicBezTo>
                  <a:pt x="60" y="116"/>
                  <a:pt x="44" y="100"/>
                  <a:pt x="44" y="80"/>
                </a:cubicBezTo>
                <a:cubicBezTo>
                  <a:pt x="44" y="60"/>
                  <a:pt x="60" y="44"/>
                  <a:pt x="80" y="44"/>
                </a:cubicBezTo>
                <a:cubicBezTo>
                  <a:pt x="100" y="44"/>
                  <a:pt x="116" y="60"/>
                  <a:pt x="116" y="80"/>
                </a:cubicBezTo>
                <a:cubicBezTo>
                  <a:pt x="116" y="100"/>
                  <a:pt x="100" y="116"/>
                  <a:pt x="80" y="116"/>
                </a:cubicBezTo>
                <a:close/>
                <a:moveTo>
                  <a:pt x="152" y="62"/>
                </a:moveTo>
                <a:cubicBezTo>
                  <a:pt x="146" y="62"/>
                  <a:pt x="146" y="62"/>
                  <a:pt x="146" y="62"/>
                </a:cubicBezTo>
                <a:cubicBezTo>
                  <a:pt x="144" y="57"/>
                  <a:pt x="142" y="51"/>
                  <a:pt x="139" y="46"/>
                </a:cubicBezTo>
                <a:cubicBezTo>
                  <a:pt x="143" y="42"/>
                  <a:pt x="143" y="42"/>
                  <a:pt x="143" y="42"/>
                </a:cubicBezTo>
                <a:cubicBezTo>
                  <a:pt x="145" y="40"/>
                  <a:pt x="146" y="38"/>
                  <a:pt x="146" y="36"/>
                </a:cubicBezTo>
                <a:cubicBezTo>
                  <a:pt x="146" y="34"/>
                  <a:pt x="145" y="32"/>
                  <a:pt x="143" y="30"/>
                </a:cubicBezTo>
                <a:cubicBezTo>
                  <a:pt x="130" y="17"/>
                  <a:pt x="130" y="17"/>
                  <a:pt x="130" y="17"/>
                </a:cubicBezTo>
                <a:cubicBezTo>
                  <a:pt x="127" y="14"/>
                  <a:pt x="121" y="14"/>
                  <a:pt x="118" y="17"/>
                </a:cubicBezTo>
                <a:cubicBezTo>
                  <a:pt x="114" y="21"/>
                  <a:pt x="114" y="21"/>
                  <a:pt x="114" y="21"/>
                </a:cubicBezTo>
                <a:cubicBezTo>
                  <a:pt x="109" y="18"/>
                  <a:pt x="103" y="16"/>
                  <a:pt x="98" y="14"/>
                </a:cubicBezTo>
                <a:cubicBezTo>
                  <a:pt x="98" y="8"/>
                  <a:pt x="98" y="8"/>
                  <a:pt x="98" y="8"/>
                </a:cubicBezTo>
                <a:cubicBezTo>
                  <a:pt x="98" y="4"/>
                  <a:pt x="94" y="0"/>
                  <a:pt x="90" y="0"/>
                </a:cubicBezTo>
                <a:cubicBezTo>
                  <a:pt x="70" y="0"/>
                  <a:pt x="70" y="0"/>
                  <a:pt x="70" y="0"/>
                </a:cubicBezTo>
                <a:cubicBezTo>
                  <a:pt x="66" y="0"/>
                  <a:pt x="62" y="4"/>
                  <a:pt x="62" y="8"/>
                </a:cubicBezTo>
                <a:cubicBezTo>
                  <a:pt x="62" y="14"/>
                  <a:pt x="62" y="14"/>
                  <a:pt x="62" y="14"/>
                </a:cubicBezTo>
                <a:cubicBezTo>
                  <a:pt x="57" y="16"/>
                  <a:pt x="51" y="18"/>
                  <a:pt x="46" y="21"/>
                </a:cubicBezTo>
                <a:cubicBezTo>
                  <a:pt x="42" y="17"/>
                  <a:pt x="42" y="17"/>
                  <a:pt x="42" y="17"/>
                </a:cubicBezTo>
                <a:cubicBezTo>
                  <a:pt x="39" y="14"/>
                  <a:pt x="33" y="14"/>
                  <a:pt x="30" y="17"/>
                </a:cubicBezTo>
                <a:cubicBezTo>
                  <a:pt x="17" y="30"/>
                  <a:pt x="17" y="30"/>
                  <a:pt x="17" y="30"/>
                </a:cubicBezTo>
                <a:cubicBezTo>
                  <a:pt x="15" y="32"/>
                  <a:pt x="14" y="34"/>
                  <a:pt x="14" y="36"/>
                </a:cubicBezTo>
                <a:cubicBezTo>
                  <a:pt x="14" y="38"/>
                  <a:pt x="15" y="40"/>
                  <a:pt x="17" y="42"/>
                </a:cubicBezTo>
                <a:cubicBezTo>
                  <a:pt x="21" y="46"/>
                  <a:pt x="21" y="46"/>
                  <a:pt x="21" y="46"/>
                </a:cubicBezTo>
                <a:cubicBezTo>
                  <a:pt x="18" y="51"/>
                  <a:pt x="16" y="57"/>
                  <a:pt x="14" y="62"/>
                </a:cubicBezTo>
                <a:cubicBezTo>
                  <a:pt x="8" y="62"/>
                  <a:pt x="8" y="62"/>
                  <a:pt x="8" y="62"/>
                </a:cubicBezTo>
                <a:cubicBezTo>
                  <a:pt x="4" y="62"/>
                  <a:pt x="0" y="66"/>
                  <a:pt x="0" y="70"/>
                </a:cubicBezTo>
                <a:cubicBezTo>
                  <a:pt x="0" y="90"/>
                  <a:pt x="0" y="90"/>
                  <a:pt x="0" y="90"/>
                </a:cubicBezTo>
                <a:cubicBezTo>
                  <a:pt x="0" y="94"/>
                  <a:pt x="4" y="98"/>
                  <a:pt x="8" y="98"/>
                </a:cubicBezTo>
                <a:cubicBezTo>
                  <a:pt x="14" y="98"/>
                  <a:pt x="14" y="98"/>
                  <a:pt x="14" y="98"/>
                </a:cubicBezTo>
                <a:cubicBezTo>
                  <a:pt x="16" y="103"/>
                  <a:pt x="18" y="109"/>
                  <a:pt x="21" y="114"/>
                </a:cubicBezTo>
                <a:cubicBezTo>
                  <a:pt x="17" y="118"/>
                  <a:pt x="17" y="118"/>
                  <a:pt x="17" y="118"/>
                </a:cubicBezTo>
                <a:cubicBezTo>
                  <a:pt x="15" y="120"/>
                  <a:pt x="14" y="122"/>
                  <a:pt x="14" y="124"/>
                </a:cubicBezTo>
                <a:cubicBezTo>
                  <a:pt x="14" y="126"/>
                  <a:pt x="15" y="128"/>
                  <a:pt x="17" y="130"/>
                </a:cubicBezTo>
                <a:cubicBezTo>
                  <a:pt x="30" y="143"/>
                  <a:pt x="30" y="143"/>
                  <a:pt x="30" y="143"/>
                </a:cubicBezTo>
                <a:cubicBezTo>
                  <a:pt x="33" y="146"/>
                  <a:pt x="39" y="146"/>
                  <a:pt x="42" y="143"/>
                </a:cubicBezTo>
                <a:cubicBezTo>
                  <a:pt x="46" y="139"/>
                  <a:pt x="46" y="139"/>
                  <a:pt x="46" y="139"/>
                </a:cubicBezTo>
                <a:cubicBezTo>
                  <a:pt x="51" y="142"/>
                  <a:pt x="57" y="144"/>
                  <a:pt x="62" y="146"/>
                </a:cubicBezTo>
                <a:cubicBezTo>
                  <a:pt x="62" y="152"/>
                  <a:pt x="62" y="152"/>
                  <a:pt x="62" y="152"/>
                </a:cubicBezTo>
                <a:cubicBezTo>
                  <a:pt x="62" y="156"/>
                  <a:pt x="66" y="160"/>
                  <a:pt x="70" y="160"/>
                </a:cubicBezTo>
                <a:cubicBezTo>
                  <a:pt x="90" y="160"/>
                  <a:pt x="90" y="160"/>
                  <a:pt x="90" y="160"/>
                </a:cubicBezTo>
                <a:cubicBezTo>
                  <a:pt x="94" y="160"/>
                  <a:pt x="98" y="156"/>
                  <a:pt x="98" y="152"/>
                </a:cubicBezTo>
                <a:cubicBezTo>
                  <a:pt x="98" y="146"/>
                  <a:pt x="98" y="146"/>
                  <a:pt x="98" y="146"/>
                </a:cubicBezTo>
                <a:cubicBezTo>
                  <a:pt x="103" y="144"/>
                  <a:pt x="109" y="142"/>
                  <a:pt x="114" y="139"/>
                </a:cubicBezTo>
                <a:cubicBezTo>
                  <a:pt x="118" y="143"/>
                  <a:pt x="118" y="143"/>
                  <a:pt x="118" y="143"/>
                </a:cubicBezTo>
                <a:cubicBezTo>
                  <a:pt x="121" y="146"/>
                  <a:pt x="127" y="146"/>
                  <a:pt x="130" y="143"/>
                </a:cubicBezTo>
                <a:cubicBezTo>
                  <a:pt x="143" y="130"/>
                  <a:pt x="143" y="130"/>
                  <a:pt x="143" y="130"/>
                </a:cubicBezTo>
                <a:cubicBezTo>
                  <a:pt x="145" y="128"/>
                  <a:pt x="146" y="126"/>
                  <a:pt x="146" y="124"/>
                </a:cubicBezTo>
                <a:cubicBezTo>
                  <a:pt x="146" y="122"/>
                  <a:pt x="145" y="120"/>
                  <a:pt x="143" y="118"/>
                </a:cubicBezTo>
                <a:cubicBezTo>
                  <a:pt x="139" y="114"/>
                  <a:pt x="139" y="114"/>
                  <a:pt x="139" y="114"/>
                </a:cubicBezTo>
                <a:cubicBezTo>
                  <a:pt x="142" y="109"/>
                  <a:pt x="144" y="103"/>
                  <a:pt x="146" y="98"/>
                </a:cubicBezTo>
                <a:cubicBezTo>
                  <a:pt x="152" y="98"/>
                  <a:pt x="152" y="98"/>
                  <a:pt x="152" y="98"/>
                </a:cubicBezTo>
                <a:cubicBezTo>
                  <a:pt x="156" y="98"/>
                  <a:pt x="160" y="94"/>
                  <a:pt x="160" y="90"/>
                </a:cubicBezTo>
                <a:cubicBezTo>
                  <a:pt x="160" y="70"/>
                  <a:pt x="160" y="70"/>
                  <a:pt x="160" y="70"/>
                </a:cubicBezTo>
                <a:cubicBezTo>
                  <a:pt x="160" y="66"/>
                  <a:pt x="156" y="62"/>
                  <a:pt x="152" y="62"/>
                </a:cubicBezTo>
                <a:close/>
                <a:moveTo>
                  <a:pt x="154" y="90"/>
                </a:moveTo>
                <a:cubicBezTo>
                  <a:pt x="154" y="91"/>
                  <a:pt x="153" y="92"/>
                  <a:pt x="152" y="92"/>
                </a:cubicBezTo>
                <a:cubicBezTo>
                  <a:pt x="141" y="92"/>
                  <a:pt x="141" y="92"/>
                  <a:pt x="141" y="92"/>
                </a:cubicBezTo>
                <a:cubicBezTo>
                  <a:pt x="141" y="94"/>
                  <a:pt x="141" y="94"/>
                  <a:pt x="141" y="94"/>
                </a:cubicBezTo>
                <a:cubicBezTo>
                  <a:pt x="139" y="101"/>
                  <a:pt x="136" y="107"/>
                  <a:pt x="133" y="113"/>
                </a:cubicBezTo>
                <a:cubicBezTo>
                  <a:pt x="132" y="115"/>
                  <a:pt x="132" y="115"/>
                  <a:pt x="132" y="115"/>
                </a:cubicBezTo>
                <a:cubicBezTo>
                  <a:pt x="139" y="122"/>
                  <a:pt x="139" y="122"/>
                  <a:pt x="139" y="122"/>
                </a:cubicBezTo>
                <a:cubicBezTo>
                  <a:pt x="140" y="123"/>
                  <a:pt x="140" y="125"/>
                  <a:pt x="139" y="126"/>
                </a:cubicBezTo>
                <a:cubicBezTo>
                  <a:pt x="126" y="139"/>
                  <a:pt x="126" y="139"/>
                  <a:pt x="126" y="139"/>
                </a:cubicBezTo>
                <a:cubicBezTo>
                  <a:pt x="125" y="140"/>
                  <a:pt x="123" y="140"/>
                  <a:pt x="122" y="139"/>
                </a:cubicBezTo>
                <a:cubicBezTo>
                  <a:pt x="115" y="132"/>
                  <a:pt x="115" y="132"/>
                  <a:pt x="115" y="132"/>
                </a:cubicBezTo>
                <a:cubicBezTo>
                  <a:pt x="113" y="133"/>
                  <a:pt x="113" y="133"/>
                  <a:pt x="113" y="133"/>
                </a:cubicBezTo>
                <a:cubicBezTo>
                  <a:pt x="107" y="136"/>
                  <a:pt x="101" y="139"/>
                  <a:pt x="94" y="141"/>
                </a:cubicBezTo>
                <a:cubicBezTo>
                  <a:pt x="92" y="141"/>
                  <a:pt x="92" y="141"/>
                  <a:pt x="92" y="141"/>
                </a:cubicBezTo>
                <a:cubicBezTo>
                  <a:pt x="92" y="152"/>
                  <a:pt x="92" y="152"/>
                  <a:pt x="92" y="152"/>
                </a:cubicBezTo>
                <a:cubicBezTo>
                  <a:pt x="92" y="153"/>
                  <a:pt x="91" y="154"/>
                  <a:pt x="90" y="154"/>
                </a:cubicBezTo>
                <a:cubicBezTo>
                  <a:pt x="70" y="154"/>
                  <a:pt x="70" y="154"/>
                  <a:pt x="70" y="154"/>
                </a:cubicBezTo>
                <a:cubicBezTo>
                  <a:pt x="69" y="154"/>
                  <a:pt x="68" y="153"/>
                  <a:pt x="68" y="152"/>
                </a:cubicBezTo>
                <a:cubicBezTo>
                  <a:pt x="68" y="141"/>
                  <a:pt x="68" y="141"/>
                  <a:pt x="68" y="141"/>
                </a:cubicBezTo>
                <a:cubicBezTo>
                  <a:pt x="66" y="141"/>
                  <a:pt x="66" y="141"/>
                  <a:pt x="66" y="141"/>
                </a:cubicBezTo>
                <a:cubicBezTo>
                  <a:pt x="59" y="139"/>
                  <a:pt x="53" y="136"/>
                  <a:pt x="47" y="133"/>
                </a:cubicBezTo>
                <a:cubicBezTo>
                  <a:pt x="45" y="132"/>
                  <a:pt x="45" y="132"/>
                  <a:pt x="45" y="132"/>
                </a:cubicBezTo>
                <a:cubicBezTo>
                  <a:pt x="38" y="139"/>
                  <a:pt x="38" y="139"/>
                  <a:pt x="38" y="139"/>
                </a:cubicBezTo>
                <a:cubicBezTo>
                  <a:pt x="37" y="140"/>
                  <a:pt x="35" y="140"/>
                  <a:pt x="34" y="139"/>
                </a:cubicBezTo>
                <a:cubicBezTo>
                  <a:pt x="21" y="126"/>
                  <a:pt x="21" y="126"/>
                  <a:pt x="21" y="126"/>
                </a:cubicBezTo>
                <a:cubicBezTo>
                  <a:pt x="20" y="125"/>
                  <a:pt x="20" y="123"/>
                  <a:pt x="21" y="122"/>
                </a:cubicBezTo>
                <a:cubicBezTo>
                  <a:pt x="28" y="115"/>
                  <a:pt x="28" y="115"/>
                  <a:pt x="28" y="115"/>
                </a:cubicBezTo>
                <a:cubicBezTo>
                  <a:pt x="27" y="113"/>
                  <a:pt x="27" y="113"/>
                  <a:pt x="27" y="113"/>
                </a:cubicBezTo>
                <a:cubicBezTo>
                  <a:pt x="24" y="107"/>
                  <a:pt x="21" y="101"/>
                  <a:pt x="19" y="94"/>
                </a:cubicBezTo>
                <a:cubicBezTo>
                  <a:pt x="19" y="92"/>
                  <a:pt x="19" y="92"/>
                  <a:pt x="19" y="92"/>
                </a:cubicBezTo>
                <a:cubicBezTo>
                  <a:pt x="8" y="92"/>
                  <a:pt x="8" y="92"/>
                  <a:pt x="8" y="92"/>
                </a:cubicBezTo>
                <a:cubicBezTo>
                  <a:pt x="7" y="92"/>
                  <a:pt x="6" y="91"/>
                  <a:pt x="6" y="90"/>
                </a:cubicBezTo>
                <a:cubicBezTo>
                  <a:pt x="6" y="70"/>
                  <a:pt x="6" y="70"/>
                  <a:pt x="6" y="70"/>
                </a:cubicBezTo>
                <a:cubicBezTo>
                  <a:pt x="6" y="69"/>
                  <a:pt x="7" y="68"/>
                  <a:pt x="8" y="68"/>
                </a:cubicBezTo>
                <a:cubicBezTo>
                  <a:pt x="19" y="68"/>
                  <a:pt x="19" y="68"/>
                  <a:pt x="19" y="68"/>
                </a:cubicBezTo>
                <a:cubicBezTo>
                  <a:pt x="19" y="66"/>
                  <a:pt x="19" y="66"/>
                  <a:pt x="19" y="66"/>
                </a:cubicBezTo>
                <a:cubicBezTo>
                  <a:pt x="21" y="59"/>
                  <a:pt x="24" y="53"/>
                  <a:pt x="27" y="47"/>
                </a:cubicBezTo>
                <a:cubicBezTo>
                  <a:pt x="28" y="45"/>
                  <a:pt x="28" y="45"/>
                  <a:pt x="28" y="45"/>
                </a:cubicBezTo>
                <a:cubicBezTo>
                  <a:pt x="21" y="38"/>
                  <a:pt x="21" y="38"/>
                  <a:pt x="21" y="38"/>
                </a:cubicBezTo>
                <a:cubicBezTo>
                  <a:pt x="20" y="37"/>
                  <a:pt x="20" y="35"/>
                  <a:pt x="21" y="34"/>
                </a:cubicBezTo>
                <a:cubicBezTo>
                  <a:pt x="34" y="21"/>
                  <a:pt x="34" y="21"/>
                  <a:pt x="34" y="21"/>
                </a:cubicBezTo>
                <a:cubicBezTo>
                  <a:pt x="35" y="20"/>
                  <a:pt x="37" y="20"/>
                  <a:pt x="38" y="21"/>
                </a:cubicBezTo>
                <a:cubicBezTo>
                  <a:pt x="45" y="28"/>
                  <a:pt x="45" y="28"/>
                  <a:pt x="45" y="28"/>
                </a:cubicBezTo>
                <a:cubicBezTo>
                  <a:pt x="47" y="27"/>
                  <a:pt x="47" y="27"/>
                  <a:pt x="47" y="27"/>
                </a:cubicBezTo>
                <a:cubicBezTo>
                  <a:pt x="53" y="24"/>
                  <a:pt x="59" y="21"/>
                  <a:pt x="66" y="19"/>
                </a:cubicBezTo>
                <a:cubicBezTo>
                  <a:pt x="68" y="19"/>
                  <a:pt x="68" y="19"/>
                  <a:pt x="68" y="19"/>
                </a:cubicBezTo>
                <a:cubicBezTo>
                  <a:pt x="68" y="8"/>
                  <a:pt x="68" y="8"/>
                  <a:pt x="68" y="8"/>
                </a:cubicBezTo>
                <a:cubicBezTo>
                  <a:pt x="68" y="7"/>
                  <a:pt x="69" y="6"/>
                  <a:pt x="70" y="6"/>
                </a:cubicBezTo>
                <a:cubicBezTo>
                  <a:pt x="90" y="6"/>
                  <a:pt x="90" y="6"/>
                  <a:pt x="90" y="6"/>
                </a:cubicBezTo>
                <a:cubicBezTo>
                  <a:pt x="91" y="6"/>
                  <a:pt x="92" y="7"/>
                  <a:pt x="92" y="8"/>
                </a:cubicBezTo>
                <a:cubicBezTo>
                  <a:pt x="92" y="19"/>
                  <a:pt x="92" y="19"/>
                  <a:pt x="92" y="19"/>
                </a:cubicBezTo>
                <a:cubicBezTo>
                  <a:pt x="94" y="19"/>
                  <a:pt x="94" y="19"/>
                  <a:pt x="94" y="19"/>
                </a:cubicBezTo>
                <a:cubicBezTo>
                  <a:pt x="101" y="21"/>
                  <a:pt x="107" y="24"/>
                  <a:pt x="113" y="27"/>
                </a:cubicBezTo>
                <a:cubicBezTo>
                  <a:pt x="115" y="28"/>
                  <a:pt x="115" y="28"/>
                  <a:pt x="115" y="28"/>
                </a:cubicBezTo>
                <a:cubicBezTo>
                  <a:pt x="122" y="21"/>
                  <a:pt x="122" y="21"/>
                  <a:pt x="122" y="21"/>
                </a:cubicBezTo>
                <a:cubicBezTo>
                  <a:pt x="123" y="20"/>
                  <a:pt x="125" y="20"/>
                  <a:pt x="126" y="21"/>
                </a:cubicBezTo>
                <a:cubicBezTo>
                  <a:pt x="139" y="34"/>
                  <a:pt x="139" y="34"/>
                  <a:pt x="139" y="34"/>
                </a:cubicBezTo>
                <a:cubicBezTo>
                  <a:pt x="140" y="35"/>
                  <a:pt x="140" y="37"/>
                  <a:pt x="139" y="38"/>
                </a:cubicBezTo>
                <a:cubicBezTo>
                  <a:pt x="132" y="45"/>
                  <a:pt x="132" y="45"/>
                  <a:pt x="132" y="45"/>
                </a:cubicBezTo>
                <a:cubicBezTo>
                  <a:pt x="133" y="47"/>
                  <a:pt x="133" y="47"/>
                  <a:pt x="133" y="47"/>
                </a:cubicBezTo>
                <a:cubicBezTo>
                  <a:pt x="136" y="53"/>
                  <a:pt x="139" y="59"/>
                  <a:pt x="141" y="66"/>
                </a:cubicBezTo>
                <a:cubicBezTo>
                  <a:pt x="141" y="68"/>
                  <a:pt x="141" y="68"/>
                  <a:pt x="141" y="68"/>
                </a:cubicBezTo>
                <a:cubicBezTo>
                  <a:pt x="152" y="68"/>
                  <a:pt x="152" y="68"/>
                  <a:pt x="152" y="68"/>
                </a:cubicBezTo>
                <a:cubicBezTo>
                  <a:pt x="153" y="68"/>
                  <a:pt x="154" y="69"/>
                  <a:pt x="154" y="70"/>
                </a:cubicBezTo>
                <a:lnTo>
                  <a:pt x="154" y="90"/>
                </a:lnTo>
                <a:close/>
                <a:moveTo>
                  <a:pt x="80" y="50"/>
                </a:moveTo>
                <a:cubicBezTo>
                  <a:pt x="64" y="50"/>
                  <a:pt x="50" y="64"/>
                  <a:pt x="50" y="80"/>
                </a:cubicBezTo>
                <a:cubicBezTo>
                  <a:pt x="50" y="96"/>
                  <a:pt x="64" y="110"/>
                  <a:pt x="80" y="110"/>
                </a:cubicBezTo>
                <a:cubicBezTo>
                  <a:pt x="96" y="110"/>
                  <a:pt x="110" y="96"/>
                  <a:pt x="110" y="80"/>
                </a:cubicBezTo>
                <a:cubicBezTo>
                  <a:pt x="110" y="64"/>
                  <a:pt x="96" y="50"/>
                  <a:pt x="80" y="50"/>
                </a:cubicBezTo>
                <a:close/>
                <a:moveTo>
                  <a:pt x="80" y="104"/>
                </a:moveTo>
                <a:cubicBezTo>
                  <a:pt x="67" y="104"/>
                  <a:pt x="56" y="93"/>
                  <a:pt x="56" y="80"/>
                </a:cubicBezTo>
                <a:cubicBezTo>
                  <a:pt x="56" y="67"/>
                  <a:pt x="67" y="56"/>
                  <a:pt x="80" y="56"/>
                </a:cubicBezTo>
                <a:cubicBezTo>
                  <a:pt x="93" y="56"/>
                  <a:pt x="104" y="67"/>
                  <a:pt x="104" y="80"/>
                </a:cubicBezTo>
                <a:cubicBezTo>
                  <a:pt x="104" y="93"/>
                  <a:pt x="93" y="104"/>
                  <a:pt x="80" y="10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b="1" dirty="0">
              <a:latin typeface="Montserrat ExtraBold" pitchFamily="2" charset="77"/>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0AD4-F430-912F-3060-322D5BBD4406}"/>
              </a:ext>
            </a:extLst>
          </p:cNvPr>
          <p:cNvSpPr>
            <a:spLocks noGrp="1"/>
          </p:cNvSpPr>
          <p:nvPr>
            <p:ph type="ctrTitle" idx="4294967295"/>
          </p:nvPr>
        </p:nvSpPr>
        <p:spPr>
          <a:xfrm>
            <a:off x="1524000" y="704850"/>
            <a:ext cx="9144000" cy="388938"/>
          </a:xfrm>
        </p:spPr>
        <p:txBody>
          <a:bodyPr rtlCol="0">
            <a:normAutofit fontScale="90000"/>
          </a:bodyPr>
          <a:lstStyle/>
          <a:p>
            <a:pPr fontAlgn="auto">
              <a:spcAft>
                <a:spcPts val="0"/>
              </a:spcAft>
              <a:defRPr/>
            </a:pPr>
            <a:r>
              <a:rPr lang="en-US" dirty="0"/>
              <a:t>Brain infographic</a:t>
            </a:r>
          </a:p>
        </p:txBody>
      </p:sp>
      <p:sp>
        <p:nvSpPr>
          <p:cNvPr id="3" name="Text Placeholder 2">
            <a:extLst>
              <a:ext uri="{FF2B5EF4-FFF2-40B4-BE49-F238E27FC236}">
                <a16:creationId xmlns:a16="http://schemas.microsoft.com/office/drawing/2014/main" id="{190E74A1-1163-C49B-4FA1-73508730C6BF}"/>
              </a:ext>
            </a:extLst>
          </p:cNvPr>
          <p:cNvSpPr>
            <a:spLocks noGrp="1"/>
          </p:cNvSpPr>
          <p:nvPr>
            <p:ph type="body" sz="quarter" idx="10"/>
          </p:nvPr>
        </p:nvSpPr>
        <p:spPr>
          <a:xfrm>
            <a:off x="2781300" y="1182688"/>
            <a:ext cx="6629400" cy="149225"/>
          </a:xfrm>
        </p:spPr>
        <p:txBody>
          <a:bodyPr rtlCol="0">
            <a:noAutofit/>
          </a:bodyPr>
          <a:lstStyle/>
          <a:p>
            <a:pPr fontAlgn="auto">
              <a:spcAft>
                <a:spcPts val="0"/>
              </a:spcAft>
              <a:buFont typeface="Arial"/>
              <a:buNone/>
              <a:defRPr/>
            </a:pPr>
            <a:endParaRPr lang="en-US" dirty="0"/>
          </a:p>
        </p:txBody>
      </p:sp>
      <p:sp>
        <p:nvSpPr>
          <p:cNvPr id="98307" name="Freeform 5">
            <a:extLst>
              <a:ext uri="{FF2B5EF4-FFF2-40B4-BE49-F238E27FC236}">
                <a16:creationId xmlns:a16="http://schemas.microsoft.com/office/drawing/2014/main" id="{6B74330B-A7B6-B040-7C17-21BBA4C33823}"/>
              </a:ext>
            </a:extLst>
          </p:cNvPr>
          <p:cNvSpPr>
            <a:spLocks/>
          </p:cNvSpPr>
          <p:nvPr/>
        </p:nvSpPr>
        <p:spPr bwMode="auto">
          <a:xfrm>
            <a:off x="4200525" y="2444750"/>
            <a:ext cx="3957638" cy="3454400"/>
          </a:xfrm>
          <a:custGeom>
            <a:avLst/>
            <a:gdLst>
              <a:gd name="T0" fmla="*/ 3729335 w 1272"/>
              <a:gd name="T1" fmla="*/ 1819362 h 1111"/>
              <a:gd name="T2" fmla="*/ 3819536 w 1272"/>
              <a:gd name="T3" fmla="*/ 1135157 h 1111"/>
              <a:gd name="T4" fmla="*/ 3328097 w 1272"/>
              <a:gd name="T5" fmla="*/ 727745 h 1111"/>
              <a:gd name="T6" fmla="*/ 2628264 w 1272"/>
              <a:gd name="T7" fmla="*/ 62200 h 1111"/>
              <a:gd name="T8" fmla="*/ 1875554 w 1272"/>
              <a:gd name="T9" fmla="*/ 183491 h 1111"/>
              <a:gd name="T10" fmla="*/ 1458764 w 1272"/>
              <a:gd name="T11" fmla="*/ 143061 h 1111"/>
              <a:gd name="T12" fmla="*/ 1185051 w 1272"/>
              <a:gd name="T13" fmla="*/ 345212 h 1111"/>
              <a:gd name="T14" fmla="*/ 615853 w 1272"/>
              <a:gd name="T15" fmla="*/ 500713 h 1111"/>
              <a:gd name="T16" fmla="*/ 335920 w 1272"/>
              <a:gd name="T17" fmla="*/ 985876 h 1111"/>
              <a:gd name="T18" fmla="*/ 15552 w 1272"/>
              <a:gd name="T19" fmla="*/ 1346639 h 1111"/>
              <a:gd name="T20" fmla="*/ 102642 w 1272"/>
              <a:gd name="T21" fmla="*/ 1660751 h 1111"/>
              <a:gd name="T22" fmla="*/ 118194 w 1272"/>
              <a:gd name="T23" fmla="*/ 2083713 h 1111"/>
              <a:gd name="T24" fmla="*/ 992208 w 1272"/>
              <a:gd name="T25" fmla="*/ 2397825 h 1111"/>
              <a:gd name="T26" fmla="*/ 1069968 w 1272"/>
              <a:gd name="T27" fmla="*/ 2360505 h 1111"/>
              <a:gd name="T28" fmla="*/ 1085520 w 1272"/>
              <a:gd name="T29" fmla="*/ 2404045 h 1111"/>
              <a:gd name="T30" fmla="*/ 1959534 w 1272"/>
              <a:gd name="T31" fmla="*/ 2718157 h 1111"/>
              <a:gd name="T32" fmla="*/ 1993748 w 1272"/>
              <a:gd name="T33" fmla="*/ 2702607 h 1111"/>
              <a:gd name="T34" fmla="*/ 2388765 w 1272"/>
              <a:gd name="T35" fmla="*/ 2802128 h 1111"/>
              <a:gd name="T36" fmla="*/ 2457193 w 1272"/>
              <a:gd name="T37" fmla="*/ 2970069 h 1111"/>
              <a:gd name="T38" fmla="*/ 3110371 w 1272"/>
              <a:gd name="T39" fmla="*/ 3455232 h 1111"/>
              <a:gd name="T40" fmla="*/ 3225455 w 1272"/>
              <a:gd name="T41" fmla="*/ 3349491 h 1111"/>
              <a:gd name="T42" fmla="*/ 3222344 w 1272"/>
              <a:gd name="T43" fmla="*/ 3346381 h 1111"/>
              <a:gd name="T44" fmla="*/ 2817996 w 1272"/>
              <a:gd name="T45" fmla="*/ 2802128 h 1111"/>
              <a:gd name="T46" fmla="*/ 2821107 w 1272"/>
              <a:gd name="T47" fmla="*/ 2777248 h 1111"/>
              <a:gd name="T48" fmla="*/ 3440070 w 1272"/>
              <a:gd name="T49" fmla="*/ 2811458 h 1111"/>
              <a:gd name="T50" fmla="*/ 3819536 w 1272"/>
              <a:gd name="T51" fmla="*/ 1965533 h 1111"/>
              <a:gd name="T52" fmla="*/ 3729335 w 1272"/>
              <a:gd name="T53" fmla="*/ 1819362 h 11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72" h="1111">
                <a:moveTo>
                  <a:pt x="1199" y="585"/>
                </a:moveTo>
                <a:cubicBezTo>
                  <a:pt x="1249" y="533"/>
                  <a:pt x="1263" y="446"/>
                  <a:pt x="1228" y="365"/>
                </a:cubicBezTo>
                <a:cubicBezTo>
                  <a:pt x="1197" y="291"/>
                  <a:pt x="1135" y="243"/>
                  <a:pt x="1070" y="234"/>
                </a:cubicBezTo>
                <a:cubicBezTo>
                  <a:pt x="1083" y="144"/>
                  <a:pt x="985" y="49"/>
                  <a:pt x="845" y="20"/>
                </a:cubicBezTo>
                <a:cubicBezTo>
                  <a:pt x="749" y="0"/>
                  <a:pt x="657" y="17"/>
                  <a:pt x="603" y="59"/>
                </a:cubicBezTo>
                <a:cubicBezTo>
                  <a:pt x="563" y="37"/>
                  <a:pt x="515" y="31"/>
                  <a:pt x="469" y="46"/>
                </a:cubicBezTo>
                <a:cubicBezTo>
                  <a:pt x="432" y="58"/>
                  <a:pt x="401" y="82"/>
                  <a:pt x="381" y="111"/>
                </a:cubicBezTo>
                <a:cubicBezTo>
                  <a:pt x="323" y="99"/>
                  <a:pt x="255" y="116"/>
                  <a:pt x="198" y="161"/>
                </a:cubicBezTo>
                <a:cubicBezTo>
                  <a:pt x="144" y="203"/>
                  <a:pt x="113" y="261"/>
                  <a:pt x="108" y="317"/>
                </a:cubicBezTo>
                <a:cubicBezTo>
                  <a:pt x="54" y="331"/>
                  <a:pt x="12" y="375"/>
                  <a:pt x="5" y="433"/>
                </a:cubicBezTo>
                <a:cubicBezTo>
                  <a:pt x="0" y="470"/>
                  <a:pt x="11" y="506"/>
                  <a:pt x="33" y="534"/>
                </a:cubicBezTo>
                <a:cubicBezTo>
                  <a:pt x="19" y="578"/>
                  <a:pt x="20" y="625"/>
                  <a:pt x="38" y="670"/>
                </a:cubicBezTo>
                <a:cubicBezTo>
                  <a:pt x="82" y="773"/>
                  <a:pt x="208" y="818"/>
                  <a:pt x="319" y="771"/>
                </a:cubicBezTo>
                <a:cubicBezTo>
                  <a:pt x="327" y="767"/>
                  <a:pt x="336" y="763"/>
                  <a:pt x="344" y="759"/>
                </a:cubicBezTo>
                <a:cubicBezTo>
                  <a:pt x="346" y="763"/>
                  <a:pt x="347" y="768"/>
                  <a:pt x="349" y="773"/>
                </a:cubicBezTo>
                <a:cubicBezTo>
                  <a:pt x="393" y="876"/>
                  <a:pt x="519" y="921"/>
                  <a:pt x="630" y="874"/>
                </a:cubicBezTo>
                <a:cubicBezTo>
                  <a:pt x="633" y="873"/>
                  <a:pt x="637" y="871"/>
                  <a:pt x="641" y="869"/>
                </a:cubicBezTo>
                <a:cubicBezTo>
                  <a:pt x="671" y="902"/>
                  <a:pt x="721" y="916"/>
                  <a:pt x="768" y="901"/>
                </a:cubicBezTo>
                <a:cubicBezTo>
                  <a:pt x="774" y="920"/>
                  <a:pt x="781" y="938"/>
                  <a:pt x="790" y="955"/>
                </a:cubicBezTo>
                <a:cubicBezTo>
                  <a:pt x="837" y="1044"/>
                  <a:pt x="918" y="1100"/>
                  <a:pt x="1000" y="1111"/>
                </a:cubicBezTo>
                <a:cubicBezTo>
                  <a:pt x="1037" y="1077"/>
                  <a:pt x="1037" y="1077"/>
                  <a:pt x="1037" y="1077"/>
                </a:cubicBezTo>
                <a:cubicBezTo>
                  <a:pt x="1037" y="1077"/>
                  <a:pt x="1036" y="1076"/>
                  <a:pt x="1036" y="1076"/>
                </a:cubicBezTo>
                <a:cubicBezTo>
                  <a:pt x="961" y="1053"/>
                  <a:pt x="906" y="983"/>
                  <a:pt x="906" y="901"/>
                </a:cubicBezTo>
                <a:cubicBezTo>
                  <a:pt x="906" y="898"/>
                  <a:pt x="906" y="896"/>
                  <a:pt x="907" y="893"/>
                </a:cubicBezTo>
                <a:cubicBezTo>
                  <a:pt x="964" y="927"/>
                  <a:pt x="1038" y="933"/>
                  <a:pt x="1106" y="904"/>
                </a:cubicBezTo>
                <a:cubicBezTo>
                  <a:pt x="1217" y="857"/>
                  <a:pt x="1272" y="735"/>
                  <a:pt x="1228" y="632"/>
                </a:cubicBezTo>
                <a:cubicBezTo>
                  <a:pt x="1220" y="614"/>
                  <a:pt x="1211" y="599"/>
                  <a:pt x="1199" y="585"/>
                </a:cubicBezTo>
                <a:close/>
              </a:path>
            </a:pathLst>
          </a:cu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endParaRPr lang="en-US" b="1" dirty="0">
              <a:latin typeface="Montserrat ExtraBold" pitchFamily="2" charset="77"/>
            </a:endParaRPr>
          </a:p>
        </p:txBody>
      </p:sp>
      <p:sp>
        <p:nvSpPr>
          <p:cNvPr id="11" name="Freeform 10">
            <a:extLst>
              <a:ext uri="{FF2B5EF4-FFF2-40B4-BE49-F238E27FC236}">
                <a16:creationId xmlns:a16="http://schemas.microsoft.com/office/drawing/2014/main" id="{0D079FCF-8FD6-7540-8FB2-EC7FAAC5E754}"/>
              </a:ext>
            </a:extLst>
          </p:cNvPr>
          <p:cNvSpPr>
            <a:spLocks/>
          </p:cNvSpPr>
          <p:nvPr/>
        </p:nvSpPr>
        <p:spPr bwMode="auto">
          <a:xfrm>
            <a:off x="4987925" y="3633788"/>
            <a:ext cx="3170238" cy="2265362"/>
          </a:xfrm>
          <a:custGeom>
            <a:avLst/>
            <a:gdLst>
              <a:gd name="T0" fmla="*/ 853 w 1019"/>
              <a:gd name="T1" fmla="*/ 522 h 729"/>
              <a:gd name="T2" fmla="*/ 975 w 1019"/>
              <a:gd name="T3" fmla="*/ 250 h 729"/>
              <a:gd name="T4" fmla="*/ 946 w 1019"/>
              <a:gd name="T5" fmla="*/ 203 h 729"/>
              <a:gd name="T6" fmla="*/ 991 w 1019"/>
              <a:gd name="T7" fmla="*/ 110 h 729"/>
              <a:gd name="T8" fmla="*/ 580 w 1019"/>
              <a:gd name="T9" fmla="*/ 105 h 729"/>
              <a:gd name="T10" fmla="*/ 524 w 1019"/>
              <a:gd name="T11" fmla="*/ 258 h 729"/>
              <a:gd name="T12" fmla="*/ 505 w 1019"/>
              <a:gd name="T13" fmla="*/ 253 h 729"/>
              <a:gd name="T14" fmla="*/ 0 w 1019"/>
              <a:gd name="T15" fmla="*/ 406 h 729"/>
              <a:gd name="T16" fmla="*/ 66 w 1019"/>
              <a:gd name="T17" fmla="*/ 389 h 729"/>
              <a:gd name="T18" fmla="*/ 91 w 1019"/>
              <a:gd name="T19" fmla="*/ 377 h 729"/>
              <a:gd name="T20" fmla="*/ 96 w 1019"/>
              <a:gd name="T21" fmla="*/ 391 h 729"/>
              <a:gd name="T22" fmla="*/ 377 w 1019"/>
              <a:gd name="T23" fmla="*/ 492 h 729"/>
              <a:gd name="T24" fmla="*/ 388 w 1019"/>
              <a:gd name="T25" fmla="*/ 487 h 729"/>
              <a:gd name="T26" fmla="*/ 515 w 1019"/>
              <a:gd name="T27" fmla="*/ 519 h 729"/>
              <a:gd name="T28" fmla="*/ 537 w 1019"/>
              <a:gd name="T29" fmla="*/ 573 h 729"/>
              <a:gd name="T30" fmla="*/ 747 w 1019"/>
              <a:gd name="T31" fmla="*/ 729 h 729"/>
              <a:gd name="T32" fmla="*/ 784 w 1019"/>
              <a:gd name="T33" fmla="*/ 695 h 729"/>
              <a:gd name="T34" fmla="*/ 783 w 1019"/>
              <a:gd name="T35" fmla="*/ 694 h 729"/>
              <a:gd name="T36" fmla="*/ 653 w 1019"/>
              <a:gd name="T37" fmla="*/ 519 h 729"/>
              <a:gd name="T38" fmla="*/ 654 w 1019"/>
              <a:gd name="T39" fmla="*/ 511 h 729"/>
              <a:gd name="T40" fmla="*/ 853 w 1019"/>
              <a:gd name="T41" fmla="*/ 52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729">
                <a:moveTo>
                  <a:pt x="853" y="522"/>
                </a:moveTo>
                <a:cubicBezTo>
                  <a:pt x="964" y="475"/>
                  <a:pt x="1019" y="353"/>
                  <a:pt x="975" y="250"/>
                </a:cubicBezTo>
                <a:cubicBezTo>
                  <a:pt x="967" y="232"/>
                  <a:pt x="958" y="217"/>
                  <a:pt x="946" y="203"/>
                </a:cubicBezTo>
                <a:cubicBezTo>
                  <a:pt x="969" y="178"/>
                  <a:pt x="985" y="146"/>
                  <a:pt x="991" y="110"/>
                </a:cubicBezTo>
                <a:cubicBezTo>
                  <a:pt x="851" y="5"/>
                  <a:pt x="673" y="0"/>
                  <a:pt x="580" y="105"/>
                </a:cubicBezTo>
                <a:cubicBezTo>
                  <a:pt x="543" y="147"/>
                  <a:pt x="524" y="200"/>
                  <a:pt x="524" y="258"/>
                </a:cubicBezTo>
                <a:cubicBezTo>
                  <a:pt x="518" y="256"/>
                  <a:pt x="511" y="255"/>
                  <a:pt x="505" y="253"/>
                </a:cubicBezTo>
                <a:cubicBezTo>
                  <a:pt x="294" y="202"/>
                  <a:pt x="90" y="270"/>
                  <a:pt x="0" y="406"/>
                </a:cubicBezTo>
                <a:cubicBezTo>
                  <a:pt x="22" y="404"/>
                  <a:pt x="44" y="398"/>
                  <a:pt x="66" y="389"/>
                </a:cubicBezTo>
                <a:cubicBezTo>
                  <a:pt x="74" y="385"/>
                  <a:pt x="83" y="381"/>
                  <a:pt x="91" y="377"/>
                </a:cubicBezTo>
                <a:cubicBezTo>
                  <a:pt x="93" y="381"/>
                  <a:pt x="94" y="386"/>
                  <a:pt x="96" y="391"/>
                </a:cubicBezTo>
                <a:cubicBezTo>
                  <a:pt x="140" y="494"/>
                  <a:pt x="266" y="539"/>
                  <a:pt x="377" y="492"/>
                </a:cubicBezTo>
                <a:cubicBezTo>
                  <a:pt x="380" y="491"/>
                  <a:pt x="384" y="489"/>
                  <a:pt x="388" y="487"/>
                </a:cubicBezTo>
                <a:cubicBezTo>
                  <a:pt x="418" y="520"/>
                  <a:pt x="468" y="534"/>
                  <a:pt x="515" y="519"/>
                </a:cubicBezTo>
                <a:cubicBezTo>
                  <a:pt x="521" y="538"/>
                  <a:pt x="528" y="556"/>
                  <a:pt x="537" y="573"/>
                </a:cubicBezTo>
                <a:cubicBezTo>
                  <a:pt x="584" y="662"/>
                  <a:pt x="665" y="718"/>
                  <a:pt x="747" y="729"/>
                </a:cubicBezTo>
                <a:cubicBezTo>
                  <a:pt x="784" y="695"/>
                  <a:pt x="784" y="695"/>
                  <a:pt x="784" y="695"/>
                </a:cubicBezTo>
                <a:cubicBezTo>
                  <a:pt x="784" y="695"/>
                  <a:pt x="783" y="694"/>
                  <a:pt x="783" y="694"/>
                </a:cubicBezTo>
                <a:cubicBezTo>
                  <a:pt x="708" y="671"/>
                  <a:pt x="653" y="601"/>
                  <a:pt x="653" y="519"/>
                </a:cubicBezTo>
                <a:cubicBezTo>
                  <a:pt x="653" y="516"/>
                  <a:pt x="653" y="514"/>
                  <a:pt x="654" y="511"/>
                </a:cubicBezTo>
                <a:cubicBezTo>
                  <a:pt x="711" y="545"/>
                  <a:pt x="785" y="551"/>
                  <a:pt x="853" y="522"/>
                </a:cubicBezTo>
                <a:close/>
              </a:path>
            </a:pathLst>
          </a:custGeom>
          <a:solidFill>
            <a:schemeClr val="accent3"/>
          </a:solidFill>
          <a:ln w="25400" cap="flat">
            <a:noFill/>
            <a:prstDash val="solid"/>
            <a:miter lim="800000"/>
            <a:headEnd/>
            <a:tailEnd/>
          </a:ln>
        </p:spPr>
        <p:txBody>
          <a:bodyPr/>
          <a:lstStyle/>
          <a:p>
            <a:pPr eaLnBrk="1" fontAlgn="auto" hangingPunct="1">
              <a:spcBef>
                <a:spcPts val="0"/>
              </a:spcBef>
              <a:spcAft>
                <a:spcPts val="0"/>
              </a:spcAft>
              <a:defRPr/>
            </a:pPr>
            <a:endParaRPr lang="en-US" b="1" dirty="0">
              <a:latin typeface="Montserrat" pitchFamily="2" charset="77"/>
            </a:endParaRPr>
          </a:p>
        </p:txBody>
      </p:sp>
      <p:sp>
        <p:nvSpPr>
          <p:cNvPr id="98309" name="Freeform 11">
            <a:extLst>
              <a:ext uri="{FF2B5EF4-FFF2-40B4-BE49-F238E27FC236}">
                <a16:creationId xmlns:a16="http://schemas.microsoft.com/office/drawing/2014/main" id="{9162D818-4EAA-3FB5-220F-A765AB613E52}"/>
              </a:ext>
            </a:extLst>
          </p:cNvPr>
          <p:cNvSpPr>
            <a:spLocks/>
          </p:cNvSpPr>
          <p:nvPr/>
        </p:nvSpPr>
        <p:spPr bwMode="auto">
          <a:xfrm>
            <a:off x="5786438" y="2444750"/>
            <a:ext cx="2341562" cy="2432050"/>
          </a:xfrm>
          <a:custGeom>
            <a:avLst/>
            <a:gdLst>
              <a:gd name="T0" fmla="*/ 2232044 w 753"/>
              <a:gd name="T1" fmla="*/ 1965320 h 782"/>
              <a:gd name="T2" fmla="*/ 2141891 w 753"/>
              <a:gd name="T3" fmla="*/ 1819165 h 782"/>
              <a:gd name="T4" fmla="*/ 2232044 w 753"/>
              <a:gd name="T5" fmla="*/ 1135035 h 782"/>
              <a:gd name="T6" fmla="*/ 1740870 w 753"/>
              <a:gd name="T7" fmla="*/ 727666 h 782"/>
              <a:gd name="T8" fmla="*/ 1041413 w 753"/>
              <a:gd name="T9" fmla="*/ 62194 h 782"/>
              <a:gd name="T10" fmla="*/ 289109 w 753"/>
              <a:gd name="T11" fmla="*/ 183471 h 782"/>
              <a:gd name="T12" fmla="*/ 111913 w 753"/>
              <a:gd name="T13" fmla="*/ 454014 h 782"/>
              <a:gd name="T14" fmla="*/ 724326 w 753"/>
              <a:gd name="T15" fmla="*/ 1399358 h 782"/>
              <a:gd name="T16" fmla="*/ 1125348 w 753"/>
              <a:gd name="T17" fmla="*/ 1424235 h 782"/>
              <a:gd name="T18" fmla="*/ 1262131 w 753"/>
              <a:gd name="T19" fmla="*/ 1909346 h 782"/>
              <a:gd name="T20" fmla="*/ 1520152 w 753"/>
              <a:gd name="T21" fmla="*/ 2074159 h 782"/>
              <a:gd name="T22" fmla="*/ 1834131 w 753"/>
              <a:gd name="T23" fmla="*/ 2416225 h 782"/>
              <a:gd name="T24" fmla="*/ 2275565 w 753"/>
              <a:gd name="T25" fmla="*/ 2142572 h 782"/>
              <a:gd name="T26" fmla="*/ 2232044 w 753"/>
              <a:gd name="T27" fmla="*/ 1965320 h 7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3" h="782">
                <a:moveTo>
                  <a:pt x="718" y="632"/>
                </a:moveTo>
                <a:cubicBezTo>
                  <a:pt x="710" y="614"/>
                  <a:pt x="701" y="599"/>
                  <a:pt x="689" y="585"/>
                </a:cubicBezTo>
                <a:cubicBezTo>
                  <a:pt x="739" y="533"/>
                  <a:pt x="753" y="446"/>
                  <a:pt x="718" y="365"/>
                </a:cubicBezTo>
                <a:cubicBezTo>
                  <a:pt x="687" y="291"/>
                  <a:pt x="625" y="243"/>
                  <a:pt x="560" y="234"/>
                </a:cubicBezTo>
                <a:cubicBezTo>
                  <a:pt x="573" y="144"/>
                  <a:pt x="475" y="49"/>
                  <a:pt x="335" y="20"/>
                </a:cubicBezTo>
                <a:cubicBezTo>
                  <a:pt x="239" y="0"/>
                  <a:pt x="147" y="17"/>
                  <a:pt x="93" y="59"/>
                </a:cubicBezTo>
                <a:cubicBezTo>
                  <a:pt x="91" y="58"/>
                  <a:pt x="46" y="111"/>
                  <a:pt x="36" y="146"/>
                </a:cubicBezTo>
                <a:cubicBezTo>
                  <a:pt x="0" y="273"/>
                  <a:pt x="89" y="409"/>
                  <a:pt x="233" y="450"/>
                </a:cubicBezTo>
                <a:cubicBezTo>
                  <a:pt x="277" y="462"/>
                  <a:pt x="321" y="464"/>
                  <a:pt x="362" y="458"/>
                </a:cubicBezTo>
                <a:cubicBezTo>
                  <a:pt x="354" y="515"/>
                  <a:pt x="368" y="571"/>
                  <a:pt x="406" y="614"/>
                </a:cubicBezTo>
                <a:cubicBezTo>
                  <a:pt x="428" y="639"/>
                  <a:pt x="457" y="657"/>
                  <a:pt x="489" y="667"/>
                </a:cubicBezTo>
                <a:cubicBezTo>
                  <a:pt x="481" y="730"/>
                  <a:pt x="524" y="774"/>
                  <a:pt x="590" y="777"/>
                </a:cubicBezTo>
                <a:cubicBezTo>
                  <a:pt x="703" y="782"/>
                  <a:pt x="729" y="689"/>
                  <a:pt x="732" y="689"/>
                </a:cubicBezTo>
                <a:cubicBezTo>
                  <a:pt x="730" y="669"/>
                  <a:pt x="726" y="650"/>
                  <a:pt x="718" y="632"/>
                </a:cubicBezTo>
                <a:close/>
              </a:path>
            </a:pathLst>
          </a:custGeom>
          <a:solidFill>
            <a:schemeClr val="accent2"/>
          </a:solidFill>
          <a:ln>
            <a:noFill/>
          </a:ln>
          <a:extLst>
            <a:ext uri="{91240B29-F687-4F45-9708-019B960494DF}">
              <a14:hiddenLine xmlns:a14="http://schemas.microsoft.com/office/drawing/2010/main" w="25400" cap="flat">
                <a:solidFill>
                  <a:srgbClr val="000000"/>
                </a:solidFill>
                <a:prstDash val="solid"/>
                <a:miter lim="800000"/>
                <a:headEnd/>
                <a:tailEnd/>
              </a14:hiddenLine>
            </a:ext>
          </a:extLst>
        </p:spPr>
        <p:txBody>
          <a:bodyPr/>
          <a:lstStyle/>
          <a:p>
            <a:endParaRPr lang="en-US" b="1" dirty="0">
              <a:latin typeface="Montserrat ExtraBold" pitchFamily="2" charset="77"/>
            </a:endParaRPr>
          </a:p>
        </p:txBody>
      </p:sp>
      <p:sp>
        <p:nvSpPr>
          <p:cNvPr id="13" name="Freeform 12">
            <a:extLst>
              <a:ext uri="{FF2B5EF4-FFF2-40B4-BE49-F238E27FC236}">
                <a16:creationId xmlns:a16="http://schemas.microsoft.com/office/drawing/2014/main" id="{4016313F-70E1-B627-5D33-BAD0E6D68B23}"/>
              </a:ext>
            </a:extLst>
          </p:cNvPr>
          <p:cNvSpPr>
            <a:spLocks/>
          </p:cNvSpPr>
          <p:nvPr/>
        </p:nvSpPr>
        <p:spPr bwMode="auto">
          <a:xfrm>
            <a:off x="4200525" y="3417888"/>
            <a:ext cx="1289050" cy="1570037"/>
          </a:xfrm>
          <a:custGeom>
            <a:avLst/>
            <a:gdLst>
              <a:gd name="T0" fmla="*/ 377 w 414"/>
              <a:gd name="T1" fmla="*/ 215 h 505"/>
              <a:gd name="T2" fmla="*/ 374 w 414"/>
              <a:gd name="T3" fmla="*/ 70 h 505"/>
              <a:gd name="T4" fmla="*/ 249 w 414"/>
              <a:gd name="T5" fmla="*/ 49 h 505"/>
              <a:gd name="T6" fmla="*/ 132 w 414"/>
              <a:gd name="T7" fmla="*/ 0 h 505"/>
              <a:gd name="T8" fmla="*/ 108 w 414"/>
              <a:gd name="T9" fmla="*/ 4 h 505"/>
              <a:gd name="T10" fmla="*/ 5 w 414"/>
              <a:gd name="T11" fmla="*/ 120 h 505"/>
              <a:gd name="T12" fmla="*/ 33 w 414"/>
              <a:gd name="T13" fmla="*/ 221 h 505"/>
              <a:gd name="T14" fmla="*/ 38 w 414"/>
              <a:gd name="T15" fmla="*/ 357 h 505"/>
              <a:gd name="T16" fmla="*/ 319 w 414"/>
              <a:gd name="T17" fmla="*/ 458 h 505"/>
              <a:gd name="T18" fmla="*/ 344 w 414"/>
              <a:gd name="T19" fmla="*/ 446 h 505"/>
              <a:gd name="T20" fmla="*/ 398 w 414"/>
              <a:gd name="T21" fmla="*/ 307 h 505"/>
              <a:gd name="T22" fmla="*/ 377 w 414"/>
              <a:gd name="T23" fmla="*/ 21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505">
                <a:moveTo>
                  <a:pt x="377" y="215"/>
                </a:moveTo>
                <a:cubicBezTo>
                  <a:pt x="414" y="174"/>
                  <a:pt x="413" y="110"/>
                  <a:pt x="374" y="70"/>
                </a:cubicBezTo>
                <a:cubicBezTo>
                  <a:pt x="340" y="35"/>
                  <a:pt x="289" y="28"/>
                  <a:pt x="249" y="49"/>
                </a:cubicBezTo>
                <a:cubicBezTo>
                  <a:pt x="219" y="19"/>
                  <a:pt x="178" y="0"/>
                  <a:pt x="132" y="0"/>
                </a:cubicBezTo>
                <a:cubicBezTo>
                  <a:pt x="124" y="0"/>
                  <a:pt x="108" y="3"/>
                  <a:pt x="108" y="4"/>
                </a:cubicBezTo>
                <a:cubicBezTo>
                  <a:pt x="54" y="18"/>
                  <a:pt x="12" y="62"/>
                  <a:pt x="5" y="120"/>
                </a:cubicBezTo>
                <a:cubicBezTo>
                  <a:pt x="0" y="157"/>
                  <a:pt x="11" y="193"/>
                  <a:pt x="33" y="221"/>
                </a:cubicBezTo>
                <a:cubicBezTo>
                  <a:pt x="19" y="265"/>
                  <a:pt x="20" y="312"/>
                  <a:pt x="38" y="357"/>
                </a:cubicBezTo>
                <a:cubicBezTo>
                  <a:pt x="82" y="460"/>
                  <a:pt x="208" y="505"/>
                  <a:pt x="319" y="458"/>
                </a:cubicBezTo>
                <a:cubicBezTo>
                  <a:pt x="327" y="454"/>
                  <a:pt x="336" y="450"/>
                  <a:pt x="344" y="446"/>
                </a:cubicBezTo>
                <a:cubicBezTo>
                  <a:pt x="344" y="446"/>
                  <a:pt x="404" y="391"/>
                  <a:pt x="398" y="307"/>
                </a:cubicBezTo>
                <a:cubicBezTo>
                  <a:pt x="396" y="274"/>
                  <a:pt x="391" y="242"/>
                  <a:pt x="377" y="215"/>
                </a:cubicBezTo>
                <a:close/>
              </a:path>
            </a:pathLst>
          </a:custGeom>
          <a:solidFill>
            <a:schemeClr val="accent4"/>
          </a:solidFill>
          <a:ln w="25400" cap="flat">
            <a:noFill/>
            <a:prstDash val="solid"/>
            <a:miter lim="800000"/>
            <a:headEnd/>
            <a:tailEnd/>
          </a:ln>
        </p:spPr>
        <p:txBody>
          <a:bodyPr/>
          <a:lstStyle/>
          <a:p>
            <a:pPr eaLnBrk="1" fontAlgn="auto" hangingPunct="1">
              <a:spcBef>
                <a:spcPts val="0"/>
              </a:spcBef>
              <a:spcAft>
                <a:spcPts val="0"/>
              </a:spcAft>
              <a:defRPr/>
            </a:pPr>
            <a:endParaRPr lang="en-US" b="1" dirty="0">
              <a:latin typeface="Montserrat" pitchFamily="2" charset="77"/>
            </a:endParaRPr>
          </a:p>
        </p:txBody>
      </p:sp>
      <p:sp>
        <p:nvSpPr>
          <p:cNvPr id="14" name="Oval 13">
            <a:extLst>
              <a:ext uri="{FF2B5EF4-FFF2-40B4-BE49-F238E27FC236}">
                <a16:creationId xmlns:a16="http://schemas.microsoft.com/office/drawing/2014/main" id="{E1A93234-7AE7-19FA-CE68-40F21B4FEC2F}"/>
              </a:ext>
            </a:extLst>
          </p:cNvPr>
          <p:cNvSpPr/>
          <p:nvPr/>
        </p:nvSpPr>
        <p:spPr>
          <a:xfrm>
            <a:off x="7281863" y="2709863"/>
            <a:ext cx="342900" cy="3429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80000"/>
              </a:lnSpc>
              <a:spcBef>
                <a:spcPts val="0"/>
              </a:spcBef>
              <a:spcAft>
                <a:spcPts val="0"/>
              </a:spcAft>
              <a:defRPr/>
            </a:pPr>
            <a:r>
              <a:rPr lang="en-US" sz="1000" b="1" dirty="0">
                <a:solidFill>
                  <a:srgbClr val="FFFFFF"/>
                </a:solidFill>
                <a:latin typeface="Montserrat ExtraBold" pitchFamily="2" charset="77"/>
              </a:rPr>
              <a:t>02</a:t>
            </a:r>
          </a:p>
        </p:txBody>
      </p:sp>
      <p:sp>
        <p:nvSpPr>
          <p:cNvPr id="98312" name="TextBox 14">
            <a:extLst>
              <a:ext uri="{FF2B5EF4-FFF2-40B4-BE49-F238E27FC236}">
                <a16:creationId xmlns:a16="http://schemas.microsoft.com/office/drawing/2014/main" id="{AAF2D8AB-1EF6-CD2A-E635-EE186B0B58BC}"/>
              </a:ext>
            </a:extLst>
          </p:cNvPr>
          <p:cNvSpPr txBox="1">
            <a:spLocks noChangeArrowheads="1"/>
          </p:cNvSpPr>
          <p:nvPr/>
        </p:nvSpPr>
        <p:spPr bwMode="auto">
          <a:xfrm>
            <a:off x="8158163" y="2606675"/>
            <a:ext cx="2378075" cy="895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OpenSans-Light"/>
              </a:defRPr>
            </a:lvl1pPr>
            <a:lvl2pPr marL="742950" indent="-285750">
              <a:defRPr>
                <a:solidFill>
                  <a:schemeClr val="tx1"/>
                </a:solidFill>
                <a:latin typeface="OpenSans-Light"/>
              </a:defRPr>
            </a:lvl2pPr>
            <a:lvl3pPr marL="1143000" indent="-228600">
              <a:defRPr>
                <a:solidFill>
                  <a:schemeClr val="tx1"/>
                </a:solidFill>
                <a:latin typeface="OpenSans-Light"/>
              </a:defRPr>
            </a:lvl3pPr>
            <a:lvl4pPr marL="1600200" indent="-228600">
              <a:defRPr>
                <a:solidFill>
                  <a:schemeClr val="tx1"/>
                </a:solidFill>
                <a:latin typeface="OpenSans-Light"/>
              </a:defRPr>
            </a:lvl4pPr>
            <a:lvl5pPr marL="2057400" indent="-228600">
              <a:defRPr>
                <a:solidFill>
                  <a:schemeClr val="tx1"/>
                </a:solidFill>
                <a:latin typeface="OpenSans-Light"/>
              </a:defRPr>
            </a:lvl5pPr>
            <a:lvl6pPr marL="2514600" indent="-228600" fontAlgn="base">
              <a:spcBef>
                <a:spcPct val="0"/>
              </a:spcBef>
              <a:spcAft>
                <a:spcPct val="0"/>
              </a:spcAft>
              <a:defRPr>
                <a:solidFill>
                  <a:schemeClr val="tx1"/>
                </a:solidFill>
                <a:latin typeface="OpenSans-Light"/>
              </a:defRPr>
            </a:lvl6pPr>
            <a:lvl7pPr marL="2971800" indent="-228600" fontAlgn="base">
              <a:spcBef>
                <a:spcPct val="0"/>
              </a:spcBef>
              <a:spcAft>
                <a:spcPct val="0"/>
              </a:spcAft>
              <a:defRPr>
                <a:solidFill>
                  <a:schemeClr val="tx1"/>
                </a:solidFill>
                <a:latin typeface="OpenSans-Light"/>
              </a:defRPr>
            </a:lvl7pPr>
            <a:lvl8pPr marL="3429000" indent="-228600" fontAlgn="base">
              <a:spcBef>
                <a:spcPct val="0"/>
              </a:spcBef>
              <a:spcAft>
                <a:spcPct val="0"/>
              </a:spcAft>
              <a:defRPr>
                <a:solidFill>
                  <a:schemeClr val="tx1"/>
                </a:solidFill>
                <a:latin typeface="OpenSans-Light"/>
              </a:defRPr>
            </a:lvl8pPr>
            <a:lvl9pPr marL="3886200" indent="-228600" fontAlgn="base">
              <a:spcBef>
                <a:spcPct val="0"/>
              </a:spcBef>
              <a:spcAft>
                <a:spcPct val="0"/>
              </a:spcAft>
              <a:defRPr>
                <a:solidFill>
                  <a:schemeClr val="tx1"/>
                </a:solidFill>
                <a:latin typeface="OpenSans-Light"/>
              </a:defRPr>
            </a:lvl9pPr>
          </a:lstStyle>
          <a:p>
            <a:pPr eaLnBrk="1" hangingPunct="1">
              <a:lnSpc>
                <a:spcPct val="120000"/>
              </a:lnSpc>
              <a:spcBef>
                <a:spcPts val="600"/>
              </a:spcBef>
            </a:pPr>
            <a:r>
              <a:rPr lang="en-US" altLang="en-CO" sz="1100" dirty="0">
                <a:latin typeface="Montserrat" pitchFamily="2" charset="77"/>
              </a:rPr>
              <a:t>Write title here</a:t>
            </a:r>
          </a:p>
          <a:p>
            <a:pPr marL="0" marR="0" lvl="0" indent="0" defTabSz="914400" rtl="0" eaLnBrk="1" fontAlgn="auto" latinLnBrk="0" hangingPunct="1">
              <a:lnSpc>
                <a:spcPct val="150000"/>
              </a:lnSpc>
              <a:spcBef>
                <a:spcPts val="0"/>
              </a:spcBef>
              <a:spcAft>
                <a:spcPts val="0"/>
              </a:spcAft>
              <a:buClrTx/>
              <a:buSzTx/>
              <a:buFontTx/>
              <a:buNone/>
              <a:tabLst/>
              <a:defRPr/>
            </a:pPr>
            <a:r>
              <a:rPr lang="en-US" sz="900" dirty="0">
                <a:latin typeface="Montserrat" pitchFamily="2" charset="77"/>
              </a:rPr>
              <a:t>You can do whatever you want, go a impress your audience with an amazing presentation.</a:t>
            </a:r>
          </a:p>
        </p:txBody>
      </p:sp>
      <p:sp>
        <p:nvSpPr>
          <p:cNvPr id="16" name="Oval 15">
            <a:extLst>
              <a:ext uri="{FF2B5EF4-FFF2-40B4-BE49-F238E27FC236}">
                <a16:creationId xmlns:a16="http://schemas.microsoft.com/office/drawing/2014/main" id="{CE96E982-856B-2129-0090-5BECDFC3B860}"/>
              </a:ext>
            </a:extLst>
          </p:cNvPr>
          <p:cNvSpPr/>
          <p:nvPr/>
        </p:nvSpPr>
        <p:spPr>
          <a:xfrm>
            <a:off x="7432675" y="5068888"/>
            <a:ext cx="342900" cy="342900"/>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80000"/>
              </a:lnSpc>
              <a:spcBef>
                <a:spcPts val="0"/>
              </a:spcBef>
              <a:spcAft>
                <a:spcPts val="0"/>
              </a:spcAft>
              <a:defRPr/>
            </a:pPr>
            <a:r>
              <a:rPr lang="en-US" sz="1000" b="1" dirty="0">
                <a:solidFill>
                  <a:srgbClr val="FFFFFF"/>
                </a:solidFill>
                <a:latin typeface="Montserrat ExtraBold" pitchFamily="2" charset="77"/>
              </a:rPr>
              <a:t>03</a:t>
            </a:r>
          </a:p>
        </p:txBody>
      </p:sp>
      <p:sp>
        <p:nvSpPr>
          <p:cNvPr id="98314" name="TextBox 16">
            <a:extLst>
              <a:ext uri="{FF2B5EF4-FFF2-40B4-BE49-F238E27FC236}">
                <a16:creationId xmlns:a16="http://schemas.microsoft.com/office/drawing/2014/main" id="{CCB27FF5-3C1C-E127-359A-20EAF69A5663}"/>
              </a:ext>
            </a:extLst>
          </p:cNvPr>
          <p:cNvSpPr txBox="1">
            <a:spLocks noChangeArrowheads="1"/>
          </p:cNvSpPr>
          <p:nvPr/>
        </p:nvSpPr>
        <p:spPr bwMode="auto">
          <a:xfrm>
            <a:off x="8308975" y="4965700"/>
            <a:ext cx="2379663" cy="895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OpenSans-Light"/>
              </a:defRPr>
            </a:lvl1pPr>
            <a:lvl2pPr marL="742950" indent="-285750">
              <a:defRPr>
                <a:solidFill>
                  <a:schemeClr val="tx1"/>
                </a:solidFill>
                <a:latin typeface="OpenSans-Light"/>
              </a:defRPr>
            </a:lvl2pPr>
            <a:lvl3pPr marL="1143000" indent="-228600">
              <a:defRPr>
                <a:solidFill>
                  <a:schemeClr val="tx1"/>
                </a:solidFill>
                <a:latin typeface="OpenSans-Light"/>
              </a:defRPr>
            </a:lvl3pPr>
            <a:lvl4pPr marL="1600200" indent="-228600">
              <a:defRPr>
                <a:solidFill>
                  <a:schemeClr val="tx1"/>
                </a:solidFill>
                <a:latin typeface="OpenSans-Light"/>
              </a:defRPr>
            </a:lvl4pPr>
            <a:lvl5pPr marL="2057400" indent="-228600">
              <a:defRPr>
                <a:solidFill>
                  <a:schemeClr val="tx1"/>
                </a:solidFill>
                <a:latin typeface="OpenSans-Light"/>
              </a:defRPr>
            </a:lvl5pPr>
            <a:lvl6pPr marL="2514600" indent="-228600" fontAlgn="base">
              <a:spcBef>
                <a:spcPct val="0"/>
              </a:spcBef>
              <a:spcAft>
                <a:spcPct val="0"/>
              </a:spcAft>
              <a:defRPr>
                <a:solidFill>
                  <a:schemeClr val="tx1"/>
                </a:solidFill>
                <a:latin typeface="OpenSans-Light"/>
              </a:defRPr>
            </a:lvl6pPr>
            <a:lvl7pPr marL="2971800" indent="-228600" fontAlgn="base">
              <a:spcBef>
                <a:spcPct val="0"/>
              </a:spcBef>
              <a:spcAft>
                <a:spcPct val="0"/>
              </a:spcAft>
              <a:defRPr>
                <a:solidFill>
                  <a:schemeClr val="tx1"/>
                </a:solidFill>
                <a:latin typeface="OpenSans-Light"/>
              </a:defRPr>
            </a:lvl7pPr>
            <a:lvl8pPr marL="3429000" indent="-228600" fontAlgn="base">
              <a:spcBef>
                <a:spcPct val="0"/>
              </a:spcBef>
              <a:spcAft>
                <a:spcPct val="0"/>
              </a:spcAft>
              <a:defRPr>
                <a:solidFill>
                  <a:schemeClr val="tx1"/>
                </a:solidFill>
                <a:latin typeface="OpenSans-Light"/>
              </a:defRPr>
            </a:lvl8pPr>
            <a:lvl9pPr marL="3886200" indent="-228600" fontAlgn="base">
              <a:spcBef>
                <a:spcPct val="0"/>
              </a:spcBef>
              <a:spcAft>
                <a:spcPct val="0"/>
              </a:spcAft>
              <a:defRPr>
                <a:solidFill>
                  <a:schemeClr val="tx1"/>
                </a:solidFill>
                <a:latin typeface="OpenSans-Light"/>
              </a:defRPr>
            </a:lvl9pPr>
          </a:lstStyle>
          <a:p>
            <a:pPr eaLnBrk="1" hangingPunct="1">
              <a:lnSpc>
                <a:spcPct val="120000"/>
              </a:lnSpc>
              <a:spcBef>
                <a:spcPts val="600"/>
              </a:spcBef>
            </a:pPr>
            <a:r>
              <a:rPr lang="en-US" altLang="en-CO" sz="1100" dirty="0">
                <a:latin typeface="Montserrat" pitchFamily="2" charset="77"/>
              </a:rPr>
              <a:t>Write title here</a:t>
            </a:r>
          </a:p>
          <a:p>
            <a:pPr marL="0" marR="0" lvl="0" indent="0" defTabSz="914400" rtl="0" eaLnBrk="1" fontAlgn="auto" latinLnBrk="0" hangingPunct="1">
              <a:lnSpc>
                <a:spcPct val="150000"/>
              </a:lnSpc>
              <a:spcBef>
                <a:spcPts val="0"/>
              </a:spcBef>
              <a:spcAft>
                <a:spcPts val="0"/>
              </a:spcAft>
              <a:buClrTx/>
              <a:buSzTx/>
              <a:buFontTx/>
              <a:buNone/>
              <a:tabLst/>
              <a:defRPr/>
            </a:pPr>
            <a:r>
              <a:rPr lang="en-US" sz="900" dirty="0">
                <a:latin typeface="Montserrat" pitchFamily="2" charset="77"/>
              </a:rPr>
              <a:t>You can do whatever you want, go a impress your audience with an amazing presentation.</a:t>
            </a:r>
          </a:p>
        </p:txBody>
      </p:sp>
      <p:sp>
        <p:nvSpPr>
          <p:cNvPr id="18" name="Oval 17">
            <a:extLst>
              <a:ext uri="{FF2B5EF4-FFF2-40B4-BE49-F238E27FC236}">
                <a16:creationId xmlns:a16="http://schemas.microsoft.com/office/drawing/2014/main" id="{8919810A-892A-D448-E2D4-2058682A3A4C}"/>
              </a:ext>
            </a:extLst>
          </p:cNvPr>
          <p:cNvSpPr/>
          <p:nvPr/>
        </p:nvSpPr>
        <p:spPr>
          <a:xfrm>
            <a:off x="4113213" y="4170363"/>
            <a:ext cx="342900" cy="344487"/>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80000"/>
              </a:lnSpc>
              <a:spcBef>
                <a:spcPts val="0"/>
              </a:spcBef>
              <a:spcAft>
                <a:spcPts val="0"/>
              </a:spcAft>
              <a:defRPr/>
            </a:pPr>
            <a:r>
              <a:rPr lang="en-US" sz="1000" b="1" dirty="0">
                <a:solidFill>
                  <a:srgbClr val="FFFFFF"/>
                </a:solidFill>
                <a:latin typeface="Montserrat ExtraBold" pitchFamily="2" charset="77"/>
              </a:rPr>
              <a:t>04</a:t>
            </a:r>
          </a:p>
        </p:txBody>
      </p:sp>
      <p:sp>
        <p:nvSpPr>
          <p:cNvPr id="98316" name="TextBox 18">
            <a:extLst>
              <a:ext uri="{FF2B5EF4-FFF2-40B4-BE49-F238E27FC236}">
                <a16:creationId xmlns:a16="http://schemas.microsoft.com/office/drawing/2014/main" id="{511D4D80-4090-B35F-4310-40921D0F8046}"/>
              </a:ext>
            </a:extLst>
          </p:cNvPr>
          <p:cNvSpPr txBox="1">
            <a:spLocks noChangeArrowheads="1"/>
          </p:cNvSpPr>
          <p:nvPr/>
        </p:nvSpPr>
        <p:spPr bwMode="auto">
          <a:xfrm>
            <a:off x="1524000" y="4068763"/>
            <a:ext cx="2379663" cy="110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OpenSans-Light"/>
              </a:defRPr>
            </a:lvl1pPr>
            <a:lvl2pPr marL="742950" indent="-285750">
              <a:defRPr>
                <a:solidFill>
                  <a:schemeClr val="tx1"/>
                </a:solidFill>
                <a:latin typeface="OpenSans-Light"/>
              </a:defRPr>
            </a:lvl2pPr>
            <a:lvl3pPr marL="1143000" indent="-228600">
              <a:defRPr>
                <a:solidFill>
                  <a:schemeClr val="tx1"/>
                </a:solidFill>
                <a:latin typeface="OpenSans-Light"/>
              </a:defRPr>
            </a:lvl3pPr>
            <a:lvl4pPr marL="1600200" indent="-228600">
              <a:defRPr>
                <a:solidFill>
                  <a:schemeClr val="tx1"/>
                </a:solidFill>
                <a:latin typeface="OpenSans-Light"/>
              </a:defRPr>
            </a:lvl4pPr>
            <a:lvl5pPr marL="2057400" indent="-228600">
              <a:defRPr>
                <a:solidFill>
                  <a:schemeClr val="tx1"/>
                </a:solidFill>
                <a:latin typeface="OpenSans-Light"/>
              </a:defRPr>
            </a:lvl5pPr>
            <a:lvl6pPr marL="2514600" indent="-228600" fontAlgn="base">
              <a:spcBef>
                <a:spcPct val="0"/>
              </a:spcBef>
              <a:spcAft>
                <a:spcPct val="0"/>
              </a:spcAft>
              <a:defRPr>
                <a:solidFill>
                  <a:schemeClr val="tx1"/>
                </a:solidFill>
                <a:latin typeface="OpenSans-Light"/>
              </a:defRPr>
            </a:lvl6pPr>
            <a:lvl7pPr marL="2971800" indent="-228600" fontAlgn="base">
              <a:spcBef>
                <a:spcPct val="0"/>
              </a:spcBef>
              <a:spcAft>
                <a:spcPct val="0"/>
              </a:spcAft>
              <a:defRPr>
                <a:solidFill>
                  <a:schemeClr val="tx1"/>
                </a:solidFill>
                <a:latin typeface="OpenSans-Light"/>
              </a:defRPr>
            </a:lvl7pPr>
            <a:lvl8pPr marL="3429000" indent="-228600" fontAlgn="base">
              <a:spcBef>
                <a:spcPct val="0"/>
              </a:spcBef>
              <a:spcAft>
                <a:spcPct val="0"/>
              </a:spcAft>
              <a:defRPr>
                <a:solidFill>
                  <a:schemeClr val="tx1"/>
                </a:solidFill>
                <a:latin typeface="OpenSans-Light"/>
              </a:defRPr>
            </a:lvl8pPr>
            <a:lvl9pPr marL="3886200" indent="-228600" fontAlgn="base">
              <a:spcBef>
                <a:spcPct val="0"/>
              </a:spcBef>
              <a:spcAft>
                <a:spcPct val="0"/>
              </a:spcAft>
              <a:defRPr>
                <a:solidFill>
                  <a:schemeClr val="tx1"/>
                </a:solidFill>
                <a:latin typeface="OpenSans-Light"/>
              </a:defRPr>
            </a:lvl9pPr>
          </a:lstStyle>
          <a:p>
            <a:pPr algn="r" eaLnBrk="1" hangingPunct="1">
              <a:lnSpc>
                <a:spcPct val="120000"/>
              </a:lnSpc>
              <a:spcBef>
                <a:spcPts val="600"/>
              </a:spcBef>
            </a:pPr>
            <a:r>
              <a:rPr lang="en-US" altLang="en-CO" sz="1100" dirty="0">
                <a:latin typeface="Montserrat" pitchFamily="2" charset="77"/>
              </a:rPr>
              <a:t>Write title here</a:t>
            </a:r>
          </a:p>
          <a:p>
            <a:pPr algn="r">
              <a:lnSpc>
                <a:spcPct val="120000"/>
              </a:lnSpc>
              <a:spcBef>
                <a:spcPts val="600"/>
              </a:spcBef>
            </a:pPr>
            <a:r>
              <a:rPr lang="en-US" altLang="en-CO" sz="900" dirty="0" err="1">
                <a:latin typeface="Montserrat" pitchFamily="2" charset="77"/>
              </a:rPr>
              <a:t>A</a:t>
            </a:r>
            <a:r>
              <a:rPr lang="en-US" sz="900" dirty="0" err="1">
                <a:latin typeface="Montserrat" pitchFamily="2" charset="77"/>
              </a:rPr>
              <a:t>You</a:t>
            </a:r>
            <a:r>
              <a:rPr lang="en-US" sz="900" dirty="0">
                <a:latin typeface="Montserrat" pitchFamily="2" charset="77"/>
              </a:rPr>
              <a:t> can do whatever you want, go a impress your audience with an amazing presentation.</a:t>
            </a:r>
          </a:p>
          <a:p>
            <a:pPr algn="r" eaLnBrk="1" hangingPunct="1">
              <a:lnSpc>
                <a:spcPct val="120000"/>
              </a:lnSpc>
              <a:spcBef>
                <a:spcPts val="600"/>
              </a:spcBef>
            </a:pPr>
            <a:endParaRPr lang="en-US" altLang="en-CO" sz="900" dirty="0">
              <a:latin typeface="Montserrat" pitchFamily="2" charset="77"/>
            </a:endParaRPr>
          </a:p>
        </p:txBody>
      </p:sp>
      <p:sp>
        <p:nvSpPr>
          <p:cNvPr id="20" name="Oval 19">
            <a:extLst>
              <a:ext uri="{FF2B5EF4-FFF2-40B4-BE49-F238E27FC236}">
                <a16:creationId xmlns:a16="http://schemas.microsoft.com/office/drawing/2014/main" id="{212329F6-22C2-5019-AF9F-F4EB7CA7B927}"/>
              </a:ext>
            </a:extLst>
          </p:cNvPr>
          <p:cNvSpPr/>
          <p:nvPr/>
        </p:nvSpPr>
        <p:spPr>
          <a:xfrm>
            <a:off x="4948238" y="2586038"/>
            <a:ext cx="342900" cy="3429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80000"/>
              </a:lnSpc>
              <a:spcBef>
                <a:spcPts val="0"/>
              </a:spcBef>
              <a:spcAft>
                <a:spcPts val="0"/>
              </a:spcAft>
              <a:defRPr/>
            </a:pPr>
            <a:r>
              <a:rPr lang="en-US" sz="1000" b="1" dirty="0">
                <a:solidFill>
                  <a:srgbClr val="FFFFFF"/>
                </a:solidFill>
                <a:latin typeface="Montserrat ExtraBold" pitchFamily="2" charset="77"/>
              </a:rPr>
              <a:t>01</a:t>
            </a:r>
          </a:p>
        </p:txBody>
      </p:sp>
      <p:sp>
        <p:nvSpPr>
          <p:cNvPr id="98318" name="TextBox 20">
            <a:extLst>
              <a:ext uri="{FF2B5EF4-FFF2-40B4-BE49-F238E27FC236}">
                <a16:creationId xmlns:a16="http://schemas.microsoft.com/office/drawing/2014/main" id="{F513D727-1E74-4437-302D-4894DF0ECFA7}"/>
              </a:ext>
            </a:extLst>
          </p:cNvPr>
          <p:cNvSpPr txBox="1">
            <a:spLocks noChangeArrowheads="1"/>
          </p:cNvSpPr>
          <p:nvPr/>
        </p:nvSpPr>
        <p:spPr bwMode="auto">
          <a:xfrm>
            <a:off x="2359025" y="1938338"/>
            <a:ext cx="2378075" cy="895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OpenSans-Light"/>
              </a:defRPr>
            </a:lvl1pPr>
            <a:lvl2pPr marL="742950" indent="-285750">
              <a:defRPr>
                <a:solidFill>
                  <a:schemeClr val="tx1"/>
                </a:solidFill>
                <a:latin typeface="OpenSans-Light"/>
              </a:defRPr>
            </a:lvl2pPr>
            <a:lvl3pPr marL="1143000" indent="-228600">
              <a:defRPr>
                <a:solidFill>
                  <a:schemeClr val="tx1"/>
                </a:solidFill>
                <a:latin typeface="OpenSans-Light"/>
              </a:defRPr>
            </a:lvl3pPr>
            <a:lvl4pPr marL="1600200" indent="-228600">
              <a:defRPr>
                <a:solidFill>
                  <a:schemeClr val="tx1"/>
                </a:solidFill>
                <a:latin typeface="OpenSans-Light"/>
              </a:defRPr>
            </a:lvl4pPr>
            <a:lvl5pPr marL="2057400" indent="-228600">
              <a:defRPr>
                <a:solidFill>
                  <a:schemeClr val="tx1"/>
                </a:solidFill>
                <a:latin typeface="OpenSans-Light"/>
              </a:defRPr>
            </a:lvl5pPr>
            <a:lvl6pPr marL="2514600" indent="-228600" fontAlgn="base">
              <a:spcBef>
                <a:spcPct val="0"/>
              </a:spcBef>
              <a:spcAft>
                <a:spcPct val="0"/>
              </a:spcAft>
              <a:defRPr>
                <a:solidFill>
                  <a:schemeClr val="tx1"/>
                </a:solidFill>
                <a:latin typeface="OpenSans-Light"/>
              </a:defRPr>
            </a:lvl6pPr>
            <a:lvl7pPr marL="2971800" indent="-228600" fontAlgn="base">
              <a:spcBef>
                <a:spcPct val="0"/>
              </a:spcBef>
              <a:spcAft>
                <a:spcPct val="0"/>
              </a:spcAft>
              <a:defRPr>
                <a:solidFill>
                  <a:schemeClr val="tx1"/>
                </a:solidFill>
                <a:latin typeface="OpenSans-Light"/>
              </a:defRPr>
            </a:lvl7pPr>
            <a:lvl8pPr marL="3429000" indent="-228600" fontAlgn="base">
              <a:spcBef>
                <a:spcPct val="0"/>
              </a:spcBef>
              <a:spcAft>
                <a:spcPct val="0"/>
              </a:spcAft>
              <a:defRPr>
                <a:solidFill>
                  <a:schemeClr val="tx1"/>
                </a:solidFill>
                <a:latin typeface="OpenSans-Light"/>
              </a:defRPr>
            </a:lvl8pPr>
            <a:lvl9pPr marL="3886200" indent="-228600" fontAlgn="base">
              <a:spcBef>
                <a:spcPct val="0"/>
              </a:spcBef>
              <a:spcAft>
                <a:spcPct val="0"/>
              </a:spcAft>
              <a:defRPr>
                <a:solidFill>
                  <a:schemeClr val="tx1"/>
                </a:solidFill>
                <a:latin typeface="OpenSans-Light"/>
              </a:defRPr>
            </a:lvl9pPr>
          </a:lstStyle>
          <a:p>
            <a:pPr algn="r" eaLnBrk="1" hangingPunct="1">
              <a:lnSpc>
                <a:spcPct val="120000"/>
              </a:lnSpc>
              <a:spcBef>
                <a:spcPts val="600"/>
              </a:spcBef>
            </a:pPr>
            <a:r>
              <a:rPr lang="en-US" altLang="en-CO" sz="1100" dirty="0">
                <a:latin typeface="Montserrat" pitchFamily="2" charset="77"/>
              </a:rPr>
              <a:t>Write title here</a:t>
            </a:r>
          </a:p>
          <a:p>
            <a:pPr marL="0" marR="0" lvl="0" indent="0" algn="r" defTabSz="914400" rtl="0" eaLnBrk="1" fontAlgn="auto" latinLnBrk="0" hangingPunct="1">
              <a:lnSpc>
                <a:spcPct val="150000"/>
              </a:lnSpc>
              <a:spcBef>
                <a:spcPts val="0"/>
              </a:spcBef>
              <a:spcAft>
                <a:spcPts val="0"/>
              </a:spcAft>
              <a:buClrTx/>
              <a:buSzTx/>
              <a:buFontTx/>
              <a:buNone/>
              <a:tabLst/>
              <a:defRPr/>
            </a:pPr>
            <a:r>
              <a:rPr lang="en-US" sz="900" dirty="0">
                <a:latin typeface="Montserrat" pitchFamily="2" charset="77"/>
              </a:rPr>
              <a:t>You can do whatever you want, go a impress your audience with an amazing presentation.</a:t>
            </a:r>
          </a:p>
        </p:txBody>
      </p:sp>
    </p:spTree>
  </p:cSld>
  <p:clrMapOvr>
    <a:masterClrMapping/>
  </p:clrMapOvr>
</p:sld>
</file>

<file path=ppt/theme/theme1.xml><?xml version="1.0" encoding="utf-8"?>
<a:theme xmlns:a="http://schemas.openxmlformats.org/drawingml/2006/main" name="Office Theme">
  <a:themeElements>
    <a:clrScheme name="Chemistry">
      <a:dk1>
        <a:sysClr val="windowText" lastClr="000000"/>
      </a:dk1>
      <a:lt1>
        <a:sysClr val="window" lastClr="FFFFFF"/>
      </a:lt1>
      <a:dk2>
        <a:srgbClr val="454551"/>
      </a:dk2>
      <a:lt2>
        <a:srgbClr val="D8D9DC"/>
      </a:lt2>
      <a:accent1>
        <a:srgbClr val="3AC3C9"/>
      </a:accent1>
      <a:accent2>
        <a:srgbClr val="FFC225"/>
      </a:accent2>
      <a:accent3>
        <a:srgbClr val="FF68EF"/>
      </a:accent3>
      <a:accent4>
        <a:srgbClr val="2E0147"/>
      </a:accent4>
      <a:accent5>
        <a:srgbClr val="CE3A90"/>
      </a:accent5>
      <a:accent6>
        <a:srgbClr val="159093"/>
      </a:accent6>
      <a:hlink>
        <a:srgbClr val="6B9F25"/>
      </a:hlink>
      <a:folHlink>
        <a:srgbClr val="8C8C8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8367</TotalTime>
  <Words>1644</Words>
  <Application>Microsoft Office PowerPoint</Application>
  <PresentationFormat>Widescreen</PresentationFormat>
  <Paragraphs>163</Paragraphs>
  <Slides>14</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Arial</vt:lpstr>
      <vt:lpstr>Calibri</vt:lpstr>
      <vt:lpstr>Calibri Light</vt:lpstr>
      <vt:lpstr>Gill Sans</vt:lpstr>
      <vt:lpstr>Lato Black</vt:lpstr>
      <vt:lpstr>Lato Light</vt:lpstr>
      <vt:lpstr>linea-weather-10</vt:lpstr>
      <vt:lpstr>Montserrat</vt:lpstr>
      <vt:lpstr>Montserrat Black</vt:lpstr>
      <vt:lpstr>Montserrat ExtraBold</vt:lpstr>
      <vt:lpstr>Montserrat SemiBold</vt:lpstr>
      <vt:lpstr>Open Sans</vt:lpstr>
      <vt:lpstr>Roboto Light</vt:lpstr>
      <vt:lpstr>Source Sans Pro</vt:lpstr>
      <vt:lpstr>Office Theme</vt:lpstr>
      <vt:lpstr>PowerPoint Presentation</vt:lpstr>
      <vt:lpstr>PowerPoint Presentation</vt:lpstr>
      <vt:lpstr>Agenda</vt:lpstr>
      <vt:lpstr>Core values</vt:lpstr>
      <vt:lpstr>Oval infographic</vt:lpstr>
      <vt:lpstr>Research infographic</vt:lpstr>
      <vt:lpstr>Idea infographic</vt:lpstr>
      <vt:lpstr>PowerPoint Presentation</vt:lpstr>
      <vt:lpstr>Brain infographic</vt:lpstr>
      <vt:lpstr>Layer infographic</vt:lpstr>
      <vt:lpstr>Structured infographic</vt:lpstr>
      <vt:lpstr>Presentation Review</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 Nayibe Serrano</dc:creator>
  <cp:lastModifiedBy>Jolie Serrano Delgado</cp:lastModifiedBy>
  <cp:revision>492</cp:revision>
  <dcterms:created xsi:type="dcterms:W3CDTF">2020-04-22T15:34:04Z</dcterms:created>
  <dcterms:modified xsi:type="dcterms:W3CDTF">2025-04-27T13:15:13Z</dcterms:modified>
</cp:coreProperties>
</file>