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1480" r:id="rId3"/>
    <p:sldId id="1479" r:id="rId4"/>
    <p:sldId id="1491" r:id="rId5"/>
    <p:sldId id="1500" r:id="rId6"/>
    <p:sldId id="1501" r:id="rId7"/>
    <p:sldId id="277" r:id="rId8"/>
    <p:sldId id="1494" r:id="rId9"/>
    <p:sldId id="1484" r:id="rId10"/>
    <p:sldId id="1502" r:id="rId11"/>
    <p:sldId id="1503" r:id="rId12"/>
    <p:sldId id="275" r:id="rId13"/>
    <p:sldId id="1490"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E5A6C"/>
    <a:srgbClr val="1DBADD"/>
    <a:srgbClr val="48606F"/>
    <a:srgbClr val="70CAD3"/>
    <a:srgbClr val="FFFFFF"/>
    <a:srgbClr val="1AA4BE"/>
    <a:srgbClr val="3EB3C7"/>
    <a:srgbClr val="0087AF"/>
    <a:srgbClr val="0099B8"/>
    <a:srgbClr val="0087A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202495-F65F-4EC1-ADD0-1B8C37F042A1}" v="1" dt="2025-06-15T17:39:35.1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50" autoAdjust="0"/>
    <p:restoredTop sz="94660"/>
  </p:normalViewPr>
  <p:slideViewPr>
    <p:cSldViewPr snapToGrid="0">
      <p:cViewPr varScale="1">
        <p:scale>
          <a:sx n="109" d="100"/>
          <a:sy n="109" d="100"/>
        </p:scale>
        <p:origin x="1698" y="114"/>
      </p:cViewPr>
      <p:guideLst/>
    </p:cSldViewPr>
  </p:slideViewPr>
  <p:notesTextViewPr>
    <p:cViewPr>
      <p:scale>
        <a:sx n="1" d="1"/>
        <a:sy n="1" d="1"/>
      </p:scale>
      <p:origin x="0" y="0"/>
    </p:cViewPr>
  </p:notesTextViewPr>
  <p:notesViewPr>
    <p:cSldViewPr snapToGrid="0">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AD202495-F65F-4EC1-ADD0-1B8C37F042A1}"/>
    <pc:docChg chg="addSld delSld modSld sldOrd modMainMaster">
      <pc:chgData name="Jolie Serrano Delgado" userId="d52b4219-5c60-4a0c-87ad-b1ec335c0c37" providerId="ADAL" clId="{AD202495-F65F-4EC1-ADD0-1B8C37F042A1}" dt="2025-06-15T17:39:49.417" v="7" actId="207"/>
      <pc:docMkLst>
        <pc:docMk/>
      </pc:docMkLst>
      <pc:sldChg chg="del">
        <pc:chgData name="Jolie Serrano Delgado" userId="d52b4219-5c60-4a0c-87ad-b1ec335c0c37" providerId="ADAL" clId="{AD202495-F65F-4EC1-ADD0-1B8C37F042A1}" dt="2025-06-15T17:39:39.888" v="4" actId="47"/>
        <pc:sldMkLst>
          <pc:docMk/>
          <pc:sldMk cId="3746168901" sldId="350"/>
        </pc:sldMkLst>
      </pc:sldChg>
      <pc:sldChg chg="del">
        <pc:chgData name="Jolie Serrano Delgado" userId="d52b4219-5c60-4a0c-87ad-b1ec335c0c37" providerId="ADAL" clId="{AD202495-F65F-4EC1-ADD0-1B8C37F042A1}" dt="2025-06-15T17:39:47.541" v="6" actId="47"/>
        <pc:sldMkLst>
          <pc:docMk/>
          <pc:sldMk cId="0" sldId="1420"/>
        </pc:sldMkLst>
      </pc:sldChg>
      <pc:sldChg chg="modSp add mod ord">
        <pc:chgData name="Jolie Serrano Delgado" userId="d52b4219-5c60-4a0c-87ad-b1ec335c0c37" providerId="ADAL" clId="{AD202495-F65F-4EC1-ADD0-1B8C37F042A1}" dt="2025-06-15T17:39:43.512" v="5" actId="207"/>
        <pc:sldMkLst>
          <pc:docMk/>
          <pc:sldMk cId="3573392034" sldId="1791"/>
        </pc:sldMkLst>
        <pc:spChg chg="mod">
          <ac:chgData name="Jolie Serrano Delgado" userId="d52b4219-5c60-4a0c-87ad-b1ec335c0c37" providerId="ADAL" clId="{AD202495-F65F-4EC1-ADD0-1B8C37F042A1}" dt="2025-06-15T17:39:43.512" v="5" actId="207"/>
          <ac:spMkLst>
            <pc:docMk/>
            <pc:sldMk cId="3573392034" sldId="1791"/>
            <ac:spMk id="5" creationId="{7FCA87B9-E211-0E4B-A9F7-DF87D6193A8C}"/>
          </ac:spMkLst>
        </pc:spChg>
      </pc:sldChg>
      <pc:sldChg chg="modSp add mod">
        <pc:chgData name="Jolie Serrano Delgado" userId="d52b4219-5c60-4a0c-87ad-b1ec335c0c37" providerId="ADAL" clId="{AD202495-F65F-4EC1-ADD0-1B8C37F042A1}" dt="2025-06-15T17:39:49.417" v="7" actId="207"/>
        <pc:sldMkLst>
          <pc:docMk/>
          <pc:sldMk cId="0" sldId="4129"/>
        </pc:sldMkLst>
        <pc:spChg chg="mod">
          <ac:chgData name="Jolie Serrano Delgado" userId="d52b4219-5c60-4a0c-87ad-b1ec335c0c37" providerId="ADAL" clId="{AD202495-F65F-4EC1-ADD0-1B8C37F042A1}" dt="2025-06-15T17:39:49.417" v="7" actId="207"/>
          <ac:spMkLst>
            <pc:docMk/>
            <pc:sldMk cId="0" sldId="4129"/>
            <ac:spMk id="18" creationId="{8F5F15BF-00E8-0146-9639-0FB07145B42A}"/>
          </ac:spMkLst>
        </pc:spChg>
      </pc:sldChg>
      <pc:sldMasterChg chg="modSldLayout">
        <pc:chgData name="Jolie Serrano Delgado" userId="d52b4219-5c60-4a0c-87ad-b1ec335c0c37" providerId="ADAL" clId="{AD202495-F65F-4EC1-ADD0-1B8C37F042A1}" dt="2025-06-15T17:39:13.439" v="0" actId="735"/>
        <pc:sldMasterMkLst>
          <pc:docMk/>
          <pc:sldMasterMk cId="3968079979" sldId="2147483648"/>
        </pc:sldMasterMkLst>
        <pc:sldLayoutChg chg="modSp">
          <pc:chgData name="Jolie Serrano Delgado" userId="d52b4219-5c60-4a0c-87ad-b1ec335c0c37" providerId="ADAL" clId="{AD202495-F65F-4EC1-ADD0-1B8C37F042A1}" dt="2025-06-15T17:39:13.439" v="0" actId="735"/>
          <pc:sldLayoutMkLst>
            <pc:docMk/>
            <pc:sldMasterMk cId="3968079979" sldId="2147483648"/>
            <pc:sldLayoutMk cId="376127350" sldId="2147483676"/>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15/06/2025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Marcador de posición de imagen 4">
            <a:extLst>
              <a:ext uri="{FF2B5EF4-FFF2-40B4-BE49-F238E27FC236}">
                <a16:creationId xmlns:a16="http://schemas.microsoft.com/office/drawing/2014/main" id="{FE69E310-4D29-4119-81C6-7B3DB9ABC955}"/>
              </a:ext>
            </a:extLst>
          </p:cNvPr>
          <p:cNvSpPr>
            <a:spLocks noGrp="1"/>
          </p:cNvSpPr>
          <p:nvPr>
            <p:ph type="pic" sz="quarter" idx="10" hasCustomPrompt="1"/>
          </p:nvPr>
        </p:nvSpPr>
        <p:spPr>
          <a:xfrm>
            <a:off x="4262531" y="1384235"/>
            <a:ext cx="4088093" cy="4089529"/>
          </a:xfrm>
          <a:prstGeom prst="rect">
            <a:avLst/>
          </a:prstGeom>
        </p:spPr>
        <p:txBody>
          <a:bodyPr/>
          <a:lstStyle>
            <a:lvl1pPr marL="0" indent="0">
              <a:buNone/>
              <a:defRPr sz="2000"/>
            </a:lvl1pPr>
          </a:lstStyle>
          <a:p>
            <a:r>
              <a:rPr lang="en-US" dirty="0"/>
              <a:t>Click in the icon to add an image </a:t>
            </a:r>
          </a:p>
        </p:txBody>
      </p:sp>
    </p:spTree>
    <p:extLst>
      <p:ext uri="{BB962C8B-B14F-4D97-AF65-F5344CB8AC3E}">
        <p14:creationId xmlns:p14="http://schemas.microsoft.com/office/powerpoint/2010/main" val="3761273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a 3">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7FFB1754-518F-41CF-A70F-F9DB56A872DF}"/>
              </a:ext>
            </a:extLst>
          </p:cNvPr>
          <p:cNvSpPr>
            <a:spLocks noGrp="1"/>
          </p:cNvSpPr>
          <p:nvPr>
            <p:ph type="pic" sz="quarter" idx="10" hasCustomPrompt="1"/>
          </p:nvPr>
        </p:nvSpPr>
        <p:spPr>
          <a:xfrm>
            <a:off x="1161142" y="1345066"/>
            <a:ext cx="4252685" cy="3952422"/>
          </a:xfrm>
          <a:prstGeom prst="rect">
            <a:avLst/>
          </a:prstGeom>
        </p:spPr>
        <p:txBody>
          <a:bodyPr/>
          <a:lstStyle>
            <a:lvl1pPr marL="0" indent="0">
              <a:buNone/>
              <a:defRPr sz="2400"/>
            </a:lvl1pPr>
          </a:lstStyle>
          <a:p>
            <a:r>
              <a:rPr lang="en-US" noProof="0" dirty="0"/>
              <a:t>Click on the Icon to add an image</a:t>
            </a:r>
            <a:endParaRPr lang="es-CO" dirty="0"/>
          </a:p>
        </p:txBody>
      </p:sp>
      <p:sp>
        <p:nvSpPr>
          <p:cNvPr id="2" name="Título 1">
            <a:extLst>
              <a:ext uri="{FF2B5EF4-FFF2-40B4-BE49-F238E27FC236}">
                <a16:creationId xmlns:a16="http://schemas.microsoft.com/office/drawing/2014/main" id="{568029A4-28BF-4275-A695-E1BC08F59CE2}"/>
              </a:ext>
            </a:extLst>
          </p:cNvPr>
          <p:cNvSpPr>
            <a:spLocks noGrp="1"/>
          </p:cNvSpPr>
          <p:nvPr>
            <p:ph type="title" hasCustomPrompt="1"/>
          </p:nvPr>
        </p:nvSpPr>
        <p:spPr>
          <a:xfrm>
            <a:off x="7115630" y="1345292"/>
            <a:ext cx="4252686" cy="766989"/>
          </a:xfrm>
          <a:prstGeom prst="rect">
            <a:avLst/>
          </a:prstGeom>
        </p:spPr>
        <p:txBody>
          <a:bodyPr/>
          <a:lstStyle>
            <a:lvl1pPr>
              <a:defRPr sz="4000">
                <a:latin typeface="Lato Light" panose="020F0302020204030203" pitchFamily="34" charset="0"/>
              </a:defRPr>
            </a:lvl1pPr>
          </a:lstStyle>
          <a:p>
            <a:r>
              <a:rPr lang="es-ES" dirty="0" err="1"/>
              <a:t>Click</a:t>
            </a:r>
            <a:r>
              <a:rPr lang="es-ES" dirty="0"/>
              <a:t> </a:t>
            </a:r>
            <a:r>
              <a:rPr lang="es-ES" dirty="0" err="1"/>
              <a:t>to</a:t>
            </a:r>
            <a:r>
              <a:rPr lang="es-ES" dirty="0"/>
              <a:t> </a:t>
            </a:r>
            <a:r>
              <a:rPr lang="es-ES" dirty="0" err="1"/>
              <a:t>add</a:t>
            </a:r>
            <a:r>
              <a:rPr lang="es-ES" dirty="0"/>
              <a:t> </a:t>
            </a:r>
            <a:r>
              <a:rPr lang="es-ES" dirty="0" err="1"/>
              <a:t>Title</a:t>
            </a:r>
            <a:endParaRPr lang="en-US" dirty="0"/>
          </a:p>
        </p:txBody>
      </p:sp>
      <p:sp>
        <p:nvSpPr>
          <p:cNvPr id="4" name="Marcador de texto 3">
            <a:extLst>
              <a:ext uri="{FF2B5EF4-FFF2-40B4-BE49-F238E27FC236}">
                <a16:creationId xmlns:a16="http://schemas.microsoft.com/office/drawing/2014/main" id="{2585852E-D343-453F-92B1-D843FD7AF5C5}"/>
              </a:ext>
            </a:extLst>
          </p:cNvPr>
          <p:cNvSpPr>
            <a:spLocks noGrp="1"/>
          </p:cNvSpPr>
          <p:nvPr>
            <p:ph type="body" sz="quarter" idx="11" hasCustomPrompt="1"/>
          </p:nvPr>
        </p:nvSpPr>
        <p:spPr>
          <a:xfrm>
            <a:off x="7083425" y="2511425"/>
            <a:ext cx="4383088" cy="2786063"/>
          </a:xfrm>
          <a:prstGeom prst="rect">
            <a:avLst/>
          </a:prstGeom>
        </p:spPr>
        <p:txBody>
          <a:bodyPr/>
          <a:lstStyle>
            <a:lvl1pPr marL="0" indent="0">
              <a:buNone/>
              <a:defRPr sz="2400">
                <a:solidFill>
                  <a:srgbClr val="48606F"/>
                </a:solidFill>
              </a:defRPr>
            </a:lvl1pPr>
          </a:lstStyle>
          <a:p>
            <a:pPr lvl="0"/>
            <a:r>
              <a:rPr lang="es-ES" dirty="0" err="1"/>
              <a:t>Click</a:t>
            </a:r>
            <a:r>
              <a:rPr lang="es-ES" dirty="0"/>
              <a:t> </a:t>
            </a:r>
            <a:r>
              <a:rPr lang="es-ES" dirty="0" err="1"/>
              <a:t>to</a:t>
            </a:r>
            <a:r>
              <a:rPr lang="es-ES" dirty="0"/>
              <a:t> </a:t>
            </a:r>
            <a:r>
              <a:rPr lang="es-ES" dirty="0" err="1"/>
              <a:t>add</a:t>
            </a:r>
            <a:r>
              <a:rPr lang="es-ES" dirty="0"/>
              <a:t> </a:t>
            </a:r>
            <a:r>
              <a:rPr lang="es-ES" dirty="0" err="1"/>
              <a:t>text</a:t>
            </a:r>
            <a:r>
              <a:rPr lang="es-ES" dirty="0"/>
              <a:t> </a:t>
            </a:r>
            <a:endParaRPr lang="en-US" dirty="0"/>
          </a:p>
        </p:txBody>
      </p:sp>
    </p:spTree>
    <p:extLst>
      <p:ext uri="{BB962C8B-B14F-4D97-AF65-F5344CB8AC3E}">
        <p14:creationId xmlns:p14="http://schemas.microsoft.com/office/powerpoint/2010/main" val="3936790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a 4">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5DB48F1-75E4-422E-B52C-EE272D548601}"/>
              </a:ext>
            </a:extLst>
          </p:cNvPr>
          <p:cNvSpPr>
            <a:spLocks noGrp="1"/>
          </p:cNvSpPr>
          <p:nvPr>
            <p:ph type="pic" sz="quarter" idx="10" hasCustomPrompt="1"/>
          </p:nvPr>
        </p:nvSpPr>
        <p:spPr>
          <a:xfrm>
            <a:off x="3976914" y="0"/>
            <a:ext cx="3947886" cy="6858000"/>
          </a:xfrm>
          <a:prstGeom prst="rect">
            <a:avLst/>
          </a:prstGeom>
        </p:spPr>
        <p:txBody>
          <a:bodyPr/>
          <a:lstStyle>
            <a:lvl1pPr marL="0" indent="0">
              <a:buNone/>
              <a:defRPr sz="2000"/>
            </a:lvl1pPr>
          </a:lstStyle>
          <a:p>
            <a:r>
              <a:rPr lang="en-US" noProof="0" dirty="0"/>
              <a:t>Click on the Icon to add an image, then send to the background</a:t>
            </a:r>
            <a:endParaRPr lang="es-CO" dirty="0"/>
          </a:p>
        </p:txBody>
      </p:sp>
    </p:spTree>
    <p:extLst>
      <p:ext uri="{BB962C8B-B14F-4D97-AF65-F5344CB8AC3E}">
        <p14:creationId xmlns:p14="http://schemas.microsoft.com/office/powerpoint/2010/main" val="2663698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positia 5">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075893FB-8BB4-4E06-8259-62CDA42810A0}"/>
              </a:ext>
            </a:extLst>
          </p:cNvPr>
          <p:cNvSpPr>
            <a:spLocks noGrp="1"/>
          </p:cNvSpPr>
          <p:nvPr>
            <p:ph type="pic" sz="quarter" idx="14" hasCustomPrompt="1"/>
          </p:nvPr>
        </p:nvSpPr>
        <p:spPr>
          <a:xfrm>
            <a:off x="-58738" y="0"/>
            <a:ext cx="5327424" cy="6858000"/>
          </a:xfrm>
          <a:prstGeom prst="rect">
            <a:avLst/>
          </a:prstGeom>
        </p:spPr>
        <p:txBody>
          <a:bodyPr/>
          <a:lstStyle>
            <a:lvl1pPr marL="0" indent="0">
              <a:buNone/>
              <a:defRPr sz="2000"/>
            </a:lvl1pPr>
          </a:lstStyle>
          <a:p>
            <a:r>
              <a:rPr lang="en-US" dirty="0"/>
              <a:t>Click to add an image, then send to the background</a:t>
            </a:r>
          </a:p>
        </p:txBody>
      </p:sp>
      <p:sp>
        <p:nvSpPr>
          <p:cNvPr id="10" name="Marcador de posición de imagen 9">
            <a:extLst>
              <a:ext uri="{FF2B5EF4-FFF2-40B4-BE49-F238E27FC236}">
                <a16:creationId xmlns:a16="http://schemas.microsoft.com/office/drawing/2014/main" id="{3C176D6D-2B79-4607-86D8-142991C5608E}"/>
              </a:ext>
            </a:extLst>
          </p:cNvPr>
          <p:cNvSpPr>
            <a:spLocks noGrp="1"/>
          </p:cNvSpPr>
          <p:nvPr>
            <p:ph type="pic" sz="quarter" idx="13" hasCustomPrompt="1"/>
          </p:nvPr>
        </p:nvSpPr>
        <p:spPr>
          <a:xfrm>
            <a:off x="-58057" y="1045029"/>
            <a:ext cx="6429827" cy="4441372"/>
          </a:xfrm>
          <a:prstGeom prst="rect">
            <a:avLst/>
          </a:prstGeom>
        </p:spPr>
        <p:txBody>
          <a:bodyPr/>
          <a:lstStyle>
            <a:lvl1pPr marL="0" indent="0">
              <a:buNone/>
              <a:defRPr sz="2000"/>
            </a:lvl1pPr>
          </a:lstStyle>
          <a:p>
            <a:r>
              <a:rPr lang="es-CO" dirty="0"/>
              <a:t>Click to </a:t>
            </a:r>
            <a:r>
              <a:rPr lang="es-CO" dirty="0" err="1"/>
              <a:t>add</a:t>
            </a:r>
            <a:r>
              <a:rPr lang="es-CO" dirty="0"/>
              <a:t> </a:t>
            </a:r>
            <a:r>
              <a:rPr lang="es-CO" dirty="0" err="1"/>
              <a:t>an</a:t>
            </a:r>
            <a:r>
              <a:rPr lang="es-CO" dirty="0"/>
              <a:t> </a:t>
            </a:r>
            <a:r>
              <a:rPr lang="es-CO" dirty="0" err="1"/>
              <a:t>image</a:t>
            </a:r>
            <a:r>
              <a:rPr lang="es-CO" dirty="0"/>
              <a:t> </a:t>
            </a:r>
            <a:r>
              <a:rPr lang="es-CO" dirty="0" err="1"/>
              <a:t>the</a:t>
            </a:r>
            <a:r>
              <a:rPr lang="es-CO" dirty="0"/>
              <a:t> </a:t>
            </a:r>
            <a:r>
              <a:rPr lang="es-CO" dirty="0" err="1"/>
              <a:t>send</a:t>
            </a:r>
            <a:r>
              <a:rPr lang="es-CO" dirty="0"/>
              <a:t> to </a:t>
            </a:r>
            <a:r>
              <a:rPr lang="es-CO" dirty="0" err="1"/>
              <a:t>the</a:t>
            </a:r>
            <a:r>
              <a:rPr lang="es-CO" dirty="0"/>
              <a:t> </a:t>
            </a:r>
            <a:r>
              <a:rPr lang="es-CO" dirty="0" err="1"/>
              <a:t>front</a:t>
            </a:r>
            <a:endParaRPr lang="es-CO" dirty="0"/>
          </a:p>
        </p:txBody>
      </p:sp>
      <p:sp>
        <p:nvSpPr>
          <p:cNvPr id="5" name="Título 4">
            <a:extLst>
              <a:ext uri="{FF2B5EF4-FFF2-40B4-BE49-F238E27FC236}">
                <a16:creationId xmlns:a16="http://schemas.microsoft.com/office/drawing/2014/main" id="{69E27C05-6F48-4B0F-8BED-CA8A7D5ABB09}"/>
              </a:ext>
            </a:extLst>
          </p:cNvPr>
          <p:cNvSpPr>
            <a:spLocks noGrp="1"/>
          </p:cNvSpPr>
          <p:nvPr>
            <p:ph type="title" hasCustomPrompt="1"/>
          </p:nvPr>
        </p:nvSpPr>
        <p:spPr>
          <a:xfrm>
            <a:off x="7155542" y="365126"/>
            <a:ext cx="4198257" cy="781504"/>
          </a:xfrm>
          <a:prstGeom prst="rect">
            <a:avLst/>
          </a:prstGeom>
        </p:spPr>
        <p:txBody>
          <a:bodyPr/>
          <a:lstStyle>
            <a:lvl1pPr>
              <a:defRPr sz="4000">
                <a:latin typeface="Arial Black" panose="020B0A04020102020204" pitchFamily="34" charset="0"/>
              </a:defRPr>
            </a:lvl1pPr>
          </a:lstStyle>
          <a:p>
            <a:r>
              <a:rPr lang="es-ES" dirty="0"/>
              <a:t>ADD A TITLE</a:t>
            </a:r>
            <a:endParaRPr lang="en-US" dirty="0"/>
          </a:p>
        </p:txBody>
      </p:sp>
    </p:spTree>
    <p:extLst>
      <p:ext uri="{BB962C8B-B14F-4D97-AF65-F5344CB8AC3E}">
        <p14:creationId xmlns:p14="http://schemas.microsoft.com/office/powerpoint/2010/main" val="309329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15B97A-1C53-432E-852F-BAEC46FB4A34}"/>
              </a:ext>
            </a:extLst>
          </p:cNvPr>
          <p:cNvSpPr>
            <a:spLocks noGrp="1"/>
          </p:cNvSpPr>
          <p:nvPr>
            <p:ph type="title" hasCustomPrompt="1"/>
          </p:nvPr>
        </p:nvSpPr>
        <p:spPr>
          <a:xfrm>
            <a:off x="635000" y="989240"/>
            <a:ext cx="5461000" cy="1245960"/>
          </a:xfrm>
          <a:prstGeom prst="rect">
            <a:avLst/>
          </a:prstGeom>
        </p:spPr>
        <p:txBody>
          <a:bodyPr/>
          <a:lstStyle>
            <a:lvl1pPr>
              <a:defRPr sz="4000">
                <a:latin typeface="Arial Black" panose="020B0A04020102020204" pitchFamily="34" charset="0"/>
              </a:defRPr>
            </a:lvl1pPr>
          </a:lstStyle>
          <a:p>
            <a:r>
              <a:rPr lang="es-ES" dirty="0"/>
              <a:t>CLICK TO ADD TEXT</a:t>
            </a:r>
            <a:endParaRPr lang="en-US" dirty="0"/>
          </a:p>
        </p:txBody>
      </p:sp>
      <p:sp>
        <p:nvSpPr>
          <p:cNvPr id="4" name="Marcador de posición de imagen 3">
            <a:extLst>
              <a:ext uri="{FF2B5EF4-FFF2-40B4-BE49-F238E27FC236}">
                <a16:creationId xmlns:a16="http://schemas.microsoft.com/office/drawing/2014/main" id="{DA5FCAD8-A3A8-4B8F-99F7-EF4408253EFD}"/>
              </a:ext>
            </a:extLst>
          </p:cNvPr>
          <p:cNvSpPr>
            <a:spLocks noGrp="1"/>
          </p:cNvSpPr>
          <p:nvPr>
            <p:ph type="pic" sz="quarter" idx="10" hasCustomPrompt="1"/>
          </p:nvPr>
        </p:nvSpPr>
        <p:spPr>
          <a:xfrm>
            <a:off x="7431314" y="0"/>
            <a:ext cx="4760686" cy="6858000"/>
          </a:xfrm>
          <a:prstGeom prst="rect">
            <a:avLst/>
          </a:prstGeom>
        </p:spPr>
        <p:txBody>
          <a:bodyPr/>
          <a:lstStyle>
            <a:lvl1pPr marL="0" indent="0">
              <a:buNone/>
              <a:defRPr/>
            </a:lvl1pPr>
          </a:lstStyle>
          <a:p>
            <a:r>
              <a:rPr lang="en-US" dirty="0"/>
              <a:t>Click to add an image</a:t>
            </a:r>
          </a:p>
        </p:txBody>
      </p:sp>
    </p:spTree>
    <p:extLst>
      <p:ext uri="{BB962C8B-B14F-4D97-AF65-F5344CB8AC3E}">
        <p14:creationId xmlns:p14="http://schemas.microsoft.com/office/powerpoint/2010/main" val="20335729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7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867DFD6-6B24-4B68-AC34-52D4120AD4FF}"/>
              </a:ext>
            </a:extLst>
          </p:cNvPr>
          <p:cNvSpPr>
            <a:spLocks noGrp="1"/>
          </p:cNvSpPr>
          <p:nvPr>
            <p:ph type="pic" sz="quarter" idx="10" hasCustomPrompt="1"/>
          </p:nvPr>
        </p:nvSpPr>
        <p:spPr>
          <a:xfrm>
            <a:off x="1741714" y="2238829"/>
            <a:ext cx="2684474" cy="2380342"/>
          </a:xfrm>
          <a:prstGeom prst="rect">
            <a:avLst/>
          </a:prstGeom>
        </p:spPr>
        <p:txBody>
          <a:bodyPr/>
          <a:lstStyle>
            <a:lvl1pPr marL="0" indent="0">
              <a:buNone/>
              <a:defRPr sz="2000"/>
            </a:lvl1pPr>
          </a:lstStyle>
          <a:p>
            <a:r>
              <a:rPr lang="en-US" dirty="0"/>
              <a:t>Click to add an image </a:t>
            </a:r>
          </a:p>
        </p:txBody>
      </p:sp>
      <p:sp>
        <p:nvSpPr>
          <p:cNvPr id="5" name="Marcador de posición de imagen 3">
            <a:extLst>
              <a:ext uri="{FF2B5EF4-FFF2-40B4-BE49-F238E27FC236}">
                <a16:creationId xmlns:a16="http://schemas.microsoft.com/office/drawing/2014/main" id="{D92230DE-EE9C-41DB-A3C1-01E0DC4F78C2}"/>
              </a:ext>
            </a:extLst>
          </p:cNvPr>
          <p:cNvSpPr>
            <a:spLocks noGrp="1"/>
          </p:cNvSpPr>
          <p:nvPr>
            <p:ph type="pic" sz="quarter" idx="11" hasCustomPrompt="1"/>
          </p:nvPr>
        </p:nvSpPr>
        <p:spPr>
          <a:xfrm>
            <a:off x="4898571" y="2238829"/>
            <a:ext cx="2684474" cy="2380342"/>
          </a:xfrm>
          <a:prstGeom prst="rect">
            <a:avLst/>
          </a:prstGeom>
        </p:spPr>
        <p:txBody>
          <a:bodyPr/>
          <a:lstStyle>
            <a:lvl1pPr marL="0" indent="0">
              <a:buNone/>
              <a:defRPr sz="2000"/>
            </a:lvl1pPr>
          </a:lstStyle>
          <a:p>
            <a:r>
              <a:rPr lang="en-US" dirty="0"/>
              <a:t>Click to add an image </a:t>
            </a:r>
          </a:p>
        </p:txBody>
      </p:sp>
      <p:sp>
        <p:nvSpPr>
          <p:cNvPr id="6" name="Marcador de posición de imagen 3">
            <a:extLst>
              <a:ext uri="{FF2B5EF4-FFF2-40B4-BE49-F238E27FC236}">
                <a16:creationId xmlns:a16="http://schemas.microsoft.com/office/drawing/2014/main" id="{6FAEED2B-3BEB-4AEF-A985-BB3BED3B6568}"/>
              </a:ext>
            </a:extLst>
          </p:cNvPr>
          <p:cNvSpPr>
            <a:spLocks noGrp="1"/>
          </p:cNvSpPr>
          <p:nvPr>
            <p:ph type="pic" sz="quarter" idx="12" hasCustomPrompt="1"/>
          </p:nvPr>
        </p:nvSpPr>
        <p:spPr>
          <a:xfrm>
            <a:off x="8055428" y="2238829"/>
            <a:ext cx="2684474" cy="2380342"/>
          </a:xfrm>
          <a:prstGeom prst="rect">
            <a:avLst/>
          </a:prstGeom>
        </p:spPr>
        <p:txBody>
          <a:bodyPr/>
          <a:lstStyle>
            <a:lvl1pPr marL="0" indent="0">
              <a:buNone/>
              <a:defRPr sz="2000"/>
            </a:lvl1pPr>
          </a:lstStyle>
          <a:p>
            <a:r>
              <a:rPr lang="en-US" dirty="0"/>
              <a:t>Click to add an image </a:t>
            </a:r>
          </a:p>
        </p:txBody>
      </p:sp>
      <p:sp>
        <p:nvSpPr>
          <p:cNvPr id="3" name="Título 2">
            <a:extLst>
              <a:ext uri="{FF2B5EF4-FFF2-40B4-BE49-F238E27FC236}">
                <a16:creationId xmlns:a16="http://schemas.microsoft.com/office/drawing/2014/main" id="{143605DC-266C-4FC8-8C9B-02F3C0951E54}"/>
              </a:ext>
            </a:extLst>
          </p:cNvPr>
          <p:cNvSpPr>
            <a:spLocks noGrp="1"/>
          </p:cNvSpPr>
          <p:nvPr>
            <p:ph type="title" hasCustomPrompt="1"/>
          </p:nvPr>
        </p:nvSpPr>
        <p:spPr>
          <a:xfrm>
            <a:off x="838200" y="365125"/>
            <a:ext cx="10515600" cy="665389"/>
          </a:xfrm>
          <a:prstGeom prst="rect">
            <a:avLst/>
          </a:prstGeom>
        </p:spPr>
        <p:txBody>
          <a:bodyPr/>
          <a:lstStyle>
            <a:lvl1pPr algn="ctr">
              <a:defRPr sz="4000">
                <a:latin typeface="Lato Light" panose="020F0302020204030203" pitchFamily="34" charset="0"/>
              </a:defRPr>
            </a:lvl1pPr>
          </a:lstStyle>
          <a:p>
            <a:r>
              <a:rPr lang="es-ES" dirty="0" err="1"/>
              <a:t>Click</a:t>
            </a:r>
            <a:r>
              <a:rPr lang="es-ES" dirty="0"/>
              <a:t> </a:t>
            </a:r>
            <a:r>
              <a:rPr lang="es-ES" dirty="0" err="1"/>
              <a:t>to</a:t>
            </a:r>
            <a:r>
              <a:rPr lang="es-ES" dirty="0"/>
              <a:t> </a:t>
            </a:r>
            <a:r>
              <a:rPr lang="es-ES" dirty="0" err="1"/>
              <a:t>add</a:t>
            </a:r>
            <a:r>
              <a:rPr lang="es-ES" dirty="0"/>
              <a:t> </a:t>
            </a:r>
            <a:r>
              <a:rPr lang="es-ES" dirty="0" err="1"/>
              <a:t>Title</a:t>
            </a:r>
            <a:endParaRPr lang="en-US" dirty="0"/>
          </a:p>
        </p:txBody>
      </p:sp>
    </p:spTree>
    <p:extLst>
      <p:ext uri="{BB962C8B-B14F-4D97-AF65-F5344CB8AC3E}">
        <p14:creationId xmlns:p14="http://schemas.microsoft.com/office/powerpoint/2010/main" val="26140064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apositia 6">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2560FBA8-EF33-4939-8E01-B748B2FB81B2}"/>
              </a:ext>
            </a:extLst>
          </p:cNvPr>
          <p:cNvSpPr>
            <a:spLocks noGrp="1"/>
          </p:cNvSpPr>
          <p:nvPr>
            <p:ph type="pic" sz="quarter" idx="10" hasCustomPrompt="1"/>
          </p:nvPr>
        </p:nvSpPr>
        <p:spPr>
          <a:xfrm>
            <a:off x="1765300"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a:t>Click to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5" name="Marcador de posición de imagen 2">
            <a:extLst>
              <a:ext uri="{FF2B5EF4-FFF2-40B4-BE49-F238E27FC236}">
                <a16:creationId xmlns:a16="http://schemas.microsoft.com/office/drawing/2014/main" id="{E73A7053-45AB-4815-A44B-8E1D5B44983A}"/>
              </a:ext>
            </a:extLst>
          </p:cNvPr>
          <p:cNvSpPr>
            <a:spLocks noGrp="1"/>
          </p:cNvSpPr>
          <p:nvPr>
            <p:ph type="pic" sz="quarter" idx="11" hasCustomPrompt="1"/>
          </p:nvPr>
        </p:nvSpPr>
        <p:spPr>
          <a:xfrm>
            <a:off x="4076700"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a:t>Click to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6" name="Marcador de posición de imagen 2">
            <a:extLst>
              <a:ext uri="{FF2B5EF4-FFF2-40B4-BE49-F238E27FC236}">
                <a16:creationId xmlns:a16="http://schemas.microsoft.com/office/drawing/2014/main" id="{A585373D-9136-4529-A9EB-1C868A9FB917}"/>
              </a:ext>
            </a:extLst>
          </p:cNvPr>
          <p:cNvSpPr>
            <a:spLocks noGrp="1"/>
          </p:cNvSpPr>
          <p:nvPr>
            <p:ph type="pic" sz="quarter" idx="12" hasCustomPrompt="1"/>
          </p:nvPr>
        </p:nvSpPr>
        <p:spPr>
          <a:xfrm>
            <a:off x="6305552"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a:t>Click to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7" name="Marcador de posición de imagen 2">
            <a:extLst>
              <a:ext uri="{FF2B5EF4-FFF2-40B4-BE49-F238E27FC236}">
                <a16:creationId xmlns:a16="http://schemas.microsoft.com/office/drawing/2014/main" id="{0E414C1A-0CA4-451C-8F6F-43D6BDEC5FAD}"/>
              </a:ext>
            </a:extLst>
          </p:cNvPr>
          <p:cNvSpPr>
            <a:spLocks noGrp="1"/>
          </p:cNvSpPr>
          <p:nvPr>
            <p:ph type="pic" sz="quarter" idx="13" hasCustomPrompt="1"/>
          </p:nvPr>
        </p:nvSpPr>
        <p:spPr>
          <a:xfrm>
            <a:off x="8616952"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a:t>Click to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9" name="Marcador de posición de imagen 2">
            <a:extLst>
              <a:ext uri="{FF2B5EF4-FFF2-40B4-BE49-F238E27FC236}">
                <a16:creationId xmlns:a16="http://schemas.microsoft.com/office/drawing/2014/main" id="{6EC650D4-D9B4-4B05-8C57-FA80E1375AD0}"/>
              </a:ext>
            </a:extLst>
          </p:cNvPr>
          <p:cNvSpPr>
            <a:spLocks noGrp="1"/>
          </p:cNvSpPr>
          <p:nvPr>
            <p:ph type="pic" sz="quarter" idx="14" hasCustomPrompt="1"/>
          </p:nvPr>
        </p:nvSpPr>
        <p:spPr>
          <a:xfrm>
            <a:off x="1765300"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a:t>Click to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0" name="Marcador de posición de imagen 2">
            <a:extLst>
              <a:ext uri="{FF2B5EF4-FFF2-40B4-BE49-F238E27FC236}">
                <a16:creationId xmlns:a16="http://schemas.microsoft.com/office/drawing/2014/main" id="{620A1DF5-FB7F-4010-9132-2DD03A3EAC11}"/>
              </a:ext>
            </a:extLst>
          </p:cNvPr>
          <p:cNvSpPr>
            <a:spLocks noGrp="1"/>
          </p:cNvSpPr>
          <p:nvPr>
            <p:ph type="pic" sz="quarter" idx="15" hasCustomPrompt="1"/>
          </p:nvPr>
        </p:nvSpPr>
        <p:spPr>
          <a:xfrm>
            <a:off x="4076700"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a:t>Click to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1" name="Marcador de posición de imagen 2">
            <a:extLst>
              <a:ext uri="{FF2B5EF4-FFF2-40B4-BE49-F238E27FC236}">
                <a16:creationId xmlns:a16="http://schemas.microsoft.com/office/drawing/2014/main" id="{06425164-30C0-46E8-BF69-985F29BC22CC}"/>
              </a:ext>
            </a:extLst>
          </p:cNvPr>
          <p:cNvSpPr>
            <a:spLocks noGrp="1"/>
          </p:cNvSpPr>
          <p:nvPr>
            <p:ph type="pic" sz="quarter" idx="16" hasCustomPrompt="1"/>
          </p:nvPr>
        </p:nvSpPr>
        <p:spPr>
          <a:xfrm>
            <a:off x="6305552"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a:t>Click to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2" name="Marcador de posición de imagen 2">
            <a:extLst>
              <a:ext uri="{FF2B5EF4-FFF2-40B4-BE49-F238E27FC236}">
                <a16:creationId xmlns:a16="http://schemas.microsoft.com/office/drawing/2014/main" id="{A3E20826-B461-4C22-A6E4-A6907CEADE20}"/>
              </a:ext>
            </a:extLst>
          </p:cNvPr>
          <p:cNvSpPr>
            <a:spLocks noGrp="1"/>
          </p:cNvSpPr>
          <p:nvPr>
            <p:ph type="pic" sz="quarter" idx="17" hasCustomPrompt="1"/>
          </p:nvPr>
        </p:nvSpPr>
        <p:spPr>
          <a:xfrm>
            <a:off x="8616952"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a:t>Click to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15700455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iapositi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1C0B0D63-2161-4832-9193-CD9C941DD74F}"/>
              </a:ext>
            </a:extLst>
          </p:cNvPr>
          <p:cNvSpPr>
            <a:spLocks noGrp="1"/>
          </p:cNvSpPr>
          <p:nvPr>
            <p:ph type="pic" sz="quarter" idx="10" hasCustomPrompt="1"/>
          </p:nvPr>
        </p:nvSpPr>
        <p:spPr>
          <a:xfrm>
            <a:off x="870856" y="3429000"/>
            <a:ext cx="2684463" cy="2684462"/>
          </a:xfrm>
          <a:prstGeom prst="rect">
            <a:avLst/>
          </a:prstGeom>
        </p:spPr>
        <p:txBody>
          <a:bodyPr/>
          <a:lstStyle>
            <a:lvl1pPr marL="0" indent="0">
              <a:buNone/>
              <a:defRPr sz="2000"/>
            </a:lvl1pPr>
          </a:lstStyle>
          <a:p>
            <a:r>
              <a:rPr lang="en-US" dirty="0"/>
              <a:t>Click to add a image</a:t>
            </a:r>
          </a:p>
        </p:txBody>
      </p:sp>
      <p:sp>
        <p:nvSpPr>
          <p:cNvPr id="5" name="Marcador de posición de imagen 3">
            <a:extLst>
              <a:ext uri="{FF2B5EF4-FFF2-40B4-BE49-F238E27FC236}">
                <a16:creationId xmlns:a16="http://schemas.microsoft.com/office/drawing/2014/main" id="{137C17CD-233D-41F1-8A86-62A02C31A7F9}"/>
              </a:ext>
            </a:extLst>
          </p:cNvPr>
          <p:cNvSpPr>
            <a:spLocks noGrp="1"/>
          </p:cNvSpPr>
          <p:nvPr>
            <p:ph type="pic" sz="quarter" idx="11" hasCustomPrompt="1"/>
          </p:nvPr>
        </p:nvSpPr>
        <p:spPr>
          <a:xfrm>
            <a:off x="8520568" y="544966"/>
            <a:ext cx="2684463" cy="2684462"/>
          </a:xfrm>
          <a:prstGeom prst="rect">
            <a:avLst/>
          </a:prstGeom>
        </p:spPr>
        <p:txBody>
          <a:bodyPr/>
          <a:lstStyle>
            <a:lvl1pPr marL="0" indent="0">
              <a:buNone/>
              <a:defRPr sz="2000"/>
            </a:lvl1pPr>
          </a:lstStyle>
          <a:p>
            <a:r>
              <a:rPr lang="en-US" dirty="0"/>
              <a:t>Click to add a image</a:t>
            </a:r>
          </a:p>
        </p:txBody>
      </p:sp>
    </p:spTree>
    <p:extLst>
      <p:ext uri="{BB962C8B-B14F-4D97-AF65-F5344CB8AC3E}">
        <p14:creationId xmlns:p14="http://schemas.microsoft.com/office/powerpoint/2010/main" val="6719100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Diapositia 9">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375D42-6923-4F74-93D1-791ED9C06EB8}"/>
              </a:ext>
            </a:extLst>
          </p:cNvPr>
          <p:cNvSpPr>
            <a:spLocks noGrp="1"/>
          </p:cNvSpPr>
          <p:nvPr>
            <p:ph type="title" hasCustomPrompt="1"/>
          </p:nvPr>
        </p:nvSpPr>
        <p:spPr>
          <a:xfrm>
            <a:off x="838200" y="365126"/>
            <a:ext cx="10515600" cy="764428"/>
          </a:xfrm>
          <a:prstGeom prst="rect">
            <a:avLst/>
          </a:prstGeom>
        </p:spPr>
        <p:txBody>
          <a:bodyPr/>
          <a:lstStyle>
            <a:lvl1pPr algn="l">
              <a:defRPr sz="4000" i="0">
                <a:solidFill>
                  <a:schemeClr val="tx1"/>
                </a:solidFill>
                <a:latin typeface="Lato Light" panose="020F0302020204030203" pitchFamily="34" charset="0"/>
              </a:defRPr>
            </a:lvl1pPr>
          </a:lstStyle>
          <a:p>
            <a:r>
              <a:rPr lang="en-US" noProof="0" dirty="0"/>
              <a:t>Click to add title</a:t>
            </a:r>
          </a:p>
        </p:txBody>
      </p:sp>
    </p:spTree>
    <p:extLst>
      <p:ext uri="{BB962C8B-B14F-4D97-AF65-F5344CB8AC3E}">
        <p14:creationId xmlns:p14="http://schemas.microsoft.com/office/powerpoint/2010/main" val="17653200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5C9362-0A2F-4AA3-AD7D-FD4D97184F6C}"/>
              </a:ext>
            </a:extLst>
          </p:cNvPr>
          <p:cNvSpPr>
            <a:spLocks noGrp="1"/>
          </p:cNvSpPr>
          <p:nvPr>
            <p:ph type="title" hasCustomPrompt="1"/>
          </p:nvPr>
        </p:nvSpPr>
        <p:spPr>
          <a:xfrm>
            <a:off x="6241143" y="1497239"/>
            <a:ext cx="4546600" cy="1325563"/>
          </a:xfrm>
          <a:prstGeom prst="rect">
            <a:avLst/>
          </a:prstGeom>
        </p:spPr>
        <p:txBody>
          <a:bodyPr/>
          <a:lstStyle>
            <a:lvl1pPr>
              <a:defRPr sz="4000">
                <a:latin typeface="Arial Black" panose="020B0A04020102020204" pitchFamily="34" charset="0"/>
              </a:defRPr>
            </a:lvl1pPr>
          </a:lstStyle>
          <a:p>
            <a:r>
              <a:rPr lang="es-ES" dirty="0"/>
              <a:t>CLICK TO ADD TITLE</a:t>
            </a:r>
            <a:endParaRPr lang="en-US" dirty="0"/>
          </a:p>
        </p:txBody>
      </p:sp>
      <p:sp>
        <p:nvSpPr>
          <p:cNvPr id="4" name="Marcador de posición de imagen 3">
            <a:extLst>
              <a:ext uri="{FF2B5EF4-FFF2-40B4-BE49-F238E27FC236}">
                <a16:creationId xmlns:a16="http://schemas.microsoft.com/office/drawing/2014/main" id="{B7306FA0-BB54-4BE7-8402-65E6B83B851B}"/>
              </a:ext>
            </a:extLst>
          </p:cNvPr>
          <p:cNvSpPr>
            <a:spLocks noGrp="1"/>
          </p:cNvSpPr>
          <p:nvPr>
            <p:ph type="pic" sz="quarter" idx="10"/>
          </p:nvPr>
        </p:nvSpPr>
        <p:spPr>
          <a:xfrm>
            <a:off x="2438401" y="0"/>
            <a:ext cx="3011488" cy="6858000"/>
          </a:xfrm>
          <a:prstGeom prst="rect">
            <a:avLst/>
          </a:prstGeom>
        </p:spPr>
        <p:txBody>
          <a:body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apositia  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8542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36" name="Título 35">
            <a:extLst>
              <a:ext uri="{FF2B5EF4-FFF2-40B4-BE49-F238E27FC236}">
                <a16:creationId xmlns:a16="http://schemas.microsoft.com/office/drawing/2014/main" id="{E6571F72-B4C2-4396-BB16-9880B2864B66}"/>
              </a:ext>
            </a:extLst>
          </p:cNvPr>
          <p:cNvSpPr>
            <a:spLocks noGrp="1"/>
          </p:cNvSpPr>
          <p:nvPr>
            <p:ph type="title" hasCustomPrompt="1"/>
          </p:nvPr>
        </p:nvSpPr>
        <p:spPr>
          <a:xfrm>
            <a:off x="721884" y="2260600"/>
            <a:ext cx="4972050" cy="1168400"/>
          </a:xfrm>
          <a:prstGeom prst="rect">
            <a:avLst/>
          </a:prstGeom>
        </p:spPr>
        <p:txBody>
          <a:bodyPr/>
          <a:lstStyle>
            <a:lvl1pPr algn="l">
              <a:defRPr sz="4000" b="0">
                <a:solidFill>
                  <a:srgbClr val="48606F"/>
                </a:solidFill>
                <a:latin typeface="Lato Light" panose="020F0302020204030203" pitchFamily="34" charset="0"/>
              </a:defRPr>
            </a:lvl1pPr>
          </a:lstStyle>
          <a:p>
            <a:r>
              <a:rPr lang="es-ES" dirty="0" err="1"/>
              <a:t>Click</a:t>
            </a:r>
            <a:r>
              <a:rPr lang="es-ES" dirty="0"/>
              <a:t> </a:t>
            </a:r>
            <a:br>
              <a:rPr lang="es-ES" dirty="0"/>
            </a:br>
            <a:r>
              <a:rPr lang="es-ES" dirty="0" err="1"/>
              <a:t>to</a:t>
            </a:r>
            <a:r>
              <a:rPr lang="es-ES" dirty="0"/>
              <a:t> </a:t>
            </a:r>
            <a:r>
              <a:rPr lang="es-ES" dirty="0" err="1"/>
              <a:t>add</a:t>
            </a:r>
            <a:r>
              <a:rPr lang="es-ES" dirty="0"/>
              <a:t> </a:t>
            </a:r>
            <a:r>
              <a:rPr lang="es-ES" dirty="0" err="1"/>
              <a:t>title</a:t>
            </a:r>
            <a:endParaRPr lang="en-US" dirty="0"/>
          </a:p>
        </p:txBody>
      </p:sp>
      <p:sp>
        <p:nvSpPr>
          <p:cNvPr id="3" name="Marcador de texto 2">
            <a:extLst>
              <a:ext uri="{FF2B5EF4-FFF2-40B4-BE49-F238E27FC236}">
                <a16:creationId xmlns:a16="http://schemas.microsoft.com/office/drawing/2014/main" id="{AABB3933-BE75-47CB-96C8-0198D9C18CAA}"/>
              </a:ext>
            </a:extLst>
          </p:cNvPr>
          <p:cNvSpPr>
            <a:spLocks noGrp="1"/>
          </p:cNvSpPr>
          <p:nvPr>
            <p:ph type="body" sz="quarter" idx="10" hasCustomPrompt="1"/>
          </p:nvPr>
        </p:nvSpPr>
        <p:spPr>
          <a:xfrm>
            <a:off x="688180" y="3676649"/>
            <a:ext cx="4972050" cy="2266951"/>
          </a:xfrm>
          <a:prstGeom prst="rect">
            <a:avLst/>
          </a:prstGeom>
        </p:spPr>
        <p:txBody>
          <a:bodyPr/>
          <a:lstStyle>
            <a:lvl1pPr marL="0" indent="0">
              <a:buNone/>
              <a:defRPr sz="2400">
                <a:solidFill>
                  <a:srgbClr val="48606F"/>
                </a:solidFill>
              </a:defRPr>
            </a:lvl1pPr>
          </a:lstStyle>
          <a:p>
            <a:pPr lvl="0"/>
            <a:r>
              <a:rPr lang="en-US" dirty="0"/>
              <a:t>Click to add text </a:t>
            </a:r>
          </a:p>
        </p:txBody>
      </p:sp>
      <p:sp>
        <p:nvSpPr>
          <p:cNvPr id="9" name="Marcador de posición de imagen 8">
            <a:extLst>
              <a:ext uri="{FF2B5EF4-FFF2-40B4-BE49-F238E27FC236}">
                <a16:creationId xmlns:a16="http://schemas.microsoft.com/office/drawing/2014/main" id="{741CC13F-0F41-49E8-8C37-E212E96EE85D}"/>
              </a:ext>
            </a:extLst>
          </p:cNvPr>
          <p:cNvSpPr>
            <a:spLocks noGrp="1"/>
          </p:cNvSpPr>
          <p:nvPr>
            <p:ph type="pic" sz="quarter" idx="13" hasCustomPrompt="1"/>
          </p:nvPr>
        </p:nvSpPr>
        <p:spPr>
          <a:xfrm>
            <a:off x="6933834" y="0"/>
            <a:ext cx="5258166" cy="6858000"/>
          </a:xfrm>
          <a:prstGeom prst="rect">
            <a:avLst/>
          </a:prstGeom>
        </p:spPr>
        <p:txBody>
          <a:bodyPr/>
          <a:lstStyle>
            <a:lvl1pPr marL="0" indent="0">
              <a:buNone/>
              <a:defRPr/>
            </a:lvl1pPr>
          </a:lstStyle>
          <a:p>
            <a:r>
              <a:rPr lang="en-US" dirty="0"/>
              <a:t>Click to add an image </a:t>
            </a:r>
          </a:p>
        </p:txBody>
      </p:sp>
    </p:spTree>
    <p:extLst>
      <p:ext uri="{BB962C8B-B14F-4D97-AF65-F5344CB8AC3E}">
        <p14:creationId xmlns:p14="http://schemas.microsoft.com/office/powerpoint/2010/main" val="17655403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0194EF1C-97CD-457F-812F-3673E24D76DA}"/>
              </a:ext>
            </a:extLst>
          </p:cNvPr>
          <p:cNvSpPr>
            <a:spLocks noGrp="1"/>
          </p:cNvSpPr>
          <p:nvPr>
            <p:ph type="title" hasCustomPrompt="1"/>
          </p:nvPr>
        </p:nvSpPr>
        <p:spPr>
          <a:xfrm>
            <a:off x="1447800" y="2179411"/>
            <a:ext cx="3995058" cy="1681389"/>
          </a:xfrm>
          <a:prstGeom prst="rect">
            <a:avLst/>
          </a:prstGeom>
        </p:spPr>
        <p:txBody>
          <a:bodyPr/>
          <a:lstStyle>
            <a:lvl1pPr>
              <a:defRPr sz="4000">
                <a:latin typeface="Lato Light" panose="020F0302020204030203" pitchFamily="34" charset="0"/>
              </a:defRPr>
            </a:lvl1pPr>
          </a:lstStyle>
          <a:p>
            <a:r>
              <a:rPr lang="es-ES" dirty="0" err="1"/>
              <a:t>Click</a:t>
            </a:r>
            <a:r>
              <a:rPr lang="es-ES" dirty="0"/>
              <a:t> </a:t>
            </a:r>
            <a:r>
              <a:rPr lang="es-ES" dirty="0" err="1"/>
              <a:t>to</a:t>
            </a:r>
            <a:r>
              <a:rPr lang="es-ES" dirty="0"/>
              <a:t> </a:t>
            </a:r>
            <a:r>
              <a:rPr lang="es-ES" dirty="0" err="1"/>
              <a:t>add</a:t>
            </a:r>
            <a:r>
              <a:rPr lang="es-ES" dirty="0"/>
              <a:t> </a:t>
            </a:r>
            <a:r>
              <a:rPr lang="es-ES" dirty="0" err="1"/>
              <a:t>title</a:t>
            </a:r>
            <a:r>
              <a:rPr lang="es-ES" dirty="0"/>
              <a:t> </a:t>
            </a:r>
            <a:endParaRPr lang="en-US" dirty="0"/>
          </a:p>
        </p:txBody>
      </p:sp>
    </p:spTree>
    <p:extLst>
      <p:ext uri="{BB962C8B-B14F-4D97-AF65-F5344CB8AC3E}">
        <p14:creationId xmlns:p14="http://schemas.microsoft.com/office/powerpoint/2010/main" val="3489558663"/>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7D3BEF-281A-48E0-8FC0-7BA1A62DD31B}"/>
              </a:ext>
            </a:extLst>
          </p:cNvPr>
          <p:cNvSpPr>
            <a:spLocks noGrp="1"/>
          </p:cNvSpPr>
          <p:nvPr>
            <p:ph type="title" hasCustomPrompt="1"/>
          </p:nvPr>
        </p:nvSpPr>
        <p:spPr>
          <a:xfrm>
            <a:off x="838200" y="365125"/>
            <a:ext cx="10515600" cy="665389"/>
          </a:xfrm>
          <a:prstGeom prst="rect">
            <a:avLst/>
          </a:prstGeom>
        </p:spPr>
        <p:txBody>
          <a:bodyPr/>
          <a:lstStyle>
            <a:lvl1pPr>
              <a:defRPr sz="4000">
                <a:latin typeface="Lato Light" panose="020F0302020204030203" pitchFamily="34" charset="0"/>
              </a:defRPr>
            </a:lvl1pPr>
          </a:lstStyle>
          <a:p>
            <a:r>
              <a:rPr lang="es-ES" dirty="0" err="1"/>
              <a:t>Click</a:t>
            </a:r>
            <a:r>
              <a:rPr lang="es-ES" dirty="0"/>
              <a:t> </a:t>
            </a:r>
            <a:r>
              <a:rPr lang="es-ES" dirty="0" err="1"/>
              <a:t>to</a:t>
            </a:r>
            <a:r>
              <a:rPr lang="es-ES" dirty="0"/>
              <a:t> </a:t>
            </a:r>
            <a:r>
              <a:rPr lang="es-ES" dirty="0" err="1"/>
              <a:t>add</a:t>
            </a:r>
            <a:r>
              <a:rPr lang="es-ES" dirty="0"/>
              <a:t> </a:t>
            </a:r>
            <a:r>
              <a:rPr lang="es-ES" dirty="0" err="1"/>
              <a:t>text</a:t>
            </a:r>
            <a:r>
              <a:rPr lang="es-ES" dirty="0"/>
              <a:t> </a:t>
            </a:r>
            <a:endParaRPr lang="en-US" dirty="0"/>
          </a:p>
        </p:txBody>
      </p:sp>
      <p:sp>
        <p:nvSpPr>
          <p:cNvPr id="7" name="Marcador de posición de imagen 6">
            <a:extLst>
              <a:ext uri="{FF2B5EF4-FFF2-40B4-BE49-F238E27FC236}">
                <a16:creationId xmlns:a16="http://schemas.microsoft.com/office/drawing/2014/main" id="{8A4509BF-F8D7-4038-9002-6CD4ADC7087D}"/>
              </a:ext>
            </a:extLst>
          </p:cNvPr>
          <p:cNvSpPr>
            <a:spLocks noGrp="1"/>
          </p:cNvSpPr>
          <p:nvPr>
            <p:ph type="pic" sz="quarter" idx="10" hasCustomPrompt="1"/>
          </p:nvPr>
        </p:nvSpPr>
        <p:spPr>
          <a:xfrm>
            <a:off x="4100512" y="2524805"/>
            <a:ext cx="3990975" cy="2511425"/>
          </a:xfrm>
          <a:prstGeom prst="rect">
            <a:avLst/>
          </a:prstGeom>
        </p:spPr>
        <p:txBody>
          <a:bodyPr/>
          <a:lstStyle>
            <a:lvl1pPr marL="0" indent="0">
              <a:buNone/>
              <a:defRPr sz="2400"/>
            </a:lvl1pPr>
          </a:lstStyle>
          <a:p>
            <a:r>
              <a:rPr lang="en-US" dirty="0"/>
              <a:t>Click to add image</a:t>
            </a:r>
          </a:p>
        </p:txBody>
      </p:sp>
    </p:spTree>
    <p:extLst>
      <p:ext uri="{BB962C8B-B14F-4D97-AF65-F5344CB8AC3E}">
        <p14:creationId xmlns:p14="http://schemas.microsoft.com/office/powerpoint/2010/main" val="42619697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813930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0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814282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8_Diseño personaliza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91B9A2-58C8-4C12-9FA0-05BA7C1D62D0}"/>
              </a:ext>
            </a:extLst>
          </p:cNvPr>
          <p:cNvSpPr>
            <a:spLocks noGrp="1"/>
          </p:cNvSpPr>
          <p:nvPr>
            <p:ph type="title" hasCustomPrompt="1"/>
          </p:nvPr>
        </p:nvSpPr>
        <p:spPr>
          <a:xfrm>
            <a:off x="1103086" y="365125"/>
            <a:ext cx="10250714" cy="752475"/>
          </a:xfrm>
          <a:prstGeom prst="rect">
            <a:avLst/>
          </a:prstGeom>
        </p:spPr>
        <p:txBody>
          <a:bodyPr/>
          <a:lstStyle>
            <a:lvl1pPr algn="ctr">
              <a:defRPr sz="4000">
                <a:latin typeface="Lato Light" panose="020F0302020204030203" pitchFamily="34" charset="0"/>
              </a:defRPr>
            </a:lvl1pPr>
          </a:lstStyle>
          <a:p>
            <a:r>
              <a:rPr lang="es-ES" dirty="0" err="1"/>
              <a:t>Click</a:t>
            </a:r>
            <a:r>
              <a:rPr lang="es-ES" dirty="0"/>
              <a:t> </a:t>
            </a:r>
            <a:r>
              <a:rPr lang="es-ES" dirty="0" err="1"/>
              <a:t>To</a:t>
            </a:r>
            <a:r>
              <a:rPr lang="es-ES" dirty="0"/>
              <a:t> </a:t>
            </a:r>
            <a:r>
              <a:rPr lang="es-ES" dirty="0" err="1"/>
              <a:t>Add</a:t>
            </a:r>
            <a:r>
              <a:rPr lang="es-ES" dirty="0"/>
              <a:t> Text </a:t>
            </a:r>
            <a:endParaRPr lang="en-US" dirty="0"/>
          </a:p>
        </p:txBody>
      </p:sp>
      <p:sp>
        <p:nvSpPr>
          <p:cNvPr id="6" name="Marcador de texto 5">
            <a:extLst>
              <a:ext uri="{FF2B5EF4-FFF2-40B4-BE49-F238E27FC236}">
                <a16:creationId xmlns:a16="http://schemas.microsoft.com/office/drawing/2014/main" id="{4F167FD9-B9E0-4CAA-9AD1-3671CFB44D4A}"/>
              </a:ext>
            </a:extLst>
          </p:cNvPr>
          <p:cNvSpPr>
            <a:spLocks noGrp="1"/>
          </p:cNvSpPr>
          <p:nvPr>
            <p:ph type="body" sz="quarter" idx="10" hasCustomPrompt="1"/>
          </p:nvPr>
        </p:nvSpPr>
        <p:spPr>
          <a:xfrm>
            <a:off x="1103313" y="1408113"/>
            <a:ext cx="10250487" cy="943201"/>
          </a:xfrm>
          <a:prstGeom prst="rect">
            <a:avLst/>
          </a:prstGeom>
        </p:spPr>
        <p:txBody>
          <a:bodyPr/>
          <a:lstStyle>
            <a:lvl1pPr marL="0" indent="0">
              <a:buNone/>
              <a:defRPr sz="2400">
                <a:latin typeface="+mj-lt"/>
                <a:cs typeface="Arial" panose="020B0604020202020204" pitchFamily="34" charset="0"/>
              </a:defRPr>
            </a:lvl1pPr>
          </a:lstStyle>
          <a:p>
            <a:pPr lvl="0"/>
            <a:r>
              <a:rPr lang="en-US" dirty="0"/>
              <a:t>Click to add text </a:t>
            </a:r>
          </a:p>
        </p:txBody>
      </p:sp>
    </p:spTree>
    <p:extLst>
      <p:ext uri="{BB962C8B-B14F-4D97-AF65-F5344CB8AC3E}">
        <p14:creationId xmlns:p14="http://schemas.microsoft.com/office/powerpoint/2010/main" val="2967717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2057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Diseño personalizado">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EAA94A4F-B180-413A-ADF5-4BA56B87BE9B}"/>
              </a:ext>
            </a:extLst>
          </p:cNvPr>
          <p:cNvSpPr>
            <a:spLocks noGrp="1"/>
          </p:cNvSpPr>
          <p:nvPr>
            <p:ph type="pic" sz="quarter" idx="10" hasCustomPrompt="1"/>
          </p:nvPr>
        </p:nvSpPr>
        <p:spPr>
          <a:xfrm>
            <a:off x="0" y="1"/>
            <a:ext cx="3236459" cy="6858000"/>
          </a:xfrm>
          <a:prstGeom prst="rect">
            <a:avLst/>
          </a:prstGeom>
        </p:spPr>
        <p:txBody>
          <a:bodyPr/>
          <a:lstStyle>
            <a:lvl1pPr marL="0" indent="0">
              <a:buNone/>
              <a:defRPr sz="2000"/>
            </a:lvl1pPr>
          </a:lstStyle>
          <a:p>
            <a:r>
              <a:rPr lang="en-US" dirty="0"/>
              <a:t>Click to add an image </a:t>
            </a:r>
          </a:p>
        </p:txBody>
      </p:sp>
      <p:sp>
        <p:nvSpPr>
          <p:cNvPr id="6" name="Marcador de posición de imagen 2">
            <a:extLst>
              <a:ext uri="{FF2B5EF4-FFF2-40B4-BE49-F238E27FC236}">
                <a16:creationId xmlns:a16="http://schemas.microsoft.com/office/drawing/2014/main" id="{357C6CAC-85E5-406C-9BB2-26C4C92E6489}"/>
              </a:ext>
            </a:extLst>
          </p:cNvPr>
          <p:cNvSpPr>
            <a:spLocks noGrp="1"/>
          </p:cNvSpPr>
          <p:nvPr>
            <p:ph type="pic" sz="quarter" idx="11" hasCustomPrompt="1"/>
          </p:nvPr>
        </p:nvSpPr>
        <p:spPr>
          <a:xfrm>
            <a:off x="8955541" y="1"/>
            <a:ext cx="3236459" cy="6858000"/>
          </a:xfrm>
          <a:prstGeom prst="rect">
            <a:avLst/>
          </a:prstGeom>
        </p:spPr>
        <p:txBody>
          <a:bodyPr/>
          <a:lstStyle>
            <a:lvl1pPr marL="0" indent="0">
              <a:buNone/>
              <a:defRPr sz="2000"/>
            </a:lvl1pPr>
          </a:lstStyle>
          <a:p>
            <a:r>
              <a:rPr lang="en-US" dirty="0"/>
              <a:t>Click to add an image </a:t>
            </a:r>
          </a:p>
        </p:txBody>
      </p:sp>
      <p:sp>
        <p:nvSpPr>
          <p:cNvPr id="2" name="Título 1">
            <a:extLst>
              <a:ext uri="{FF2B5EF4-FFF2-40B4-BE49-F238E27FC236}">
                <a16:creationId xmlns:a16="http://schemas.microsoft.com/office/drawing/2014/main" id="{9A6BB487-55A9-4D5A-BBFC-F8331464277A}"/>
              </a:ext>
            </a:extLst>
          </p:cNvPr>
          <p:cNvSpPr>
            <a:spLocks noGrp="1"/>
          </p:cNvSpPr>
          <p:nvPr>
            <p:ph type="title" hasCustomPrompt="1"/>
          </p:nvPr>
        </p:nvSpPr>
        <p:spPr>
          <a:xfrm>
            <a:off x="4056743" y="1714954"/>
            <a:ext cx="4078514" cy="854075"/>
          </a:xfrm>
          <a:prstGeom prst="rect">
            <a:avLst/>
          </a:prstGeom>
        </p:spPr>
        <p:txBody>
          <a:bodyPr/>
          <a:lstStyle>
            <a:lvl1pPr algn="ctr">
              <a:defRPr sz="4000">
                <a:latin typeface="Lato Light" panose="020F0302020204030203" pitchFamily="34" charset="0"/>
              </a:defRPr>
            </a:lvl1pPr>
          </a:lstStyle>
          <a:p>
            <a:r>
              <a:rPr lang="es-ES" dirty="0" err="1"/>
              <a:t>Click</a:t>
            </a:r>
            <a:r>
              <a:rPr lang="es-ES" dirty="0"/>
              <a:t> </a:t>
            </a:r>
            <a:r>
              <a:rPr lang="es-ES" dirty="0" err="1"/>
              <a:t>to</a:t>
            </a:r>
            <a:r>
              <a:rPr lang="es-ES" dirty="0"/>
              <a:t> </a:t>
            </a:r>
            <a:r>
              <a:rPr lang="es-ES" dirty="0" err="1"/>
              <a:t>add</a:t>
            </a:r>
            <a:r>
              <a:rPr lang="es-ES" dirty="0"/>
              <a:t> </a:t>
            </a:r>
            <a:r>
              <a:rPr lang="es-ES" dirty="0" err="1"/>
              <a:t>text</a:t>
            </a:r>
            <a:r>
              <a:rPr lang="es-ES" dirty="0"/>
              <a:t> </a:t>
            </a:r>
            <a:endParaRPr lang="en-US" dirty="0"/>
          </a:p>
        </p:txBody>
      </p:sp>
      <p:sp>
        <p:nvSpPr>
          <p:cNvPr id="9" name="Marcador de texto 8">
            <a:extLst>
              <a:ext uri="{FF2B5EF4-FFF2-40B4-BE49-F238E27FC236}">
                <a16:creationId xmlns:a16="http://schemas.microsoft.com/office/drawing/2014/main" id="{32F55BAE-C5D1-4E5E-A677-FF288A74FDA0}"/>
              </a:ext>
            </a:extLst>
          </p:cNvPr>
          <p:cNvSpPr>
            <a:spLocks noGrp="1"/>
          </p:cNvSpPr>
          <p:nvPr>
            <p:ph type="body" sz="quarter" idx="12" hasCustomPrompt="1"/>
          </p:nvPr>
        </p:nvSpPr>
        <p:spPr>
          <a:xfrm>
            <a:off x="4056743" y="2993571"/>
            <a:ext cx="4078514" cy="2467429"/>
          </a:xfrm>
          <a:prstGeom prst="rect">
            <a:avLst/>
          </a:prstGeom>
        </p:spPr>
        <p:txBody>
          <a:bodyPr/>
          <a:lstStyle>
            <a:lvl1pPr marL="0" indent="0">
              <a:buNone/>
              <a:defRPr sz="2400">
                <a:solidFill>
                  <a:srgbClr val="48606F"/>
                </a:solidFill>
              </a:defRPr>
            </a:lvl1pPr>
          </a:lstStyle>
          <a:p>
            <a:pPr lvl="0"/>
            <a:r>
              <a:rPr lang="en-US" dirty="0"/>
              <a:t>Click to add text </a:t>
            </a:r>
          </a:p>
        </p:txBody>
      </p:sp>
    </p:spTree>
    <p:extLst>
      <p:ext uri="{BB962C8B-B14F-4D97-AF65-F5344CB8AC3E}">
        <p14:creationId xmlns:p14="http://schemas.microsoft.com/office/powerpoint/2010/main" val="249913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EF8F7126-C26A-408B-AC50-4A3A5E904CDB}"/>
              </a:ext>
            </a:extLst>
          </p:cNvPr>
          <p:cNvSpPr>
            <a:spLocks noGrp="1"/>
          </p:cNvSpPr>
          <p:nvPr>
            <p:ph type="pic" sz="quarter" idx="10" hasCustomPrompt="1"/>
          </p:nvPr>
        </p:nvSpPr>
        <p:spPr>
          <a:xfrm>
            <a:off x="0" y="2327275"/>
            <a:ext cx="8035925" cy="2438400"/>
          </a:xfrm>
          <a:prstGeom prst="rect">
            <a:avLst/>
          </a:prstGeom>
        </p:spPr>
        <p:txBody>
          <a:bodyPr/>
          <a:lstStyle>
            <a:lvl1pPr marL="0" indent="0">
              <a:buNone/>
              <a:defRPr/>
            </a:lvl1pPr>
          </a:lstStyle>
          <a:p>
            <a:r>
              <a:rPr lang="en-US" dirty="0"/>
              <a:t>Click on the icon to add an image</a:t>
            </a:r>
          </a:p>
        </p:txBody>
      </p:sp>
    </p:spTree>
    <p:extLst>
      <p:ext uri="{BB962C8B-B14F-4D97-AF65-F5344CB8AC3E}">
        <p14:creationId xmlns:p14="http://schemas.microsoft.com/office/powerpoint/2010/main" val="358180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a 1">
    <p:spTree>
      <p:nvGrpSpPr>
        <p:cNvPr id="1" name=""/>
        <p:cNvGrpSpPr/>
        <p:nvPr/>
      </p:nvGrpSpPr>
      <p:grpSpPr>
        <a:xfrm>
          <a:off x="0" y="0"/>
          <a:ext cx="0" cy="0"/>
          <a:chOff x="0" y="0"/>
          <a:chExt cx="0" cy="0"/>
        </a:xfrm>
      </p:grpSpPr>
      <p:sp>
        <p:nvSpPr>
          <p:cNvPr id="5" name="Marcador de posición de imagen 3">
            <a:extLst>
              <a:ext uri="{FF2B5EF4-FFF2-40B4-BE49-F238E27FC236}">
                <a16:creationId xmlns:a16="http://schemas.microsoft.com/office/drawing/2014/main" id="{EEA59404-1327-4813-8E5A-CD4FD8BC7639}"/>
              </a:ext>
            </a:extLst>
          </p:cNvPr>
          <p:cNvSpPr>
            <a:spLocks noGrp="1"/>
          </p:cNvSpPr>
          <p:nvPr>
            <p:ph type="pic" sz="quarter" idx="11" hasCustomPrompt="1"/>
          </p:nvPr>
        </p:nvSpPr>
        <p:spPr>
          <a:xfrm>
            <a:off x="0" y="4305300"/>
            <a:ext cx="2381250" cy="24955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r>
              <a:rPr lang="en-US" noProof="0" dirty="0"/>
              <a:t>Click on the Icon to add an image</a:t>
            </a:r>
            <a:endParaRPr lang="es-CO" dirty="0"/>
          </a:p>
          <a:p>
            <a:endParaRPr lang="es-CO" dirty="0"/>
          </a:p>
        </p:txBody>
      </p:sp>
      <p:sp>
        <p:nvSpPr>
          <p:cNvPr id="38" name="Marcador de posición de imagen 3">
            <a:extLst>
              <a:ext uri="{FF2B5EF4-FFF2-40B4-BE49-F238E27FC236}">
                <a16:creationId xmlns:a16="http://schemas.microsoft.com/office/drawing/2014/main" id="{FE8E999C-8F62-440E-AF02-525B418271BC}"/>
              </a:ext>
            </a:extLst>
          </p:cNvPr>
          <p:cNvSpPr>
            <a:spLocks noGrp="1"/>
          </p:cNvSpPr>
          <p:nvPr>
            <p:ph type="pic" sz="quarter" idx="12" hasCustomPrompt="1"/>
          </p:nvPr>
        </p:nvSpPr>
        <p:spPr>
          <a:xfrm>
            <a:off x="2381250" y="1809750"/>
            <a:ext cx="2381250" cy="2495550"/>
          </a:xfrm>
          <a:prstGeom prst="rect">
            <a:avLst/>
          </a:prstGeom>
        </p:spPr>
        <p:txBody>
          <a:bodyPr/>
          <a:lstStyle>
            <a:lvl1pPr marL="0" indent="0">
              <a:buNone/>
              <a:defRPr sz="1600"/>
            </a:lvl1pPr>
          </a:lstStyle>
          <a:p>
            <a:r>
              <a:rPr lang="en-US" noProof="0" dirty="0"/>
              <a:t>Click on the Icon to add an image</a:t>
            </a:r>
            <a:endParaRPr lang="es-CO" dirty="0"/>
          </a:p>
        </p:txBody>
      </p:sp>
      <p:sp>
        <p:nvSpPr>
          <p:cNvPr id="41" name="Marcador de posición de imagen 3">
            <a:extLst>
              <a:ext uri="{FF2B5EF4-FFF2-40B4-BE49-F238E27FC236}">
                <a16:creationId xmlns:a16="http://schemas.microsoft.com/office/drawing/2014/main" id="{97785A17-87E5-4647-B1F6-C0258C6AA146}"/>
              </a:ext>
            </a:extLst>
          </p:cNvPr>
          <p:cNvSpPr>
            <a:spLocks noGrp="1"/>
          </p:cNvSpPr>
          <p:nvPr>
            <p:ph type="pic" sz="quarter" idx="15" hasCustomPrompt="1"/>
          </p:nvPr>
        </p:nvSpPr>
        <p:spPr>
          <a:xfrm>
            <a:off x="4762500" y="4305300"/>
            <a:ext cx="2647950" cy="24955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r>
              <a:rPr lang="en-US" noProof="0" dirty="0"/>
              <a:t>Click on the Icon to add an image</a:t>
            </a:r>
            <a:endParaRPr lang="es-CO" dirty="0"/>
          </a:p>
          <a:p>
            <a:endParaRPr lang="es-CO" dirty="0"/>
          </a:p>
        </p:txBody>
      </p:sp>
      <p:sp>
        <p:nvSpPr>
          <p:cNvPr id="42" name="Marcador de posición de imagen 3">
            <a:extLst>
              <a:ext uri="{FF2B5EF4-FFF2-40B4-BE49-F238E27FC236}">
                <a16:creationId xmlns:a16="http://schemas.microsoft.com/office/drawing/2014/main" id="{22887657-8683-4EF1-B6DC-274BD367E17E}"/>
              </a:ext>
            </a:extLst>
          </p:cNvPr>
          <p:cNvSpPr>
            <a:spLocks noGrp="1"/>
          </p:cNvSpPr>
          <p:nvPr>
            <p:ph type="pic" sz="quarter" idx="16" hasCustomPrompt="1"/>
          </p:nvPr>
        </p:nvSpPr>
        <p:spPr>
          <a:xfrm>
            <a:off x="7410450" y="1809750"/>
            <a:ext cx="2381250" cy="2495550"/>
          </a:xfrm>
          <a:prstGeom prst="rect">
            <a:avLst/>
          </a:prstGeom>
        </p:spPr>
        <p:txBody>
          <a:bodyPr/>
          <a:lstStyle>
            <a:lvl1pPr marL="0" indent="0">
              <a:buNone/>
              <a:defRPr sz="1600"/>
            </a:lvl1pPr>
          </a:lstStyle>
          <a:p>
            <a:r>
              <a:rPr lang="en-US" noProof="0" dirty="0"/>
              <a:t>Click on the Icon to add an image</a:t>
            </a:r>
            <a:endParaRPr lang="es-CO" dirty="0"/>
          </a:p>
        </p:txBody>
      </p:sp>
      <p:sp>
        <p:nvSpPr>
          <p:cNvPr id="45" name="Marcador de posición de imagen 3">
            <a:extLst>
              <a:ext uri="{FF2B5EF4-FFF2-40B4-BE49-F238E27FC236}">
                <a16:creationId xmlns:a16="http://schemas.microsoft.com/office/drawing/2014/main" id="{2BD70099-E59A-47D9-971D-04B874844D8A}"/>
              </a:ext>
            </a:extLst>
          </p:cNvPr>
          <p:cNvSpPr>
            <a:spLocks noGrp="1"/>
          </p:cNvSpPr>
          <p:nvPr>
            <p:ph type="pic" sz="quarter" idx="19" hasCustomPrompt="1"/>
          </p:nvPr>
        </p:nvSpPr>
        <p:spPr>
          <a:xfrm>
            <a:off x="9810750" y="4362450"/>
            <a:ext cx="2381250" cy="24955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r>
              <a:rPr lang="en-US" noProof="0" dirty="0"/>
              <a:t>Click on the Icon to add an image</a:t>
            </a:r>
            <a:endParaRPr lang="es-CO" dirty="0"/>
          </a:p>
          <a:p>
            <a:endParaRPr lang="es-CO" dirty="0"/>
          </a:p>
        </p:txBody>
      </p:sp>
      <p:sp>
        <p:nvSpPr>
          <p:cNvPr id="3" name="Marcador de texto 2">
            <a:extLst>
              <a:ext uri="{FF2B5EF4-FFF2-40B4-BE49-F238E27FC236}">
                <a16:creationId xmlns:a16="http://schemas.microsoft.com/office/drawing/2014/main" id="{3636A5ED-2BBC-4338-AE68-98E4F9E0EA7F}"/>
              </a:ext>
            </a:extLst>
          </p:cNvPr>
          <p:cNvSpPr>
            <a:spLocks noGrp="1"/>
          </p:cNvSpPr>
          <p:nvPr>
            <p:ph type="body" sz="quarter" idx="20" hasCustomPrompt="1"/>
          </p:nvPr>
        </p:nvSpPr>
        <p:spPr>
          <a:xfrm>
            <a:off x="2514600" y="295276"/>
            <a:ext cx="7880350" cy="659466"/>
          </a:xfrm>
          <a:prstGeom prst="rect">
            <a:avLst/>
          </a:prstGeom>
        </p:spPr>
        <p:txBody>
          <a:bodyPr/>
          <a:lstStyle>
            <a:lvl1pPr marL="0" indent="0" algn="ctr">
              <a:buNone/>
              <a:defRPr sz="4000" b="1">
                <a:solidFill>
                  <a:schemeClr val="tx1"/>
                </a:solidFill>
                <a:latin typeface="Arial Black" panose="020B0A04020102020204" pitchFamily="34" charset="0"/>
              </a:defRPr>
            </a:lvl1pPr>
          </a:lstStyle>
          <a:p>
            <a:pPr lvl="0"/>
            <a:r>
              <a:rPr lang="en-US" noProof="0" dirty="0"/>
              <a:t>CLICK TO ADD TEXT</a:t>
            </a:r>
          </a:p>
        </p:txBody>
      </p:sp>
    </p:spTree>
    <p:extLst>
      <p:ext uri="{BB962C8B-B14F-4D97-AF65-F5344CB8AC3E}">
        <p14:creationId xmlns:p14="http://schemas.microsoft.com/office/powerpoint/2010/main" val="3132511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a 2">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3860801"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6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ED4E5688-6153-44FB-BED0-57BEBCEEA169}"/>
              </a:ext>
            </a:extLst>
          </p:cNvPr>
          <p:cNvSpPr>
            <a:spLocks noGrp="1"/>
          </p:cNvSpPr>
          <p:nvPr>
            <p:ph type="pic" sz="quarter" idx="10" hasCustomPrompt="1"/>
          </p:nvPr>
        </p:nvSpPr>
        <p:spPr>
          <a:xfrm>
            <a:off x="0" y="0"/>
            <a:ext cx="12192000" cy="1698625"/>
          </a:xfrm>
          <a:prstGeom prst="rect">
            <a:avLst/>
          </a:prstGeom>
        </p:spPr>
        <p:txBody>
          <a:bodyPr/>
          <a:lstStyle>
            <a:lvl1pPr marL="0" indent="0">
              <a:buNone/>
              <a:defRPr sz="1800"/>
            </a:lvl1pPr>
          </a:lstStyle>
          <a:p>
            <a:r>
              <a:rPr lang="en-US" dirty="0"/>
              <a:t>Click on the icon to add an image</a:t>
            </a:r>
          </a:p>
        </p:txBody>
      </p:sp>
      <p:sp>
        <p:nvSpPr>
          <p:cNvPr id="5" name="Marcador de posición de imagen 3">
            <a:extLst>
              <a:ext uri="{FF2B5EF4-FFF2-40B4-BE49-F238E27FC236}">
                <a16:creationId xmlns:a16="http://schemas.microsoft.com/office/drawing/2014/main" id="{272F16AF-0904-45DF-B8EE-282041F6DD5A}"/>
              </a:ext>
            </a:extLst>
          </p:cNvPr>
          <p:cNvSpPr>
            <a:spLocks noGrp="1"/>
          </p:cNvSpPr>
          <p:nvPr>
            <p:ph type="pic" sz="quarter" idx="11" hasCustomPrompt="1"/>
          </p:nvPr>
        </p:nvSpPr>
        <p:spPr>
          <a:xfrm>
            <a:off x="0" y="5152571"/>
            <a:ext cx="12192000" cy="1698625"/>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on the icon to add an image</a:t>
            </a:r>
          </a:p>
        </p:txBody>
      </p:sp>
    </p:spTree>
    <p:extLst>
      <p:ext uri="{BB962C8B-B14F-4D97-AF65-F5344CB8AC3E}">
        <p14:creationId xmlns:p14="http://schemas.microsoft.com/office/powerpoint/2010/main" val="1794893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83" r:id="rId2"/>
    <p:sldLayoutId id="2147483695" r:id="rId3"/>
    <p:sldLayoutId id="2147483688" r:id="rId4"/>
    <p:sldLayoutId id="2147483689" r:id="rId5"/>
    <p:sldLayoutId id="2147483686" r:id="rId6"/>
    <p:sldLayoutId id="2147483650" r:id="rId7"/>
    <p:sldLayoutId id="2147483668" r:id="rId8"/>
    <p:sldLayoutId id="2147483690" r:id="rId9"/>
    <p:sldLayoutId id="2147483673" r:id="rId10"/>
    <p:sldLayoutId id="2147483664" r:id="rId11"/>
    <p:sldLayoutId id="2147483665" r:id="rId12"/>
    <p:sldLayoutId id="2147483691" r:id="rId13"/>
    <p:sldLayoutId id="2147483693" r:id="rId14"/>
    <p:sldLayoutId id="2147483651" r:id="rId15"/>
    <p:sldLayoutId id="2147483660" r:id="rId16"/>
    <p:sldLayoutId id="2147483681" r:id="rId17"/>
    <p:sldLayoutId id="2147483692" r:id="rId18"/>
    <p:sldLayoutId id="2147483682" r:id="rId19"/>
    <p:sldLayoutId id="2147483696" r:id="rId20"/>
    <p:sldLayoutId id="2147483698" r:id="rId21"/>
    <p:sldLayoutId id="2147483699" r:id="rId22"/>
    <p:sldLayoutId id="2147483700" r:id="rId2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23.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rgbClr val="0E5A6C">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3016051" y="2161258"/>
            <a:ext cx="7317417" cy="563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Font</a:t>
            </a:r>
            <a:r>
              <a:rPr lang="en-US" altLang="ja-JP" sz="1400"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3016051"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36">
            <a:extLst>
              <a:ext uri="{FF2B5EF4-FFF2-40B4-BE49-F238E27FC236}">
                <a16:creationId xmlns:a16="http://schemas.microsoft.com/office/drawing/2014/main" id="{572A0994-F982-4179-914F-BC712E3A35F4}"/>
              </a:ext>
            </a:extLst>
          </p:cNvPr>
          <p:cNvGrpSpPr>
            <a:grpSpLocks/>
          </p:cNvGrpSpPr>
          <p:nvPr/>
        </p:nvGrpSpPr>
        <p:grpSpPr bwMode="auto">
          <a:xfrm>
            <a:off x="2819400" y="2122981"/>
            <a:ext cx="6565107" cy="3672682"/>
            <a:chOff x="1763688" y="1124744"/>
            <a:chExt cx="5652564" cy="3166095"/>
          </a:xfrm>
        </p:grpSpPr>
        <p:sp>
          <p:nvSpPr>
            <p:cNvPr id="5" name="Rectangle 137">
              <a:extLst>
                <a:ext uri="{FF2B5EF4-FFF2-40B4-BE49-F238E27FC236}">
                  <a16:creationId xmlns:a16="http://schemas.microsoft.com/office/drawing/2014/main" id="{F80CE574-676A-487A-B29E-FE7E53133DE5}"/>
                </a:ext>
              </a:extLst>
            </p:cNvPr>
            <p:cNvSpPr/>
            <p:nvPr/>
          </p:nvSpPr>
          <p:spPr>
            <a:xfrm>
              <a:off x="2699973" y="1397766"/>
              <a:ext cx="3744456" cy="2304605"/>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a:latin typeface="Calibri Light"/>
              </a:endParaRPr>
            </a:p>
          </p:txBody>
        </p:sp>
        <p:pic>
          <p:nvPicPr>
            <p:cNvPr id="6" name="Picture 3" descr="F:\Trabajos\Envato\Graphic River\Duckson\Elements\laptop.png">
              <a:extLst>
                <a:ext uri="{FF2B5EF4-FFF2-40B4-BE49-F238E27FC236}">
                  <a16:creationId xmlns:a16="http://schemas.microsoft.com/office/drawing/2014/main" id="{1F4BF659-D80F-4A87-9683-F3844401E2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1124744"/>
              <a:ext cx="5652564" cy="3166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ítulo 1">
            <a:extLst>
              <a:ext uri="{FF2B5EF4-FFF2-40B4-BE49-F238E27FC236}">
                <a16:creationId xmlns:a16="http://schemas.microsoft.com/office/drawing/2014/main" id="{A8278C59-A4FE-4453-A826-EEB0EDADB263}"/>
              </a:ext>
            </a:extLst>
          </p:cNvPr>
          <p:cNvSpPr>
            <a:spLocks noGrp="1"/>
          </p:cNvSpPr>
          <p:nvPr>
            <p:ph type="title"/>
          </p:nvPr>
        </p:nvSpPr>
        <p:spPr/>
        <p:txBody>
          <a:bodyPr/>
          <a:lstStyle/>
          <a:p>
            <a:r>
              <a:rPr lang="es-CO" dirty="0"/>
              <a:t>Click To Add Title</a:t>
            </a:r>
            <a:endParaRPr lang="en-US" dirty="0"/>
          </a:p>
        </p:txBody>
      </p:sp>
      <p:grpSp>
        <p:nvGrpSpPr>
          <p:cNvPr id="9" name="Group 37">
            <a:extLst>
              <a:ext uri="{FF2B5EF4-FFF2-40B4-BE49-F238E27FC236}">
                <a16:creationId xmlns:a16="http://schemas.microsoft.com/office/drawing/2014/main" id="{BB40C1A3-509E-4364-91B7-B1D96D06C6E2}"/>
              </a:ext>
            </a:extLst>
          </p:cNvPr>
          <p:cNvGrpSpPr>
            <a:grpSpLocks/>
          </p:cNvGrpSpPr>
          <p:nvPr/>
        </p:nvGrpSpPr>
        <p:grpSpPr bwMode="auto">
          <a:xfrm>
            <a:off x="614363" y="3715243"/>
            <a:ext cx="2797175" cy="1077098"/>
            <a:chOff x="4211596" y="6527169"/>
            <a:chExt cx="5594874" cy="2153858"/>
          </a:xfrm>
        </p:grpSpPr>
        <p:grpSp>
          <p:nvGrpSpPr>
            <p:cNvPr id="10" name="Group 38">
              <a:extLst>
                <a:ext uri="{FF2B5EF4-FFF2-40B4-BE49-F238E27FC236}">
                  <a16:creationId xmlns:a16="http://schemas.microsoft.com/office/drawing/2014/main" id="{31AB61F7-253D-4921-838B-94FB0EC50F61}"/>
                </a:ext>
              </a:extLst>
            </p:cNvPr>
            <p:cNvGrpSpPr/>
            <p:nvPr/>
          </p:nvGrpSpPr>
          <p:grpSpPr>
            <a:xfrm>
              <a:off x="8401547" y="6527169"/>
              <a:ext cx="1404923" cy="1294259"/>
              <a:chOff x="13296064" y="10607541"/>
              <a:chExt cx="1265763" cy="1166060"/>
            </a:xfrm>
            <a:solidFill>
              <a:schemeClr val="accent2"/>
            </a:solidFill>
          </p:grpSpPr>
          <p:sp>
            <p:nvSpPr>
              <p:cNvPr id="19" name="Freeform 269">
                <a:extLst>
                  <a:ext uri="{FF2B5EF4-FFF2-40B4-BE49-F238E27FC236}">
                    <a16:creationId xmlns:a16="http://schemas.microsoft.com/office/drawing/2014/main" id="{FDAEB05E-F29F-4EAD-A8CE-5680BBD6CD58}"/>
                  </a:ext>
                </a:extLst>
              </p:cNvPr>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3"/>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20" name="Freeform 270">
                <a:extLst>
                  <a:ext uri="{FF2B5EF4-FFF2-40B4-BE49-F238E27FC236}">
                    <a16:creationId xmlns:a16="http://schemas.microsoft.com/office/drawing/2014/main" id="{7C58B724-CA39-45D4-9B73-595F930D0837}"/>
                  </a:ext>
                </a:extLst>
              </p:cNvPr>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3"/>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sp>
          <p:nvSpPr>
            <p:cNvPr id="11" name="Freeform 39">
              <a:extLst>
                <a:ext uri="{FF2B5EF4-FFF2-40B4-BE49-F238E27FC236}">
                  <a16:creationId xmlns:a16="http://schemas.microsoft.com/office/drawing/2014/main" id="{12B1D198-977D-444B-9619-FBBC56EEECE9}"/>
                </a:ext>
              </a:extLst>
            </p:cNvPr>
            <p:cNvSpPr>
              <a:spLocks noChangeArrowheads="1"/>
            </p:cNvSpPr>
            <p:nvPr/>
          </p:nvSpPr>
          <p:spPr bwMode="auto">
            <a:xfrm>
              <a:off x="8823697" y="6906421"/>
              <a:ext cx="532732" cy="532736"/>
            </a:xfrm>
            <a:custGeom>
              <a:avLst/>
              <a:gdLst>
                <a:gd name="T0" fmla="*/ 478739 w 444"/>
                <a:gd name="T1" fmla="*/ 63592 h 444"/>
                <a:gd name="T2" fmla="*/ 478739 w 444"/>
                <a:gd name="T3" fmla="*/ 63592 h 444"/>
                <a:gd name="T4" fmla="*/ 446343 w 444"/>
                <a:gd name="T5" fmla="*/ 63592 h 444"/>
                <a:gd name="T6" fmla="*/ 446343 w 444"/>
                <a:gd name="T7" fmla="*/ 117586 h 444"/>
                <a:gd name="T8" fmla="*/ 351555 w 444"/>
                <a:gd name="T9" fmla="*/ 117586 h 444"/>
                <a:gd name="T10" fmla="*/ 351555 w 444"/>
                <a:gd name="T11" fmla="*/ 63592 h 444"/>
                <a:gd name="T12" fmla="*/ 181177 w 444"/>
                <a:gd name="T13" fmla="*/ 63592 h 444"/>
                <a:gd name="T14" fmla="*/ 181177 w 444"/>
                <a:gd name="T15" fmla="*/ 117586 h 444"/>
                <a:gd name="T16" fmla="*/ 85189 w 444"/>
                <a:gd name="T17" fmla="*/ 117586 h 444"/>
                <a:gd name="T18" fmla="*/ 85189 w 444"/>
                <a:gd name="T19" fmla="*/ 63592 h 444"/>
                <a:gd name="T20" fmla="*/ 53993 w 444"/>
                <a:gd name="T21" fmla="*/ 63592 h 444"/>
                <a:gd name="T22" fmla="*/ 0 w 444"/>
                <a:gd name="T23" fmla="*/ 117586 h 444"/>
                <a:gd name="T24" fmla="*/ 0 w 444"/>
                <a:gd name="T25" fmla="*/ 478742 h 444"/>
                <a:gd name="T26" fmla="*/ 53993 w 444"/>
                <a:gd name="T27" fmla="*/ 531536 h 444"/>
                <a:gd name="T28" fmla="*/ 478739 w 444"/>
                <a:gd name="T29" fmla="*/ 531536 h 444"/>
                <a:gd name="T30" fmla="*/ 531532 w 444"/>
                <a:gd name="T31" fmla="*/ 478742 h 444"/>
                <a:gd name="T32" fmla="*/ 531532 w 444"/>
                <a:gd name="T33" fmla="*/ 117586 h 444"/>
                <a:gd name="T34" fmla="*/ 478739 w 444"/>
                <a:gd name="T35" fmla="*/ 63592 h 444"/>
                <a:gd name="T36" fmla="*/ 478739 w 444"/>
                <a:gd name="T37" fmla="*/ 478742 h 444"/>
                <a:gd name="T38" fmla="*/ 478739 w 444"/>
                <a:gd name="T39" fmla="*/ 478742 h 444"/>
                <a:gd name="T40" fmla="*/ 53993 w 444"/>
                <a:gd name="T41" fmla="*/ 478742 h 444"/>
                <a:gd name="T42" fmla="*/ 53993 w 444"/>
                <a:gd name="T43" fmla="*/ 235172 h 444"/>
                <a:gd name="T44" fmla="*/ 478739 w 444"/>
                <a:gd name="T45" fmla="*/ 235172 h 444"/>
                <a:gd name="T46" fmla="*/ 478739 w 444"/>
                <a:gd name="T47" fmla="*/ 478742 h 444"/>
                <a:gd name="T48" fmla="*/ 148781 w 444"/>
                <a:gd name="T49" fmla="*/ 0 h 444"/>
                <a:gd name="T50" fmla="*/ 148781 w 444"/>
                <a:gd name="T51" fmla="*/ 0 h 444"/>
                <a:gd name="T52" fmla="*/ 106786 w 444"/>
                <a:gd name="T53" fmla="*/ 0 h 444"/>
                <a:gd name="T54" fmla="*/ 106786 w 444"/>
                <a:gd name="T55" fmla="*/ 106787 h 444"/>
                <a:gd name="T56" fmla="*/ 148781 w 444"/>
                <a:gd name="T57" fmla="*/ 106787 h 444"/>
                <a:gd name="T58" fmla="*/ 148781 w 444"/>
                <a:gd name="T59" fmla="*/ 0 h 444"/>
                <a:gd name="T60" fmla="*/ 424746 w 444"/>
                <a:gd name="T61" fmla="*/ 0 h 444"/>
                <a:gd name="T62" fmla="*/ 424746 w 444"/>
                <a:gd name="T63" fmla="*/ 0 h 444"/>
                <a:gd name="T64" fmla="*/ 382751 w 444"/>
                <a:gd name="T65" fmla="*/ 0 h 444"/>
                <a:gd name="T66" fmla="*/ 382751 w 444"/>
                <a:gd name="T67" fmla="*/ 106787 h 444"/>
                <a:gd name="T68" fmla="*/ 424746 w 444"/>
                <a:gd name="T69" fmla="*/ 106787 h 444"/>
                <a:gd name="T70" fmla="*/ 424746 w 444"/>
                <a:gd name="T71" fmla="*/ 0 h 4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12" name="Group 41">
              <a:extLst>
                <a:ext uri="{FF2B5EF4-FFF2-40B4-BE49-F238E27FC236}">
                  <a16:creationId xmlns:a16="http://schemas.microsoft.com/office/drawing/2014/main" id="{66A83BE2-E679-455D-9EBA-4D5D650934DC}"/>
                </a:ext>
              </a:extLst>
            </p:cNvPr>
            <p:cNvGrpSpPr>
              <a:grpSpLocks/>
            </p:cNvGrpSpPr>
            <p:nvPr/>
          </p:nvGrpSpPr>
          <p:grpSpPr bwMode="auto">
            <a:xfrm>
              <a:off x="7972912" y="7036446"/>
              <a:ext cx="304072" cy="303870"/>
              <a:chOff x="8571240" y="5550087"/>
              <a:chExt cx="304072" cy="303870"/>
            </a:xfrm>
          </p:grpSpPr>
          <p:sp>
            <p:nvSpPr>
              <p:cNvPr id="15" name="Freeform 324">
                <a:extLst>
                  <a:ext uri="{FF2B5EF4-FFF2-40B4-BE49-F238E27FC236}">
                    <a16:creationId xmlns:a16="http://schemas.microsoft.com/office/drawing/2014/main" id="{37BA9CE0-61B7-47A2-89A7-A653B3EBC7E6}"/>
                  </a:ext>
                </a:extLst>
              </p:cNvPr>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rgbClr val="1C8E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16" name="Group 47">
                <a:extLst>
                  <a:ext uri="{FF2B5EF4-FFF2-40B4-BE49-F238E27FC236}">
                    <a16:creationId xmlns:a16="http://schemas.microsoft.com/office/drawing/2014/main" id="{03302FAC-E3D3-4A36-ADAD-2E7959804088}"/>
                  </a:ext>
                </a:extLst>
              </p:cNvPr>
              <p:cNvGrpSpPr/>
              <p:nvPr/>
            </p:nvGrpSpPr>
            <p:grpSpPr>
              <a:xfrm>
                <a:off x="8633181" y="5620427"/>
                <a:ext cx="183006" cy="180070"/>
                <a:chOff x="8633181" y="5620427"/>
                <a:chExt cx="183006" cy="180070"/>
              </a:xfrm>
              <a:solidFill>
                <a:schemeClr val="bg1"/>
              </a:solidFill>
            </p:grpSpPr>
            <p:sp>
              <p:nvSpPr>
                <p:cNvPr id="17" name="Freeform 325">
                  <a:extLst>
                    <a:ext uri="{FF2B5EF4-FFF2-40B4-BE49-F238E27FC236}">
                      <a16:creationId xmlns:a16="http://schemas.microsoft.com/office/drawing/2014/main" id="{6EE8E8F6-E13A-47ED-A92B-6A2774BC6ED0}"/>
                    </a:ext>
                  </a:extLst>
                </p:cNvPr>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18" name="Freeform 326">
                  <a:extLst>
                    <a:ext uri="{FF2B5EF4-FFF2-40B4-BE49-F238E27FC236}">
                      <a16:creationId xmlns:a16="http://schemas.microsoft.com/office/drawing/2014/main" id="{008EA1AC-11B7-4113-A8F6-D457D432E235}"/>
                    </a:ext>
                  </a:extLst>
                </p:cNvPr>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grpSp>
        <p:sp>
          <p:nvSpPr>
            <p:cNvPr id="13" name="TextBox 42">
              <a:extLst>
                <a:ext uri="{FF2B5EF4-FFF2-40B4-BE49-F238E27FC236}">
                  <a16:creationId xmlns:a16="http://schemas.microsoft.com/office/drawing/2014/main" id="{413B1F2D-9BCE-4C1E-BEF8-C84C5C428F16}"/>
                </a:ext>
              </a:extLst>
            </p:cNvPr>
            <p:cNvSpPr txBox="1">
              <a:spLocks noChangeArrowheads="1"/>
            </p:cNvSpPr>
            <p:nvPr/>
          </p:nvSpPr>
          <p:spPr bwMode="auto">
            <a:xfrm>
              <a:off x="6855154" y="6773924"/>
              <a:ext cx="1196522" cy="676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14" name="TextBox 44">
              <a:extLst>
                <a:ext uri="{FF2B5EF4-FFF2-40B4-BE49-F238E27FC236}">
                  <a16:creationId xmlns:a16="http://schemas.microsoft.com/office/drawing/2014/main" id="{1F3E63DC-3F62-455F-9C16-396F242656A6}"/>
                </a:ext>
              </a:extLst>
            </p:cNvPr>
            <p:cNvSpPr txBox="1">
              <a:spLocks noChangeArrowheads="1"/>
            </p:cNvSpPr>
            <p:nvPr/>
          </p:nvSpPr>
          <p:spPr bwMode="auto">
            <a:xfrm>
              <a:off x="4211596" y="7261154"/>
              <a:ext cx="3850437" cy="1419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s-CO" sz="1200" dirty="0"/>
                <a:t>Lorem ipsum dolor sit amet, consectetur adipiscing elit. </a:t>
              </a:r>
              <a:endParaRPr lang="en-US" altLang="es-MX" sz="1200" dirty="0">
                <a:latin typeface="Calibri Light" panose="020F0302020204030204" pitchFamily="34" charset="0"/>
                <a:cs typeface="Calibri Light" panose="020F0302020204030204" pitchFamily="34" charset="0"/>
              </a:endParaRPr>
            </a:p>
          </p:txBody>
        </p:sp>
      </p:grpSp>
      <p:grpSp>
        <p:nvGrpSpPr>
          <p:cNvPr id="21" name="Group 55">
            <a:extLst>
              <a:ext uri="{FF2B5EF4-FFF2-40B4-BE49-F238E27FC236}">
                <a16:creationId xmlns:a16="http://schemas.microsoft.com/office/drawing/2014/main" id="{BA167835-036E-479C-9392-960D707367FA}"/>
              </a:ext>
            </a:extLst>
          </p:cNvPr>
          <p:cNvGrpSpPr>
            <a:grpSpLocks/>
          </p:cNvGrpSpPr>
          <p:nvPr/>
        </p:nvGrpSpPr>
        <p:grpSpPr bwMode="auto">
          <a:xfrm>
            <a:off x="8809832" y="3707307"/>
            <a:ext cx="2810669" cy="1080865"/>
            <a:chOff x="14570915" y="6527320"/>
            <a:chExt cx="5621309" cy="2160783"/>
          </a:xfrm>
        </p:grpSpPr>
        <p:grpSp>
          <p:nvGrpSpPr>
            <p:cNvPr id="22" name="Group 56">
              <a:extLst>
                <a:ext uri="{FF2B5EF4-FFF2-40B4-BE49-F238E27FC236}">
                  <a16:creationId xmlns:a16="http://schemas.microsoft.com/office/drawing/2014/main" id="{6D11D8AC-07E0-446C-8F13-5A9646F57A83}"/>
                </a:ext>
              </a:extLst>
            </p:cNvPr>
            <p:cNvGrpSpPr>
              <a:grpSpLocks/>
            </p:cNvGrpSpPr>
            <p:nvPr/>
          </p:nvGrpSpPr>
          <p:grpSpPr bwMode="auto">
            <a:xfrm>
              <a:off x="14570915" y="6527320"/>
              <a:ext cx="1404923" cy="1294259"/>
              <a:chOff x="14726875" y="6750120"/>
              <a:chExt cx="1404923" cy="1294259"/>
            </a:xfrm>
          </p:grpSpPr>
          <p:grpSp>
            <p:nvGrpSpPr>
              <p:cNvPr id="30" name="Group 80">
                <a:extLst>
                  <a:ext uri="{FF2B5EF4-FFF2-40B4-BE49-F238E27FC236}">
                    <a16:creationId xmlns:a16="http://schemas.microsoft.com/office/drawing/2014/main" id="{26A87C7A-F33D-4387-AFF1-C6117E28D3F8}"/>
                  </a:ext>
                </a:extLst>
              </p:cNvPr>
              <p:cNvGrpSpPr/>
              <p:nvPr/>
            </p:nvGrpSpPr>
            <p:grpSpPr>
              <a:xfrm>
                <a:off x="14726875" y="6750120"/>
                <a:ext cx="1404923" cy="1294259"/>
                <a:chOff x="13296064" y="10607541"/>
                <a:chExt cx="1265763" cy="1166060"/>
              </a:xfrm>
              <a:solidFill>
                <a:schemeClr val="accent2"/>
              </a:solidFill>
            </p:grpSpPr>
            <p:sp>
              <p:nvSpPr>
                <p:cNvPr id="32" name="Freeform 269">
                  <a:extLst>
                    <a:ext uri="{FF2B5EF4-FFF2-40B4-BE49-F238E27FC236}">
                      <a16:creationId xmlns:a16="http://schemas.microsoft.com/office/drawing/2014/main" id="{D7A9B5BE-9EEC-4C67-BB9C-9DF55B6156AB}"/>
                    </a:ext>
                  </a:extLst>
                </p:cNvPr>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4"/>
                </a:solidFill>
                <a:ln w="9525" cap="flat">
                  <a:no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33" name="Freeform 270">
                  <a:extLst>
                    <a:ext uri="{FF2B5EF4-FFF2-40B4-BE49-F238E27FC236}">
                      <a16:creationId xmlns:a16="http://schemas.microsoft.com/office/drawing/2014/main" id="{DA2B39FD-3C2E-421D-8C1F-B978C4731363}"/>
                    </a:ext>
                  </a:extLst>
                </p:cNvPr>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4"/>
                </a:solidFill>
                <a:ln w="9525" cap="flat">
                  <a:no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sp>
            <p:nvSpPr>
              <p:cNvPr id="31" name="Freeform 116">
                <a:extLst>
                  <a:ext uri="{FF2B5EF4-FFF2-40B4-BE49-F238E27FC236}">
                    <a16:creationId xmlns:a16="http://schemas.microsoft.com/office/drawing/2014/main" id="{9D723B16-CD3A-4012-B933-1ECE5D43D794}"/>
                  </a:ext>
                </a:extLst>
              </p:cNvPr>
              <p:cNvSpPr>
                <a:spLocks noChangeArrowheads="1"/>
              </p:cNvSpPr>
              <p:nvPr/>
            </p:nvSpPr>
            <p:spPr bwMode="auto">
              <a:xfrm>
                <a:off x="15167722" y="7085367"/>
                <a:ext cx="532736" cy="553830"/>
              </a:xfrm>
              <a:custGeom>
                <a:avLst/>
                <a:gdLst>
                  <a:gd name="T0" fmla="*/ 478864 w 445"/>
                  <a:gd name="T1" fmla="*/ 190604 h 462"/>
                  <a:gd name="T2" fmla="*/ 478864 w 445"/>
                  <a:gd name="T3" fmla="*/ 190604 h 462"/>
                  <a:gd name="T4" fmla="*/ 318444 w 445"/>
                  <a:gd name="T5" fmla="*/ 9590 h 462"/>
                  <a:gd name="T6" fmla="*/ 43098 w 445"/>
                  <a:gd name="T7" fmla="*/ 297294 h 462"/>
                  <a:gd name="T8" fmla="*/ 10774 w 445"/>
                  <a:gd name="T9" fmla="*/ 382406 h 462"/>
                  <a:gd name="T10" fmla="*/ 96970 w 445"/>
                  <a:gd name="T11" fmla="*/ 425562 h 462"/>
                  <a:gd name="T12" fmla="*/ 117322 w 445"/>
                  <a:gd name="T13" fmla="*/ 414773 h 462"/>
                  <a:gd name="T14" fmla="*/ 160419 w 445"/>
                  <a:gd name="T15" fmla="*/ 445941 h 462"/>
                  <a:gd name="T16" fmla="*/ 191546 w 445"/>
                  <a:gd name="T17" fmla="*/ 520265 h 462"/>
                  <a:gd name="T18" fmla="*/ 223869 w 445"/>
                  <a:gd name="T19" fmla="*/ 541842 h 462"/>
                  <a:gd name="T20" fmla="*/ 287318 w 445"/>
                  <a:gd name="T21" fmla="*/ 520265 h 462"/>
                  <a:gd name="T22" fmla="*/ 298093 w 445"/>
                  <a:gd name="T23" fmla="*/ 498687 h 462"/>
                  <a:gd name="T24" fmla="*/ 276544 w 445"/>
                  <a:gd name="T25" fmla="*/ 467519 h 462"/>
                  <a:gd name="T26" fmla="*/ 244221 w 445"/>
                  <a:gd name="T27" fmla="*/ 403984 h 462"/>
                  <a:gd name="T28" fmla="*/ 276544 w 445"/>
                  <a:gd name="T29" fmla="*/ 371618 h 462"/>
                  <a:gd name="T30" fmla="*/ 499216 w 445"/>
                  <a:gd name="T31" fmla="*/ 425562 h 462"/>
                  <a:gd name="T32" fmla="*/ 478864 w 445"/>
                  <a:gd name="T33" fmla="*/ 190604 h 462"/>
                  <a:gd name="T34" fmla="*/ 466892 w 445"/>
                  <a:gd name="T35" fmla="*/ 371618 h 462"/>
                  <a:gd name="T36" fmla="*/ 466892 w 445"/>
                  <a:gd name="T37" fmla="*/ 371618 h 462"/>
                  <a:gd name="T38" fmla="*/ 361542 w 445"/>
                  <a:gd name="T39" fmla="*/ 244548 h 462"/>
                  <a:gd name="T40" fmla="*/ 339993 w 445"/>
                  <a:gd name="T41" fmla="*/ 74324 h 462"/>
                  <a:gd name="T42" fmla="*/ 435766 w 445"/>
                  <a:gd name="T43" fmla="*/ 212182 h 462"/>
                  <a:gd name="T44" fmla="*/ 466892 w 445"/>
                  <a:gd name="T45" fmla="*/ 371618 h 46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45" h="462">
                    <a:moveTo>
                      <a:pt x="400" y="159"/>
                    </a:moveTo>
                    <a:lnTo>
                      <a:pt x="400" y="159"/>
                    </a:lnTo>
                    <a:cubicBezTo>
                      <a:pt x="364" y="71"/>
                      <a:pt x="302" y="0"/>
                      <a:pt x="266" y="8"/>
                    </a:cubicBezTo>
                    <a:cubicBezTo>
                      <a:pt x="213" y="36"/>
                      <a:pt x="302" y="142"/>
                      <a:pt x="36" y="248"/>
                    </a:cubicBezTo>
                    <a:cubicBezTo>
                      <a:pt x="9" y="257"/>
                      <a:pt x="0" y="292"/>
                      <a:pt x="9" y="319"/>
                    </a:cubicBezTo>
                    <a:cubicBezTo>
                      <a:pt x="18" y="337"/>
                      <a:pt x="53" y="363"/>
                      <a:pt x="81" y="355"/>
                    </a:cubicBezTo>
                    <a:lnTo>
                      <a:pt x="98" y="346"/>
                    </a:lnTo>
                    <a:cubicBezTo>
                      <a:pt x="116" y="372"/>
                      <a:pt x="134" y="355"/>
                      <a:pt x="134" y="372"/>
                    </a:cubicBezTo>
                    <a:cubicBezTo>
                      <a:pt x="143" y="390"/>
                      <a:pt x="160" y="425"/>
                      <a:pt x="160" y="434"/>
                    </a:cubicBezTo>
                    <a:cubicBezTo>
                      <a:pt x="169" y="443"/>
                      <a:pt x="178" y="461"/>
                      <a:pt x="187" y="452"/>
                    </a:cubicBezTo>
                    <a:cubicBezTo>
                      <a:pt x="196" y="452"/>
                      <a:pt x="231" y="443"/>
                      <a:pt x="240" y="434"/>
                    </a:cubicBezTo>
                    <a:cubicBezTo>
                      <a:pt x="257" y="434"/>
                      <a:pt x="257" y="425"/>
                      <a:pt x="249" y="416"/>
                    </a:cubicBezTo>
                    <a:cubicBezTo>
                      <a:pt x="249" y="408"/>
                      <a:pt x="231" y="399"/>
                      <a:pt x="231" y="390"/>
                    </a:cubicBezTo>
                    <a:cubicBezTo>
                      <a:pt x="222" y="381"/>
                      <a:pt x="213" y="346"/>
                      <a:pt x="204" y="337"/>
                    </a:cubicBezTo>
                    <a:cubicBezTo>
                      <a:pt x="196" y="328"/>
                      <a:pt x="213" y="310"/>
                      <a:pt x="231" y="310"/>
                    </a:cubicBezTo>
                    <a:cubicBezTo>
                      <a:pt x="355" y="302"/>
                      <a:pt x="373" y="372"/>
                      <a:pt x="417" y="355"/>
                    </a:cubicBezTo>
                    <a:cubicBezTo>
                      <a:pt x="444" y="346"/>
                      <a:pt x="444" y="248"/>
                      <a:pt x="400" y="159"/>
                    </a:cubicBezTo>
                    <a:close/>
                    <a:moveTo>
                      <a:pt x="390" y="310"/>
                    </a:moveTo>
                    <a:lnTo>
                      <a:pt x="390" y="310"/>
                    </a:lnTo>
                    <a:cubicBezTo>
                      <a:pt x="381" y="310"/>
                      <a:pt x="328" y="275"/>
                      <a:pt x="302" y="204"/>
                    </a:cubicBezTo>
                    <a:cubicBezTo>
                      <a:pt x="275" y="133"/>
                      <a:pt x="275" y="62"/>
                      <a:pt x="284" y="62"/>
                    </a:cubicBezTo>
                    <a:cubicBezTo>
                      <a:pt x="293" y="62"/>
                      <a:pt x="337" y="106"/>
                      <a:pt x="364" y="177"/>
                    </a:cubicBezTo>
                    <a:cubicBezTo>
                      <a:pt x="400" y="248"/>
                      <a:pt x="390" y="302"/>
                      <a:pt x="390" y="310"/>
                    </a:cubicBez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23" name="TextBox 57">
              <a:extLst>
                <a:ext uri="{FF2B5EF4-FFF2-40B4-BE49-F238E27FC236}">
                  <a16:creationId xmlns:a16="http://schemas.microsoft.com/office/drawing/2014/main" id="{5858F71A-29C5-497C-AF5A-A202FBDEAB0A}"/>
                </a:ext>
              </a:extLst>
            </p:cNvPr>
            <p:cNvSpPr txBox="1">
              <a:spLocks noChangeArrowheads="1"/>
            </p:cNvSpPr>
            <p:nvPr/>
          </p:nvSpPr>
          <p:spPr bwMode="auto">
            <a:xfrm>
              <a:off x="16311252" y="6794717"/>
              <a:ext cx="1196402" cy="67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grpSp>
          <p:nvGrpSpPr>
            <p:cNvPr id="24" name="Group 58">
              <a:extLst>
                <a:ext uri="{FF2B5EF4-FFF2-40B4-BE49-F238E27FC236}">
                  <a16:creationId xmlns:a16="http://schemas.microsoft.com/office/drawing/2014/main" id="{57BA7D9D-3B8F-408F-AC8B-0457D6E8667D}"/>
                </a:ext>
              </a:extLst>
            </p:cNvPr>
            <p:cNvGrpSpPr>
              <a:grpSpLocks/>
            </p:cNvGrpSpPr>
            <p:nvPr/>
          </p:nvGrpSpPr>
          <p:grpSpPr bwMode="auto">
            <a:xfrm>
              <a:off x="16087511" y="7015531"/>
              <a:ext cx="304072" cy="303870"/>
              <a:chOff x="8571240" y="5550087"/>
              <a:chExt cx="304072" cy="303870"/>
            </a:xfrm>
          </p:grpSpPr>
          <p:sp>
            <p:nvSpPr>
              <p:cNvPr id="26" name="Freeform 324">
                <a:extLst>
                  <a:ext uri="{FF2B5EF4-FFF2-40B4-BE49-F238E27FC236}">
                    <a16:creationId xmlns:a16="http://schemas.microsoft.com/office/drawing/2014/main" id="{40C47FE6-9CAB-4C69-BAF6-00B40FD348A1}"/>
                  </a:ext>
                </a:extLst>
              </p:cNvPr>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rgbClr val="73446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27" name="Group 65">
                <a:extLst>
                  <a:ext uri="{FF2B5EF4-FFF2-40B4-BE49-F238E27FC236}">
                    <a16:creationId xmlns:a16="http://schemas.microsoft.com/office/drawing/2014/main" id="{6E5BF4EC-AFA5-47DB-BA75-4867902A78B6}"/>
                  </a:ext>
                </a:extLst>
              </p:cNvPr>
              <p:cNvGrpSpPr/>
              <p:nvPr/>
            </p:nvGrpSpPr>
            <p:grpSpPr>
              <a:xfrm>
                <a:off x="8633181" y="5620427"/>
                <a:ext cx="183006" cy="180070"/>
                <a:chOff x="8633181" y="5620427"/>
                <a:chExt cx="183006" cy="180070"/>
              </a:xfrm>
              <a:solidFill>
                <a:schemeClr val="bg1"/>
              </a:solidFill>
            </p:grpSpPr>
            <p:sp>
              <p:nvSpPr>
                <p:cNvPr id="28" name="Freeform 325">
                  <a:extLst>
                    <a:ext uri="{FF2B5EF4-FFF2-40B4-BE49-F238E27FC236}">
                      <a16:creationId xmlns:a16="http://schemas.microsoft.com/office/drawing/2014/main" id="{712ACAB4-5907-4384-97BC-005D528DE5AA}"/>
                    </a:ext>
                  </a:extLst>
                </p:cNvPr>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29" name="Freeform 326">
                  <a:extLst>
                    <a:ext uri="{FF2B5EF4-FFF2-40B4-BE49-F238E27FC236}">
                      <a16:creationId xmlns:a16="http://schemas.microsoft.com/office/drawing/2014/main" id="{56F9EFCA-A915-446E-BECC-400FADE75434}"/>
                    </a:ext>
                  </a:extLst>
                </p:cNvPr>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grpSp>
        <p:sp>
          <p:nvSpPr>
            <p:cNvPr id="25" name="TextBox 59">
              <a:extLst>
                <a:ext uri="{FF2B5EF4-FFF2-40B4-BE49-F238E27FC236}">
                  <a16:creationId xmlns:a16="http://schemas.microsoft.com/office/drawing/2014/main" id="{A71202C4-09ED-4773-A0D1-0D59149EE0F5}"/>
                </a:ext>
              </a:extLst>
            </p:cNvPr>
            <p:cNvSpPr txBox="1">
              <a:spLocks noChangeArrowheads="1"/>
            </p:cNvSpPr>
            <p:nvPr/>
          </p:nvSpPr>
          <p:spPr bwMode="auto">
            <a:xfrm>
              <a:off x="16280184" y="7268629"/>
              <a:ext cx="3912040" cy="1419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200" dirty="0"/>
                <a:t>Lorem ipsum dolor sit amet, consectetur adipiscing elit. </a:t>
              </a:r>
              <a:endParaRPr lang="en-US" altLang="es-MX" sz="1200" dirty="0">
                <a:latin typeface="Calibri Light" panose="020F0302020204030204" pitchFamily="34" charset="0"/>
                <a:cs typeface="Calibri Light" panose="020F0302020204030204" pitchFamily="34" charset="0"/>
              </a:endParaRPr>
            </a:p>
          </p:txBody>
        </p:sp>
      </p:grpSp>
      <p:grpSp>
        <p:nvGrpSpPr>
          <p:cNvPr id="34" name="Group 111">
            <a:extLst>
              <a:ext uri="{FF2B5EF4-FFF2-40B4-BE49-F238E27FC236}">
                <a16:creationId xmlns:a16="http://schemas.microsoft.com/office/drawing/2014/main" id="{B0ADB5B6-70FA-47BD-BE63-0D518ACD25E8}"/>
              </a:ext>
            </a:extLst>
          </p:cNvPr>
          <p:cNvGrpSpPr>
            <a:grpSpLocks/>
          </p:cNvGrpSpPr>
          <p:nvPr/>
        </p:nvGrpSpPr>
        <p:grpSpPr bwMode="auto">
          <a:xfrm>
            <a:off x="511969" y="2356342"/>
            <a:ext cx="2899569" cy="872298"/>
            <a:chOff x="4006578" y="6527169"/>
            <a:chExt cx="5799892" cy="1744323"/>
          </a:xfrm>
        </p:grpSpPr>
        <p:grpSp>
          <p:nvGrpSpPr>
            <p:cNvPr id="35" name="Group 112">
              <a:extLst>
                <a:ext uri="{FF2B5EF4-FFF2-40B4-BE49-F238E27FC236}">
                  <a16:creationId xmlns:a16="http://schemas.microsoft.com/office/drawing/2014/main" id="{516139F9-EA2A-4997-B058-2F1A5309ADA2}"/>
                </a:ext>
              </a:extLst>
            </p:cNvPr>
            <p:cNvGrpSpPr/>
            <p:nvPr/>
          </p:nvGrpSpPr>
          <p:grpSpPr>
            <a:xfrm>
              <a:off x="8401547" y="6527169"/>
              <a:ext cx="1404923" cy="1294259"/>
              <a:chOff x="13296064" y="10607541"/>
              <a:chExt cx="1265763" cy="1166060"/>
            </a:xfrm>
            <a:solidFill>
              <a:schemeClr val="accent2"/>
            </a:solidFill>
          </p:grpSpPr>
          <p:sp>
            <p:nvSpPr>
              <p:cNvPr id="44" name="Freeform 269">
                <a:extLst>
                  <a:ext uri="{FF2B5EF4-FFF2-40B4-BE49-F238E27FC236}">
                    <a16:creationId xmlns:a16="http://schemas.microsoft.com/office/drawing/2014/main" id="{24A36857-9521-4C2F-AC25-FEEE8A2E1659}"/>
                  </a:ext>
                </a:extLst>
              </p:cNvPr>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1"/>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45" name="Freeform 270">
                <a:extLst>
                  <a:ext uri="{FF2B5EF4-FFF2-40B4-BE49-F238E27FC236}">
                    <a16:creationId xmlns:a16="http://schemas.microsoft.com/office/drawing/2014/main" id="{C43A9157-EF7F-46B4-8D47-99325F6003A7}"/>
                  </a:ext>
                </a:extLst>
              </p:cNvPr>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1"/>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sp>
          <p:nvSpPr>
            <p:cNvPr id="36" name="Freeform 113">
              <a:extLst>
                <a:ext uri="{FF2B5EF4-FFF2-40B4-BE49-F238E27FC236}">
                  <a16:creationId xmlns:a16="http://schemas.microsoft.com/office/drawing/2014/main" id="{988EA5C1-4CB6-4146-82E8-862844C0AA43}"/>
                </a:ext>
              </a:extLst>
            </p:cNvPr>
            <p:cNvSpPr>
              <a:spLocks noChangeArrowheads="1"/>
            </p:cNvSpPr>
            <p:nvPr/>
          </p:nvSpPr>
          <p:spPr bwMode="auto">
            <a:xfrm>
              <a:off x="8823697" y="6906421"/>
              <a:ext cx="532732" cy="532736"/>
            </a:xfrm>
            <a:custGeom>
              <a:avLst/>
              <a:gdLst>
                <a:gd name="T0" fmla="*/ 478739 w 444"/>
                <a:gd name="T1" fmla="*/ 63592 h 444"/>
                <a:gd name="T2" fmla="*/ 478739 w 444"/>
                <a:gd name="T3" fmla="*/ 63592 h 444"/>
                <a:gd name="T4" fmla="*/ 446343 w 444"/>
                <a:gd name="T5" fmla="*/ 63592 h 444"/>
                <a:gd name="T6" fmla="*/ 446343 w 444"/>
                <a:gd name="T7" fmla="*/ 117586 h 444"/>
                <a:gd name="T8" fmla="*/ 351555 w 444"/>
                <a:gd name="T9" fmla="*/ 117586 h 444"/>
                <a:gd name="T10" fmla="*/ 351555 w 444"/>
                <a:gd name="T11" fmla="*/ 63592 h 444"/>
                <a:gd name="T12" fmla="*/ 181177 w 444"/>
                <a:gd name="T13" fmla="*/ 63592 h 444"/>
                <a:gd name="T14" fmla="*/ 181177 w 444"/>
                <a:gd name="T15" fmla="*/ 117586 h 444"/>
                <a:gd name="T16" fmla="*/ 85189 w 444"/>
                <a:gd name="T17" fmla="*/ 117586 h 444"/>
                <a:gd name="T18" fmla="*/ 85189 w 444"/>
                <a:gd name="T19" fmla="*/ 63592 h 444"/>
                <a:gd name="T20" fmla="*/ 53993 w 444"/>
                <a:gd name="T21" fmla="*/ 63592 h 444"/>
                <a:gd name="T22" fmla="*/ 0 w 444"/>
                <a:gd name="T23" fmla="*/ 117586 h 444"/>
                <a:gd name="T24" fmla="*/ 0 w 444"/>
                <a:gd name="T25" fmla="*/ 478742 h 444"/>
                <a:gd name="T26" fmla="*/ 53993 w 444"/>
                <a:gd name="T27" fmla="*/ 531536 h 444"/>
                <a:gd name="T28" fmla="*/ 478739 w 444"/>
                <a:gd name="T29" fmla="*/ 531536 h 444"/>
                <a:gd name="T30" fmla="*/ 531532 w 444"/>
                <a:gd name="T31" fmla="*/ 478742 h 444"/>
                <a:gd name="T32" fmla="*/ 531532 w 444"/>
                <a:gd name="T33" fmla="*/ 117586 h 444"/>
                <a:gd name="T34" fmla="*/ 478739 w 444"/>
                <a:gd name="T35" fmla="*/ 63592 h 444"/>
                <a:gd name="T36" fmla="*/ 478739 w 444"/>
                <a:gd name="T37" fmla="*/ 478742 h 444"/>
                <a:gd name="T38" fmla="*/ 478739 w 444"/>
                <a:gd name="T39" fmla="*/ 478742 h 444"/>
                <a:gd name="T40" fmla="*/ 53993 w 444"/>
                <a:gd name="T41" fmla="*/ 478742 h 444"/>
                <a:gd name="T42" fmla="*/ 53993 w 444"/>
                <a:gd name="T43" fmla="*/ 235172 h 444"/>
                <a:gd name="T44" fmla="*/ 478739 w 444"/>
                <a:gd name="T45" fmla="*/ 235172 h 444"/>
                <a:gd name="T46" fmla="*/ 478739 w 444"/>
                <a:gd name="T47" fmla="*/ 478742 h 444"/>
                <a:gd name="T48" fmla="*/ 148781 w 444"/>
                <a:gd name="T49" fmla="*/ 0 h 444"/>
                <a:gd name="T50" fmla="*/ 148781 w 444"/>
                <a:gd name="T51" fmla="*/ 0 h 444"/>
                <a:gd name="T52" fmla="*/ 106786 w 444"/>
                <a:gd name="T53" fmla="*/ 0 h 444"/>
                <a:gd name="T54" fmla="*/ 106786 w 444"/>
                <a:gd name="T55" fmla="*/ 106787 h 444"/>
                <a:gd name="T56" fmla="*/ 148781 w 444"/>
                <a:gd name="T57" fmla="*/ 106787 h 444"/>
                <a:gd name="T58" fmla="*/ 148781 w 444"/>
                <a:gd name="T59" fmla="*/ 0 h 444"/>
                <a:gd name="T60" fmla="*/ 424746 w 444"/>
                <a:gd name="T61" fmla="*/ 0 h 444"/>
                <a:gd name="T62" fmla="*/ 424746 w 444"/>
                <a:gd name="T63" fmla="*/ 0 h 444"/>
                <a:gd name="T64" fmla="*/ 382751 w 444"/>
                <a:gd name="T65" fmla="*/ 0 h 444"/>
                <a:gd name="T66" fmla="*/ 382751 w 444"/>
                <a:gd name="T67" fmla="*/ 106787 h 444"/>
                <a:gd name="T68" fmla="*/ 424746 w 444"/>
                <a:gd name="T69" fmla="*/ 106787 h 444"/>
                <a:gd name="T70" fmla="*/ 424746 w 444"/>
                <a:gd name="T71" fmla="*/ 0 h 4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37" name="Group 114">
              <a:extLst>
                <a:ext uri="{FF2B5EF4-FFF2-40B4-BE49-F238E27FC236}">
                  <a16:creationId xmlns:a16="http://schemas.microsoft.com/office/drawing/2014/main" id="{9FA7D73E-954F-45B5-8CB2-9880FF59C7A5}"/>
                </a:ext>
              </a:extLst>
            </p:cNvPr>
            <p:cNvGrpSpPr>
              <a:grpSpLocks/>
            </p:cNvGrpSpPr>
            <p:nvPr/>
          </p:nvGrpSpPr>
          <p:grpSpPr bwMode="auto">
            <a:xfrm>
              <a:off x="7972912" y="7036446"/>
              <a:ext cx="304072" cy="303870"/>
              <a:chOff x="8571240" y="5550087"/>
              <a:chExt cx="304072" cy="303870"/>
            </a:xfrm>
          </p:grpSpPr>
          <p:sp>
            <p:nvSpPr>
              <p:cNvPr id="40" name="Freeform 324">
                <a:extLst>
                  <a:ext uri="{FF2B5EF4-FFF2-40B4-BE49-F238E27FC236}">
                    <a16:creationId xmlns:a16="http://schemas.microsoft.com/office/drawing/2014/main" id="{89D29452-D789-4304-B1B5-C0D9AA7DC0BE}"/>
                  </a:ext>
                </a:extLst>
              </p:cNvPr>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41" name="Group 118">
                <a:extLst>
                  <a:ext uri="{FF2B5EF4-FFF2-40B4-BE49-F238E27FC236}">
                    <a16:creationId xmlns:a16="http://schemas.microsoft.com/office/drawing/2014/main" id="{398EC459-379C-475F-B27C-15774B1277AE}"/>
                  </a:ext>
                </a:extLst>
              </p:cNvPr>
              <p:cNvGrpSpPr/>
              <p:nvPr/>
            </p:nvGrpSpPr>
            <p:grpSpPr>
              <a:xfrm>
                <a:off x="8633181" y="5620427"/>
                <a:ext cx="183006" cy="180070"/>
                <a:chOff x="8633181" y="5620427"/>
                <a:chExt cx="183006" cy="180070"/>
              </a:xfrm>
              <a:solidFill>
                <a:schemeClr val="bg1"/>
              </a:solidFill>
            </p:grpSpPr>
            <p:sp>
              <p:nvSpPr>
                <p:cNvPr id="42" name="Freeform 325">
                  <a:extLst>
                    <a:ext uri="{FF2B5EF4-FFF2-40B4-BE49-F238E27FC236}">
                      <a16:creationId xmlns:a16="http://schemas.microsoft.com/office/drawing/2014/main" id="{373E4EEE-7B5E-48CC-89BD-BCAA3B939F65}"/>
                    </a:ext>
                  </a:extLst>
                </p:cNvPr>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43" name="Freeform 326">
                  <a:extLst>
                    <a:ext uri="{FF2B5EF4-FFF2-40B4-BE49-F238E27FC236}">
                      <a16:creationId xmlns:a16="http://schemas.microsoft.com/office/drawing/2014/main" id="{533642AF-8553-499C-8389-F3C6FE3A773E}"/>
                    </a:ext>
                  </a:extLst>
                </p:cNvPr>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grpSp>
        <p:sp>
          <p:nvSpPr>
            <p:cNvPr id="38" name="TextBox 115">
              <a:extLst>
                <a:ext uri="{FF2B5EF4-FFF2-40B4-BE49-F238E27FC236}">
                  <a16:creationId xmlns:a16="http://schemas.microsoft.com/office/drawing/2014/main" id="{10EF9806-58C0-4CC8-B663-C3A1C5540FB7}"/>
                </a:ext>
              </a:extLst>
            </p:cNvPr>
            <p:cNvSpPr txBox="1">
              <a:spLocks noChangeArrowheads="1"/>
            </p:cNvSpPr>
            <p:nvPr/>
          </p:nvSpPr>
          <p:spPr bwMode="auto">
            <a:xfrm>
              <a:off x="6855110" y="6773924"/>
              <a:ext cx="1196566" cy="676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39" name="TextBox 116">
              <a:extLst>
                <a:ext uri="{FF2B5EF4-FFF2-40B4-BE49-F238E27FC236}">
                  <a16:creationId xmlns:a16="http://schemas.microsoft.com/office/drawing/2014/main" id="{205156DB-8EA9-44D1-A5DB-0E89BE066567}"/>
                </a:ext>
              </a:extLst>
            </p:cNvPr>
            <p:cNvSpPr txBox="1">
              <a:spLocks noChangeArrowheads="1"/>
            </p:cNvSpPr>
            <p:nvPr/>
          </p:nvSpPr>
          <p:spPr bwMode="auto">
            <a:xfrm>
              <a:off x="4006578" y="7261154"/>
              <a:ext cx="4055453" cy="101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s-CO" sz="1200" dirty="0"/>
                <a:t>Lorem ipsum dolor sit amet, consectetur adipiscing elit. </a:t>
              </a:r>
              <a:endParaRPr lang="en-US" altLang="es-MX" sz="1200" dirty="0">
                <a:latin typeface="Calibri Light" panose="020F0302020204030204" pitchFamily="34" charset="0"/>
                <a:cs typeface="Calibri Light" panose="020F0302020204030204" pitchFamily="34" charset="0"/>
              </a:endParaRPr>
            </a:p>
          </p:txBody>
        </p:sp>
      </p:grpSp>
      <p:grpSp>
        <p:nvGrpSpPr>
          <p:cNvPr id="46" name="Group 123">
            <a:extLst>
              <a:ext uri="{FF2B5EF4-FFF2-40B4-BE49-F238E27FC236}">
                <a16:creationId xmlns:a16="http://schemas.microsoft.com/office/drawing/2014/main" id="{09DDE8C9-6E5D-4D40-BBBB-FD2B4FBE8ADD}"/>
              </a:ext>
            </a:extLst>
          </p:cNvPr>
          <p:cNvGrpSpPr>
            <a:grpSpLocks/>
          </p:cNvGrpSpPr>
          <p:nvPr/>
        </p:nvGrpSpPr>
        <p:grpSpPr bwMode="auto">
          <a:xfrm>
            <a:off x="8809832" y="2348406"/>
            <a:ext cx="2922588" cy="875794"/>
            <a:chOff x="14570914" y="6527320"/>
            <a:chExt cx="5844114" cy="1752101"/>
          </a:xfrm>
        </p:grpSpPr>
        <p:grpSp>
          <p:nvGrpSpPr>
            <p:cNvPr id="47" name="Group 124">
              <a:extLst>
                <a:ext uri="{FF2B5EF4-FFF2-40B4-BE49-F238E27FC236}">
                  <a16:creationId xmlns:a16="http://schemas.microsoft.com/office/drawing/2014/main" id="{362B07E1-669D-481A-9993-76C990A7C8E3}"/>
                </a:ext>
              </a:extLst>
            </p:cNvPr>
            <p:cNvGrpSpPr>
              <a:grpSpLocks/>
            </p:cNvGrpSpPr>
            <p:nvPr/>
          </p:nvGrpSpPr>
          <p:grpSpPr bwMode="auto">
            <a:xfrm>
              <a:off x="14570914" y="6527320"/>
              <a:ext cx="1404923" cy="1294259"/>
              <a:chOff x="14726874" y="6750120"/>
              <a:chExt cx="1404923" cy="1294259"/>
            </a:xfrm>
          </p:grpSpPr>
          <p:grpSp>
            <p:nvGrpSpPr>
              <p:cNvPr id="55" name="Group 132">
                <a:extLst>
                  <a:ext uri="{FF2B5EF4-FFF2-40B4-BE49-F238E27FC236}">
                    <a16:creationId xmlns:a16="http://schemas.microsoft.com/office/drawing/2014/main" id="{79C46FFE-7298-4702-B9BA-C4898B1574D2}"/>
                  </a:ext>
                </a:extLst>
              </p:cNvPr>
              <p:cNvGrpSpPr/>
              <p:nvPr/>
            </p:nvGrpSpPr>
            <p:grpSpPr>
              <a:xfrm>
                <a:off x="14726874" y="6750120"/>
                <a:ext cx="1404923" cy="1294259"/>
                <a:chOff x="13296063" y="10607541"/>
                <a:chExt cx="1265763" cy="1166060"/>
              </a:xfrm>
              <a:solidFill>
                <a:schemeClr val="accent2"/>
              </a:solidFill>
            </p:grpSpPr>
            <p:sp>
              <p:nvSpPr>
                <p:cNvPr id="57" name="Freeform 269">
                  <a:extLst>
                    <a:ext uri="{FF2B5EF4-FFF2-40B4-BE49-F238E27FC236}">
                      <a16:creationId xmlns:a16="http://schemas.microsoft.com/office/drawing/2014/main" id="{C494DCC7-CA78-4EE8-833F-983ECE367D98}"/>
                    </a:ext>
                  </a:extLst>
                </p:cNvPr>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2"/>
                </a:solidFill>
                <a:ln w="9525" cap="flat">
                  <a:no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58" name="Freeform 270">
                  <a:extLst>
                    <a:ext uri="{FF2B5EF4-FFF2-40B4-BE49-F238E27FC236}">
                      <a16:creationId xmlns:a16="http://schemas.microsoft.com/office/drawing/2014/main" id="{792A86B3-74F2-49D9-923E-1367EFC55829}"/>
                    </a:ext>
                  </a:extLst>
                </p:cNvPr>
                <p:cNvSpPr>
                  <a:spLocks noChangeArrowheads="1"/>
                </p:cNvSpPr>
                <p:nvPr/>
              </p:nvSpPr>
              <p:spPr bwMode="auto">
                <a:xfrm>
                  <a:off x="13296063"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2"/>
                </a:solidFill>
                <a:ln w="9525" cap="flat">
                  <a:no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sp>
            <p:nvSpPr>
              <p:cNvPr id="56" name="Freeform 116">
                <a:extLst>
                  <a:ext uri="{FF2B5EF4-FFF2-40B4-BE49-F238E27FC236}">
                    <a16:creationId xmlns:a16="http://schemas.microsoft.com/office/drawing/2014/main" id="{71D0872B-3653-4185-B5FD-4AD20301EF6B}"/>
                  </a:ext>
                </a:extLst>
              </p:cNvPr>
              <p:cNvSpPr>
                <a:spLocks noChangeArrowheads="1"/>
              </p:cNvSpPr>
              <p:nvPr/>
            </p:nvSpPr>
            <p:spPr bwMode="auto">
              <a:xfrm>
                <a:off x="15167722" y="7085367"/>
                <a:ext cx="532736" cy="553830"/>
              </a:xfrm>
              <a:custGeom>
                <a:avLst/>
                <a:gdLst>
                  <a:gd name="T0" fmla="*/ 478864 w 445"/>
                  <a:gd name="T1" fmla="*/ 190604 h 462"/>
                  <a:gd name="T2" fmla="*/ 478864 w 445"/>
                  <a:gd name="T3" fmla="*/ 190604 h 462"/>
                  <a:gd name="T4" fmla="*/ 318444 w 445"/>
                  <a:gd name="T5" fmla="*/ 9590 h 462"/>
                  <a:gd name="T6" fmla="*/ 43098 w 445"/>
                  <a:gd name="T7" fmla="*/ 297294 h 462"/>
                  <a:gd name="T8" fmla="*/ 10774 w 445"/>
                  <a:gd name="T9" fmla="*/ 382406 h 462"/>
                  <a:gd name="T10" fmla="*/ 96970 w 445"/>
                  <a:gd name="T11" fmla="*/ 425562 h 462"/>
                  <a:gd name="T12" fmla="*/ 117322 w 445"/>
                  <a:gd name="T13" fmla="*/ 414773 h 462"/>
                  <a:gd name="T14" fmla="*/ 160419 w 445"/>
                  <a:gd name="T15" fmla="*/ 445941 h 462"/>
                  <a:gd name="T16" fmla="*/ 191546 w 445"/>
                  <a:gd name="T17" fmla="*/ 520265 h 462"/>
                  <a:gd name="T18" fmla="*/ 223869 w 445"/>
                  <a:gd name="T19" fmla="*/ 541842 h 462"/>
                  <a:gd name="T20" fmla="*/ 287318 w 445"/>
                  <a:gd name="T21" fmla="*/ 520265 h 462"/>
                  <a:gd name="T22" fmla="*/ 298093 w 445"/>
                  <a:gd name="T23" fmla="*/ 498687 h 462"/>
                  <a:gd name="T24" fmla="*/ 276544 w 445"/>
                  <a:gd name="T25" fmla="*/ 467519 h 462"/>
                  <a:gd name="T26" fmla="*/ 244221 w 445"/>
                  <a:gd name="T27" fmla="*/ 403984 h 462"/>
                  <a:gd name="T28" fmla="*/ 276544 w 445"/>
                  <a:gd name="T29" fmla="*/ 371618 h 462"/>
                  <a:gd name="T30" fmla="*/ 499216 w 445"/>
                  <a:gd name="T31" fmla="*/ 425562 h 462"/>
                  <a:gd name="T32" fmla="*/ 478864 w 445"/>
                  <a:gd name="T33" fmla="*/ 190604 h 462"/>
                  <a:gd name="T34" fmla="*/ 466892 w 445"/>
                  <a:gd name="T35" fmla="*/ 371618 h 462"/>
                  <a:gd name="T36" fmla="*/ 466892 w 445"/>
                  <a:gd name="T37" fmla="*/ 371618 h 462"/>
                  <a:gd name="T38" fmla="*/ 361542 w 445"/>
                  <a:gd name="T39" fmla="*/ 244548 h 462"/>
                  <a:gd name="T40" fmla="*/ 339993 w 445"/>
                  <a:gd name="T41" fmla="*/ 74324 h 462"/>
                  <a:gd name="T42" fmla="*/ 435766 w 445"/>
                  <a:gd name="T43" fmla="*/ 212182 h 462"/>
                  <a:gd name="T44" fmla="*/ 466892 w 445"/>
                  <a:gd name="T45" fmla="*/ 371618 h 462"/>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45" h="462">
                    <a:moveTo>
                      <a:pt x="400" y="159"/>
                    </a:moveTo>
                    <a:lnTo>
                      <a:pt x="400" y="159"/>
                    </a:lnTo>
                    <a:cubicBezTo>
                      <a:pt x="364" y="71"/>
                      <a:pt x="302" y="0"/>
                      <a:pt x="266" y="8"/>
                    </a:cubicBezTo>
                    <a:cubicBezTo>
                      <a:pt x="213" y="36"/>
                      <a:pt x="302" y="142"/>
                      <a:pt x="36" y="248"/>
                    </a:cubicBezTo>
                    <a:cubicBezTo>
                      <a:pt x="9" y="257"/>
                      <a:pt x="0" y="292"/>
                      <a:pt x="9" y="319"/>
                    </a:cubicBezTo>
                    <a:cubicBezTo>
                      <a:pt x="18" y="337"/>
                      <a:pt x="53" y="363"/>
                      <a:pt x="81" y="355"/>
                    </a:cubicBezTo>
                    <a:lnTo>
                      <a:pt x="98" y="346"/>
                    </a:lnTo>
                    <a:cubicBezTo>
                      <a:pt x="116" y="372"/>
                      <a:pt x="134" y="355"/>
                      <a:pt x="134" y="372"/>
                    </a:cubicBezTo>
                    <a:cubicBezTo>
                      <a:pt x="143" y="390"/>
                      <a:pt x="160" y="425"/>
                      <a:pt x="160" y="434"/>
                    </a:cubicBezTo>
                    <a:cubicBezTo>
                      <a:pt x="169" y="443"/>
                      <a:pt x="178" y="461"/>
                      <a:pt x="187" y="452"/>
                    </a:cubicBezTo>
                    <a:cubicBezTo>
                      <a:pt x="196" y="452"/>
                      <a:pt x="231" y="443"/>
                      <a:pt x="240" y="434"/>
                    </a:cubicBezTo>
                    <a:cubicBezTo>
                      <a:pt x="257" y="434"/>
                      <a:pt x="257" y="425"/>
                      <a:pt x="249" y="416"/>
                    </a:cubicBezTo>
                    <a:cubicBezTo>
                      <a:pt x="249" y="408"/>
                      <a:pt x="231" y="399"/>
                      <a:pt x="231" y="390"/>
                    </a:cubicBezTo>
                    <a:cubicBezTo>
                      <a:pt x="222" y="381"/>
                      <a:pt x="213" y="346"/>
                      <a:pt x="204" y="337"/>
                    </a:cubicBezTo>
                    <a:cubicBezTo>
                      <a:pt x="196" y="328"/>
                      <a:pt x="213" y="310"/>
                      <a:pt x="231" y="310"/>
                    </a:cubicBezTo>
                    <a:cubicBezTo>
                      <a:pt x="355" y="302"/>
                      <a:pt x="373" y="372"/>
                      <a:pt x="417" y="355"/>
                    </a:cubicBezTo>
                    <a:cubicBezTo>
                      <a:pt x="444" y="346"/>
                      <a:pt x="444" y="248"/>
                      <a:pt x="400" y="159"/>
                    </a:cubicBezTo>
                    <a:close/>
                    <a:moveTo>
                      <a:pt x="390" y="310"/>
                    </a:moveTo>
                    <a:lnTo>
                      <a:pt x="390" y="310"/>
                    </a:lnTo>
                    <a:cubicBezTo>
                      <a:pt x="381" y="310"/>
                      <a:pt x="328" y="275"/>
                      <a:pt x="302" y="204"/>
                    </a:cubicBezTo>
                    <a:cubicBezTo>
                      <a:pt x="275" y="133"/>
                      <a:pt x="275" y="62"/>
                      <a:pt x="284" y="62"/>
                    </a:cubicBezTo>
                    <a:cubicBezTo>
                      <a:pt x="293" y="62"/>
                      <a:pt x="337" y="106"/>
                      <a:pt x="364" y="177"/>
                    </a:cubicBezTo>
                    <a:cubicBezTo>
                      <a:pt x="400" y="248"/>
                      <a:pt x="390" y="302"/>
                      <a:pt x="390" y="310"/>
                    </a:cubicBez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48" name="TextBox 125">
              <a:extLst>
                <a:ext uri="{FF2B5EF4-FFF2-40B4-BE49-F238E27FC236}">
                  <a16:creationId xmlns:a16="http://schemas.microsoft.com/office/drawing/2014/main" id="{2A65CBB1-5633-4D5B-8C6A-A2E585A5D60A}"/>
                </a:ext>
              </a:extLst>
            </p:cNvPr>
            <p:cNvSpPr txBox="1">
              <a:spLocks noChangeArrowheads="1"/>
            </p:cNvSpPr>
            <p:nvPr/>
          </p:nvSpPr>
          <p:spPr bwMode="auto">
            <a:xfrm>
              <a:off x="16311252" y="6794716"/>
              <a:ext cx="1196191" cy="677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grpSp>
          <p:nvGrpSpPr>
            <p:cNvPr id="49" name="Group 126">
              <a:extLst>
                <a:ext uri="{FF2B5EF4-FFF2-40B4-BE49-F238E27FC236}">
                  <a16:creationId xmlns:a16="http://schemas.microsoft.com/office/drawing/2014/main" id="{44133890-D411-4EF1-8CC3-CD81D08F4CD0}"/>
                </a:ext>
              </a:extLst>
            </p:cNvPr>
            <p:cNvGrpSpPr>
              <a:grpSpLocks/>
            </p:cNvGrpSpPr>
            <p:nvPr/>
          </p:nvGrpSpPr>
          <p:grpSpPr bwMode="auto">
            <a:xfrm>
              <a:off x="16087511" y="7015531"/>
              <a:ext cx="304072" cy="303870"/>
              <a:chOff x="8571240" y="5550087"/>
              <a:chExt cx="304072" cy="303870"/>
            </a:xfrm>
          </p:grpSpPr>
          <p:sp>
            <p:nvSpPr>
              <p:cNvPr id="51" name="Freeform 324">
                <a:extLst>
                  <a:ext uri="{FF2B5EF4-FFF2-40B4-BE49-F238E27FC236}">
                    <a16:creationId xmlns:a16="http://schemas.microsoft.com/office/drawing/2014/main" id="{214FBCF0-156A-4A60-A697-157D448DB41D}"/>
                  </a:ext>
                </a:extLst>
              </p:cNvPr>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52" name="Group 129">
                <a:extLst>
                  <a:ext uri="{FF2B5EF4-FFF2-40B4-BE49-F238E27FC236}">
                    <a16:creationId xmlns:a16="http://schemas.microsoft.com/office/drawing/2014/main" id="{C5D95FA4-46CF-41CE-984E-BE8CFA31FF0D}"/>
                  </a:ext>
                </a:extLst>
              </p:cNvPr>
              <p:cNvGrpSpPr/>
              <p:nvPr/>
            </p:nvGrpSpPr>
            <p:grpSpPr>
              <a:xfrm>
                <a:off x="8633181" y="5620427"/>
                <a:ext cx="183006" cy="180070"/>
                <a:chOff x="8633181" y="5620427"/>
                <a:chExt cx="183006" cy="180070"/>
              </a:xfrm>
              <a:solidFill>
                <a:schemeClr val="bg1"/>
              </a:solidFill>
            </p:grpSpPr>
            <p:sp>
              <p:nvSpPr>
                <p:cNvPr id="53" name="Freeform 325">
                  <a:extLst>
                    <a:ext uri="{FF2B5EF4-FFF2-40B4-BE49-F238E27FC236}">
                      <a16:creationId xmlns:a16="http://schemas.microsoft.com/office/drawing/2014/main" id="{6E218734-A87B-4421-BB23-CC8871C92D28}"/>
                    </a:ext>
                  </a:extLst>
                </p:cNvPr>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54" name="Freeform 326">
                  <a:extLst>
                    <a:ext uri="{FF2B5EF4-FFF2-40B4-BE49-F238E27FC236}">
                      <a16:creationId xmlns:a16="http://schemas.microsoft.com/office/drawing/2014/main" id="{91950EF9-9959-48D9-99AE-19D0893F666B}"/>
                    </a:ext>
                  </a:extLst>
                </p:cNvPr>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grpSp>
        <p:sp>
          <p:nvSpPr>
            <p:cNvPr id="50" name="TextBox 127">
              <a:extLst>
                <a:ext uri="{FF2B5EF4-FFF2-40B4-BE49-F238E27FC236}">
                  <a16:creationId xmlns:a16="http://schemas.microsoft.com/office/drawing/2014/main" id="{0E736B77-D428-4A9F-9F4F-A6F7923611F2}"/>
                </a:ext>
              </a:extLst>
            </p:cNvPr>
            <p:cNvSpPr txBox="1">
              <a:spLocks noChangeArrowheads="1"/>
            </p:cNvSpPr>
            <p:nvPr/>
          </p:nvSpPr>
          <p:spPr bwMode="auto">
            <a:xfrm>
              <a:off x="16280183" y="7268629"/>
              <a:ext cx="4134845" cy="1010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sz="1200" dirty="0"/>
                <a:t>Lorem ipsum dolor sit amet, consectetur adipiscing elit. </a:t>
              </a:r>
              <a:endParaRPr lang="en-US" altLang="es-MX" sz="1200" dirty="0">
                <a:latin typeface="Calibri Light" panose="020F0302020204030204" pitchFamily="34" charset="0"/>
                <a:cs typeface="Calibri Light" panose="020F0302020204030204" pitchFamily="34" charset="0"/>
              </a:endParaRPr>
            </a:p>
          </p:txBody>
        </p:sp>
      </p:grpSp>
      <p:sp>
        <p:nvSpPr>
          <p:cNvPr id="7" name="Picture Placeholder 6">
            <a:extLst>
              <a:ext uri="{FF2B5EF4-FFF2-40B4-BE49-F238E27FC236}">
                <a16:creationId xmlns:a16="http://schemas.microsoft.com/office/drawing/2014/main" id="{068AC7D5-5D5A-4D6F-A23A-BBC05C351A06}"/>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610977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16">
            <a:extLst>
              <a:ext uri="{FF2B5EF4-FFF2-40B4-BE49-F238E27FC236}">
                <a16:creationId xmlns:a16="http://schemas.microsoft.com/office/drawing/2014/main" id="{6B4974F8-6BD9-4CBB-BF2C-0C7819BD5C7E}"/>
              </a:ext>
            </a:extLst>
          </p:cNvPr>
          <p:cNvSpPr/>
          <p:nvPr/>
        </p:nvSpPr>
        <p:spPr>
          <a:xfrm>
            <a:off x="6726632" y="1872343"/>
            <a:ext cx="2496455" cy="3164114"/>
          </a:xfrm>
          <a:prstGeom prst="rect">
            <a:avLst/>
          </a:prstGeom>
          <a:noFill/>
          <a:ln w="3810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id="{E2190C35-2D9A-48D9-B244-E5E28ADFE222}"/>
              </a:ext>
            </a:extLst>
          </p:cNvPr>
          <p:cNvSpPr/>
          <p:nvPr/>
        </p:nvSpPr>
        <p:spPr>
          <a:xfrm>
            <a:off x="4513207" y="1585685"/>
            <a:ext cx="3497937" cy="1999344"/>
          </a:xfrm>
          <a:prstGeom prst="rect">
            <a:avLst/>
          </a:prstGeom>
          <a:noFill/>
          <a:ln w="3810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ángulo 14">
            <a:extLst>
              <a:ext uri="{FF2B5EF4-FFF2-40B4-BE49-F238E27FC236}">
                <a16:creationId xmlns:a16="http://schemas.microsoft.com/office/drawing/2014/main" id="{E63007EA-2690-4F96-9D93-740A1B449E77}"/>
              </a:ext>
            </a:extLst>
          </p:cNvPr>
          <p:cNvSpPr/>
          <p:nvPr/>
        </p:nvSpPr>
        <p:spPr>
          <a:xfrm>
            <a:off x="3338285" y="1872343"/>
            <a:ext cx="2496455" cy="3164114"/>
          </a:xfrm>
          <a:prstGeom prst="rect">
            <a:avLst/>
          </a:prstGeom>
          <a:noFill/>
          <a:ln w="3810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ángulo 12">
            <a:extLst>
              <a:ext uri="{FF2B5EF4-FFF2-40B4-BE49-F238E27FC236}">
                <a16:creationId xmlns:a16="http://schemas.microsoft.com/office/drawing/2014/main" id="{2ED57DE0-B890-4432-95EF-E264A4B9D54C}"/>
              </a:ext>
            </a:extLst>
          </p:cNvPr>
          <p:cNvSpPr/>
          <p:nvPr/>
        </p:nvSpPr>
        <p:spPr>
          <a:xfrm>
            <a:off x="4742948" y="2075542"/>
            <a:ext cx="2995720" cy="2685143"/>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a:extLst>
              <a:ext uri="{FF2B5EF4-FFF2-40B4-BE49-F238E27FC236}">
                <a16:creationId xmlns:a16="http://schemas.microsoft.com/office/drawing/2014/main" id="{C5172BE7-9080-46F3-BD4C-D5EAB7D195B8}"/>
              </a:ext>
            </a:extLst>
          </p:cNvPr>
          <p:cNvSpPr/>
          <p:nvPr/>
        </p:nvSpPr>
        <p:spPr>
          <a:xfrm>
            <a:off x="7894291" y="2075541"/>
            <a:ext cx="2995720" cy="2685143"/>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ángulo 11">
            <a:extLst>
              <a:ext uri="{FF2B5EF4-FFF2-40B4-BE49-F238E27FC236}">
                <a16:creationId xmlns:a16="http://schemas.microsoft.com/office/drawing/2014/main" id="{B5BAB43C-A638-43A9-8B75-B2758A35AD76}"/>
              </a:ext>
            </a:extLst>
          </p:cNvPr>
          <p:cNvSpPr/>
          <p:nvPr/>
        </p:nvSpPr>
        <p:spPr>
          <a:xfrm>
            <a:off x="1590794" y="2075543"/>
            <a:ext cx="2995720" cy="2685143"/>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ítulo 4">
            <a:extLst>
              <a:ext uri="{FF2B5EF4-FFF2-40B4-BE49-F238E27FC236}">
                <a16:creationId xmlns:a16="http://schemas.microsoft.com/office/drawing/2014/main" id="{908A3452-E1C2-491E-8372-9B42F7565423}"/>
              </a:ext>
            </a:extLst>
          </p:cNvPr>
          <p:cNvSpPr>
            <a:spLocks noGrp="1"/>
          </p:cNvSpPr>
          <p:nvPr>
            <p:ph type="title"/>
          </p:nvPr>
        </p:nvSpPr>
        <p:spPr/>
        <p:txBody>
          <a:bodyPr/>
          <a:lstStyle/>
          <a:p>
            <a:r>
              <a:rPr lang="en-US" dirty="0"/>
              <a:t>Click to add text </a:t>
            </a:r>
          </a:p>
        </p:txBody>
      </p:sp>
      <p:grpSp>
        <p:nvGrpSpPr>
          <p:cNvPr id="19" name="Grupo 18">
            <a:extLst>
              <a:ext uri="{FF2B5EF4-FFF2-40B4-BE49-F238E27FC236}">
                <a16:creationId xmlns:a16="http://schemas.microsoft.com/office/drawing/2014/main" id="{A12A865E-C739-42FE-853D-FBF1259054A0}"/>
              </a:ext>
            </a:extLst>
          </p:cNvPr>
          <p:cNvGrpSpPr/>
          <p:nvPr/>
        </p:nvGrpSpPr>
        <p:grpSpPr>
          <a:xfrm>
            <a:off x="10505623" y="106588"/>
            <a:ext cx="1160644" cy="1061813"/>
            <a:chOff x="914400" y="304801"/>
            <a:chExt cx="1561734" cy="1428749"/>
          </a:xfrm>
        </p:grpSpPr>
        <p:sp>
          <p:nvSpPr>
            <p:cNvPr id="20" name="Rombo 19">
              <a:extLst>
                <a:ext uri="{FF2B5EF4-FFF2-40B4-BE49-F238E27FC236}">
                  <a16:creationId xmlns:a16="http://schemas.microsoft.com/office/drawing/2014/main" id="{D2D86A28-939F-4EF1-B848-E8E6D4321ECD}"/>
                </a:ext>
              </a:extLst>
            </p:cNvPr>
            <p:cNvSpPr/>
            <p:nvPr/>
          </p:nvSpPr>
          <p:spPr>
            <a:xfrm>
              <a:off x="1047385" y="304801"/>
              <a:ext cx="1428749" cy="1428749"/>
            </a:xfrm>
            <a:prstGeom prst="diamond">
              <a:avLst/>
            </a:prstGeom>
            <a:noFill/>
            <a:ln>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mbo 20">
              <a:extLst>
                <a:ext uri="{FF2B5EF4-FFF2-40B4-BE49-F238E27FC236}">
                  <a16:creationId xmlns:a16="http://schemas.microsoft.com/office/drawing/2014/main" id="{077E73E0-76BA-4451-99BF-1506D9701DAA}"/>
                </a:ext>
              </a:extLst>
            </p:cNvPr>
            <p:cNvSpPr/>
            <p:nvPr/>
          </p:nvSpPr>
          <p:spPr>
            <a:xfrm>
              <a:off x="914400" y="381000"/>
              <a:ext cx="1314450" cy="1314450"/>
            </a:xfrm>
            <a:prstGeom prst="diamond">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 name="Grupo 21">
            <a:extLst>
              <a:ext uri="{FF2B5EF4-FFF2-40B4-BE49-F238E27FC236}">
                <a16:creationId xmlns:a16="http://schemas.microsoft.com/office/drawing/2014/main" id="{5AB581B2-D8F3-4818-B70D-EE1654DCB57A}"/>
              </a:ext>
            </a:extLst>
          </p:cNvPr>
          <p:cNvGrpSpPr/>
          <p:nvPr/>
        </p:nvGrpSpPr>
        <p:grpSpPr>
          <a:xfrm>
            <a:off x="257878" y="5600245"/>
            <a:ext cx="1160644" cy="1061813"/>
            <a:chOff x="914400" y="304801"/>
            <a:chExt cx="1561734" cy="1428749"/>
          </a:xfrm>
        </p:grpSpPr>
        <p:sp>
          <p:nvSpPr>
            <p:cNvPr id="23" name="Rombo 22">
              <a:extLst>
                <a:ext uri="{FF2B5EF4-FFF2-40B4-BE49-F238E27FC236}">
                  <a16:creationId xmlns:a16="http://schemas.microsoft.com/office/drawing/2014/main" id="{B09122F3-7E1C-4916-92E2-E9B87CD4CAAD}"/>
                </a:ext>
              </a:extLst>
            </p:cNvPr>
            <p:cNvSpPr/>
            <p:nvPr/>
          </p:nvSpPr>
          <p:spPr>
            <a:xfrm>
              <a:off x="1047385" y="304801"/>
              <a:ext cx="1428749" cy="1428749"/>
            </a:xfrm>
            <a:prstGeom prst="diamond">
              <a:avLst/>
            </a:prstGeom>
            <a:noFill/>
            <a:ln>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mbo 23">
              <a:extLst>
                <a:ext uri="{FF2B5EF4-FFF2-40B4-BE49-F238E27FC236}">
                  <a16:creationId xmlns:a16="http://schemas.microsoft.com/office/drawing/2014/main" id="{9EEF525B-6C90-4CBD-B447-525A60CF35D0}"/>
                </a:ext>
              </a:extLst>
            </p:cNvPr>
            <p:cNvSpPr/>
            <p:nvPr/>
          </p:nvSpPr>
          <p:spPr>
            <a:xfrm>
              <a:off x="914400" y="381000"/>
              <a:ext cx="1314450" cy="1314450"/>
            </a:xfrm>
            <a:prstGeom prst="diamond">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TextBox 115">
            <a:extLst>
              <a:ext uri="{FF2B5EF4-FFF2-40B4-BE49-F238E27FC236}">
                <a16:creationId xmlns:a16="http://schemas.microsoft.com/office/drawing/2014/main" id="{82165E2C-6CFA-46BF-A2DD-5FBDCD29D7A7}"/>
              </a:ext>
            </a:extLst>
          </p:cNvPr>
          <p:cNvSpPr txBox="1">
            <a:spLocks noChangeArrowheads="1"/>
          </p:cNvSpPr>
          <p:nvPr/>
        </p:nvSpPr>
        <p:spPr bwMode="auto">
          <a:xfrm>
            <a:off x="2648067" y="5065714"/>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26" name="TextBox 116">
            <a:extLst>
              <a:ext uri="{FF2B5EF4-FFF2-40B4-BE49-F238E27FC236}">
                <a16:creationId xmlns:a16="http://schemas.microsoft.com/office/drawing/2014/main" id="{C8DE6ED3-70C5-41D1-9B88-70B16554DCA6}"/>
              </a:ext>
            </a:extLst>
          </p:cNvPr>
          <p:cNvSpPr txBox="1">
            <a:spLocks noChangeArrowheads="1"/>
          </p:cNvSpPr>
          <p:nvPr/>
        </p:nvSpPr>
        <p:spPr bwMode="auto">
          <a:xfrm>
            <a:off x="1634336" y="5404250"/>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sp>
        <p:nvSpPr>
          <p:cNvPr id="27" name="TextBox 115">
            <a:extLst>
              <a:ext uri="{FF2B5EF4-FFF2-40B4-BE49-F238E27FC236}">
                <a16:creationId xmlns:a16="http://schemas.microsoft.com/office/drawing/2014/main" id="{016DF2BD-503F-49A5-90F8-EEB7917A7588}"/>
              </a:ext>
            </a:extLst>
          </p:cNvPr>
          <p:cNvSpPr txBox="1">
            <a:spLocks noChangeArrowheads="1"/>
          </p:cNvSpPr>
          <p:nvPr/>
        </p:nvSpPr>
        <p:spPr bwMode="auto">
          <a:xfrm>
            <a:off x="5845241" y="5106935"/>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28" name="TextBox 116">
            <a:extLst>
              <a:ext uri="{FF2B5EF4-FFF2-40B4-BE49-F238E27FC236}">
                <a16:creationId xmlns:a16="http://schemas.microsoft.com/office/drawing/2014/main" id="{C94F8050-AE08-4BE9-B408-0E297ADC9423}"/>
              </a:ext>
            </a:extLst>
          </p:cNvPr>
          <p:cNvSpPr txBox="1">
            <a:spLocks noChangeArrowheads="1"/>
          </p:cNvSpPr>
          <p:nvPr/>
        </p:nvSpPr>
        <p:spPr bwMode="auto">
          <a:xfrm>
            <a:off x="4831510" y="5445471"/>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sp>
        <p:nvSpPr>
          <p:cNvPr id="29" name="TextBox 115">
            <a:extLst>
              <a:ext uri="{FF2B5EF4-FFF2-40B4-BE49-F238E27FC236}">
                <a16:creationId xmlns:a16="http://schemas.microsoft.com/office/drawing/2014/main" id="{91A13D2C-B985-4410-A011-55FE23A1AD6D}"/>
              </a:ext>
            </a:extLst>
          </p:cNvPr>
          <p:cNvSpPr txBox="1">
            <a:spLocks noChangeArrowheads="1"/>
          </p:cNvSpPr>
          <p:nvPr/>
        </p:nvSpPr>
        <p:spPr bwMode="auto">
          <a:xfrm>
            <a:off x="9069159" y="5181689"/>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30" name="TextBox 116">
            <a:extLst>
              <a:ext uri="{FF2B5EF4-FFF2-40B4-BE49-F238E27FC236}">
                <a16:creationId xmlns:a16="http://schemas.microsoft.com/office/drawing/2014/main" id="{F26B6FCC-89DA-4F67-9D60-6F08DEFF68B5}"/>
              </a:ext>
            </a:extLst>
          </p:cNvPr>
          <p:cNvSpPr txBox="1">
            <a:spLocks noChangeArrowheads="1"/>
          </p:cNvSpPr>
          <p:nvPr/>
        </p:nvSpPr>
        <p:spPr bwMode="auto">
          <a:xfrm>
            <a:off x="8055428" y="5520225"/>
            <a:ext cx="2791852"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400" dirty="0"/>
              <a:t>Lorem ipsum dolor sit amet, consectetur adipiscing elit. </a:t>
            </a:r>
            <a:endParaRPr lang="en-US" altLang="es-MX" sz="1400" dirty="0">
              <a:latin typeface="Calibri Light" panose="020F0302020204030204" pitchFamily="34" charset="0"/>
              <a:cs typeface="Calibri Light" panose="020F0302020204030204" pitchFamily="34" charset="0"/>
            </a:endParaRPr>
          </a:p>
        </p:txBody>
      </p:sp>
      <p:sp>
        <p:nvSpPr>
          <p:cNvPr id="3" name="Picture Placeholder 2">
            <a:extLst>
              <a:ext uri="{FF2B5EF4-FFF2-40B4-BE49-F238E27FC236}">
                <a16:creationId xmlns:a16="http://schemas.microsoft.com/office/drawing/2014/main" id="{3E33B83E-42E9-421E-81C9-9212FC832834}"/>
              </a:ext>
            </a:extLst>
          </p:cNvPr>
          <p:cNvSpPr>
            <a:spLocks noGrp="1"/>
          </p:cNvSpPr>
          <p:nvPr>
            <p:ph type="pic" sz="quarter" idx="10"/>
          </p:nvPr>
        </p:nvSpPr>
        <p:spPr/>
        <p:txBody>
          <a:bodyPr/>
          <a:lstStyle/>
          <a:p>
            <a:endParaRPr lang="es-CO"/>
          </a:p>
        </p:txBody>
      </p:sp>
      <p:sp>
        <p:nvSpPr>
          <p:cNvPr id="6" name="Picture Placeholder 5">
            <a:extLst>
              <a:ext uri="{FF2B5EF4-FFF2-40B4-BE49-F238E27FC236}">
                <a16:creationId xmlns:a16="http://schemas.microsoft.com/office/drawing/2014/main" id="{E7D48AF8-1E44-4AEE-8EE2-8F665CDE2258}"/>
              </a:ext>
            </a:extLst>
          </p:cNvPr>
          <p:cNvSpPr>
            <a:spLocks noGrp="1"/>
          </p:cNvSpPr>
          <p:nvPr>
            <p:ph type="pic" sz="quarter" idx="12"/>
          </p:nvPr>
        </p:nvSpPr>
        <p:spPr/>
        <p:txBody>
          <a:bodyPr/>
          <a:lstStyle/>
          <a:p>
            <a:endParaRPr lang="es-CO"/>
          </a:p>
        </p:txBody>
      </p:sp>
      <p:sp>
        <p:nvSpPr>
          <p:cNvPr id="10" name="Picture Placeholder 9">
            <a:extLst>
              <a:ext uri="{FF2B5EF4-FFF2-40B4-BE49-F238E27FC236}">
                <a16:creationId xmlns:a16="http://schemas.microsoft.com/office/drawing/2014/main" id="{C68F036F-31BE-4A07-BCA7-65F6A7EFD590}"/>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426062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3" name="Group 123"/>
          <p:cNvGrpSpPr>
            <a:grpSpLocks/>
          </p:cNvGrpSpPr>
          <p:nvPr/>
        </p:nvGrpSpPr>
        <p:grpSpPr bwMode="auto">
          <a:xfrm>
            <a:off x="4599782" y="1343025"/>
            <a:ext cx="2992438" cy="4558507"/>
            <a:chOff x="9467714" y="4125760"/>
            <a:chExt cx="5442228" cy="7535333"/>
          </a:xfrm>
        </p:grpSpPr>
        <p:sp>
          <p:nvSpPr>
            <p:cNvPr id="23592" name="Freeform 6"/>
            <p:cNvSpPr>
              <a:spLocks/>
            </p:cNvSpPr>
            <p:nvPr/>
          </p:nvSpPr>
          <p:spPr bwMode="auto">
            <a:xfrm>
              <a:off x="9686521" y="4125760"/>
              <a:ext cx="5004614" cy="7535333"/>
            </a:xfrm>
            <a:prstGeom prst="rect">
              <a:avLst/>
            </a:prstGeom>
            <a:solidFill>
              <a:srgbClr val="0E5A6C"/>
            </a:solidFill>
            <a:ln>
              <a:noFill/>
            </a:ln>
            <a:effectLst>
              <a:outerShdw sx="102000" sy="102000" algn="ctr" rotWithShape="0">
                <a:schemeClr val="bg1"/>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endParaRPr lang="es-MX" altLang="es-MX" sz="1800"/>
            </a:p>
          </p:txBody>
        </p:sp>
        <p:sp>
          <p:nvSpPr>
            <p:cNvPr id="14" name="Rectangle 13"/>
            <p:cNvSpPr>
              <a:spLocks noChangeArrowheads="1"/>
            </p:cNvSpPr>
            <p:nvPr/>
          </p:nvSpPr>
          <p:spPr bwMode="auto">
            <a:xfrm>
              <a:off x="9467714" y="5136069"/>
              <a:ext cx="5442228" cy="1229429"/>
            </a:xfrm>
            <a:prstGeom prst="rect">
              <a:avLst/>
            </a:prstGeom>
            <a:solidFill>
              <a:srgbClr val="1DBADD"/>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pPr algn="ctr" defTabSz="914217">
                <a:defRPr/>
              </a:pPr>
              <a:endParaRPr lang="en-US" sz="900"/>
            </a:p>
          </p:txBody>
        </p:sp>
        <p:sp>
          <p:nvSpPr>
            <p:cNvPr id="16" name="Freeform 22"/>
            <p:cNvSpPr>
              <a:spLocks/>
            </p:cNvSpPr>
            <p:nvPr/>
          </p:nvSpPr>
          <p:spPr bwMode="auto">
            <a:xfrm>
              <a:off x="9467714" y="6353689"/>
              <a:ext cx="219421" cy="352953"/>
            </a:xfrm>
            <a:custGeom>
              <a:avLst/>
              <a:gdLst>
                <a:gd name="T0" fmla="*/ 0 w 47"/>
                <a:gd name="T1" fmla="*/ 0 h 47"/>
                <a:gd name="T2" fmla="*/ 47 w 47"/>
                <a:gd name="T3" fmla="*/ 47 h 47"/>
                <a:gd name="T4" fmla="*/ 47 w 47"/>
                <a:gd name="T5" fmla="*/ 0 h 47"/>
                <a:gd name="T6" fmla="*/ 0 w 47"/>
                <a:gd name="T7" fmla="*/ 0 h 47"/>
              </a:gdLst>
              <a:ahLst/>
              <a:cxnLst>
                <a:cxn ang="0">
                  <a:pos x="T0" y="T1"/>
                </a:cxn>
                <a:cxn ang="0">
                  <a:pos x="T2" y="T3"/>
                </a:cxn>
                <a:cxn ang="0">
                  <a:pos x="T4" y="T5"/>
                </a:cxn>
                <a:cxn ang="0">
                  <a:pos x="T6" y="T7"/>
                </a:cxn>
              </a:cxnLst>
              <a:rect l="0" t="0" r="r" b="b"/>
              <a:pathLst>
                <a:path w="47" h="47">
                  <a:moveTo>
                    <a:pt x="0" y="0"/>
                  </a:moveTo>
                  <a:lnTo>
                    <a:pt x="47" y="47"/>
                  </a:lnTo>
                  <a:lnTo>
                    <a:pt x="47" y="0"/>
                  </a:lnTo>
                  <a:lnTo>
                    <a:pt x="0" y="0"/>
                  </a:lnTo>
                  <a:close/>
                </a:path>
              </a:pathLst>
            </a:custGeom>
            <a:solidFill>
              <a:schemeClr val="accent2">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lgn="ctr" defTabSz="914217">
                <a:defRPr/>
              </a:pPr>
              <a:endParaRPr lang="en-US" sz="900"/>
            </a:p>
          </p:txBody>
        </p:sp>
        <p:sp>
          <p:nvSpPr>
            <p:cNvPr id="17" name="Freeform 23"/>
            <p:cNvSpPr>
              <a:spLocks/>
            </p:cNvSpPr>
            <p:nvPr/>
          </p:nvSpPr>
          <p:spPr bwMode="auto">
            <a:xfrm>
              <a:off x="14686189" y="6353689"/>
              <a:ext cx="223753" cy="352953"/>
            </a:xfrm>
            <a:custGeom>
              <a:avLst/>
              <a:gdLst>
                <a:gd name="T0" fmla="*/ 48 w 48"/>
                <a:gd name="T1" fmla="*/ 0 h 47"/>
                <a:gd name="T2" fmla="*/ 0 w 48"/>
                <a:gd name="T3" fmla="*/ 47 h 47"/>
                <a:gd name="T4" fmla="*/ 0 w 48"/>
                <a:gd name="T5" fmla="*/ 0 h 47"/>
                <a:gd name="T6" fmla="*/ 48 w 48"/>
                <a:gd name="T7" fmla="*/ 0 h 47"/>
              </a:gdLst>
              <a:ahLst/>
              <a:cxnLst>
                <a:cxn ang="0">
                  <a:pos x="T0" y="T1"/>
                </a:cxn>
                <a:cxn ang="0">
                  <a:pos x="T2" y="T3"/>
                </a:cxn>
                <a:cxn ang="0">
                  <a:pos x="T4" y="T5"/>
                </a:cxn>
                <a:cxn ang="0">
                  <a:pos x="T6" y="T7"/>
                </a:cxn>
              </a:cxnLst>
              <a:rect l="0" t="0" r="r" b="b"/>
              <a:pathLst>
                <a:path w="48" h="47">
                  <a:moveTo>
                    <a:pt x="48" y="0"/>
                  </a:moveTo>
                  <a:lnTo>
                    <a:pt x="0" y="47"/>
                  </a:lnTo>
                  <a:lnTo>
                    <a:pt x="0" y="0"/>
                  </a:lnTo>
                  <a:lnTo>
                    <a:pt x="48" y="0"/>
                  </a:lnTo>
                  <a:close/>
                </a:path>
              </a:pathLst>
            </a:custGeom>
            <a:solidFill>
              <a:schemeClr val="accent2">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lgn="ctr" defTabSz="914217">
                <a:defRPr/>
              </a:pPr>
              <a:endParaRPr lang="en-US" sz="900"/>
            </a:p>
          </p:txBody>
        </p:sp>
      </p:grpSp>
      <p:grpSp>
        <p:nvGrpSpPr>
          <p:cNvPr id="23554" name="Group 130"/>
          <p:cNvGrpSpPr>
            <a:grpSpLocks/>
          </p:cNvGrpSpPr>
          <p:nvPr/>
        </p:nvGrpSpPr>
        <p:grpSpPr bwMode="auto">
          <a:xfrm>
            <a:off x="8220869" y="1909763"/>
            <a:ext cx="2248694" cy="3425032"/>
            <a:chOff x="16438286" y="4035955"/>
            <a:chExt cx="4497709" cy="6850303"/>
          </a:xfrm>
        </p:grpSpPr>
        <p:sp>
          <p:nvSpPr>
            <p:cNvPr id="6" name="Freeform 6"/>
            <p:cNvSpPr>
              <a:spLocks/>
            </p:cNvSpPr>
            <p:nvPr/>
          </p:nvSpPr>
          <p:spPr bwMode="auto">
            <a:xfrm>
              <a:off x="16619118" y="4035955"/>
              <a:ext cx="4136045" cy="6850303"/>
            </a:xfrm>
            <a:prstGeom prst="rect">
              <a:avLst/>
            </a:prstGeom>
            <a:solidFill>
              <a:srgbClr val="70CAD3"/>
            </a:solidFill>
            <a:ln>
              <a:noFill/>
            </a:ln>
            <a:effectLst>
              <a:outerShdw sx="102000" sy="102000" algn="ctr" rotWithShape="0">
                <a:schemeClr val="bg1"/>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p>
              <a:pPr algn="ctr" defTabSz="914217">
                <a:defRPr/>
              </a:pPr>
              <a:endParaRPr lang="en-US" sz="900"/>
            </a:p>
          </p:txBody>
        </p:sp>
        <p:sp>
          <p:nvSpPr>
            <p:cNvPr id="21" name="Rectangle 12"/>
            <p:cNvSpPr>
              <a:spLocks noChangeArrowheads="1"/>
            </p:cNvSpPr>
            <p:nvPr/>
          </p:nvSpPr>
          <p:spPr bwMode="auto">
            <a:xfrm>
              <a:off x="16438286" y="5207571"/>
              <a:ext cx="4497709" cy="1117639"/>
            </a:xfrm>
            <a:prstGeom prst="rect">
              <a:avLst/>
            </a:prstGeom>
            <a:solidFill>
              <a:srgbClr val="0E5A6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pPr algn="ctr" defTabSz="914217">
                <a:defRPr/>
              </a:pPr>
              <a:endParaRPr lang="en-US" sz="900"/>
            </a:p>
          </p:txBody>
        </p:sp>
        <p:sp>
          <p:nvSpPr>
            <p:cNvPr id="23" name="Freeform 22"/>
            <p:cNvSpPr>
              <a:spLocks/>
            </p:cNvSpPr>
            <p:nvPr/>
          </p:nvSpPr>
          <p:spPr bwMode="auto">
            <a:xfrm>
              <a:off x="16438286" y="6315685"/>
              <a:ext cx="180988" cy="320686"/>
            </a:xfrm>
            <a:custGeom>
              <a:avLst/>
              <a:gdLst>
                <a:gd name="T0" fmla="*/ 0 w 47"/>
                <a:gd name="T1" fmla="*/ 0 h 47"/>
                <a:gd name="T2" fmla="*/ 47 w 47"/>
                <a:gd name="T3" fmla="*/ 47 h 47"/>
                <a:gd name="T4" fmla="*/ 47 w 47"/>
                <a:gd name="T5" fmla="*/ 0 h 47"/>
                <a:gd name="T6" fmla="*/ 0 w 47"/>
                <a:gd name="T7" fmla="*/ 0 h 47"/>
              </a:gdLst>
              <a:ahLst/>
              <a:cxnLst>
                <a:cxn ang="0">
                  <a:pos x="T0" y="T1"/>
                </a:cxn>
                <a:cxn ang="0">
                  <a:pos x="T2" y="T3"/>
                </a:cxn>
                <a:cxn ang="0">
                  <a:pos x="T4" y="T5"/>
                </a:cxn>
                <a:cxn ang="0">
                  <a:pos x="T6" y="T7"/>
                </a:cxn>
              </a:cxnLst>
              <a:rect l="0" t="0" r="r" b="b"/>
              <a:pathLst>
                <a:path w="47" h="47">
                  <a:moveTo>
                    <a:pt x="0" y="0"/>
                  </a:moveTo>
                  <a:lnTo>
                    <a:pt x="47" y="47"/>
                  </a:lnTo>
                  <a:lnTo>
                    <a:pt x="47" y="0"/>
                  </a:lnTo>
                  <a:lnTo>
                    <a:pt x="0" y="0"/>
                  </a:lnTo>
                  <a:close/>
                </a:path>
              </a:pathLst>
            </a:custGeom>
            <a:solidFill>
              <a:schemeClr val="accent3">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lgn="ctr" defTabSz="914217">
                <a:defRPr/>
              </a:pPr>
              <a:endParaRPr lang="en-US" sz="900"/>
            </a:p>
          </p:txBody>
        </p:sp>
        <p:sp>
          <p:nvSpPr>
            <p:cNvPr id="24" name="Freeform 23"/>
            <p:cNvSpPr>
              <a:spLocks/>
            </p:cNvSpPr>
            <p:nvPr/>
          </p:nvSpPr>
          <p:spPr bwMode="auto">
            <a:xfrm>
              <a:off x="20751832" y="6315685"/>
              <a:ext cx="184163" cy="320686"/>
            </a:xfrm>
            <a:custGeom>
              <a:avLst/>
              <a:gdLst>
                <a:gd name="T0" fmla="*/ 48 w 48"/>
                <a:gd name="T1" fmla="*/ 0 h 47"/>
                <a:gd name="T2" fmla="*/ 0 w 48"/>
                <a:gd name="T3" fmla="*/ 47 h 47"/>
                <a:gd name="T4" fmla="*/ 0 w 48"/>
                <a:gd name="T5" fmla="*/ 0 h 47"/>
                <a:gd name="T6" fmla="*/ 48 w 48"/>
                <a:gd name="T7" fmla="*/ 0 h 47"/>
              </a:gdLst>
              <a:ahLst/>
              <a:cxnLst>
                <a:cxn ang="0">
                  <a:pos x="T0" y="T1"/>
                </a:cxn>
                <a:cxn ang="0">
                  <a:pos x="T2" y="T3"/>
                </a:cxn>
                <a:cxn ang="0">
                  <a:pos x="T4" y="T5"/>
                </a:cxn>
                <a:cxn ang="0">
                  <a:pos x="T6" y="T7"/>
                </a:cxn>
              </a:cxnLst>
              <a:rect l="0" t="0" r="r" b="b"/>
              <a:pathLst>
                <a:path w="48" h="47">
                  <a:moveTo>
                    <a:pt x="48" y="0"/>
                  </a:moveTo>
                  <a:lnTo>
                    <a:pt x="0" y="47"/>
                  </a:lnTo>
                  <a:lnTo>
                    <a:pt x="0" y="0"/>
                  </a:lnTo>
                  <a:lnTo>
                    <a:pt x="48" y="0"/>
                  </a:lnTo>
                  <a:close/>
                </a:path>
              </a:pathLst>
            </a:custGeom>
            <a:solidFill>
              <a:schemeClr val="accent3">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lgn="ctr" defTabSz="914217">
                <a:defRPr/>
              </a:pPr>
              <a:endParaRPr lang="en-US" sz="900"/>
            </a:p>
          </p:txBody>
        </p:sp>
      </p:grpSp>
      <p:sp>
        <p:nvSpPr>
          <p:cNvPr id="23555" name="Freeform 6"/>
          <p:cNvSpPr>
            <a:spLocks/>
          </p:cNvSpPr>
          <p:nvPr/>
        </p:nvSpPr>
        <p:spPr bwMode="auto">
          <a:xfrm>
            <a:off x="1834357" y="1909763"/>
            <a:ext cx="2068513" cy="3425032"/>
          </a:xfrm>
          <a:prstGeom prst="rect">
            <a:avLst/>
          </a:prstGeom>
          <a:solidFill>
            <a:srgbClr val="1DBADD"/>
          </a:solidFill>
          <a:ln>
            <a:noFill/>
          </a:ln>
          <a:effectLst>
            <a:outerShdw sx="102000" sy="102000" algn="ctr" rotWithShape="0">
              <a:schemeClr val="bg1"/>
            </a:outerShdw>
          </a:effec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endParaRPr lang="es-MX" altLang="es-MX" sz="1800"/>
          </a:p>
        </p:txBody>
      </p:sp>
      <p:sp>
        <p:nvSpPr>
          <p:cNvPr id="69" name="Rectangle 12"/>
          <p:cNvSpPr>
            <a:spLocks noChangeArrowheads="1"/>
          </p:cNvSpPr>
          <p:nvPr/>
        </p:nvSpPr>
        <p:spPr bwMode="auto">
          <a:xfrm>
            <a:off x="1745457" y="2501107"/>
            <a:ext cx="2248694" cy="558800"/>
          </a:xfrm>
          <a:prstGeom prst="rect">
            <a:avLst/>
          </a:prstGeom>
          <a:solidFill>
            <a:srgbClr val="0E5A6C"/>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pPr algn="ctr" defTabSz="914217">
              <a:defRPr/>
            </a:pPr>
            <a:endParaRPr lang="en-US" sz="900"/>
          </a:p>
        </p:txBody>
      </p:sp>
      <p:sp>
        <p:nvSpPr>
          <p:cNvPr id="71" name="Freeform 22"/>
          <p:cNvSpPr>
            <a:spLocks/>
          </p:cNvSpPr>
          <p:nvPr/>
        </p:nvSpPr>
        <p:spPr bwMode="auto">
          <a:xfrm>
            <a:off x="1745457" y="3055144"/>
            <a:ext cx="90488" cy="159544"/>
          </a:xfrm>
          <a:custGeom>
            <a:avLst/>
            <a:gdLst>
              <a:gd name="T0" fmla="*/ 0 w 47"/>
              <a:gd name="T1" fmla="*/ 0 h 47"/>
              <a:gd name="T2" fmla="*/ 47 w 47"/>
              <a:gd name="T3" fmla="*/ 47 h 47"/>
              <a:gd name="T4" fmla="*/ 47 w 47"/>
              <a:gd name="T5" fmla="*/ 0 h 47"/>
              <a:gd name="T6" fmla="*/ 0 w 47"/>
              <a:gd name="T7" fmla="*/ 0 h 47"/>
            </a:gdLst>
            <a:ahLst/>
            <a:cxnLst>
              <a:cxn ang="0">
                <a:pos x="T0" y="T1"/>
              </a:cxn>
              <a:cxn ang="0">
                <a:pos x="T2" y="T3"/>
              </a:cxn>
              <a:cxn ang="0">
                <a:pos x="T4" y="T5"/>
              </a:cxn>
              <a:cxn ang="0">
                <a:pos x="T6" y="T7"/>
              </a:cxn>
            </a:cxnLst>
            <a:rect l="0" t="0" r="r" b="b"/>
            <a:pathLst>
              <a:path w="47" h="47">
                <a:moveTo>
                  <a:pt x="0" y="0"/>
                </a:moveTo>
                <a:lnTo>
                  <a:pt x="47" y="47"/>
                </a:lnTo>
                <a:lnTo>
                  <a:pt x="47" y="0"/>
                </a:lnTo>
                <a:lnTo>
                  <a:pt x="0" y="0"/>
                </a:lnTo>
                <a:close/>
              </a:path>
            </a:pathLst>
          </a:custGeom>
          <a:solidFill>
            <a:schemeClr val="accent1">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lgn="ctr" defTabSz="914217">
              <a:defRPr/>
            </a:pPr>
            <a:endParaRPr lang="en-US" sz="900"/>
          </a:p>
        </p:txBody>
      </p:sp>
      <p:sp>
        <p:nvSpPr>
          <p:cNvPr id="72" name="Freeform 23"/>
          <p:cNvSpPr>
            <a:spLocks/>
          </p:cNvSpPr>
          <p:nvPr/>
        </p:nvSpPr>
        <p:spPr bwMode="auto">
          <a:xfrm>
            <a:off x="3902075" y="3055144"/>
            <a:ext cx="92075" cy="159544"/>
          </a:xfrm>
          <a:custGeom>
            <a:avLst/>
            <a:gdLst>
              <a:gd name="T0" fmla="*/ 48 w 48"/>
              <a:gd name="T1" fmla="*/ 0 h 47"/>
              <a:gd name="T2" fmla="*/ 0 w 48"/>
              <a:gd name="T3" fmla="*/ 47 h 47"/>
              <a:gd name="T4" fmla="*/ 0 w 48"/>
              <a:gd name="T5" fmla="*/ 0 h 47"/>
              <a:gd name="T6" fmla="*/ 48 w 48"/>
              <a:gd name="T7" fmla="*/ 0 h 47"/>
            </a:gdLst>
            <a:ahLst/>
            <a:cxnLst>
              <a:cxn ang="0">
                <a:pos x="T0" y="T1"/>
              </a:cxn>
              <a:cxn ang="0">
                <a:pos x="T2" y="T3"/>
              </a:cxn>
              <a:cxn ang="0">
                <a:pos x="T4" y="T5"/>
              </a:cxn>
              <a:cxn ang="0">
                <a:pos x="T6" y="T7"/>
              </a:cxn>
            </a:cxnLst>
            <a:rect l="0" t="0" r="r" b="b"/>
            <a:pathLst>
              <a:path w="48" h="47">
                <a:moveTo>
                  <a:pt x="48" y="0"/>
                </a:moveTo>
                <a:lnTo>
                  <a:pt x="0" y="47"/>
                </a:lnTo>
                <a:lnTo>
                  <a:pt x="0" y="0"/>
                </a:lnTo>
                <a:lnTo>
                  <a:pt x="48" y="0"/>
                </a:lnTo>
                <a:close/>
              </a:path>
            </a:pathLst>
          </a:custGeom>
          <a:solidFill>
            <a:schemeClr val="accent1">
              <a:lumMod val="50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algn="ctr" defTabSz="914217">
              <a:defRPr/>
            </a:pPr>
            <a:endParaRPr lang="en-US" sz="900"/>
          </a:p>
        </p:txBody>
      </p:sp>
      <p:sp>
        <p:nvSpPr>
          <p:cNvPr id="23561" name="Rectangle 127"/>
          <p:cNvSpPr>
            <a:spLocks noChangeArrowheads="1"/>
          </p:cNvSpPr>
          <p:nvPr/>
        </p:nvSpPr>
        <p:spPr bwMode="auto">
          <a:xfrm>
            <a:off x="5534515" y="1467644"/>
            <a:ext cx="111979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200">
                <a:solidFill>
                  <a:schemeClr val="bg1"/>
                </a:solidFill>
              </a:rPr>
              <a:t>Popular</a:t>
            </a:r>
          </a:p>
        </p:txBody>
      </p:sp>
      <p:sp>
        <p:nvSpPr>
          <p:cNvPr id="23562" name="Rectangle 128"/>
          <p:cNvSpPr>
            <a:spLocks noChangeArrowheads="1"/>
          </p:cNvSpPr>
          <p:nvPr/>
        </p:nvSpPr>
        <p:spPr bwMode="auto">
          <a:xfrm>
            <a:off x="2290207" y="2078832"/>
            <a:ext cx="11226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a:solidFill>
                  <a:schemeClr val="bg1"/>
                </a:solidFill>
              </a:rPr>
              <a:t>Freelancer</a:t>
            </a:r>
          </a:p>
        </p:txBody>
      </p:sp>
      <p:sp>
        <p:nvSpPr>
          <p:cNvPr id="23563" name="Rectangle 131"/>
          <p:cNvSpPr>
            <a:spLocks noChangeArrowheads="1"/>
          </p:cNvSpPr>
          <p:nvPr/>
        </p:nvSpPr>
        <p:spPr bwMode="auto">
          <a:xfrm>
            <a:off x="8783280" y="2078832"/>
            <a:ext cx="110799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a:solidFill>
                  <a:schemeClr val="bg1"/>
                </a:solidFill>
              </a:rPr>
              <a:t>Enterprise</a:t>
            </a:r>
          </a:p>
        </p:txBody>
      </p:sp>
      <p:grpSp>
        <p:nvGrpSpPr>
          <p:cNvPr id="23564" name="Group 147"/>
          <p:cNvGrpSpPr>
            <a:grpSpLocks/>
          </p:cNvGrpSpPr>
          <p:nvPr/>
        </p:nvGrpSpPr>
        <p:grpSpPr bwMode="auto">
          <a:xfrm>
            <a:off x="5354638" y="2142332"/>
            <a:ext cx="1504950" cy="283369"/>
            <a:chOff x="10776825" y="4414325"/>
            <a:chExt cx="3641242" cy="686031"/>
          </a:xfrm>
        </p:grpSpPr>
        <p:sp>
          <p:nvSpPr>
            <p:cNvPr id="23583" name="Freeform 116"/>
            <p:cNvSpPr>
              <a:spLocks/>
            </p:cNvSpPr>
            <p:nvPr/>
          </p:nvSpPr>
          <p:spPr bwMode="auto">
            <a:xfrm>
              <a:off x="10776825"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84" name="Freeform 116"/>
            <p:cNvSpPr>
              <a:spLocks/>
            </p:cNvSpPr>
            <p:nvPr/>
          </p:nvSpPr>
          <p:spPr bwMode="auto">
            <a:xfrm>
              <a:off x="11505073"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85" name="Freeform 116"/>
            <p:cNvSpPr>
              <a:spLocks/>
            </p:cNvSpPr>
            <p:nvPr/>
          </p:nvSpPr>
          <p:spPr bwMode="auto">
            <a:xfrm>
              <a:off x="12233322"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86" name="Freeform 116"/>
            <p:cNvSpPr>
              <a:spLocks/>
            </p:cNvSpPr>
            <p:nvPr/>
          </p:nvSpPr>
          <p:spPr bwMode="auto">
            <a:xfrm>
              <a:off x="12961570"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87" name="Freeform 116"/>
            <p:cNvSpPr>
              <a:spLocks/>
            </p:cNvSpPr>
            <p:nvPr/>
          </p:nvSpPr>
          <p:spPr bwMode="auto">
            <a:xfrm>
              <a:off x="13689819"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grpSp>
      <p:grpSp>
        <p:nvGrpSpPr>
          <p:cNvPr id="23565" name="Group 148"/>
          <p:cNvGrpSpPr>
            <a:grpSpLocks/>
          </p:cNvGrpSpPr>
          <p:nvPr/>
        </p:nvGrpSpPr>
        <p:grpSpPr bwMode="auto">
          <a:xfrm>
            <a:off x="2285207" y="2659857"/>
            <a:ext cx="1131094" cy="212725"/>
            <a:chOff x="10776825" y="4414325"/>
            <a:chExt cx="3641242" cy="686031"/>
          </a:xfrm>
        </p:grpSpPr>
        <p:sp>
          <p:nvSpPr>
            <p:cNvPr id="23578" name="Freeform 116"/>
            <p:cNvSpPr>
              <a:spLocks/>
            </p:cNvSpPr>
            <p:nvPr/>
          </p:nvSpPr>
          <p:spPr bwMode="auto">
            <a:xfrm>
              <a:off x="10776825"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79" name="Freeform 116"/>
            <p:cNvSpPr>
              <a:spLocks/>
            </p:cNvSpPr>
            <p:nvPr/>
          </p:nvSpPr>
          <p:spPr bwMode="auto">
            <a:xfrm>
              <a:off x="11505073"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80" name="Freeform 116"/>
            <p:cNvSpPr>
              <a:spLocks/>
            </p:cNvSpPr>
            <p:nvPr/>
          </p:nvSpPr>
          <p:spPr bwMode="auto">
            <a:xfrm>
              <a:off x="12233322"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53" name="Freeform 116"/>
            <p:cNvSpPr>
              <a:spLocks/>
            </p:cNvSpPr>
            <p:nvPr/>
          </p:nvSpPr>
          <p:spPr bwMode="auto">
            <a:xfrm>
              <a:off x="12961570" y="4414325"/>
              <a:ext cx="728249" cy="686031"/>
            </a:xfrm>
            <a:custGeom>
              <a:avLst/>
              <a:gdLst/>
              <a:ahLst/>
              <a:cxnLst>
                <a:cxn ang="0">
                  <a:pos x="63" y="25"/>
                </a:cxn>
                <a:cxn ang="0">
                  <a:pos x="49" y="39"/>
                </a:cxn>
                <a:cxn ang="0">
                  <a:pos x="52" y="57"/>
                </a:cxn>
                <a:cxn ang="0">
                  <a:pos x="52" y="58"/>
                </a:cxn>
                <a:cxn ang="0">
                  <a:pos x="51" y="60"/>
                </a:cxn>
                <a:cxn ang="0">
                  <a:pos x="49" y="60"/>
                </a:cxn>
                <a:cxn ang="0">
                  <a:pos x="32" y="51"/>
                </a:cxn>
                <a:cxn ang="0">
                  <a:pos x="15" y="60"/>
                </a:cxn>
                <a:cxn ang="0">
                  <a:pos x="13" y="60"/>
                </a:cxn>
                <a:cxn ang="0">
                  <a:pos x="12" y="58"/>
                </a:cxn>
                <a:cxn ang="0">
                  <a:pos x="12" y="57"/>
                </a:cxn>
                <a:cxn ang="0">
                  <a:pos x="15" y="39"/>
                </a:cxn>
                <a:cxn ang="0">
                  <a:pos x="1" y="25"/>
                </a:cxn>
                <a:cxn ang="0">
                  <a:pos x="0" y="23"/>
                </a:cxn>
                <a:cxn ang="0">
                  <a:pos x="3" y="22"/>
                </a:cxn>
                <a:cxn ang="0">
                  <a:pos x="22" y="19"/>
                </a:cxn>
                <a:cxn ang="0">
                  <a:pos x="30" y="1"/>
                </a:cxn>
                <a:cxn ang="0">
                  <a:pos x="32" y="0"/>
                </a:cxn>
                <a:cxn ang="0">
                  <a:pos x="34" y="1"/>
                </a:cxn>
                <a:cxn ang="0">
                  <a:pos x="42" y="19"/>
                </a:cxn>
                <a:cxn ang="0">
                  <a:pos x="61" y="22"/>
                </a:cxn>
                <a:cxn ang="0">
                  <a:pos x="64" y="23"/>
                </a:cxn>
                <a:cxn ang="0">
                  <a:pos x="63" y="2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chemeClr val="bg1">
                <a:lumMod val="85000"/>
              </a:schemeClr>
            </a:solidFill>
            <a:ln w="9525">
              <a:noFill/>
              <a:round/>
              <a:headEnd/>
              <a:tailEnd/>
            </a:ln>
          </p:spPr>
          <p:txBody>
            <a:bodyPr/>
            <a:lstStyle/>
            <a:p>
              <a:pPr defTabSz="914217">
                <a:defRPr/>
              </a:pPr>
              <a:endParaRPr lang="en-US" sz="900"/>
            </a:p>
          </p:txBody>
        </p:sp>
        <p:sp>
          <p:nvSpPr>
            <p:cNvPr id="154" name="Freeform 116"/>
            <p:cNvSpPr>
              <a:spLocks/>
            </p:cNvSpPr>
            <p:nvPr/>
          </p:nvSpPr>
          <p:spPr bwMode="auto">
            <a:xfrm>
              <a:off x="13689819" y="4414325"/>
              <a:ext cx="728248" cy="686031"/>
            </a:xfrm>
            <a:custGeom>
              <a:avLst/>
              <a:gdLst/>
              <a:ahLst/>
              <a:cxnLst>
                <a:cxn ang="0">
                  <a:pos x="63" y="25"/>
                </a:cxn>
                <a:cxn ang="0">
                  <a:pos x="49" y="39"/>
                </a:cxn>
                <a:cxn ang="0">
                  <a:pos x="52" y="57"/>
                </a:cxn>
                <a:cxn ang="0">
                  <a:pos x="52" y="58"/>
                </a:cxn>
                <a:cxn ang="0">
                  <a:pos x="51" y="60"/>
                </a:cxn>
                <a:cxn ang="0">
                  <a:pos x="49" y="60"/>
                </a:cxn>
                <a:cxn ang="0">
                  <a:pos x="32" y="51"/>
                </a:cxn>
                <a:cxn ang="0">
                  <a:pos x="15" y="60"/>
                </a:cxn>
                <a:cxn ang="0">
                  <a:pos x="13" y="60"/>
                </a:cxn>
                <a:cxn ang="0">
                  <a:pos x="12" y="58"/>
                </a:cxn>
                <a:cxn ang="0">
                  <a:pos x="12" y="57"/>
                </a:cxn>
                <a:cxn ang="0">
                  <a:pos x="15" y="39"/>
                </a:cxn>
                <a:cxn ang="0">
                  <a:pos x="1" y="25"/>
                </a:cxn>
                <a:cxn ang="0">
                  <a:pos x="0" y="23"/>
                </a:cxn>
                <a:cxn ang="0">
                  <a:pos x="3" y="22"/>
                </a:cxn>
                <a:cxn ang="0">
                  <a:pos x="22" y="19"/>
                </a:cxn>
                <a:cxn ang="0">
                  <a:pos x="30" y="1"/>
                </a:cxn>
                <a:cxn ang="0">
                  <a:pos x="32" y="0"/>
                </a:cxn>
                <a:cxn ang="0">
                  <a:pos x="34" y="1"/>
                </a:cxn>
                <a:cxn ang="0">
                  <a:pos x="42" y="19"/>
                </a:cxn>
                <a:cxn ang="0">
                  <a:pos x="61" y="22"/>
                </a:cxn>
                <a:cxn ang="0">
                  <a:pos x="64" y="23"/>
                </a:cxn>
                <a:cxn ang="0">
                  <a:pos x="63" y="2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chemeClr val="bg1">
                <a:lumMod val="85000"/>
              </a:schemeClr>
            </a:solidFill>
            <a:ln w="9525">
              <a:noFill/>
              <a:round/>
              <a:headEnd/>
              <a:tailEnd/>
            </a:ln>
          </p:spPr>
          <p:txBody>
            <a:bodyPr/>
            <a:lstStyle/>
            <a:p>
              <a:pPr defTabSz="914217">
                <a:defRPr/>
              </a:pPr>
              <a:endParaRPr lang="en-US" sz="900"/>
            </a:p>
          </p:txBody>
        </p:sp>
      </p:grpSp>
      <p:grpSp>
        <p:nvGrpSpPr>
          <p:cNvPr id="23566" name="Group 154"/>
          <p:cNvGrpSpPr>
            <a:grpSpLocks/>
          </p:cNvGrpSpPr>
          <p:nvPr/>
        </p:nvGrpSpPr>
        <p:grpSpPr bwMode="auto">
          <a:xfrm>
            <a:off x="8788400" y="2659857"/>
            <a:ext cx="1130300" cy="212725"/>
            <a:chOff x="10776825" y="4414325"/>
            <a:chExt cx="3641242" cy="686031"/>
          </a:xfrm>
        </p:grpSpPr>
        <p:sp>
          <p:nvSpPr>
            <p:cNvPr id="23573" name="Freeform 116"/>
            <p:cNvSpPr>
              <a:spLocks/>
            </p:cNvSpPr>
            <p:nvPr/>
          </p:nvSpPr>
          <p:spPr bwMode="auto">
            <a:xfrm>
              <a:off x="10776825"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74" name="Freeform 116"/>
            <p:cNvSpPr>
              <a:spLocks/>
            </p:cNvSpPr>
            <p:nvPr/>
          </p:nvSpPr>
          <p:spPr bwMode="auto">
            <a:xfrm>
              <a:off x="11505073"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75" name="Freeform 116"/>
            <p:cNvSpPr>
              <a:spLocks/>
            </p:cNvSpPr>
            <p:nvPr/>
          </p:nvSpPr>
          <p:spPr bwMode="auto">
            <a:xfrm>
              <a:off x="12233322"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3576" name="Freeform 116"/>
            <p:cNvSpPr>
              <a:spLocks/>
            </p:cNvSpPr>
            <p:nvPr/>
          </p:nvSpPr>
          <p:spPr bwMode="auto">
            <a:xfrm>
              <a:off x="12961570" y="4414325"/>
              <a:ext cx="728248" cy="686031"/>
            </a:xfrm>
            <a:custGeom>
              <a:avLst/>
              <a:gdLst>
                <a:gd name="T0" fmla="*/ 63 w 64"/>
                <a:gd name="T1" fmla="*/ 25 h 60"/>
                <a:gd name="T2" fmla="*/ 49 w 64"/>
                <a:gd name="T3" fmla="*/ 39 h 60"/>
                <a:gd name="T4" fmla="*/ 52 w 64"/>
                <a:gd name="T5" fmla="*/ 57 h 60"/>
                <a:gd name="T6" fmla="*/ 52 w 64"/>
                <a:gd name="T7" fmla="*/ 58 h 60"/>
                <a:gd name="T8" fmla="*/ 51 w 64"/>
                <a:gd name="T9" fmla="*/ 60 h 60"/>
                <a:gd name="T10" fmla="*/ 49 w 64"/>
                <a:gd name="T11" fmla="*/ 60 h 60"/>
                <a:gd name="T12" fmla="*/ 32 w 64"/>
                <a:gd name="T13" fmla="*/ 51 h 60"/>
                <a:gd name="T14" fmla="*/ 15 w 64"/>
                <a:gd name="T15" fmla="*/ 60 h 60"/>
                <a:gd name="T16" fmla="*/ 13 w 64"/>
                <a:gd name="T17" fmla="*/ 60 h 60"/>
                <a:gd name="T18" fmla="*/ 12 w 64"/>
                <a:gd name="T19" fmla="*/ 58 h 60"/>
                <a:gd name="T20" fmla="*/ 12 w 64"/>
                <a:gd name="T21" fmla="*/ 57 h 60"/>
                <a:gd name="T22" fmla="*/ 15 w 64"/>
                <a:gd name="T23" fmla="*/ 39 h 60"/>
                <a:gd name="T24" fmla="*/ 1 w 64"/>
                <a:gd name="T25" fmla="*/ 25 h 60"/>
                <a:gd name="T26" fmla="*/ 0 w 64"/>
                <a:gd name="T27" fmla="*/ 23 h 60"/>
                <a:gd name="T28" fmla="*/ 3 w 64"/>
                <a:gd name="T29" fmla="*/ 22 h 60"/>
                <a:gd name="T30" fmla="*/ 22 w 64"/>
                <a:gd name="T31" fmla="*/ 19 h 60"/>
                <a:gd name="T32" fmla="*/ 30 w 64"/>
                <a:gd name="T33" fmla="*/ 1 h 60"/>
                <a:gd name="T34" fmla="*/ 32 w 64"/>
                <a:gd name="T35" fmla="*/ 0 h 60"/>
                <a:gd name="T36" fmla="*/ 34 w 64"/>
                <a:gd name="T37" fmla="*/ 1 h 60"/>
                <a:gd name="T38" fmla="*/ 42 w 64"/>
                <a:gd name="T39" fmla="*/ 19 h 60"/>
                <a:gd name="T40" fmla="*/ 61 w 64"/>
                <a:gd name="T41" fmla="*/ 22 h 60"/>
                <a:gd name="T42" fmla="*/ 64 w 64"/>
                <a:gd name="T43" fmla="*/ 23 h 60"/>
                <a:gd name="T44" fmla="*/ 63 w 64"/>
                <a:gd name="T45" fmla="*/ 25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1CB1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160" name="Freeform 116"/>
            <p:cNvSpPr>
              <a:spLocks/>
            </p:cNvSpPr>
            <p:nvPr/>
          </p:nvSpPr>
          <p:spPr bwMode="auto">
            <a:xfrm>
              <a:off x="13689308" y="4414325"/>
              <a:ext cx="728759" cy="686031"/>
            </a:xfrm>
            <a:custGeom>
              <a:avLst/>
              <a:gdLst/>
              <a:ahLst/>
              <a:cxnLst>
                <a:cxn ang="0">
                  <a:pos x="63" y="25"/>
                </a:cxn>
                <a:cxn ang="0">
                  <a:pos x="49" y="39"/>
                </a:cxn>
                <a:cxn ang="0">
                  <a:pos x="52" y="57"/>
                </a:cxn>
                <a:cxn ang="0">
                  <a:pos x="52" y="58"/>
                </a:cxn>
                <a:cxn ang="0">
                  <a:pos x="51" y="60"/>
                </a:cxn>
                <a:cxn ang="0">
                  <a:pos x="49" y="60"/>
                </a:cxn>
                <a:cxn ang="0">
                  <a:pos x="32" y="51"/>
                </a:cxn>
                <a:cxn ang="0">
                  <a:pos x="15" y="60"/>
                </a:cxn>
                <a:cxn ang="0">
                  <a:pos x="13" y="60"/>
                </a:cxn>
                <a:cxn ang="0">
                  <a:pos x="12" y="58"/>
                </a:cxn>
                <a:cxn ang="0">
                  <a:pos x="12" y="57"/>
                </a:cxn>
                <a:cxn ang="0">
                  <a:pos x="15" y="39"/>
                </a:cxn>
                <a:cxn ang="0">
                  <a:pos x="1" y="25"/>
                </a:cxn>
                <a:cxn ang="0">
                  <a:pos x="0" y="23"/>
                </a:cxn>
                <a:cxn ang="0">
                  <a:pos x="3" y="22"/>
                </a:cxn>
                <a:cxn ang="0">
                  <a:pos x="22" y="19"/>
                </a:cxn>
                <a:cxn ang="0">
                  <a:pos x="30" y="1"/>
                </a:cxn>
                <a:cxn ang="0">
                  <a:pos x="32" y="0"/>
                </a:cxn>
                <a:cxn ang="0">
                  <a:pos x="34" y="1"/>
                </a:cxn>
                <a:cxn ang="0">
                  <a:pos x="42" y="19"/>
                </a:cxn>
                <a:cxn ang="0">
                  <a:pos x="61" y="22"/>
                </a:cxn>
                <a:cxn ang="0">
                  <a:pos x="64" y="23"/>
                </a:cxn>
                <a:cxn ang="0">
                  <a:pos x="63" y="2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chemeClr val="bg1">
                <a:lumMod val="85000"/>
              </a:schemeClr>
            </a:solidFill>
            <a:ln w="9525">
              <a:noFill/>
              <a:round/>
              <a:headEnd/>
              <a:tailEnd/>
            </a:ln>
          </p:spPr>
          <p:txBody>
            <a:bodyPr/>
            <a:lstStyle/>
            <a:p>
              <a:pPr defTabSz="914217">
                <a:defRPr/>
              </a:pPr>
              <a:endParaRPr lang="en-US" sz="900"/>
            </a:p>
          </p:txBody>
        </p:sp>
      </p:grpSp>
      <p:sp>
        <p:nvSpPr>
          <p:cNvPr id="23568" name="TextBox 161"/>
          <p:cNvSpPr txBox="1">
            <a:spLocks noChangeArrowheads="1"/>
          </p:cNvSpPr>
          <p:nvPr/>
        </p:nvSpPr>
        <p:spPr bwMode="auto">
          <a:xfrm>
            <a:off x="4982369" y="5029994"/>
            <a:ext cx="22225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dirty="0">
                <a:solidFill>
                  <a:schemeClr val="bg1"/>
                </a:solidFill>
              </a:rPr>
              <a:t>$100/</a:t>
            </a:r>
            <a:r>
              <a:rPr lang="en-US" altLang="es-MX" dirty="0" err="1">
                <a:solidFill>
                  <a:schemeClr val="bg1"/>
                </a:solidFill>
              </a:rPr>
              <a:t>mo</a:t>
            </a:r>
            <a:endParaRPr lang="en-US" altLang="es-MX" dirty="0">
              <a:solidFill>
                <a:schemeClr val="bg1"/>
              </a:solidFill>
            </a:endParaRPr>
          </a:p>
        </p:txBody>
      </p:sp>
      <p:sp>
        <p:nvSpPr>
          <p:cNvPr id="23570" name="TextBox 163"/>
          <p:cNvSpPr txBox="1">
            <a:spLocks noChangeArrowheads="1"/>
          </p:cNvSpPr>
          <p:nvPr/>
        </p:nvSpPr>
        <p:spPr bwMode="auto">
          <a:xfrm>
            <a:off x="1832769" y="4718844"/>
            <a:ext cx="2020094"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700" dirty="0">
                <a:solidFill>
                  <a:schemeClr val="bg1"/>
                </a:solidFill>
              </a:rPr>
              <a:t>$50/</a:t>
            </a:r>
            <a:r>
              <a:rPr lang="en-US" altLang="es-MX" sz="2700" dirty="0" err="1">
                <a:solidFill>
                  <a:schemeClr val="bg1"/>
                </a:solidFill>
              </a:rPr>
              <a:t>mo</a:t>
            </a:r>
            <a:endParaRPr lang="en-US" altLang="es-MX" sz="2700" dirty="0">
              <a:solidFill>
                <a:schemeClr val="bg1"/>
              </a:solidFill>
            </a:endParaRPr>
          </a:p>
        </p:txBody>
      </p:sp>
      <p:sp>
        <p:nvSpPr>
          <p:cNvPr id="23572" name="TextBox 165"/>
          <p:cNvSpPr txBox="1">
            <a:spLocks noChangeArrowheads="1"/>
          </p:cNvSpPr>
          <p:nvPr/>
        </p:nvSpPr>
        <p:spPr bwMode="auto">
          <a:xfrm>
            <a:off x="8320088" y="4718844"/>
            <a:ext cx="2020094"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700" dirty="0">
                <a:solidFill>
                  <a:schemeClr val="bg1"/>
                </a:solidFill>
              </a:rPr>
              <a:t>$350/</a:t>
            </a:r>
            <a:r>
              <a:rPr lang="en-US" altLang="es-MX" sz="2700" dirty="0" err="1">
                <a:solidFill>
                  <a:schemeClr val="bg1"/>
                </a:solidFill>
              </a:rPr>
              <a:t>mo</a:t>
            </a:r>
            <a:endParaRPr lang="en-US" altLang="es-MX" sz="2700" dirty="0">
              <a:solidFill>
                <a:schemeClr val="bg1"/>
              </a:solidFill>
            </a:endParaRPr>
          </a:p>
        </p:txBody>
      </p:sp>
      <p:sp>
        <p:nvSpPr>
          <p:cNvPr id="3" name="Título 2">
            <a:extLst>
              <a:ext uri="{FF2B5EF4-FFF2-40B4-BE49-F238E27FC236}">
                <a16:creationId xmlns:a16="http://schemas.microsoft.com/office/drawing/2014/main" id="{F809B8DC-4D1C-445A-8658-5C75477E303F}"/>
              </a:ext>
            </a:extLst>
          </p:cNvPr>
          <p:cNvSpPr>
            <a:spLocks noGrp="1"/>
          </p:cNvSpPr>
          <p:nvPr>
            <p:ph type="title"/>
          </p:nvPr>
        </p:nvSpPr>
        <p:spPr/>
        <p:txBody>
          <a:bodyPr/>
          <a:lstStyle/>
          <a:p>
            <a:pPr algn="ctr"/>
            <a:r>
              <a:rPr lang="en-US"/>
              <a:t>Click To Add Title</a:t>
            </a:r>
          </a:p>
        </p:txBody>
      </p:sp>
      <p:sp>
        <p:nvSpPr>
          <p:cNvPr id="50" name="Rectángulo 49">
            <a:extLst>
              <a:ext uri="{FF2B5EF4-FFF2-40B4-BE49-F238E27FC236}">
                <a16:creationId xmlns:a16="http://schemas.microsoft.com/office/drawing/2014/main" id="{D2411E7D-6B7B-46EF-8168-7932B9C33BAC}"/>
              </a:ext>
            </a:extLst>
          </p:cNvPr>
          <p:cNvSpPr/>
          <p:nvPr/>
        </p:nvSpPr>
        <p:spPr>
          <a:xfrm>
            <a:off x="1949565" y="3124427"/>
            <a:ext cx="1878328" cy="1323439"/>
          </a:xfrm>
          <a:prstGeom prst="rect">
            <a:avLst/>
          </a:prstGeom>
        </p:spPr>
        <p:txBody>
          <a:bodyPr wrap="square">
            <a:spAutoFit/>
          </a:bodyPr>
          <a:lstStyle/>
          <a:p>
            <a:pPr algn="ctr"/>
            <a:r>
              <a:rPr lang="es-CO" sz="1600" b="1" dirty="0">
                <a:solidFill>
                  <a:schemeClr val="bg1"/>
                </a:solidFill>
              </a:rPr>
              <a:t>TITLE</a:t>
            </a:r>
          </a:p>
          <a:p>
            <a:pPr algn="ctr"/>
            <a:r>
              <a:rPr lang="es-CO" sz="1600" dirty="0">
                <a:solidFill>
                  <a:schemeClr val="bg1"/>
                </a:solidFill>
              </a:rPr>
              <a:t>Donec fringilla est orci. Orci varius natoque penatibus et magnis dis. </a:t>
            </a:r>
          </a:p>
        </p:txBody>
      </p:sp>
      <p:sp>
        <p:nvSpPr>
          <p:cNvPr id="51" name="Rectángulo 50">
            <a:extLst>
              <a:ext uri="{FF2B5EF4-FFF2-40B4-BE49-F238E27FC236}">
                <a16:creationId xmlns:a16="http://schemas.microsoft.com/office/drawing/2014/main" id="{2C550360-586B-41A6-AFA7-7943464D5E9A}"/>
              </a:ext>
            </a:extLst>
          </p:cNvPr>
          <p:cNvSpPr/>
          <p:nvPr/>
        </p:nvSpPr>
        <p:spPr>
          <a:xfrm>
            <a:off x="5121116" y="3040558"/>
            <a:ext cx="1878328" cy="1323439"/>
          </a:xfrm>
          <a:prstGeom prst="rect">
            <a:avLst/>
          </a:prstGeom>
        </p:spPr>
        <p:txBody>
          <a:bodyPr wrap="square">
            <a:spAutoFit/>
          </a:bodyPr>
          <a:lstStyle/>
          <a:p>
            <a:pPr algn="ctr"/>
            <a:r>
              <a:rPr lang="es-CO" sz="1600" b="1" dirty="0">
                <a:solidFill>
                  <a:schemeClr val="bg1"/>
                </a:solidFill>
              </a:rPr>
              <a:t>TITLE</a:t>
            </a:r>
          </a:p>
          <a:p>
            <a:pPr algn="ctr"/>
            <a:r>
              <a:rPr lang="es-CO" sz="1600" dirty="0">
                <a:solidFill>
                  <a:schemeClr val="bg1"/>
                </a:solidFill>
              </a:rPr>
              <a:t>Donec fringilla est orci. Orci varius natoque penatibus et magnis dis. </a:t>
            </a:r>
          </a:p>
        </p:txBody>
      </p:sp>
      <p:sp>
        <p:nvSpPr>
          <p:cNvPr id="52" name="Rectángulo 51">
            <a:extLst>
              <a:ext uri="{FF2B5EF4-FFF2-40B4-BE49-F238E27FC236}">
                <a16:creationId xmlns:a16="http://schemas.microsoft.com/office/drawing/2014/main" id="{764B7D50-EC45-42D4-BAA5-E9BDBB81D0A5}"/>
              </a:ext>
            </a:extLst>
          </p:cNvPr>
          <p:cNvSpPr/>
          <p:nvPr/>
        </p:nvSpPr>
        <p:spPr>
          <a:xfrm>
            <a:off x="8383738" y="3172840"/>
            <a:ext cx="1878328" cy="1323439"/>
          </a:xfrm>
          <a:prstGeom prst="rect">
            <a:avLst/>
          </a:prstGeom>
        </p:spPr>
        <p:txBody>
          <a:bodyPr wrap="square">
            <a:spAutoFit/>
          </a:bodyPr>
          <a:lstStyle/>
          <a:p>
            <a:pPr algn="ctr"/>
            <a:r>
              <a:rPr lang="es-CO" sz="1600" b="1" dirty="0">
                <a:solidFill>
                  <a:schemeClr val="bg1"/>
                </a:solidFill>
              </a:rPr>
              <a:t>TITLE</a:t>
            </a:r>
          </a:p>
          <a:p>
            <a:pPr algn="ctr"/>
            <a:r>
              <a:rPr lang="es-CO" sz="1600" dirty="0">
                <a:solidFill>
                  <a:schemeClr val="bg1"/>
                </a:solidFill>
              </a:rPr>
              <a:t>Donec fringilla est orci. Orci varius natoque penatibus et magnis dis.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5" name="Grupo 44">
            <a:extLst>
              <a:ext uri="{FF2B5EF4-FFF2-40B4-BE49-F238E27FC236}">
                <a16:creationId xmlns:a16="http://schemas.microsoft.com/office/drawing/2014/main" id="{B82BD3C5-E3DC-4A8F-A22D-85780B815F96}"/>
              </a:ext>
            </a:extLst>
          </p:cNvPr>
          <p:cNvGrpSpPr/>
          <p:nvPr/>
        </p:nvGrpSpPr>
        <p:grpSpPr>
          <a:xfrm>
            <a:off x="7797190" y="60801"/>
            <a:ext cx="4006755" cy="4048896"/>
            <a:chOff x="3275264" y="696235"/>
            <a:chExt cx="5955823" cy="6018463"/>
          </a:xfrm>
        </p:grpSpPr>
        <p:sp>
          <p:nvSpPr>
            <p:cNvPr id="46" name="Rectángulo 45">
              <a:extLst>
                <a:ext uri="{FF2B5EF4-FFF2-40B4-BE49-F238E27FC236}">
                  <a16:creationId xmlns:a16="http://schemas.microsoft.com/office/drawing/2014/main" id="{E577A862-98FD-4ECA-87D3-612A2833855F}"/>
                </a:ext>
              </a:extLst>
            </p:cNvPr>
            <p:cNvSpPr/>
            <p:nvPr/>
          </p:nvSpPr>
          <p:spPr>
            <a:xfrm>
              <a:off x="3275264" y="4752923"/>
              <a:ext cx="1610636" cy="1961775"/>
            </a:xfrm>
            <a:prstGeom prst="rect">
              <a:avLst/>
            </a:prstGeom>
            <a:noFill/>
            <a:ln w="1905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ángulo 46">
              <a:extLst>
                <a:ext uri="{FF2B5EF4-FFF2-40B4-BE49-F238E27FC236}">
                  <a16:creationId xmlns:a16="http://schemas.microsoft.com/office/drawing/2014/main" id="{884EB570-DE01-4951-955D-61626E8C5B8B}"/>
                </a:ext>
              </a:extLst>
            </p:cNvPr>
            <p:cNvSpPr/>
            <p:nvPr/>
          </p:nvSpPr>
          <p:spPr>
            <a:xfrm>
              <a:off x="6691087" y="696235"/>
              <a:ext cx="2540000" cy="1364788"/>
            </a:xfrm>
            <a:prstGeom prst="rect">
              <a:avLst/>
            </a:prstGeom>
            <a:noFill/>
            <a:ln w="1905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ángulo 47">
              <a:extLst>
                <a:ext uri="{FF2B5EF4-FFF2-40B4-BE49-F238E27FC236}">
                  <a16:creationId xmlns:a16="http://schemas.microsoft.com/office/drawing/2014/main" id="{C8D9402B-BAA3-4F21-BF21-0FFBC9E9C95E}"/>
                </a:ext>
              </a:extLst>
            </p:cNvPr>
            <p:cNvSpPr/>
            <p:nvPr/>
          </p:nvSpPr>
          <p:spPr>
            <a:xfrm>
              <a:off x="6866557" y="3658092"/>
              <a:ext cx="1944704" cy="2262795"/>
            </a:xfrm>
            <a:prstGeom prst="rect">
              <a:avLst/>
            </a:prstGeom>
            <a:noFill/>
            <a:ln w="7620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ángulo 48">
              <a:extLst>
                <a:ext uri="{FF2B5EF4-FFF2-40B4-BE49-F238E27FC236}">
                  <a16:creationId xmlns:a16="http://schemas.microsoft.com/office/drawing/2014/main" id="{98A4E53C-6482-4891-907E-6925111A9B3E}"/>
                </a:ext>
              </a:extLst>
            </p:cNvPr>
            <p:cNvSpPr/>
            <p:nvPr/>
          </p:nvSpPr>
          <p:spPr>
            <a:xfrm>
              <a:off x="3487316" y="3848164"/>
              <a:ext cx="1610635" cy="2610693"/>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ángulo 49">
              <a:extLst>
                <a:ext uri="{FF2B5EF4-FFF2-40B4-BE49-F238E27FC236}">
                  <a16:creationId xmlns:a16="http://schemas.microsoft.com/office/drawing/2014/main" id="{EABFA010-3D66-4B04-8DAE-74336F076762}"/>
                </a:ext>
              </a:extLst>
            </p:cNvPr>
            <p:cNvSpPr/>
            <p:nvPr/>
          </p:nvSpPr>
          <p:spPr>
            <a:xfrm>
              <a:off x="7437001" y="892180"/>
              <a:ext cx="1567543" cy="1567543"/>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ángulo 50">
              <a:extLst>
                <a:ext uri="{FF2B5EF4-FFF2-40B4-BE49-F238E27FC236}">
                  <a16:creationId xmlns:a16="http://schemas.microsoft.com/office/drawing/2014/main" id="{3542064D-9BE3-4CB2-8648-183FFBDE80B1}"/>
                </a:ext>
              </a:extLst>
            </p:cNvPr>
            <p:cNvSpPr/>
            <p:nvPr/>
          </p:nvSpPr>
          <p:spPr>
            <a:xfrm>
              <a:off x="3908093" y="1146627"/>
              <a:ext cx="4709885" cy="4709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52" name="Rectángulo 51">
              <a:extLst>
                <a:ext uri="{FF2B5EF4-FFF2-40B4-BE49-F238E27FC236}">
                  <a16:creationId xmlns:a16="http://schemas.microsoft.com/office/drawing/2014/main" id="{0E1AE055-94B8-40FC-96B2-B2F05253B887}"/>
                </a:ext>
              </a:extLst>
            </p:cNvPr>
            <p:cNvSpPr/>
            <p:nvPr/>
          </p:nvSpPr>
          <p:spPr>
            <a:xfrm>
              <a:off x="4151084" y="1262743"/>
              <a:ext cx="4339772" cy="4339772"/>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Conector recto 52">
              <a:extLst>
                <a:ext uri="{FF2B5EF4-FFF2-40B4-BE49-F238E27FC236}">
                  <a16:creationId xmlns:a16="http://schemas.microsoft.com/office/drawing/2014/main" id="{8AC153FA-9148-4A98-962E-EC3C16DEEB16}"/>
                </a:ext>
              </a:extLst>
            </p:cNvPr>
            <p:cNvCxnSpPr/>
            <p:nvPr/>
          </p:nvCxnSpPr>
          <p:spPr>
            <a:xfrm flipH="1">
              <a:off x="8490856" y="2061023"/>
              <a:ext cx="513688" cy="0"/>
            </a:xfrm>
            <a:prstGeom prst="line">
              <a:avLst/>
            </a:prstGeom>
            <a:ln w="19050">
              <a:solidFill>
                <a:srgbClr val="48606F"/>
              </a:solidFill>
            </a:ln>
          </p:spPr>
          <p:style>
            <a:lnRef idx="1">
              <a:schemeClr val="accent1"/>
            </a:lnRef>
            <a:fillRef idx="0">
              <a:schemeClr val="accent1"/>
            </a:fillRef>
            <a:effectRef idx="0">
              <a:schemeClr val="accent1"/>
            </a:effectRef>
            <a:fontRef idx="minor">
              <a:schemeClr val="tx1"/>
            </a:fontRef>
          </p:style>
        </p:cxnSp>
        <p:cxnSp>
          <p:nvCxnSpPr>
            <p:cNvPr id="54" name="Conector recto 53">
              <a:extLst>
                <a:ext uri="{FF2B5EF4-FFF2-40B4-BE49-F238E27FC236}">
                  <a16:creationId xmlns:a16="http://schemas.microsoft.com/office/drawing/2014/main" id="{8E4C5CBC-C491-4FEF-BD00-3B72C2A90849}"/>
                </a:ext>
              </a:extLst>
            </p:cNvPr>
            <p:cNvCxnSpPr/>
            <p:nvPr/>
          </p:nvCxnSpPr>
          <p:spPr>
            <a:xfrm>
              <a:off x="3487316" y="4752923"/>
              <a:ext cx="663768" cy="0"/>
            </a:xfrm>
            <a:prstGeom prst="line">
              <a:avLst/>
            </a:prstGeom>
            <a:ln w="19050">
              <a:solidFill>
                <a:srgbClr val="48606F"/>
              </a:solidFill>
            </a:ln>
          </p:spPr>
          <p:style>
            <a:lnRef idx="1">
              <a:schemeClr val="accent1"/>
            </a:lnRef>
            <a:fillRef idx="0">
              <a:schemeClr val="accent1"/>
            </a:fillRef>
            <a:effectRef idx="0">
              <a:schemeClr val="accent1"/>
            </a:effectRef>
            <a:fontRef idx="minor">
              <a:schemeClr val="tx1"/>
            </a:fontRef>
          </p:style>
        </p:cxnSp>
        <p:cxnSp>
          <p:nvCxnSpPr>
            <p:cNvPr id="55" name="Conector recto 54">
              <a:extLst>
                <a:ext uri="{FF2B5EF4-FFF2-40B4-BE49-F238E27FC236}">
                  <a16:creationId xmlns:a16="http://schemas.microsoft.com/office/drawing/2014/main" id="{EEEB798C-C27A-4DB6-BA13-B731F8D9600C}"/>
                </a:ext>
              </a:extLst>
            </p:cNvPr>
            <p:cNvCxnSpPr/>
            <p:nvPr/>
          </p:nvCxnSpPr>
          <p:spPr>
            <a:xfrm flipV="1">
              <a:off x="4885900" y="5602515"/>
              <a:ext cx="0" cy="856342"/>
            </a:xfrm>
            <a:prstGeom prst="line">
              <a:avLst/>
            </a:prstGeom>
            <a:ln w="19050">
              <a:solidFill>
                <a:srgbClr val="48606F"/>
              </a:solidFill>
            </a:ln>
          </p:spPr>
          <p:style>
            <a:lnRef idx="1">
              <a:schemeClr val="accent1"/>
            </a:lnRef>
            <a:fillRef idx="0">
              <a:schemeClr val="accent1"/>
            </a:fillRef>
            <a:effectRef idx="0">
              <a:schemeClr val="accent1"/>
            </a:effectRef>
            <a:fontRef idx="minor">
              <a:schemeClr val="tx1"/>
            </a:fontRef>
          </p:style>
        </p:cxnSp>
      </p:grpSp>
      <p:grpSp>
        <p:nvGrpSpPr>
          <p:cNvPr id="34" name="Grupo 33">
            <a:extLst>
              <a:ext uri="{FF2B5EF4-FFF2-40B4-BE49-F238E27FC236}">
                <a16:creationId xmlns:a16="http://schemas.microsoft.com/office/drawing/2014/main" id="{165134B0-01E0-4158-AF02-F0C663AC1B2B}"/>
              </a:ext>
            </a:extLst>
          </p:cNvPr>
          <p:cNvGrpSpPr/>
          <p:nvPr/>
        </p:nvGrpSpPr>
        <p:grpSpPr>
          <a:xfrm>
            <a:off x="289393" y="3075430"/>
            <a:ext cx="4006755" cy="4048896"/>
            <a:chOff x="3275264" y="696235"/>
            <a:chExt cx="5955823" cy="6018463"/>
          </a:xfrm>
        </p:grpSpPr>
        <p:sp>
          <p:nvSpPr>
            <p:cNvPr id="35" name="Rectángulo 34">
              <a:extLst>
                <a:ext uri="{FF2B5EF4-FFF2-40B4-BE49-F238E27FC236}">
                  <a16:creationId xmlns:a16="http://schemas.microsoft.com/office/drawing/2014/main" id="{6EA9C167-A10B-4E83-978B-94454BD5FCE1}"/>
                </a:ext>
              </a:extLst>
            </p:cNvPr>
            <p:cNvSpPr/>
            <p:nvPr/>
          </p:nvSpPr>
          <p:spPr>
            <a:xfrm>
              <a:off x="3275264" y="4752923"/>
              <a:ext cx="1610636" cy="1961775"/>
            </a:xfrm>
            <a:prstGeom prst="rect">
              <a:avLst/>
            </a:prstGeom>
            <a:noFill/>
            <a:ln w="1905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ángulo 35">
              <a:extLst>
                <a:ext uri="{FF2B5EF4-FFF2-40B4-BE49-F238E27FC236}">
                  <a16:creationId xmlns:a16="http://schemas.microsoft.com/office/drawing/2014/main" id="{2CD54DC5-906A-428B-B804-91617CAF7DD7}"/>
                </a:ext>
              </a:extLst>
            </p:cNvPr>
            <p:cNvSpPr/>
            <p:nvPr/>
          </p:nvSpPr>
          <p:spPr>
            <a:xfrm>
              <a:off x="6691087" y="696235"/>
              <a:ext cx="2540000" cy="1364788"/>
            </a:xfrm>
            <a:prstGeom prst="rect">
              <a:avLst/>
            </a:prstGeom>
            <a:noFill/>
            <a:ln w="1905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ángulo 36">
              <a:extLst>
                <a:ext uri="{FF2B5EF4-FFF2-40B4-BE49-F238E27FC236}">
                  <a16:creationId xmlns:a16="http://schemas.microsoft.com/office/drawing/2014/main" id="{97D83F74-A93A-4D8E-A22D-87430239B7A6}"/>
                </a:ext>
              </a:extLst>
            </p:cNvPr>
            <p:cNvSpPr/>
            <p:nvPr/>
          </p:nvSpPr>
          <p:spPr>
            <a:xfrm>
              <a:off x="6866557" y="3658092"/>
              <a:ext cx="1944704" cy="2262795"/>
            </a:xfrm>
            <a:prstGeom prst="rect">
              <a:avLst/>
            </a:prstGeom>
            <a:noFill/>
            <a:ln w="7620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ángulo 37">
              <a:extLst>
                <a:ext uri="{FF2B5EF4-FFF2-40B4-BE49-F238E27FC236}">
                  <a16:creationId xmlns:a16="http://schemas.microsoft.com/office/drawing/2014/main" id="{9BF810A9-6B7A-4F8F-B820-15D104E4981C}"/>
                </a:ext>
              </a:extLst>
            </p:cNvPr>
            <p:cNvSpPr/>
            <p:nvPr/>
          </p:nvSpPr>
          <p:spPr>
            <a:xfrm>
              <a:off x="3487316" y="3848164"/>
              <a:ext cx="1610635" cy="2610693"/>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ángulo 38">
              <a:extLst>
                <a:ext uri="{FF2B5EF4-FFF2-40B4-BE49-F238E27FC236}">
                  <a16:creationId xmlns:a16="http://schemas.microsoft.com/office/drawing/2014/main" id="{84F4FB71-A755-43EA-A28A-059E058CC1CD}"/>
                </a:ext>
              </a:extLst>
            </p:cNvPr>
            <p:cNvSpPr/>
            <p:nvPr/>
          </p:nvSpPr>
          <p:spPr>
            <a:xfrm>
              <a:off x="7437001" y="892180"/>
              <a:ext cx="1567543" cy="1567543"/>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ángulo 39">
              <a:extLst>
                <a:ext uri="{FF2B5EF4-FFF2-40B4-BE49-F238E27FC236}">
                  <a16:creationId xmlns:a16="http://schemas.microsoft.com/office/drawing/2014/main" id="{E95F93A9-7997-436D-9264-7ED592E73FF8}"/>
                </a:ext>
              </a:extLst>
            </p:cNvPr>
            <p:cNvSpPr/>
            <p:nvPr/>
          </p:nvSpPr>
          <p:spPr>
            <a:xfrm>
              <a:off x="3908093" y="1146627"/>
              <a:ext cx="4709885" cy="4709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41" name="Rectángulo 40">
              <a:extLst>
                <a:ext uri="{FF2B5EF4-FFF2-40B4-BE49-F238E27FC236}">
                  <a16:creationId xmlns:a16="http://schemas.microsoft.com/office/drawing/2014/main" id="{75A5064D-856D-4754-824C-A4C8B4F27BA9}"/>
                </a:ext>
              </a:extLst>
            </p:cNvPr>
            <p:cNvSpPr/>
            <p:nvPr/>
          </p:nvSpPr>
          <p:spPr>
            <a:xfrm>
              <a:off x="4151084" y="1262743"/>
              <a:ext cx="4339772" cy="4339772"/>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Conector recto 41">
              <a:extLst>
                <a:ext uri="{FF2B5EF4-FFF2-40B4-BE49-F238E27FC236}">
                  <a16:creationId xmlns:a16="http://schemas.microsoft.com/office/drawing/2014/main" id="{2E08A972-5B1E-4B8E-81DF-7BA86CB718EA}"/>
                </a:ext>
              </a:extLst>
            </p:cNvPr>
            <p:cNvCxnSpPr/>
            <p:nvPr/>
          </p:nvCxnSpPr>
          <p:spPr>
            <a:xfrm flipH="1">
              <a:off x="8490856" y="2061023"/>
              <a:ext cx="513688" cy="0"/>
            </a:xfrm>
            <a:prstGeom prst="line">
              <a:avLst/>
            </a:prstGeom>
            <a:ln w="19050">
              <a:solidFill>
                <a:srgbClr val="48606F"/>
              </a:solidFil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2512E728-F90A-4642-B1D8-7C0E4CA15A8B}"/>
                </a:ext>
              </a:extLst>
            </p:cNvPr>
            <p:cNvCxnSpPr/>
            <p:nvPr/>
          </p:nvCxnSpPr>
          <p:spPr>
            <a:xfrm>
              <a:off x="3487316" y="4752923"/>
              <a:ext cx="663768" cy="0"/>
            </a:xfrm>
            <a:prstGeom prst="line">
              <a:avLst/>
            </a:prstGeom>
            <a:ln w="19050">
              <a:solidFill>
                <a:srgbClr val="48606F"/>
              </a:solidFill>
            </a:ln>
          </p:spPr>
          <p:style>
            <a:lnRef idx="1">
              <a:schemeClr val="accent1"/>
            </a:lnRef>
            <a:fillRef idx="0">
              <a:schemeClr val="accent1"/>
            </a:fillRef>
            <a:effectRef idx="0">
              <a:schemeClr val="accent1"/>
            </a:effectRef>
            <a:fontRef idx="minor">
              <a:schemeClr val="tx1"/>
            </a:fontRef>
          </p:style>
        </p:cxnSp>
        <p:cxnSp>
          <p:nvCxnSpPr>
            <p:cNvPr id="44" name="Conector recto 43">
              <a:extLst>
                <a:ext uri="{FF2B5EF4-FFF2-40B4-BE49-F238E27FC236}">
                  <a16:creationId xmlns:a16="http://schemas.microsoft.com/office/drawing/2014/main" id="{1F48031B-7B83-4BF9-880E-49AB0927AB8E}"/>
                </a:ext>
              </a:extLst>
            </p:cNvPr>
            <p:cNvCxnSpPr/>
            <p:nvPr/>
          </p:nvCxnSpPr>
          <p:spPr>
            <a:xfrm flipV="1">
              <a:off x="4885900" y="5602515"/>
              <a:ext cx="0" cy="856342"/>
            </a:xfrm>
            <a:prstGeom prst="line">
              <a:avLst/>
            </a:prstGeom>
            <a:ln w="19050">
              <a:solidFill>
                <a:srgbClr val="48606F"/>
              </a:solidFill>
            </a:ln>
          </p:spPr>
          <p:style>
            <a:lnRef idx="1">
              <a:schemeClr val="accent1"/>
            </a:lnRef>
            <a:fillRef idx="0">
              <a:schemeClr val="accent1"/>
            </a:fillRef>
            <a:effectRef idx="0">
              <a:schemeClr val="accent1"/>
            </a:effectRef>
            <a:fontRef idx="minor">
              <a:schemeClr val="tx1"/>
            </a:fontRef>
          </p:style>
        </p:cxnSp>
      </p:grpSp>
      <p:grpSp>
        <p:nvGrpSpPr>
          <p:cNvPr id="23" name="Grupo 22">
            <a:extLst>
              <a:ext uri="{FF2B5EF4-FFF2-40B4-BE49-F238E27FC236}">
                <a16:creationId xmlns:a16="http://schemas.microsoft.com/office/drawing/2014/main" id="{42BB43E7-D7B4-4B12-A2D2-8B6E275C19AB}"/>
              </a:ext>
            </a:extLst>
          </p:cNvPr>
          <p:cNvGrpSpPr/>
          <p:nvPr/>
        </p:nvGrpSpPr>
        <p:grpSpPr>
          <a:xfrm>
            <a:off x="136993" y="2923030"/>
            <a:ext cx="4006755" cy="4048896"/>
            <a:chOff x="3275264" y="696235"/>
            <a:chExt cx="5955823" cy="6018463"/>
          </a:xfrm>
        </p:grpSpPr>
        <p:sp>
          <p:nvSpPr>
            <p:cNvPr id="24" name="Rectángulo 23">
              <a:extLst>
                <a:ext uri="{FF2B5EF4-FFF2-40B4-BE49-F238E27FC236}">
                  <a16:creationId xmlns:a16="http://schemas.microsoft.com/office/drawing/2014/main" id="{7A322753-560B-47F8-8BEE-0CBC47D782E2}"/>
                </a:ext>
              </a:extLst>
            </p:cNvPr>
            <p:cNvSpPr/>
            <p:nvPr/>
          </p:nvSpPr>
          <p:spPr>
            <a:xfrm>
              <a:off x="3275264" y="4752923"/>
              <a:ext cx="1610636" cy="1961775"/>
            </a:xfrm>
            <a:prstGeom prst="rect">
              <a:avLst/>
            </a:prstGeom>
            <a:noFill/>
            <a:ln w="1905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ángulo 24">
              <a:extLst>
                <a:ext uri="{FF2B5EF4-FFF2-40B4-BE49-F238E27FC236}">
                  <a16:creationId xmlns:a16="http://schemas.microsoft.com/office/drawing/2014/main" id="{6E863DEF-799B-4C82-9107-67F15CF5DEB4}"/>
                </a:ext>
              </a:extLst>
            </p:cNvPr>
            <p:cNvSpPr/>
            <p:nvPr/>
          </p:nvSpPr>
          <p:spPr>
            <a:xfrm>
              <a:off x="6691087" y="696235"/>
              <a:ext cx="2540000" cy="1364788"/>
            </a:xfrm>
            <a:prstGeom prst="rect">
              <a:avLst/>
            </a:prstGeom>
            <a:noFill/>
            <a:ln w="1905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ángulo 25">
              <a:extLst>
                <a:ext uri="{FF2B5EF4-FFF2-40B4-BE49-F238E27FC236}">
                  <a16:creationId xmlns:a16="http://schemas.microsoft.com/office/drawing/2014/main" id="{CE09D76A-098D-4051-990F-60E511DB4D4C}"/>
                </a:ext>
              </a:extLst>
            </p:cNvPr>
            <p:cNvSpPr/>
            <p:nvPr/>
          </p:nvSpPr>
          <p:spPr>
            <a:xfrm>
              <a:off x="6866557" y="3658092"/>
              <a:ext cx="1944704" cy="2262795"/>
            </a:xfrm>
            <a:prstGeom prst="rect">
              <a:avLst/>
            </a:prstGeom>
            <a:noFill/>
            <a:ln w="7620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ángulo 26">
              <a:extLst>
                <a:ext uri="{FF2B5EF4-FFF2-40B4-BE49-F238E27FC236}">
                  <a16:creationId xmlns:a16="http://schemas.microsoft.com/office/drawing/2014/main" id="{0042F118-7A31-470B-9ABE-D61752594F6B}"/>
                </a:ext>
              </a:extLst>
            </p:cNvPr>
            <p:cNvSpPr/>
            <p:nvPr/>
          </p:nvSpPr>
          <p:spPr>
            <a:xfrm>
              <a:off x="3487316" y="3848164"/>
              <a:ext cx="1610635" cy="2610693"/>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ángulo 27">
              <a:extLst>
                <a:ext uri="{FF2B5EF4-FFF2-40B4-BE49-F238E27FC236}">
                  <a16:creationId xmlns:a16="http://schemas.microsoft.com/office/drawing/2014/main" id="{D78DA897-7E64-4A5A-948A-FED4A75E7CAB}"/>
                </a:ext>
              </a:extLst>
            </p:cNvPr>
            <p:cNvSpPr/>
            <p:nvPr/>
          </p:nvSpPr>
          <p:spPr>
            <a:xfrm>
              <a:off x="7437001" y="892180"/>
              <a:ext cx="1567543" cy="1567543"/>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ángulo 28">
              <a:extLst>
                <a:ext uri="{FF2B5EF4-FFF2-40B4-BE49-F238E27FC236}">
                  <a16:creationId xmlns:a16="http://schemas.microsoft.com/office/drawing/2014/main" id="{F0E7F22C-7683-4A49-8B5D-E7257E48B04C}"/>
                </a:ext>
              </a:extLst>
            </p:cNvPr>
            <p:cNvSpPr/>
            <p:nvPr/>
          </p:nvSpPr>
          <p:spPr>
            <a:xfrm>
              <a:off x="3908093" y="1146627"/>
              <a:ext cx="4709885" cy="4709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30" name="Rectángulo 29">
              <a:extLst>
                <a:ext uri="{FF2B5EF4-FFF2-40B4-BE49-F238E27FC236}">
                  <a16:creationId xmlns:a16="http://schemas.microsoft.com/office/drawing/2014/main" id="{FCAB0D46-A69F-4FC7-BB9E-F891B35BE79C}"/>
                </a:ext>
              </a:extLst>
            </p:cNvPr>
            <p:cNvSpPr/>
            <p:nvPr/>
          </p:nvSpPr>
          <p:spPr>
            <a:xfrm>
              <a:off x="4151084" y="1262743"/>
              <a:ext cx="4339772" cy="4339772"/>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Conector recto 30">
              <a:extLst>
                <a:ext uri="{FF2B5EF4-FFF2-40B4-BE49-F238E27FC236}">
                  <a16:creationId xmlns:a16="http://schemas.microsoft.com/office/drawing/2014/main" id="{817F1381-F2B9-4BF7-8148-C381FCC081F4}"/>
                </a:ext>
              </a:extLst>
            </p:cNvPr>
            <p:cNvCxnSpPr/>
            <p:nvPr/>
          </p:nvCxnSpPr>
          <p:spPr>
            <a:xfrm flipH="1">
              <a:off x="8490856" y="2061023"/>
              <a:ext cx="513688" cy="0"/>
            </a:xfrm>
            <a:prstGeom prst="line">
              <a:avLst/>
            </a:prstGeom>
            <a:ln w="19050">
              <a:solidFill>
                <a:srgbClr val="48606F"/>
              </a:solidFill>
            </a:ln>
          </p:spPr>
          <p:style>
            <a:lnRef idx="1">
              <a:schemeClr val="accent1"/>
            </a:lnRef>
            <a:fillRef idx="0">
              <a:schemeClr val="accent1"/>
            </a:fillRef>
            <a:effectRef idx="0">
              <a:schemeClr val="accent1"/>
            </a:effectRef>
            <a:fontRef idx="minor">
              <a:schemeClr val="tx1"/>
            </a:fontRef>
          </p:style>
        </p:cxnSp>
        <p:cxnSp>
          <p:nvCxnSpPr>
            <p:cNvPr id="32" name="Conector recto 31">
              <a:extLst>
                <a:ext uri="{FF2B5EF4-FFF2-40B4-BE49-F238E27FC236}">
                  <a16:creationId xmlns:a16="http://schemas.microsoft.com/office/drawing/2014/main" id="{1DCEFAB6-8D93-4EB8-8276-F5E2C9A879B0}"/>
                </a:ext>
              </a:extLst>
            </p:cNvPr>
            <p:cNvCxnSpPr/>
            <p:nvPr/>
          </p:nvCxnSpPr>
          <p:spPr>
            <a:xfrm>
              <a:off x="3487316" y="4752923"/>
              <a:ext cx="663768" cy="0"/>
            </a:xfrm>
            <a:prstGeom prst="line">
              <a:avLst/>
            </a:prstGeom>
            <a:ln w="19050">
              <a:solidFill>
                <a:srgbClr val="48606F"/>
              </a:solidFill>
            </a:ln>
          </p:spPr>
          <p:style>
            <a:lnRef idx="1">
              <a:schemeClr val="accent1"/>
            </a:lnRef>
            <a:fillRef idx="0">
              <a:schemeClr val="accent1"/>
            </a:fillRef>
            <a:effectRef idx="0">
              <a:schemeClr val="accent1"/>
            </a:effectRef>
            <a:fontRef idx="minor">
              <a:schemeClr val="tx1"/>
            </a:fontRef>
          </p:style>
        </p:cxnSp>
        <p:cxnSp>
          <p:nvCxnSpPr>
            <p:cNvPr id="33" name="Conector recto 32">
              <a:extLst>
                <a:ext uri="{FF2B5EF4-FFF2-40B4-BE49-F238E27FC236}">
                  <a16:creationId xmlns:a16="http://schemas.microsoft.com/office/drawing/2014/main" id="{695935BF-7272-4683-8F22-91AB70F7140C}"/>
                </a:ext>
              </a:extLst>
            </p:cNvPr>
            <p:cNvCxnSpPr/>
            <p:nvPr/>
          </p:nvCxnSpPr>
          <p:spPr>
            <a:xfrm flipV="1">
              <a:off x="4885900" y="5602515"/>
              <a:ext cx="0" cy="856342"/>
            </a:xfrm>
            <a:prstGeom prst="line">
              <a:avLst/>
            </a:prstGeom>
            <a:ln w="19050">
              <a:solidFill>
                <a:srgbClr val="48606F"/>
              </a:solidFill>
            </a:ln>
          </p:spPr>
          <p:style>
            <a:lnRef idx="1">
              <a:schemeClr val="accent1"/>
            </a:lnRef>
            <a:fillRef idx="0">
              <a:schemeClr val="accent1"/>
            </a:fillRef>
            <a:effectRef idx="0">
              <a:schemeClr val="accent1"/>
            </a:effectRef>
            <a:fontRef idx="minor">
              <a:schemeClr val="tx1"/>
            </a:fontRef>
          </p:style>
        </p:cxnSp>
      </p:grpSp>
      <p:sp>
        <p:nvSpPr>
          <p:cNvPr id="6" name="CuadroTexto 5">
            <a:extLst>
              <a:ext uri="{FF2B5EF4-FFF2-40B4-BE49-F238E27FC236}">
                <a16:creationId xmlns:a16="http://schemas.microsoft.com/office/drawing/2014/main" id="{59B29C22-2821-4356-93C2-E46386C9287A}"/>
              </a:ext>
            </a:extLst>
          </p:cNvPr>
          <p:cNvSpPr txBox="1"/>
          <p:nvPr/>
        </p:nvSpPr>
        <p:spPr>
          <a:xfrm>
            <a:off x="4061293" y="1805594"/>
            <a:ext cx="3657600" cy="923330"/>
          </a:xfrm>
          <a:prstGeom prst="rect">
            <a:avLst/>
          </a:prstGeom>
          <a:noFill/>
        </p:spPr>
        <p:txBody>
          <a:bodyPr wrap="square" rtlCol="0">
            <a:spAutoFit/>
          </a:bodyPr>
          <a:lstStyle/>
          <a:p>
            <a:pPr algn="ctr"/>
            <a:r>
              <a:rPr lang="en-US" sz="5400" dirty="0">
                <a:solidFill>
                  <a:srgbClr val="1DBADD"/>
                </a:solidFill>
                <a:latin typeface="Arial Black" panose="020B0A04020102020204" pitchFamily="34" charset="0"/>
              </a:rPr>
              <a:t>THANKS</a:t>
            </a:r>
          </a:p>
        </p:txBody>
      </p:sp>
      <p:grpSp>
        <p:nvGrpSpPr>
          <p:cNvPr id="9" name="Group 64">
            <a:extLst>
              <a:ext uri="{FF2B5EF4-FFF2-40B4-BE49-F238E27FC236}">
                <a16:creationId xmlns:a16="http://schemas.microsoft.com/office/drawing/2014/main" id="{CABE6173-39FC-467F-962B-576260EBE4E2}"/>
              </a:ext>
            </a:extLst>
          </p:cNvPr>
          <p:cNvGrpSpPr>
            <a:grpSpLocks/>
          </p:cNvGrpSpPr>
          <p:nvPr/>
        </p:nvGrpSpPr>
        <p:grpSpPr bwMode="auto">
          <a:xfrm>
            <a:off x="5320183" y="4687803"/>
            <a:ext cx="1281907" cy="380204"/>
            <a:chOff x="2315487" y="10721814"/>
            <a:chExt cx="2562325" cy="760759"/>
          </a:xfrm>
          <a:solidFill>
            <a:srgbClr val="1DBADD"/>
          </a:solidFill>
        </p:grpSpPr>
        <p:sp>
          <p:nvSpPr>
            <p:cNvPr id="10" name="Freeform 312">
              <a:extLst>
                <a:ext uri="{FF2B5EF4-FFF2-40B4-BE49-F238E27FC236}">
                  <a16:creationId xmlns:a16="http://schemas.microsoft.com/office/drawing/2014/main" id="{49010938-D0AD-41AB-87EE-68C18CEB2983}"/>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sp>
          <p:nvSpPr>
            <p:cNvPr id="11" name="Freeform 317">
              <a:extLst>
                <a:ext uri="{FF2B5EF4-FFF2-40B4-BE49-F238E27FC236}">
                  <a16:creationId xmlns:a16="http://schemas.microsoft.com/office/drawing/2014/main" id="{DFC99B2C-C58B-4475-A1DC-C10BF55B503C}"/>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grpSp>
          <p:nvGrpSpPr>
            <p:cNvPr id="12" name="Group 68">
              <a:extLst>
                <a:ext uri="{FF2B5EF4-FFF2-40B4-BE49-F238E27FC236}">
                  <a16:creationId xmlns:a16="http://schemas.microsoft.com/office/drawing/2014/main" id="{F704EB8A-239E-4D3C-BB9F-DC17CA5085CE}"/>
                </a:ext>
              </a:extLst>
            </p:cNvPr>
            <p:cNvGrpSpPr>
              <a:grpSpLocks/>
            </p:cNvGrpSpPr>
            <p:nvPr/>
          </p:nvGrpSpPr>
          <p:grpSpPr bwMode="auto">
            <a:xfrm>
              <a:off x="3215077" y="10726572"/>
              <a:ext cx="756797" cy="756001"/>
              <a:chOff x="7408025" y="7017253"/>
              <a:chExt cx="1340715" cy="1339305"/>
            </a:xfrm>
            <a:grpFill/>
          </p:grpSpPr>
          <p:sp>
            <p:nvSpPr>
              <p:cNvPr id="13" name="Freeform 16">
                <a:extLst>
                  <a:ext uri="{FF2B5EF4-FFF2-40B4-BE49-F238E27FC236}">
                    <a16:creationId xmlns:a16="http://schemas.microsoft.com/office/drawing/2014/main" id="{586E14DC-6005-4B00-9C3B-05D68DF1C385}"/>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noFill/>
                <a:round/>
                <a:headEnd/>
                <a:tailEnd/>
              </a:ln>
            </p:spPr>
            <p:txBody>
              <a:bodyPr/>
              <a:lstStyle/>
              <a:p>
                <a:pPr defTabSz="914217">
                  <a:defRPr/>
                </a:pPr>
                <a:endParaRPr lang="en-US" sz="900" dirty="0">
                  <a:latin typeface="Lato Light"/>
                  <a:cs typeface="Lato Light"/>
                </a:endParaRPr>
              </a:p>
            </p:txBody>
          </p:sp>
          <p:sp>
            <p:nvSpPr>
              <p:cNvPr id="14" name="Oval 74">
                <a:extLst>
                  <a:ext uri="{FF2B5EF4-FFF2-40B4-BE49-F238E27FC236}">
                    <a16:creationId xmlns:a16="http://schemas.microsoft.com/office/drawing/2014/main" id="{FFAEFC99-B3A1-4C1F-98A9-2CEECE2CF16F}"/>
                  </a:ext>
                </a:extLst>
              </p:cNvPr>
              <p:cNvSpPr/>
              <p:nvPr/>
            </p:nvSpPr>
            <p:spPr>
              <a:xfrm>
                <a:off x="7408018" y="7017255"/>
                <a:ext cx="1340715" cy="1339303"/>
              </a:xfrm>
              <a:prstGeom prst="ellipse">
                <a:avLst/>
              </a:prstGeom>
              <a:noFill/>
              <a:ln w="28575" cmpd="sng">
                <a:solidFill>
                  <a:srgbClr val="1DBADD"/>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solidFill>
                  <a:cs typeface="Lato Light"/>
                </a:endParaRPr>
              </a:p>
            </p:txBody>
          </p:sp>
        </p:grpSp>
      </p:grpSp>
      <p:grpSp>
        <p:nvGrpSpPr>
          <p:cNvPr id="2" name="Grupo 1">
            <a:extLst>
              <a:ext uri="{FF2B5EF4-FFF2-40B4-BE49-F238E27FC236}">
                <a16:creationId xmlns:a16="http://schemas.microsoft.com/office/drawing/2014/main" id="{35F84E21-4891-486A-A8BC-89CA42EEC65C}"/>
              </a:ext>
            </a:extLst>
          </p:cNvPr>
          <p:cNvGrpSpPr/>
          <p:nvPr/>
        </p:nvGrpSpPr>
        <p:grpSpPr>
          <a:xfrm>
            <a:off x="4913946" y="2866871"/>
            <a:ext cx="1559296" cy="1522406"/>
            <a:chOff x="6502457" y="2952553"/>
            <a:chExt cx="1559296" cy="1522406"/>
          </a:xfrm>
        </p:grpSpPr>
        <p:sp>
          <p:nvSpPr>
            <p:cNvPr id="15" name="Rectangle 58">
              <a:extLst>
                <a:ext uri="{FF2B5EF4-FFF2-40B4-BE49-F238E27FC236}">
                  <a16:creationId xmlns:a16="http://schemas.microsoft.com/office/drawing/2014/main" id="{426474FE-E870-4640-9F61-31D4D8E66EFE}"/>
                </a:ext>
              </a:extLst>
            </p:cNvPr>
            <p:cNvSpPr>
              <a:spLocks noChangeArrowheads="1"/>
            </p:cNvSpPr>
            <p:nvPr/>
          </p:nvSpPr>
          <p:spPr bwMode="auto">
            <a:xfrm>
              <a:off x="6735026" y="2952553"/>
              <a:ext cx="965928"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lumMod val="50000"/>
                    </a:schemeClr>
                  </a:solidFill>
                </a:rPr>
                <a:t>Address</a:t>
              </a:r>
            </a:p>
          </p:txBody>
        </p:sp>
        <p:sp>
          <p:nvSpPr>
            <p:cNvPr id="16" name="Rectangle 59">
              <a:extLst>
                <a:ext uri="{FF2B5EF4-FFF2-40B4-BE49-F238E27FC236}">
                  <a16:creationId xmlns:a16="http://schemas.microsoft.com/office/drawing/2014/main" id="{D9F3F830-1642-4CF5-B4D0-4DA34D2F28F3}"/>
                </a:ext>
              </a:extLst>
            </p:cNvPr>
            <p:cNvSpPr>
              <a:spLocks noChangeArrowheads="1"/>
            </p:cNvSpPr>
            <p:nvPr/>
          </p:nvSpPr>
          <p:spPr bwMode="auto">
            <a:xfrm>
              <a:off x="6722326" y="3531085"/>
              <a:ext cx="1339427"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lumMod val="50000"/>
                    </a:schemeClr>
                  </a:solidFill>
                </a:rPr>
                <a:t>Contact Info</a:t>
              </a:r>
            </a:p>
          </p:txBody>
        </p:sp>
        <p:sp>
          <p:nvSpPr>
            <p:cNvPr id="17" name="Rectangle 60">
              <a:extLst>
                <a:ext uri="{FF2B5EF4-FFF2-40B4-BE49-F238E27FC236}">
                  <a16:creationId xmlns:a16="http://schemas.microsoft.com/office/drawing/2014/main" id="{5BEE8072-BC28-425F-9DA3-553DC5EB5CF4}"/>
                </a:ext>
              </a:extLst>
            </p:cNvPr>
            <p:cNvSpPr>
              <a:spLocks noChangeArrowheads="1"/>
            </p:cNvSpPr>
            <p:nvPr/>
          </p:nvSpPr>
          <p:spPr bwMode="auto">
            <a:xfrm>
              <a:off x="6722326" y="4105647"/>
              <a:ext cx="1147451"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lumMod val="50000"/>
                    </a:schemeClr>
                  </a:solidFill>
                </a:rPr>
                <a:t>Telephone</a:t>
              </a:r>
            </a:p>
          </p:txBody>
        </p:sp>
        <p:sp>
          <p:nvSpPr>
            <p:cNvPr id="18" name="Freeform 161">
              <a:extLst>
                <a:ext uri="{FF2B5EF4-FFF2-40B4-BE49-F238E27FC236}">
                  <a16:creationId xmlns:a16="http://schemas.microsoft.com/office/drawing/2014/main" id="{C4F31701-967A-467A-8B6F-E7A4F57205C1}"/>
                </a:ext>
              </a:extLst>
            </p:cNvPr>
            <p:cNvSpPr>
              <a:spLocks noChangeArrowheads="1"/>
            </p:cNvSpPr>
            <p:nvPr/>
          </p:nvSpPr>
          <p:spPr bwMode="auto">
            <a:xfrm>
              <a:off x="6521507" y="3049391"/>
              <a:ext cx="253206" cy="328613"/>
            </a:xfrm>
            <a:custGeom>
              <a:avLst/>
              <a:gdLst>
                <a:gd name="T0" fmla="*/ 252583 w 472"/>
                <a:gd name="T1" fmla="*/ 0 h 619"/>
                <a:gd name="T2" fmla="*/ 252583 w 472"/>
                <a:gd name="T3" fmla="*/ 0 h 619"/>
                <a:gd name="T4" fmla="*/ 0 w 472"/>
                <a:gd name="T5" fmla="*/ 249764 h 619"/>
                <a:gd name="T6" fmla="*/ 252583 w 472"/>
                <a:gd name="T7" fmla="*/ 656825 h 619"/>
                <a:gd name="T8" fmla="*/ 504095 w 472"/>
                <a:gd name="T9" fmla="*/ 249764 h 619"/>
                <a:gd name="T10" fmla="*/ 252583 w 472"/>
                <a:gd name="T11" fmla="*/ 0 h 619"/>
                <a:gd name="T12" fmla="*/ 252583 w 472"/>
                <a:gd name="T13" fmla="*/ 594119 h 619"/>
                <a:gd name="T14" fmla="*/ 252583 w 472"/>
                <a:gd name="T15" fmla="*/ 594119 h 619"/>
                <a:gd name="T16" fmla="*/ 48162 w 472"/>
                <a:gd name="T17" fmla="*/ 249764 h 619"/>
                <a:gd name="T18" fmla="*/ 252583 w 472"/>
                <a:gd name="T19" fmla="*/ 30822 h 619"/>
                <a:gd name="T20" fmla="*/ 457003 w 472"/>
                <a:gd name="T21" fmla="*/ 249764 h 619"/>
                <a:gd name="T22" fmla="*/ 252583 w 472"/>
                <a:gd name="T23" fmla="*/ 594119 h 619"/>
                <a:gd name="T24" fmla="*/ 252583 w 472"/>
                <a:gd name="T25" fmla="*/ 140293 h 619"/>
                <a:gd name="T26" fmla="*/ 252583 w 472"/>
                <a:gd name="T27" fmla="*/ 140293 h 619"/>
                <a:gd name="T28" fmla="*/ 142345 w 472"/>
                <a:gd name="T29" fmla="*/ 249764 h 619"/>
                <a:gd name="T30" fmla="*/ 252583 w 472"/>
                <a:gd name="T31" fmla="*/ 343292 h 619"/>
                <a:gd name="T32" fmla="*/ 362820 w 472"/>
                <a:gd name="T33" fmla="*/ 249764 h 619"/>
                <a:gd name="T34" fmla="*/ 252583 w 472"/>
                <a:gd name="T35" fmla="*/ 140293 h 619"/>
                <a:gd name="T36" fmla="*/ 252583 w 472"/>
                <a:gd name="T37" fmla="*/ 312470 h 619"/>
                <a:gd name="T38" fmla="*/ 252583 w 472"/>
                <a:gd name="T39" fmla="*/ 312470 h 619"/>
                <a:gd name="T40" fmla="*/ 189437 w 472"/>
                <a:gd name="T41" fmla="*/ 249764 h 619"/>
                <a:gd name="T42" fmla="*/ 252583 w 472"/>
                <a:gd name="T43" fmla="*/ 187057 h 619"/>
                <a:gd name="T44" fmla="*/ 315728 w 472"/>
                <a:gd name="T45" fmla="*/ 249764 h 619"/>
                <a:gd name="T46" fmla="*/ 252583 w 472"/>
                <a:gd name="T47" fmla="*/ 312470 h 6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2" h="619">
                  <a:moveTo>
                    <a:pt x="236" y="0"/>
                  </a:moveTo>
                  <a:lnTo>
                    <a:pt x="236" y="0"/>
                  </a:lnTo>
                  <a:cubicBezTo>
                    <a:pt x="104" y="0"/>
                    <a:pt x="0" y="103"/>
                    <a:pt x="0" y="235"/>
                  </a:cubicBezTo>
                  <a:cubicBezTo>
                    <a:pt x="0" y="323"/>
                    <a:pt x="192" y="618"/>
                    <a:pt x="236" y="618"/>
                  </a:cubicBezTo>
                  <a:cubicBezTo>
                    <a:pt x="280" y="618"/>
                    <a:pt x="471" y="323"/>
                    <a:pt x="471" y="235"/>
                  </a:cubicBezTo>
                  <a:cubicBezTo>
                    <a:pt x="471" y="103"/>
                    <a:pt x="368" y="0"/>
                    <a:pt x="236" y="0"/>
                  </a:cubicBezTo>
                  <a:close/>
                  <a:moveTo>
                    <a:pt x="236" y="559"/>
                  </a:moveTo>
                  <a:lnTo>
                    <a:pt x="236" y="559"/>
                  </a:lnTo>
                  <a:cubicBezTo>
                    <a:pt x="207" y="559"/>
                    <a:pt x="45" y="309"/>
                    <a:pt x="45" y="235"/>
                  </a:cubicBezTo>
                  <a:cubicBezTo>
                    <a:pt x="45" y="117"/>
                    <a:pt x="133" y="29"/>
                    <a:pt x="236" y="29"/>
                  </a:cubicBezTo>
                  <a:cubicBezTo>
                    <a:pt x="339" y="29"/>
                    <a:pt x="427" y="117"/>
                    <a:pt x="427" y="235"/>
                  </a:cubicBezTo>
                  <a:cubicBezTo>
                    <a:pt x="427" y="309"/>
                    <a:pt x="266" y="559"/>
                    <a:pt x="236" y="559"/>
                  </a:cubicBezTo>
                  <a:close/>
                  <a:moveTo>
                    <a:pt x="236" y="132"/>
                  </a:moveTo>
                  <a:lnTo>
                    <a:pt x="236" y="132"/>
                  </a:lnTo>
                  <a:cubicBezTo>
                    <a:pt x="177" y="132"/>
                    <a:pt x="133" y="176"/>
                    <a:pt x="133" y="235"/>
                  </a:cubicBezTo>
                  <a:cubicBezTo>
                    <a:pt x="133" y="279"/>
                    <a:pt x="177" y="323"/>
                    <a:pt x="236" y="323"/>
                  </a:cubicBezTo>
                  <a:cubicBezTo>
                    <a:pt x="295" y="323"/>
                    <a:pt x="339" y="279"/>
                    <a:pt x="339" y="235"/>
                  </a:cubicBezTo>
                  <a:cubicBezTo>
                    <a:pt x="339" y="176"/>
                    <a:pt x="295" y="132"/>
                    <a:pt x="236" y="132"/>
                  </a:cubicBezTo>
                  <a:close/>
                  <a:moveTo>
                    <a:pt x="236" y="294"/>
                  </a:moveTo>
                  <a:lnTo>
                    <a:pt x="236" y="294"/>
                  </a:lnTo>
                  <a:cubicBezTo>
                    <a:pt x="207" y="294"/>
                    <a:pt x="177" y="264"/>
                    <a:pt x="177" y="235"/>
                  </a:cubicBezTo>
                  <a:cubicBezTo>
                    <a:pt x="177" y="191"/>
                    <a:pt x="207" y="176"/>
                    <a:pt x="236" y="176"/>
                  </a:cubicBezTo>
                  <a:cubicBezTo>
                    <a:pt x="266" y="176"/>
                    <a:pt x="295" y="191"/>
                    <a:pt x="295" y="235"/>
                  </a:cubicBezTo>
                  <a:cubicBezTo>
                    <a:pt x="295" y="264"/>
                    <a:pt x="266" y="294"/>
                    <a:pt x="236" y="2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solidFill>
                  <a:schemeClr val="bg1"/>
                </a:solidFill>
              </a:endParaRPr>
            </a:p>
          </p:txBody>
        </p:sp>
        <p:sp>
          <p:nvSpPr>
            <p:cNvPr id="19" name="Freeform 185">
              <a:extLst>
                <a:ext uri="{FF2B5EF4-FFF2-40B4-BE49-F238E27FC236}">
                  <a16:creationId xmlns:a16="http://schemas.microsoft.com/office/drawing/2014/main" id="{6C8C5EDD-354C-4819-A92D-1F00566DE00E}"/>
                </a:ext>
              </a:extLst>
            </p:cNvPr>
            <p:cNvSpPr>
              <a:spLocks noChangeArrowheads="1"/>
            </p:cNvSpPr>
            <p:nvPr/>
          </p:nvSpPr>
          <p:spPr bwMode="auto">
            <a:xfrm>
              <a:off x="6504838" y="3631097"/>
              <a:ext cx="289719" cy="22145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6" tIns="22858" rIns="45716" bIns="22858" anchor="ctr"/>
            <a:lstStyle/>
            <a:p>
              <a:endParaRPr lang="es-MX" sz="900">
                <a:solidFill>
                  <a:schemeClr val="bg1"/>
                </a:solidFill>
              </a:endParaRPr>
            </a:p>
          </p:txBody>
        </p:sp>
        <p:sp>
          <p:nvSpPr>
            <p:cNvPr id="20" name="Freeform 178">
              <a:extLst>
                <a:ext uri="{FF2B5EF4-FFF2-40B4-BE49-F238E27FC236}">
                  <a16:creationId xmlns:a16="http://schemas.microsoft.com/office/drawing/2014/main" id="{64305A20-9958-4437-8259-FC9DA59E91D1}"/>
                </a:ext>
              </a:extLst>
            </p:cNvPr>
            <p:cNvSpPr>
              <a:spLocks noChangeArrowheads="1"/>
            </p:cNvSpPr>
            <p:nvPr/>
          </p:nvSpPr>
          <p:spPr bwMode="auto">
            <a:xfrm>
              <a:off x="6502457" y="4176291"/>
              <a:ext cx="292100" cy="283369"/>
            </a:xfrm>
            <a:custGeom>
              <a:avLst/>
              <a:gdLst>
                <a:gd name="T0" fmla="*/ 603 w 634"/>
                <a:gd name="T1" fmla="*/ 74 h 619"/>
                <a:gd name="T2" fmla="*/ 603 w 634"/>
                <a:gd name="T3" fmla="*/ 74 h 619"/>
                <a:gd name="T4" fmla="*/ 545 w 634"/>
                <a:gd name="T5" fmla="*/ 15 h 619"/>
                <a:gd name="T6" fmla="*/ 486 w 634"/>
                <a:gd name="T7" fmla="*/ 15 h 619"/>
                <a:gd name="T8" fmla="*/ 412 w 634"/>
                <a:gd name="T9" fmla="*/ 133 h 619"/>
                <a:gd name="T10" fmla="*/ 412 w 634"/>
                <a:gd name="T11" fmla="*/ 191 h 619"/>
                <a:gd name="T12" fmla="*/ 441 w 634"/>
                <a:gd name="T13" fmla="*/ 221 h 619"/>
                <a:gd name="T14" fmla="*/ 353 w 634"/>
                <a:gd name="T15" fmla="*/ 324 h 619"/>
                <a:gd name="T16" fmla="*/ 235 w 634"/>
                <a:gd name="T17" fmla="*/ 427 h 619"/>
                <a:gd name="T18" fmla="*/ 191 w 634"/>
                <a:gd name="T19" fmla="*/ 397 h 619"/>
                <a:gd name="T20" fmla="*/ 132 w 634"/>
                <a:gd name="T21" fmla="*/ 397 h 619"/>
                <a:gd name="T22" fmla="*/ 29 w 634"/>
                <a:gd name="T23" fmla="*/ 486 h 619"/>
                <a:gd name="T24" fmla="*/ 29 w 634"/>
                <a:gd name="T25" fmla="*/ 530 h 619"/>
                <a:gd name="T26" fmla="*/ 88 w 634"/>
                <a:gd name="T27" fmla="*/ 589 h 619"/>
                <a:gd name="T28" fmla="*/ 191 w 634"/>
                <a:gd name="T29" fmla="*/ 589 h 619"/>
                <a:gd name="T30" fmla="*/ 427 w 634"/>
                <a:gd name="T31" fmla="*/ 412 h 619"/>
                <a:gd name="T32" fmla="*/ 603 w 634"/>
                <a:gd name="T33" fmla="*/ 191 h 619"/>
                <a:gd name="T34" fmla="*/ 603 w 634"/>
                <a:gd name="T35" fmla="*/ 74 h 619"/>
                <a:gd name="T36" fmla="*/ 574 w 634"/>
                <a:gd name="T37" fmla="*/ 162 h 619"/>
                <a:gd name="T38" fmla="*/ 574 w 634"/>
                <a:gd name="T39" fmla="*/ 162 h 619"/>
                <a:gd name="T40" fmla="*/ 412 w 634"/>
                <a:gd name="T41" fmla="*/ 383 h 619"/>
                <a:gd name="T42" fmla="*/ 162 w 634"/>
                <a:gd name="T43" fmla="*/ 559 h 619"/>
                <a:gd name="T44" fmla="*/ 103 w 634"/>
                <a:gd name="T45" fmla="*/ 559 h 619"/>
                <a:gd name="T46" fmla="*/ 73 w 634"/>
                <a:gd name="T47" fmla="*/ 530 h 619"/>
                <a:gd name="T48" fmla="*/ 73 w 634"/>
                <a:gd name="T49" fmla="*/ 486 h 619"/>
                <a:gd name="T50" fmla="*/ 147 w 634"/>
                <a:gd name="T51" fmla="*/ 442 h 619"/>
                <a:gd name="T52" fmla="*/ 177 w 634"/>
                <a:gd name="T53" fmla="*/ 442 h 619"/>
                <a:gd name="T54" fmla="*/ 221 w 634"/>
                <a:gd name="T55" fmla="*/ 486 h 619"/>
                <a:gd name="T56" fmla="*/ 500 w 634"/>
                <a:gd name="T57" fmla="*/ 221 h 619"/>
                <a:gd name="T58" fmla="*/ 441 w 634"/>
                <a:gd name="T59" fmla="*/ 176 h 619"/>
                <a:gd name="T60" fmla="*/ 441 w 634"/>
                <a:gd name="T61" fmla="*/ 133 h 619"/>
                <a:gd name="T62" fmla="*/ 500 w 634"/>
                <a:gd name="T63" fmla="*/ 59 h 619"/>
                <a:gd name="T64" fmla="*/ 545 w 634"/>
                <a:gd name="T65" fmla="*/ 59 h 619"/>
                <a:gd name="T66" fmla="*/ 574 w 634"/>
                <a:gd name="T67" fmla="*/ 103 h 619"/>
                <a:gd name="T68" fmla="*/ 574 w 634"/>
                <a:gd name="T69" fmla="*/ 162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4" h="619">
                  <a:moveTo>
                    <a:pt x="603" y="74"/>
                  </a:moveTo>
                  <a:lnTo>
                    <a:pt x="603" y="74"/>
                  </a:lnTo>
                  <a:cubicBezTo>
                    <a:pt x="545" y="15"/>
                    <a:pt x="545" y="15"/>
                    <a:pt x="545" y="15"/>
                  </a:cubicBezTo>
                  <a:cubicBezTo>
                    <a:pt x="530" y="0"/>
                    <a:pt x="500" y="0"/>
                    <a:pt x="486" y="15"/>
                  </a:cubicBezTo>
                  <a:cubicBezTo>
                    <a:pt x="412" y="133"/>
                    <a:pt x="412" y="133"/>
                    <a:pt x="412" y="133"/>
                  </a:cubicBezTo>
                  <a:cubicBezTo>
                    <a:pt x="398" y="147"/>
                    <a:pt x="398" y="176"/>
                    <a:pt x="412" y="191"/>
                  </a:cubicBezTo>
                  <a:cubicBezTo>
                    <a:pt x="441" y="221"/>
                    <a:pt x="441" y="221"/>
                    <a:pt x="441" y="221"/>
                  </a:cubicBezTo>
                  <a:cubicBezTo>
                    <a:pt x="412" y="250"/>
                    <a:pt x="382" y="294"/>
                    <a:pt x="353" y="324"/>
                  </a:cubicBezTo>
                  <a:cubicBezTo>
                    <a:pt x="309" y="368"/>
                    <a:pt x="265" y="397"/>
                    <a:pt x="235" y="427"/>
                  </a:cubicBezTo>
                  <a:cubicBezTo>
                    <a:pt x="191" y="397"/>
                    <a:pt x="191" y="397"/>
                    <a:pt x="191" y="397"/>
                  </a:cubicBezTo>
                  <a:cubicBezTo>
                    <a:pt x="177" y="383"/>
                    <a:pt x="162" y="383"/>
                    <a:pt x="132" y="397"/>
                  </a:cubicBezTo>
                  <a:cubicBezTo>
                    <a:pt x="29" y="486"/>
                    <a:pt x="29" y="486"/>
                    <a:pt x="29" y="486"/>
                  </a:cubicBezTo>
                  <a:cubicBezTo>
                    <a:pt x="0" y="500"/>
                    <a:pt x="15" y="515"/>
                    <a:pt x="29" y="530"/>
                  </a:cubicBezTo>
                  <a:cubicBezTo>
                    <a:pt x="88" y="589"/>
                    <a:pt x="88" y="589"/>
                    <a:pt x="88" y="589"/>
                  </a:cubicBezTo>
                  <a:cubicBezTo>
                    <a:pt x="118" y="618"/>
                    <a:pt x="147" y="618"/>
                    <a:pt x="191" y="589"/>
                  </a:cubicBezTo>
                  <a:cubicBezTo>
                    <a:pt x="191" y="589"/>
                    <a:pt x="324" y="530"/>
                    <a:pt x="427" y="412"/>
                  </a:cubicBezTo>
                  <a:cubicBezTo>
                    <a:pt x="530" y="324"/>
                    <a:pt x="603" y="191"/>
                    <a:pt x="603" y="191"/>
                  </a:cubicBezTo>
                  <a:cubicBezTo>
                    <a:pt x="618" y="147"/>
                    <a:pt x="633" y="103"/>
                    <a:pt x="603" y="74"/>
                  </a:cubicBezTo>
                  <a:close/>
                  <a:moveTo>
                    <a:pt x="574" y="162"/>
                  </a:moveTo>
                  <a:lnTo>
                    <a:pt x="574" y="162"/>
                  </a:lnTo>
                  <a:cubicBezTo>
                    <a:pt x="545" y="221"/>
                    <a:pt x="471" y="324"/>
                    <a:pt x="412" y="383"/>
                  </a:cubicBezTo>
                  <a:cubicBezTo>
                    <a:pt x="339" y="456"/>
                    <a:pt x="162" y="559"/>
                    <a:pt x="162" y="559"/>
                  </a:cubicBezTo>
                  <a:cubicBezTo>
                    <a:pt x="147" y="574"/>
                    <a:pt x="118" y="574"/>
                    <a:pt x="103" y="559"/>
                  </a:cubicBezTo>
                  <a:cubicBezTo>
                    <a:pt x="73" y="530"/>
                    <a:pt x="73" y="530"/>
                    <a:pt x="73" y="530"/>
                  </a:cubicBezTo>
                  <a:cubicBezTo>
                    <a:pt x="59" y="515"/>
                    <a:pt x="59" y="500"/>
                    <a:pt x="73" y="486"/>
                  </a:cubicBezTo>
                  <a:cubicBezTo>
                    <a:pt x="147" y="442"/>
                    <a:pt x="147" y="442"/>
                    <a:pt x="147" y="442"/>
                  </a:cubicBezTo>
                  <a:cubicBezTo>
                    <a:pt x="162" y="427"/>
                    <a:pt x="177" y="427"/>
                    <a:pt x="177" y="442"/>
                  </a:cubicBezTo>
                  <a:cubicBezTo>
                    <a:pt x="221" y="486"/>
                    <a:pt x="221" y="486"/>
                    <a:pt x="221" y="486"/>
                  </a:cubicBezTo>
                  <a:cubicBezTo>
                    <a:pt x="235" y="471"/>
                    <a:pt x="398" y="368"/>
                    <a:pt x="500" y="221"/>
                  </a:cubicBezTo>
                  <a:cubicBezTo>
                    <a:pt x="441" y="176"/>
                    <a:pt x="441" y="176"/>
                    <a:pt x="441" y="176"/>
                  </a:cubicBezTo>
                  <a:cubicBezTo>
                    <a:pt x="441" y="162"/>
                    <a:pt x="441" y="147"/>
                    <a:pt x="441" y="133"/>
                  </a:cubicBezTo>
                  <a:cubicBezTo>
                    <a:pt x="500" y="59"/>
                    <a:pt x="500" y="59"/>
                    <a:pt x="500" y="59"/>
                  </a:cubicBezTo>
                  <a:cubicBezTo>
                    <a:pt x="515" y="44"/>
                    <a:pt x="530" y="59"/>
                    <a:pt x="545" y="59"/>
                  </a:cubicBezTo>
                  <a:cubicBezTo>
                    <a:pt x="574" y="103"/>
                    <a:pt x="574" y="103"/>
                    <a:pt x="574" y="103"/>
                  </a:cubicBezTo>
                  <a:cubicBezTo>
                    <a:pt x="589" y="117"/>
                    <a:pt x="589" y="147"/>
                    <a:pt x="574" y="162"/>
                  </a:cubicBezTo>
                  <a:close/>
                </a:path>
              </a:pathLst>
            </a:custGeom>
            <a:solidFill>
              <a:schemeClr val="accent3"/>
            </a:solidFill>
            <a:ln>
              <a:noFill/>
            </a:ln>
            <a:effectLst/>
          </p:spPr>
          <p:txBody>
            <a:bodyPr wrap="none" lIns="45716" tIns="22858" rIns="45716" bIns="22858" anchor="ctr"/>
            <a:lstStyle/>
            <a:p>
              <a:pPr defTabSz="914217">
                <a:defRPr/>
              </a:pPr>
              <a:endParaRPr lang="en-US" sz="900">
                <a:solidFill>
                  <a:schemeClr val="bg1"/>
                </a:solidFill>
              </a:endParaRPr>
            </a:p>
          </p:txBody>
        </p:sp>
      </p:grpSp>
      <p:sp>
        <p:nvSpPr>
          <p:cNvPr id="4" name="Picture Placeholder 3">
            <a:extLst>
              <a:ext uri="{FF2B5EF4-FFF2-40B4-BE49-F238E27FC236}">
                <a16:creationId xmlns:a16="http://schemas.microsoft.com/office/drawing/2014/main" id="{ED68F776-62A3-4398-8F95-ECB194F8FACE}"/>
              </a:ext>
            </a:extLst>
          </p:cNvPr>
          <p:cNvSpPr>
            <a:spLocks noGrp="1"/>
          </p:cNvSpPr>
          <p:nvPr>
            <p:ph type="pic" sz="quarter" idx="10"/>
          </p:nvPr>
        </p:nvSpPr>
        <p:spPr/>
        <p:txBody>
          <a:bodyPr/>
          <a:lstStyle/>
          <a:p>
            <a:endParaRPr lang="es-CO"/>
          </a:p>
        </p:txBody>
      </p:sp>
      <p:sp>
        <p:nvSpPr>
          <p:cNvPr id="7" name="Picture Placeholder 6">
            <a:extLst>
              <a:ext uri="{FF2B5EF4-FFF2-40B4-BE49-F238E27FC236}">
                <a16:creationId xmlns:a16="http://schemas.microsoft.com/office/drawing/2014/main" id="{52B13020-48D6-4FC6-B765-F889F45E7191}"/>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25488513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rgbClr val="0E5A6C">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 name="Grupo 43">
            <a:extLst>
              <a:ext uri="{FF2B5EF4-FFF2-40B4-BE49-F238E27FC236}">
                <a16:creationId xmlns:a16="http://schemas.microsoft.com/office/drawing/2014/main" id="{6018ACCE-B779-4AB9-8538-0D62CE6DFA73}"/>
              </a:ext>
            </a:extLst>
          </p:cNvPr>
          <p:cNvGrpSpPr/>
          <p:nvPr/>
        </p:nvGrpSpPr>
        <p:grpSpPr>
          <a:xfrm>
            <a:off x="3275264" y="696235"/>
            <a:ext cx="5955823" cy="6018463"/>
            <a:chOff x="3275264" y="696235"/>
            <a:chExt cx="5955823" cy="6018463"/>
          </a:xfrm>
        </p:grpSpPr>
        <p:sp>
          <p:nvSpPr>
            <p:cNvPr id="39" name="Rectángulo 38">
              <a:extLst>
                <a:ext uri="{FF2B5EF4-FFF2-40B4-BE49-F238E27FC236}">
                  <a16:creationId xmlns:a16="http://schemas.microsoft.com/office/drawing/2014/main" id="{CC3895D3-9CAD-4E8F-BA72-EEC39BD6CA25}"/>
                </a:ext>
              </a:extLst>
            </p:cNvPr>
            <p:cNvSpPr/>
            <p:nvPr/>
          </p:nvSpPr>
          <p:spPr>
            <a:xfrm>
              <a:off x="3275264" y="4752923"/>
              <a:ext cx="1610636" cy="1961775"/>
            </a:xfrm>
            <a:prstGeom prst="rect">
              <a:avLst/>
            </a:prstGeom>
            <a:noFill/>
            <a:ln w="1905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ángulo 33">
              <a:extLst>
                <a:ext uri="{FF2B5EF4-FFF2-40B4-BE49-F238E27FC236}">
                  <a16:creationId xmlns:a16="http://schemas.microsoft.com/office/drawing/2014/main" id="{32F1DA29-AB6F-4E74-ABA8-77FB5F24EE5A}"/>
                </a:ext>
              </a:extLst>
            </p:cNvPr>
            <p:cNvSpPr/>
            <p:nvPr/>
          </p:nvSpPr>
          <p:spPr>
            <a:xfrm>
              <a:off x="6691087" y="696235"/>
              <a:ext cx="2540000" cy="1364788"/>
            </a:xfrm>
            <a:prstGeom prst="rect">
              <a:avLst/>
            </a:prstGeom>
            <a:noFill/>
            <a:ln w="1905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ángulo 31">
              <a:extLst>
                <a:ext uri="{FF2B5EF4-FFF2-40B4-BE49-F238E27FC236}">
                  <a16:creationId xmlns:a16="http://schemas.microsoft.com/office/drawing/2014/main" id="{5AAD285D-BA3C-4AA3-AC4F-1DB84A8B3DE3}"/>
                </a:ext>
              </a:extLst>
            </p:cNvPr>
            <p:cNvSpPr/>
            <p:nvPr/>
          </p:nvSpPr>
          <p:spPr>
            <a:xfrm>
              <a:off x="6866557" y="3658092"/>
              <a:ext cx="1944704" cy="2262795"/>
            </a:xfrm>
            <a:prstGeom prst="rect">
              <a:avLst/>
            </a:prstGeom>
            <a:noFill/>
            <a:ln w="7620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ángulo 32">
              <a:extLst>
                <a:ext uri="{FF2B5EF4-FFF2-40B4-BE49-F238E27FC236}">
                  <a16:creationId xmlns:a16="http://schemas.microsoft.com/office/drawing/2014/main" id="{C3495C2D-2B71-4574-B80B-566627FFAAA6}"/>
                </a:ext>
              </a:extLst>
            </p:cNvPr>
            <p:cNvSpPr/>
            <p:nvPr/>
          </p:nvSpPr>
          <p:spPr>
            <a:xfrm>
              <a:off x="3487316" y="3848164"/>
              <a:ext cx="1610635" cy="2610693"/>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ángulo 22">
              <a:extLst>
                <a:ext uri="{FF2B5EF4-FFF2-40B4-BE49-F238E27FC236}">
                  <a16:creationId xmlns:a16="http://schemas.microsoft.com/office/drawing/2014/main" id="{2F8BDDEF-DC95-4622-B1FA-97CCC7AF0EB8}"/>
                </a:ext>
              </a:extLst>
            </p:cNvPr>
            <p:cNvSpPr/>
            <p:nvPr/>
          </p:nvSpPr>
          <p:spPr>
            <a:xfrm>
              <a:off x="7437001" y="892180"/>
              <a:ext cx="1567543" cy="1567543"/>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ángulo 30">
              <a:extLst>
                <a:ext uri="{FF2B5EF4-FFF2-40B4-BE49-F238E27FC236}">
                  <a16:creationId xmlns:a16="http://schemas.microsoft.com/office/drawing/2014/main" id="{58989B02-FAFF-40C0-8ED7-9B34090319CC}"/>
                </a:ext>
              </a:extLst>
            </p:cNvPr>
            <p:cNvSpPr/>
            <p:nvPr/>
          </p:nvSpPr>
          <p:spPr>
            <a:xfrm>
              <a:off x="3908093" y="1146627"/>
              <a:ext cx="4709885" cy="4709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19" name="Rectángulo 18">
              <a:extLst>
                <a:ext uri="{FF2B5EF4-FFF2-40B4-BE49-F238E27FC236}">
                  <a16:creationId xmlns:a16="http://schemas.microsoft.com/office/drawing/2014/main" id="{E4B4AED9-C22F-47C7-BDCB-EEB50E9D4262}"/>
                </a:ext>
              </a:extLst>
            </p:cNvPr>
            <p:cNvSpPr/>
            <p:nvPr/>
          </p:nvSpPr>
          <p:spPr>
            <a:xfrm>
              <a:off x="4151084" y="1262743"/>
              <a:ext cx="4339772" cy="4339772"/>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Conector recto 35">
              <a:extLst>
                <a:ext uri="{FF2B5EF4-FFF2-40B4-BE49-F238E27FC236}">
                  <a16:creationId xmlns:a16="http://schemas.microsoft.com/office/drawing/2014/main" id="{BA643BF5-2CB8-4786-9BA2-D73295DED461}"/>
                </a:ext>
              </a:extLst>
            </p:cNvPr>
            <p:cNvCxnSpPr/>
            <p:nvPr/>
          </p:nvCxnSpPr>
          <p:spPr>
            <a:xfrm flipH="1">
              <a:off x="8490856" y="2061023"/>
              <a:ext cx="513688" cy="0"/>
            </a:xfrm>
            <a:prstGeom prst="line">
              <a:avLst/>
            </a:prstGeom>
            <a:ln w="19050">
              <a:solidFill>
                <a:srgbClr val="48606F"/>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823F1345-B247-4FF2-9E4A-39DA5D090C69}"/>
                </a:ext>
              </a:extLst>
            </p:cNvPr>
            <p:cNvCxnSpPr/>
            <p:nvPr/>
          </p:nvCxnSpPr>
          <p:spPr>
            <a:xfrm>
              <a:off x="3487316" y="4752923"/>
              <a:ext cx="663768" cy="0"/>
            </a:xfrm>
            <a:prstGeom prst="line">
              <a:avLst/>
            </a:prstGeom>
            <a:ln w="19050">
              <a:solidFill>
                <a:srgbClr val="48606F"/>
              </a:solidFil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A96DE3A8-C215-4FED-90D0-E6777F8DD46F}"/>
                </a:ext>
              </a:extLst>
            </p:cNvPr>
            <p:cNvCxnSpPr/>
            <p:nvPr/>
          </p:nvCxnSpPr>
          <p:spPr>
            <a:xfrm flipV="1">
              <a:off x="4885900" y="5602515"/>
              <a:ext cx="0" cy="856342"/>
            </a:xfrm>
            <a:prstGeom prst="line">
              <a:avLst/>
            </a:prstGeom>
            <a:ln w="19050">
              <a:solidFill>
                <a:srgbClr val="48606F"/>
              </a:solidFill>
            </a:ln>
          </p:spPr>
          <p:style>
            <a:lnRef idx="1">
              <a:schemeClr val="accent1"/>
            </a:lnRef>
            <a:fillRef idx="0">
              <a:schemeClr val="accent1"/>
            </a:fillRef>
            <a:effectRef idx="0">
              <a:schemeClr val="accent1"/>
            </a:effectRef>
            <a:fontRef idx="minor">
              <a:schemeClr val="tx1"/>
            </a:fontRef>
          </p:style>
        </p:cxnSp>
      </p:grpSp>
      <p:pic>
        <p:nvPicPr>
          <p:cNvPr id="10" name="Marcador de posición de imagen 9">
            <a:extLst>
              <a:ext uri="{FF2B5EF4-FFF2-40B4-BE49-F238E27FC236}">
                <a16:creationId xmlns:a16="http://schemas.microsoft.com/office/drawing/2014/main" id="{5B8A38D3-3216-457A-896B-6561BC6A548A}"/>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grpSp>
        <p:nvGrpSpPr>
          <p:cNvPr id="14" name="Grupo 13">
            <a:extLst>
              <a:ext uri="{FF2B5EF4-FFF2-40B4-BE49-F238E27FC236}">
                <a16:creationId xmlns:a16="http://schemas.microsoft.com/office/drawing/2014/main" id="{3665674D-188D-4E1D-A569-D60693FA3E33}"/>
              </a:ext>
            </a:extLst>
          </p:cNvPr>
          <p:cNvGrpSpPr/>
          <p:nvPr/>
        </p:nvGrpSpPr>
        <p:grpSpPr>
          <a:xfrm>
            <a:off x="778581" y="0"/>
            <a:ext cx="7729243" cy="7119040"/>
            <a:chOff x="2442949" y="219375"/>
            <a:chExt cx="5704765" cy="5254389"/>
          </a:xfrm>
        </p:grpSpPr>
        <p:sp>
          <p:nvSpPr>
            <p:cNvPr id="11" name="Triángulo rectángulo 10">
              <a:extLst>
                <a:ext uri="{FF2B5EF4-FFF2-40B4-BE49-F238E27FC236}">
                  <a16:creationId xmlns:a16="http://schemas.microsoft.com/office/drawing/2014/main" id="{B29DE0F4-BE09-498B-A75B-64F4215CEFB1}"/>
                </a:ext>
              </a:extLst>
            </p:cNvPr>
            <p:cNvSpPr/>
            <p:nvPr/>
          </p:nvSpPr>
          <p:spPr>
            <a:xfrm rot="5400000">
              <a:off x="2893325" y="219375"/>
              <a:ext cx="5254389" cy="5254389"/>
            </a:xfrm>
            <a:prstGeom prst="rtTriangle">
              <a:avLst/>
            </a:prstGeom>
            <a:solidFill>
              <a:schemeClr val="bg1"/>
            </a:solidFill>
            <a:ln>
              <a:noFill/>
            </a:ln>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ángulo 11">
              <a:extLst>
                <a:ext uri="{FF2B5EF4-FFF2-40B4-BE49-F238E27FC236}">
                  <a16:creationId xmlns:a16="http://schemas.microsoft.com/office/drawing/2014/main" id="{E7458BC4-E8B0-4540-B833-9A66F393C001}"/>
                </a:ext>
              </a:extLst>
            </p:cNvPr>
            <p:cNvSpPr/>
            <p:nvPr/>
          </p:nvSpPr>
          <p:spPr>
            <a:xfrm>
              <a:off x="2442949" y="219375"/>
              <a:ext cx="559558" cy="50617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CuadroTexto 44">
            <a:extLst>
              <a:ext uri="{FF2B5EF4-FFF2-40B4-BE49-F238E27FC236}">
                <a16:creationId xmlns:a16="http://schemas.microsoft.com/office/drawing/2014/main" id="{236EE938-ACBE-44A2-9F16-D0BF60E1973E}"/>
              </a:ext>
            </a:extLst>
          </p:cNvPr>
          <p:cNvSpPr txBox="1"/>
          <p:nvPr/>
        </p:nvSpPr>
        <p:spPr>
          <a:xfrm>
            <a:off x="555844" y="885586"/>
            <a:ext cx="5033674" cy="707886"/>
          </a:xfrm>
          <a:prstGeom prst="rect">
            <a:avLst/>
          </a:prstGeom>
          <a:noFill/>
        </p:spPr>
        <p:txBody>
          <a:bodyPr wrap="square" rtlCol="0">
            <a:spAutoFit/>
          </a:bodyPr>
          <a:lstStyle/>
          <a:p>
            <a:r>
              <a:rPr lang="en-US" sz="4000" dirty="0">
                <a:latin typeface="Lato Light" panose="020F0302020204030203" pitchFamily="34" charset="0"/>
              </a:rPr>
              <a:t>BUSINESS PLAN</a:t>
            </a:r>
          </a:p>
        </p:txBody>
      </p:sp>
      <p:sp>
        <p:nvSpPr>
          <p:cNvPr id="47" name="CuadroTexto 46">
            <a:extLst>
              <a:ext uri="{FF2B5EF4-FFF2-40B4-BE49-F238E27FC236}">
                <a16:creationId xmlns:a16="http://schemas.microsoft.com/office/drawing/2014/main" id="{4E534349-2DDF-40ED-8A79-3A130B1D1634}"/>
              </a:ext>
            </a:extLst>
          </p:cNvPr>
          <p:cNvSpPr txBox="1"/>
          <p:nvPr/>
        </p:nvSpPr>
        <p:spPr>
          <a:xfrm>
            <a:off x="1518130" y="1465792"/>
            <a:ext cx="5033674" cy="707886"/>
          </a:xfrm>
          <a:prstGeom prst="rect">
            <a:avLst/>
          </a:prstGeom>
          <a:noFill/>
        </p:spPr>
        <p:txBody>
          <a:bodyPr wrap="square" rtlCol="0">
            <a:spAutoFit/>
          </a:bodyPr>
          <a:lstStyle/>
          <a:p>
            <a:r>
              <a:rPr lang="en-US" sz="4000" dirty="0">
                <a:solidFill>
                  <a:srgbClr val="1DBADD"/>
                </a:solidFill>
                <a:latin typeface="Lato Black" panose="020F0A02020204030203" pitchFamily="34" charset="0"/>
              </a:rPr>
              <a:t>PRESENTATION</a:t>
            </a:r>
          </a:p>
        </p:txBody>
      </p:sp>
      <p:sp>
        <p:nvSpPr>
          <p:cNvPr id="48" name="CuadroTexto 47">
            <a:extLst>
              <a:ext uri="{FF2B5EF4-FFF2-40B4-BE49-F238E27FC236}">
                <a16:creationId xmlns:a16="http://schemas.microsoft.com/office/drawing/2014/main" id="{8B13CB33-36D3-4D47-A45A-0B5C5468A0DE}"/>
              </a:ext>
            </a:extLst>
          </p:cNvPr>
          <p:cNvSpPr txBox="1"/>
          <p:nvPr/>
        </p:nvSpPr>
        <p:spPr>
          <a:xfrm>
            <a:off x="6496535" y="6351776"/>
            <a:ext cx="5544457" cy="369332"/>
          </a:xfrm>
          <a:prstGeom prst="rect">
            <a:avLst/>
          </a:prstGeom>
          <a:noFill/>
        </p:spPr>
        <p:txBody>
          <a:bodyPr wrap="square" rtlCol="0">
            <a:spAutoFit/>
          </a:bodyPr>
          <a:lstStyle/>
          <a:p>
            <a:pPr algn="r"/>
            <a:r>
              <a:rPr lang="en-US" dirty="0">
                <a:solidFill>
                  <a:srgbClr val="48606F"/>
                </a:solidFill>
              </a:rPr>
              <a:t>https://free-powerpoint-templates-download.com/</a:t>
            </a:r>
          </a:p>
        </p:txBody>
      </p:sp>
      <p:sp>
        <p:nvSpPr>
          <p:cNvPr id="50" name="CuadroTexto 49">
            <a:extLst>
              <a:ext uri="{FF2B5EF4-FFF2-40B4-BE49-F238E27FC236}">
                <a16:creationId xmlns:a16="http://schemas.microsoft.com/office/drawing/2014/main" id="{A8619DF5-0059-4553-8827-D511CA084351}"/>
              </a:ext>
            </a:extLst>
          </p:cNvPr>
          <p:cNvSpPr txBox="1"/>
          <p:nvPr/>
        </p:nvSpPr>
        <p:spPr>
          <a:xfrm>
            <a:off x="739040" y="2186327"/>
            <a:ext cx="4374051" cy="400110"/>
          </a:xfrm>
          <a:prstGeom prst="rect">
            <a:avLst/>
          </a:prstGeom>
          <a:noFill/>
        </p:spPr>
        <p:txBody>
          <a:bodyPr wrap="square" rtlCol="0">
            <a:spAutoFit/>
          </a:bodyPr>
          <a:lstStyle/>
          <a:p>
            <a:r>
              <a:rPr lang="en-US" sz="2000" b="1" dirty="0">
                <a:latin typeface="Lato Light" panose="020F0302020204030203" pitchFamily="34" charset="0"/>
              </a:rPr>
              <a:t>COMPANY NAME</a:t>
            </a:r>
          </a:p>
        </p:txBody>
      </p:sp>
    </p:spTree>
    <p:extLst>
      <p:ext uri="{BB962C8B-B14F-4D97-AF65-F5344CB8AC3E}">
        <p14:creationId xmlns:p14="http://schemas.microsoft.com/office/powerpoint/2010/main" val="1278661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 name="Grupo 43">
            <a:extLst>
              <a:ext uri="{FF2B5EF4-FFF2-40B4-BE49-F238E27FC236}">
                <a16:creationId xmlns:a16="http://schemas.microsoft.com/office/drawing/2014/main" id="{4917192B-67CF-4435-8D4C-36462859CEC0}"/>
              </a:ext>
            </a:extLst>
          </p:cNvPr>
          <p:cNvGrpSpPr/>
          <p:nvPr/>
        </p:nvGrpSpPr>
        <p:grpSpPr>
          <a:xfrm>
            <a:off x="6267838" y="0"/>
            <a:ext cx="5924162" cy="6858000"/>
            <a:chOff x="6267838" y="0"/>
            <a:chExt cx="5924162" cy="6858000"/>
          </a:xfrm>
        </p:grpSpPr>
        <p:sp>
          <p:nvSpPr>
            <p:cNvPr id="42" name="Rectángulo 41">
              <a:extLst>
                <a:ext uri="{FF2B5EF4-FFF2-40B4-BE49-F238E27FC236}">
                  <a16:creationId xmlns:a16="http://schemas.microsoft.com/office/drawing/2014/main" id="{8ACB449C-FB3D-437E-9B0C-A72C502B62FA}"/>
                </a:ext>
              </a:extLst>
            </p:cNvPr>
            <p:cNvSpPr/>
            <p:nvPr/>
          </p:nvSpPr>
          <p:spPr>
            <a:xfrm>
              <a:off x="6267838" y="695325"/>
              <a:ext cx="5505450" cy="5467350"/>
            </a:xfrm>
            <a:prstGeom prst="rect">
              <a:avLst/>
            </a:prstGeom>
            <a:noFill/>
            <a:ln w="3810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ángulo 40">
              <a:extLst>
                <a:ext uri="{FF2B5EF4-FFF2-40B4-BE49-F238E27FC236}">
                  <a16:creationId xmlns:a16="http://schemas.microsoft.com/office/drawing/2014/main" id="{75F300E9-BD5E-46AF-86B2-93BC5B30A846}"/>
                </a:ext>
              </a:extLst>
            </p:cNvPr>
            <p:cNvSpPr/>
            <p:nvPr/>
          </p:nvSpPr>
          <p:spPr>
            <a:xfrm>
              <a:off x="6477194" y="0"/>
              <a:ext cx="55054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ángulo 39">
              <a:extLst>
                <a:ext uri="{FF2B5EF4-FFF2-40B4-BE49-F238E27FC236}">
                  <a16:creationId xmlns:a16="http://schemas.microsoft.com/office/drawing/2014/main" id="{E7300507-9088-45CD-8BA3-DC97B833E01A}"/>
                </a:ext>
              </a:extLst>
            </p:cNvPr>
            <p:cNvSpPr/>
            <p:nvPr/>
          </p:nvSpPr>
          <p:spPr>
            <a:xfrm>
              <a:off x="6686550" y="0"/>
              <a:ext cx="5505450" cy="6858000"/>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Título 34">
            <a:extLst>
              <a:ext uri="{FF2B5EF4-FFF2-40B4-BE49-F238E27FC236}">
                <a16:creationId xmlns:a16="http://schemas.microsoft.com/office/drawing/2014/main" id="{A3427989-0CF8-480B-8E67-BEED4EA3C411}"/>
              </a:ext>
            </a:extLst>
          </p:cNvPr>
          <p:cNvSpPr>
            <a:spLocks noGrp="1"/>
          </p:cNvSpPr>
          <p:nvPr>
            <p:ph type="title"/>
          </p:nvPr>
        </p:nvSpPr>
        <p:spPr/>
        <p:txBody>
          <a:bodyPr/>
          <a:lstStyle/>
          <a:p>
            <a:r>
              <a:rPr lang="en-US" dirty="0"/>
              <a:t>Click on </a:t>
            </a:r>
            <a:br>
              <a:rPr lang="en-US" dirty="0"/>
            </a:br>
            <a:r>
              <a:rPr lang="en-US" dirty="0"/>
              <a:t>the title</a:t>
            </a:r>
          </a:p>
        </p:txBody>
      </p:sp>
      <p:sp>
        <p:nvSpPr>
          <p:cNvPr id="36" name="Marcador de texto 35">
            <a:extLst>
              <a:ext uri="{FF2B5EF4-FFF2-40B4-BE49-F238E27FC236}">
                <a16:creationId xmlns:a16="http://schemas.microsoft.com/office/drawing/2014/main" id="{24869825-1E99-48BD-85D4-0E6409583185}"/>
              </a:ext>
            </a:extLst>
          </p:cNvPr>
          <p:cNvSpPr>
            <a:spLocks noGrp="1"/>
          </p:cNvSpPr>
          <p:nvPr>
            <p:ph type="body" sz="quarter" idx="10"/>
          </p:nvPr>
        </p:nvSpPr>
        <p:spPr/>
        <p:txBody>
          <a:bodyPr/>
          <a:lstStyle/>
          <a:p>
            <a:r>
              <a:rPr lang="en-US" dirty="0"/>
              <a:t>Donec fringilla est orci. Orci varius natoque penatibus et magnis dis. Donec fringilla est orci</a:t>
            </a:r>
          </a:p>
          <a:p>
            <a:endParaRPr lang="en-US" dirty="0"/>
          </a:p>
        </p:txBody>
      </p:sp>
      <p:grpSp>
        <p:nvGrpSpPr>
          <p:cNvPr id="49" name="Grupo 48">
            <a:extLst>
              <a:ext uri="{FF2B5EF4-FFF2-40B4-BE49-F238E27FC236}">
                <a16:creationId xmlns:a16="http://schemas.microsoft.com/office/drawing/2014/main" id="{9CBF04C1-4E54-4DB0-962E-4312AB438DCD}"/>
              </a:ext>
            </a:extLst>
          </p:cNvPr>
          <p:cNvGrpSpPr/>
          <p:nvPr/>
        </p:nvGrpSpPr>
        <p:grpSpPr>
          <a:xfrm>
            <a:off x="209356" y="555625"/>
            <a:ext cx="1277153" cy="1168401"/>
            <a:chOff x="914400" y="304801"/>
            <a:chExt cx="1561734" cy="1428749"/>
          </a:xfrm>
        </p:grpSpPr>
        <p:sp>
          <p:nvSpPr>
            <p:cNvPr id="48" name="Rombo 47">
              <a:extLst>
                <a:ext uri="{FF2B5EF4-FFF2-40B4-BE49-F238E27FC236}">
                  <a16:creationId xmlns:a16="http://schemas.microsoft.com/office/drawing/2014/main" id="{24EB637C-3402-47C6-9388-270C6B1EB467}"/>
                </a:ext>
              </a:extLst>
            </p:cNvPr>
            <p:cNvSpPr/>
            <p:nvPr/>
          </p:nvSpPr>
          <p:spPr>
            <a:xfrm>
              <a:off x="1047385" y="304801"/>
              <a:ext cx="1428749" cy="1428749"/>
            </a:xfrm>
            <a:prstGeom prst="diamond">
              <a:avLst/>
            </a:prstGeom>
            <a:noFill/>
            <a:ln>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ombo 46">
              <a:extLst>
                <a:ext uri="{FF2B5EF4-FFF2-40B4-BE49-F238E27FC236}">
                  <a16:creationId xmlns:a16="http://schemas.microsoft.com/office/drawing/2014/main" id="{2957FC0C-4BCE-4BD4-B34C-D3702D8A631E}"/>
                </a:ext>
              </a:extLst>
            </p:cNvPr>
            <p:cNvSpPr/>
            <p:nvPr/>
          </p:nvSpPr>
          <p:spPr>
            <a:xfrm>
              <a:off x="914400" y="381000"/>
              <a:ext cx="1314450" cy="1314450"/>
            </a:xfrm>
            <a:prstGeom prst="diamond">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upo 49">
            <a:extLst>
              <a:ext uri="{FF2B5EF4-FFF2-40B4-BE49-F238E27FC236}">
                <a16:creationId xmlns:a16="http://schemas.microsoft.com/office/drawing/2014/main" id="{94EBBAA1-BBFE-4097-85AB-A49D12EF3588}"/>
              </a:ext>
            </a:extLst>
          </p:cNvPr>
          <p:cNvGrpSpPr/>
          <p:nvPr/>
        </p:nvGrpSpPr>
        <p:grpSpPr>
          <a:xfrm>
            <a:off x="4487755" y="5022848"/>
            <a:ext cx="1277153" cy="1168401"/>
            <a:chOff x="914400" y="304801"/>
            <a:chExt cx="1561734" cy="1428749"/>
          </a:xfrm>
        </p:grpSpPr>
        <p:sp>
          <p:nvSpPr>
            <p:cNvPr id="51" name="Rombo 50">
              <a:extLst>
                <a:ext uri="{FF2B5EF4-FFF2-40B4-BE49-F238E27FC236}">
                  <a16:creationId xmlns:a16="http://schemas.microsoft.com/office/drawing/2014/main" id="{AFA06FD7-BF55-4E9C-B439-A981B0E32B20}"/>
                </a:ext>
              </a:extLst>
            </p:cNvPr>
            <p:cNvSpPr/>
            <p:nvPr/>
          </p:nvSpPr>
          <p:spPr>
            <a:xfrm>
              <a:off x="1047385" y="304801"/>
              <a:ext cx="1428749" cy="1428749"/>
            </a:xfrm>
            <a:prstGeom prst="diamond">
              <a:avLst/>
            </a:prstGeom>
            <a:noFill/>
            <a:ln>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ombo 51">
              <a:extLst>
                <a:ext uri="{FF2B5EF4-FFF2-40B4-BE49-F238E27FC236}">
                  <a16:creationId xmlns:a16="http://schemas.microsoft.com/office/drawing/2014/main" id="{8A91F6B0-89A1-4036-A3B3-6BD606BE8285}"/>
                </a:ext>
              </a:extLst>
            </p:cNvPr>
            <p:cNvSpPr/>
            <p:nvPr/>
          </p:nvSpPr>
          <p:spPr>
            <a:xfrm>
              <a:off x="914400" y="381000"/>
              <a:ext cx="1314450" cy="1314450"/>
            </a:xfrm>
            <a:prstGeom prst="diamond">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Picture Placeholder 2">
            <a:extLst>
              <a:ext uri="{FF2B5EF4-FFF2-40B4-BE49-F238E27FC236}">
                <a16:creationId xmlns:a16="http://schemas.microsoft.com/office/drawing/2014/main" id="{BEFB9B00-7422-4E61-A961-3AB73CA9AD4D}"/>
              </a:ext>
            </a:extLst>
          </p:cNvPr>
          <p:cNvSpPr>
            <a:spLocks noGrp="1"/>
          </p:cNvSpPr>
          <p:nvPr>
            <p:ph type="pic" sz="quarter" idx="13"/>
          </p:nvPr>
        </p:nvSpPr>
        <p:spPr/>
        <p:txBody>
          <a:bodyPr/>
          <a:lstStyle/>
          <a:p>
            <a:endParaRPr lang="es-CO"/>
          </a:p>
        </p:txBody>
      </p:sp>
    </p:spTree>
    <p:extLst>
      <p:ext uri="{BB962C8B-B14F-4D97-AF65-F5344CB8AC3E}">
        <p14:creationId xmlns:p14="http://schemas.microsoft.com/office/powerpoint/2010/main" val="2974581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Título 159">
            <a:extLst>
              <a:ext uri="{FF2B5EF4-FFF2-40B4-BE49-F238E27FC236}">
                <a16:creationId xmlns:a16="http://schemas.microsoft.com/office/drawing/2014/main" id="{F0436866-3050-4247-98DF-161986C69127}"/>
              </a:ext>
            </a:extLst>
          </p:cNvPr>
          <p:cNvSpPr>
            <a:spLocks noGrp="1"/>
          </p:cNvSpPr>
          <p:nvPr>
            <p:ph type="title"/>
          </p:nvPr>
        </p:nvSpPr>
        <p:spPr/>
        <p:txBody>
          <a:bodyPr/>
          <a:lstStyle/>
          <a:p>
            <a:r>
              <a:rPr lang="en-US" dirty="0"/>
              <a:t>Our target </a:t>
            </a:r>
          </a:p>
        </p:txBody>
      </p:sp>
      <p:grpSp>
        <p:nvGrpSpPr>
          <p:cNvPr id="243" name="Grupo 242">
            <a:extLst>
              <a:ext uri="{FF2B5EF4-FFF2-40B4-BE49-F238E27FC236}">
                <a16:creationId xmlns:a16="http://schemas.microsoft.com/office/drawing/2014/main" id="{6517D156-E445-4254-8CCB-19D47DF11DDA}"/>
              </a:ext>
            </a:extLst>
          </p:cNvPr>
          <p:cNvGrpSpPr/>
          <p:nvPr/>
        </p:nvGrpSpPr>
        <p:grpSpPr>
          <a:xfrm>
            <a:off x="6728029" y="1472113"/>
            <a:ext cx="4588693" cy="4595812"/>
            <a:chOff x="6346008" y="1381806"/>
            <a:chExt cx="4588693" cy="4595812"/>
          </a:xfrm>
        </p:grpSpPr>
        <p:sp>
          <p:nvSpPr>
            <p:cNvPr id="101" name="Freeform 81">
              <a:extLst>
                <a:ext uri="{FF2B5EF4-FFF2-40B4-BE49-F238E27FC236}">
                  <a16:creationId xmlns:a16="http://schemas.microsoft.com/office/drawing/2014/main" id="{80341E98-72C1-4A90-AC32-8433C3A869B9}"/>
                </a:ext>
              </a:extLst>
            </p:cNvPr>
            <p:cNvSpPr>
              <a:spLocks noEditPoints="1"/>
            </p:cNvSpPr>
            <p:nvPr/>
          </p:nvSpPr>
          <p:spPr bwMode="auto">
            <a:xfrm>
              <a:off x="9369426" y="1732643"/>
              <a:ext cx="776288" cy="720725"/>
            </a:xfrm>
            <a:custGeom>
              <a:avLst/>
              <a:gdLst>
                <a:gd name="T0" fmla="*/ 103 w 206"/>
                <a:gd name="T1" fmla="*/ 191 h 191"/>
                <a:gd name="T2" fmla="*/ 9 w 206"/>
                <a:gd name="T3" fmla="*/ 112 h 191"/>
                <a:gd name="T4" fmla="*/ 87 w 206"/>
                <a:gd name="T5" fmla="*/ 2 h 191"/>
                <a:gd name="T6" fmla="*/ 103 w 206"/>
                <a:gd name="T7" fmla="*/ 0 h 191"/>
                <a:gd name="T8" fmla="*/ 198 w 206"/>
                <a:gd name="T9" fmla="*/ 80 h 191"/>
                <a:gd name="T10" fmla="*/ 119 w 206"/>
                <a:gd name="T11" fmla="*/ 190 h 191"/>
                <a:gd name="T12" fmla="*/ 103 w 206"/>
                <a:gd name="T13" fmla="*/ 191 h 191"/>
                <a:gd name="T14" fmla="*/ 103 w 206"/>
                <a:gd name="T15" fmla="*/ 2 h 191"/>
                <a:gd name="T16" fmla="*/ 88 w 206"/>
                <a:gd name="T17" fmla="*/ 4 h 191"/>
                <a:gd name="T18" fmla="*/ 11 w 206"/>
                <a:gd name="T19" fmla="*/ 111 h 191"/>
                <a:gd name="T20" fmla="*/ 103 w 206"/>
                <a:gd name="T21" fmla="*/ 189 h 191"/>
                <a:gd name="T22" fmla="*/ 119 w 206"/>
                <a:gd name="T23" fmla="*/ 188 h 191"/>
                <a:gd name="T24" fmla="*/ 195 w 206"/>
                <a:gd name="T25" fmla="*/ 80 h 191"/>
                <a:gd name="T26" fmla="*/ 103 w 206"/>
                <a:gd name="T27" fmla="*/ 2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6" h="191">
                  <a:moveTo>
                    <a:pt x="103" y="191"/>
                  </a:moveTo>
                  <a:cubicBezTo>
                    <a:pt x="57" y="191"/>
                    <a:pt x="17" y="158"/>
                    <a:pt x="9" y="112"/>
                  </a:cubicBezTo>
                  <a:cubicBezTo>
                    <a:pt x="0" y="60"/>
                    <a:pt x="35" y="10"/>
                    <a:pt x="87" y="2"/>
                  </a:cubicBezTo>
                  <a:cubicBezTo>
                    <a:pt x="93" y="1"/>
                    <a:pt x="98" y="0"/>
                    <a:pt x="103" y="0"/>
                  </a:cubicBezTo>
                  <a:cubicBezTo>
                    <a:pt x="150" y="0"/>
                    <a:pt x="190" y="34"/>
                    <a:pt x="198" y="80"/>
                  </a:cubicBezTo>
                  <a:cubicBezTo>
                    <a:pt x="206" y="132"/>
                    <a:pt x="171" y="181"/>
                    <a:pt x="119" y="190"/>
                  </a:cubicBezTo>
                  <a:cubicBezTo>
                    <a:pt x="114" y="191"/>
                    <a:pt x="109" y="191"/>
                    <a:pt x="103" y="191"/>
                  </a:cubicBezTo>
                  <a:close/>
                  <a:moveTo>
                    <a:pt x="103" y="2"/>
                  </a:moveTo>
                  <a:cubicBezTo>
                    <a:pt x="98" y="2"/>
                    <a:pt x="93" y="3"/>
                    <a:pt x="88" y="4"/>
                  </a:cubicBezTo>
                  <a:cubicBezTo>
                    <a:pt x="37" y="12"/>
                    <a:pt x="3" y="61"/>
                    <a:pt x="11" y="111"/>
                  </a:cubicBezTo>
                  <a:cubicBezTo>
                    <a:pt x="19" y="156"/>
                    <a:pt x="58" y="189"/>
                    <a:pt x="103" y="189"/>
                  </a:cubicBezTo>
                  <a:cubicBezTo>
                    <a:pt x="108" y="189"/>
                    <a:pt x="114" y="189"/>
                    <a:pt x="119" y="188"/>
                  </a:cubicBezTo>
                  <a:cubicBezTo>
                    <a:pt x="170" y="179"/>
                    <a:pt x="204" y="131"/>
                    <a:pt x="195" y="80"/>
                  </a:cubicBezTo>
                  <a:cubicBezTo>
                    <a:pt x="188" y="35"/>
                    <a:pt x="149" y="2"/>
                    <a:pt x="103" y="2"/>
                  </a:cubicBezTo>
                  <a:close/>
                </a:path>
              </a:pathLst>
            </a:custGeom>
            <a:solidFill>
              <a:srgbClr val="0099B8"/>
            </a:solidFill>
            <a:ln w="9525">
              <a:solidFill>
                <a:srgbClr val="0099B8"/>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2" name="Freeform 82">
              <a:extLst>
                <a:ext uri="{FF2B5EF4-FFF2-40B4-BE49-F238E27FC236}">
                  <a16:creationId xmlns:a16="http://schemas.microsoft.com/office/drawing/2014/main" id="{51A2F16D-9F0D-4835-9A82-795CB7B311D0}"/>
                </a:ext>
              </a:extLst>
            </p:cNvPr>
            <p:cNvSpPr>
              <a:spLocks/>
            </p:cNvSpPr>
            <p:nvPr/>
          </p:nvSpPr>
          <p:spPr bwMode="auto">
            <a:xfrm>
              <a:off x="9407526" y="1740581"/>
              <a:ext cx="704850" cy="704850"/>
            </a:xfrm>
            <a:custGeom>
              <a:avLst/>
              <a:gdLst>
                <a:gd name="T0" fmla="*/ 179 w 187"/>
                <a:gd name="T1" fmla="*/ 79 h 187"/>
                <a:gd name="T2" fmla="*/ 108 w 187"/>
                <a:gd name="T3" fmla="*/ 179 h 187"/>
                <a:gd name="T4" fmla="*/ 8 w 187"/>
                <a:gd name="T5" fmla="*/ 108 h 187"/>
                <a:gd name="T6" fmla="*/ 79 w 187"/>
                <a:gd name="T7" fmla="*/ 8 h 187"/>
                <a:gd name="T8" fmla="*/ 179 w 187"/>
                <a:gd name="T9" fmla="*/ 79 h 187"/>
              </a:gdLst>
              <a:ahLst/>
              <a:cxnLst>
                <a:cxn ang="0">
                  <a:pos x="T0" y="T1"/>
                </a:cxn>
                <a:cxn ang="0">
                  <a:pos x="T2" y="T3"/>
                </a:cxn>
                <a:cxn ang="0">
                  <a:pos x="T4" y="T5"/>
                </a:cxn>
                <a:cxn ang="0">
                  <a:pos x="T6" y="T7"/>
                </a:cxn>
                <a:cxn ang="0">
                  <a:pos x="T8" y="T9"/>
                </a:cxn>
              </a:cxnLst>
              <a:rect l="0" t="0" r="r" b="b"/>
              <a:pathLst>
                <a:path w="187" h="187">
                  <a:moveTo>
                    <a:pt x="179" y="79"/>
                  </a:moveTo>
                  <a:cubicBezTo>
                    <a:pt x="187" y="126"/>
                    <a:pt x="155" y="171"/>
                    <a:pt x="108" y="179"/>
                  </a:cubicBezTo>
                  <a:cubicBezTo>
                    <a:pt x="61" y="187"/>
                    <a:pt x="16" y="155"/>
                    <a:pt x="8" y="108"/>
                  </a:cubicBezTo>
                  <a:cubicBezTo>
                    <a:pt x="0" y="61"/>
                    <a:pt x="32" y="16"/>
                    <a:pt x="79" y="8"/>
                  </a:cubicBezTo>
                  <a:cubicBezTo>
                    <a:pt x="126" y="0"/>
                    <a:pt x="171" y="32"/>
                    <a:pt x="179" y="79"/>
                  </a:cubicBezTo>
                  <a:close/>
                </a:path>
              </a:pathLst>
            </a:custGeom>
            <a:solidFill>
              <a:srgbClr val="0099B8"/>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03" name="Freeform 83">
              <a:extLst>
                <a:ext uri="{FF2B5EF4-FFF2-40B4-BE49-F238E27FC236}">
                  <a16:creationId xmlns:a16="http://schemas.microsoft.com/office/drawing/2014/main" id="{FFD0DDB0-9C9B-498F-A00B-C128FD09F46F}"/>
                </a:ext>
              </a:extLst>
            </p:cNvPr>
            <p:cNvSpPr>
              <a:spLocks noEditPoints="1"/>
            </p:cNvSpPr>
            <p:nvPr/>
          </p:nvSpPr>
          <p:spPr bwMode="auto">
            <a:xfrm>
              <a:off x="8072439" y="1381806"/>
              <a:ext cx="806450" cy="781050"/>
            </a:xfrm>
            <a:custGeom>
              <a:avLst/>
              <a:gdLst>
                <a:gd name="T0" fmla="*/ 168 w 214"/>
                <a:gd name="T1" fmla="*/ 177 h 207"/>
                <a:gd name="T2" fmla="*/ 45 w 214"/>
                <a:gd name="T3" fmla="*/ 176 h 207"/>
                <a:gd name="T4" fmla="*/ 34 w 214"/>
                <a:gd name="T5" fmla="*/ 42 h 207"/>
                <a:gd name="T6" fmla="*/ 45 w 214"/>
                <a:gd name="T7" fmla="*/ 30 h 207"/>
                <a:gd name="T8" fmla="*/ 169 w 214"/>
                <a:gd name="T9" fmla="*/ 31 h 207"/>
                <a:gd name="T10" fmla="*/ 180 w 214"/>
                <a:gd name="T11" fmla="*/ 165 h 207"/>
                <a:gd name="T12" fmla="*/ 168 w 214"/>
                <a:gd name="T13" fmla="*/ 177 h 207"/>
                <a:gd name="T14" fmla="*/ 47 w 214"/>
                <a:gd name="T15" fmla="*/ 32 h 207"/>
                <a:gd name="T16" fmla="*/ 36 w 214"/>
                <a:gd name="T17" fmla="*/ 43 h 207"/>
                <a:gd name="T18" fmla="*/ 46 w 214"/>
                <a:gd name="T19" fmla="*/ 175 h 207"/>
                <a:gd name="T20" fmla="*/ 167 w 214"/>
                <a:gd name="T21" fmla="*/ 175 h 207"/>
                <a:gd name="T22" fmla="*/ 178 w 214"/>
                <a:gd name="T23" fmla="*/ 164 h 207"/>
                <a:gd name="T24" fmla="*/ 167 w 214"/>
                <a:gd name="T25" fmla="*/ 32 h 207"/>
                <a:gd name="T26" fmla="*/ 47 w 214"/>
                <a:gd name="T27" fmla="*/ 32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4" h="207">
                  <a:moveTo>
                    <a:pt x="168" y="177"/>
                  </a:moveTo>
                  <a:cubicBezTo>
                    <a:pt x="132" y="207"/>
                    <a:pt x="81" y="207"/>
                    <a:pt x="45" y="176"/>
                  </a:cubicBezTo>
                  <a:cubicBezTo>
                    <a:pt x="5" y="142"/>
                    <a:pt x="0" y="82"/>
                    <a:pt x="34" y="42"/>
                  </a:cubicBezTo>
                  <a:cubicBezTo>
                    <a:pt x="37" y="38"/>
                    <a:pt x="41" y="34"/>
                    <a:pt x="45" y="30"/>
                  </a:cubicBezTo>
                  <a:cubicBezTo>
                    <a:pt x="81" y="0"/>
                    <a:pt x="133" y="0"/>
                    <a:pt x="169" y="31"/>
                  </a:cubicBezTo>
                  <a:cubicBezTo>
                    <a:pt x="209" y="65"/>
                    <a:pt x="214" y="125"/>
                    <a:pt x="180" y="165"/>
                  </a:cubicBezTo>
                  <a:cubicBezTo>
                    <a:pt x="176" y="170"/>
                    <a:pt x="172" y="173"/>
                    <a:pt x="168" y="177"/>
                  </a:cubicBezTo>
                  <a:close/>
                  <a:moveTo>
                    <a:pt x="47" y="32"/>
                  </a:moveTo>
                  <a:cubicBezTo>
                    <a:pt x="43" y="35"/>
                    <a:pt x="39" y="39"/>
                    <a:pt x="36" y="43"/>
                  </a:cubicBezTo>
                  <a:cubicBezTo>
                    <a:pt x="2" y="82"/>
                    <a:pt x="7" y="141"/>
                    <a:pt x="46" y="175"/>
                  </a:cubicBezTo>
                  <a:cubicBezTo>
                    <a:pt x="81" y="204"/>
                    <a:pt x="132" y="205"/>
                    <a:pt x="167" y="175"/>
                  </a:cubicBezTo>
                  <a:cubicBezTo>
                    <a:pt x="171" y="172"/>
                    <a:pt x="175" y="168"/>
                    <a:pt x="178" y="164"/>
                  </a:cubicBezTo>
                  <a:cubicBezTo>
                    <a:pt x="211" y="125"/>
                    <a:pt x="207" y="66"/>
                    <a:pt x="167" y="32"/>
                  </a:cubicBezTo>
                  <a:cubicBezTo>
                    <a:pt x="132" y="3"/>
                    <a:pt x="82" y="3"/>
                    <a:pt x="47" y="32"/>
                  </a:cubicBezTo>
                  <a:close/>
                </a:path>
              </a:pathLst>
            </a:custGeom>
            <a:solidFill>
              <a:srgbClr val="E84715"/>
            </a:solidFill>
            <a:ln w="9525">
              <a:solidFill>
                <a:srgbClr val="3EB3C7"/>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 name="Freeform 84">
              <a:extLst>
                <a:ext uri="{FF2B5EF4-FFF2-40B4-BE49-F238E27FC236}">
                  <a16:creationId xmlns:a16="http://schemas.microsoft.com/office/drawing/2014/main" id="{46CCF025-5996-43D3-B045-7D85C6645951}"/>
                </a:ext>
              </a:extLst>
            </p:cNvPr>
            <p:cNvSpPr>
              <a:spLocks/>
            </p:cNvSpPr>
            <p:nvPr/>
          </p:nvSpPr>
          <p:spPr bwMode="auto">
            <a:xfrm>
              <a:off x="8108951" y="1404031"/>
              <a:ext cx="731838" cy="736600"/>
            </a:xfrm>
            <a:custGeom>
              <a:avLst/>
              <a:gdLst>
                <a:gd name="T0" fmla="*/ 153 w 194"/>
                <a:gd name="T1" fmla="*/ 31 h 195"/>
                <a:gd name="T2" fmla="*/ 163 w 194"/>
                <a:gd name="T3" fmla="*/ 154 h 195"/>
                <a:gd name="T4" fmla="*/ 41 w 194"/>
                <a:gd name="T5" fmla="*/ 164 h 195"/>
                <a:gd name="T6" fmla="*/ 31 w 194"/>
                <a:gd name="T7" fmla="*/ 41 h 195"/>
                <a:gd name="T8" fmla="*/ 153 w 194"/>
                <a:gd name="T9" fmla="*/ 31 h 195"/>
              </a:gdLst>
              <a:ahLst/>
              <a:cxnLst>
                <a:cxn ang="0">
                  <a:pos x="T0" y="T1"/>
                </a:cxn>
                <a:cxn ang="0">
                  <a:pos x="T2" y="T3"/>
                </a:cxn>
                <a:cxn ang="0">
                  <a:pos x="T4" y="T5"/>
                </a:cxn>
                <a:cxn ang="0">
                  <a:pos x="T6" y="T7"/>
                </a:cxn>
                <a:cxn ang="0">
                  <a:pos x="T8" y="T9"/>
                </a:cxn>
              </a:cxnLst>
              <a:rect l="0" t="0" r="r" b="b"/>
              <a:pathLst>
                <a:path w="194" h="195">
                  <a:moveTo>
                    <a:pt x="153" y="31"/>
                  </a:moveTo>
                  <a:cubicBezTo>
                    <a:pt x="189" y="63"/>
                    <a:pt x="194" y="117"/>
                    <a:pt x="163" y="154"/>
                  </a:cubicBezTo>
                  <a:cubicBezTo>
                    <a:pt x="132" y="190"/>
                    <a:pt x="77" y="195"/>
                    <a:pt x="41" y="164"/>
                  </a:cubicBezTo>
                  <a:cubicBezTo>
                    <a:pt x="4" y="133"/>
                    <a:pt x="0" y="78"/>
                    <a:pt x="31" y="41"/>
                  </a:cubicBezTo>
                  <a:cubicBezTo>
                    <a:pt x="62" y="5"/>
                    <a:pt x="116" y="0"/>
                    <a:pt x="153" y="31"/>
                  </a:cubicBezTo>
                  <a:close/>
                </a:path>
              </a:pathLst>
            </a:custGeom>
            <a:solidFill>
              <a:srgbClr val="1AA4BE"/>
            </a:solidFill>
            <a:ln>
              <a:noFill/>
            </a:ln>
          </p:spPr>
          <p:txBody>
            <a:bodyPr vert="horz" wrap="square" lIns="91440" tIns="45720" rIns="91440" bIns="45720" numCol="1" anchor="t" anchorCtr="0" compatLnSpc="1">
              <a:prstTxWarp prst="textNoShape">
                <a:avLst/>
              </a:prstTxWarp>
            </a:bodyPr>
            <a:lstStyle/>
            <a:p>
              <a:endParaRPr lang="en-US"/>
            </a:p>
          </p:txBody>
        </p:sp>
        <p:sp>
          <p:nvSpPr>
            <p:cNvPr id="105" name="Freeform 85">
              <a:extLst>
                <a:ext uri="{FF2B5EF4-FFF2-40B4-BE49-F238E27FC236}">
                  <a16:creationId xmlns:a16="http://schemas.microsoft.com/office/drawing/2014/main" id="{D85E1430-EBC5-4B55-95B5-43EE40FE6EA8}"/>
                </a:ext>
              </a:extLst>
            </p:cNvPr>
            <p:cNvSpPr>
              <a:spLocks noEditPoints="1"/>
            </p:cNvSpPr>
            <p:nvPr/>
          </p:nvSpPr>
          <p:spPr bwMode="auto">
            <a:xfrm>
              <a:off x="6921501" y="1989818"/>
              <a:ext cx="723900" cy="723900"/>
            </a:xfrm>
            <a:custGeom>
              <a:avLst/>
              <a:gdLst>
                <a:gd name="T0" fmla="*/ 190 w 192"/>
                <a:gd name="T1" fmla="*/ 113 h 192"/>
                <a:gd name="T2" fmla="*/ 96 w 192"/>
                <a:gd name="T3" fmla="*/ 192 h 192"/>
                <a:gd name="T4" fmla="*/ 1 w 192"/>
                <a:gd name="T5" fmla="*/ 96 h 192"/>
                <a:gd name="T6" fmla="*/ 2 w 192"/>
                <a:gd name="T7" fmla="*/ 79 h 192"/>
                <a:gd name="T8" fmla="*/ 97 w 192"/>
                <a:gd name="T9" fmla="*/ 1 h 192"/>
                <a:gd name="T10" fmla="*/ 192 w 192"/>
                <a:gd name="T11" fmla="*/ 97 h 192"/>
                <a:gd name="T12" fmla="*/ 190 w 192"/>
                <a:gd name="T13" fmla="*/ 113 h 192"/>
                <a:gd name="T14" fmla="*/ 4 w 192"/>
                <a:gd name="T15" fmla="*/ 80 h 192"/>
                <a:gd name="T16" fmla="*/ 3 w 192"/>
                <a:gd name="T17" fmla="*/ 96 h 192"/>
                <a:gd name="T18" fmla="*/ 96 w 192"/>
                <a:gd name="T19" fmla="*/ 190 h 192"/>
                <a:gd name="T20" fmla="*/ 188 w 192"/>
                <a:gd name="T21" fmla="*/ 112 h 192"/>
                <a:gd name="T22" fmla="*/ 190 w 192"/>
                <a:gd name="T23" fmla="*/ 97 h 192"/>
                <a:gd name="T24" fmla="*/ 97 w 192"/>
                <a:gd name="T25" fmla="*/ 3 h 192"/>
                <a:gd name="T26" fmla="*/ 4 w 192"/>
                <a:gd name="T27" fmla="*/ 80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2" h="192">
                  <a:moveTo>
                    <a:pt x="190" y="113"/>
                  </a:moveTo>
                  <a:cubicBezTo>
                    <a:pt x="182" y="159"/>
                    <a:pt x="142" y="192"/>
                    <a:pt x="96" y="192"/>
                  </a:cubicBezTo>
                  <a:cubicBezTo>
                    <a:pt x="43" y="191"/>
                    <a:pt x="0" y="148"/>
                    <a:pt x="1" y="96"/>
                  </a:cubicBezTo>
                  <a:cubicBezTo>
                    <a:pt x="1" y="90"/>
                    <a:pt x="1" y="85"/>
                    <a:pt x="2" y="79"/>
                  </a:cubicBezTo>
                  <a:cubicBezTo>
                    <a:pt x="10" y="33"/>
                    <a:pt x="50" y="0"/>
                    <a:pt x="97" y="1"/>
                  </a:cubicBezTo>
                  <a:cubicBezTo>
                    <a:pt x="149" y="1"/>
                    <a:pt x="192" y="44"/>
                    <a:pt x="192" y="97"/>
                  </a:cubicBezTo>
                  <a:cubicBezTo>
                    <a:pt x="192" y="102"/>
                    <a:pt x="191" y="108"/>
                    <a:pt x="190" y="113"/>
                  </a:cubicBezTo>
                  <a:close/>
                  <a:moveTo>
                    <a:pt x="4" y="80"/>
                  </a:moveTo>
                  <a:cubicBezTo>
                    <a:pt x="3" y="85"/>
                    <a:pt x="3" y="90"/>
                    <a:pt x="3" y="96"/>
                  </a:cubicBezTo>
                  <a:cubicBezTo>
                    <a:pt x="2" y="147"/>
                    <a:pt x="44" y="189"/>
                    <a:pt x="96" y="190"/>
                  </a:cubicBezTo>
                  <a:cubicBezTo>
                    <a:pt x="141" y="190"/>
                    <a:pt x="180" y="157"/>
                    <a:pt x="188" y="112"/>
                  </a:cubicBezTo>
                  <a:cubicBezTo>
                    <a:pt x="189" y="107"/>
                    <a:pt x="190" y="102"/>
                    <a:pt x="190" y="97"/>
                  </a:cubicBezTo>
                  <a:cubicBezTo>
                    <a:pt x="190" y="45"/>
                    <a:pt x="148" y="3"/>
                    <a:pt x="97" y="3"/>
                  </a:cubicBezTo>
                  <a:cubicBezTo>
                    <a:pt x="51" y="2"/>
                    <a:pt x="12" y="35"/>
                    <a:pt x="4" y="80"/>
                  </a:cubicBezTo>
                  <a:close/>
                </a:path>
              </a:pathLst>
            </a:custGeom>
            <a:solidFill>
              <a:srgbClr val="3DB2C4"/>
            </a:solidFill>
            <a:ln>
              <a:noFill/>
            </a:ln>
          </p:spPr>
          <p:txBody>
            <a:bodyPr vert="horz" wrap="square" lIns="91440" tIns="45720" rIns="91440" bIns="45720" numCol="1" anchor="t" anchorCtr="0" compatLnSpc="1">
              <a:prstTxWarp prst="textNoShape">
                <a:avLst/>
              </a:prstTxWarp>
            </a:bodyPr>
            <a:lstStyle/>
            <a:p>
              <a:endParaRPr lang="en-US"/>
            </a:p>
          </p:txBody>
        </p:sp>
        <p:sp>
          <p:nvSpPr>
            <p:cNvPr id="106" name="Freeform 86">
              <a:extLst>
                <a:ext uri="{FF2B5EF4-FFF2-40B4-BE49-F238E27FC236}">
                  <a16:creationId xmlns:a16="http://schemas.microsoft.com/office/drawing/2014/main" id="{A37DE9E7-0C72-409E-BEE5-E002E0899829}"/>
                </a:ext>
              </a:extLst>
            </p:cNvPr>
            <p:cNvSpPr>
              <a:spLocks/>
            </p:cNvSpPr>
            <p:nvPr/>
          </p:nvSpPr>
          <p:spPr bwMode="auto">
            <a:xfrm>
              <a:off x="6954839" y="2023156"/>
              <a:ext cx="657225" cy="657225"/>
            </a:xfrm>
            <a:custGeom>
              <a:avLst/>
              <a:gdLst>
                <a:gd name="T0" fmla="*/ 88 w 174"/>
                <a:gd name="T1" fmla="*/ 0 h 174"/>
                <a:gd name="T2" fmla="*/ 174 w 174"/>
                <a:gd name="T3" fmla="*/ 88 h 174"/>
                <a:gd name="T4" fmla="*/ 87 w 174"/>
                <a:gd name="T5" fmla="*/ 174 h 174"/>
                <a:gd name="T6" fmla="*/ 0 w 174"/>
                <a:gd name="T7" fmla="*/ 87 h 174"/>
                <a:gd name="T8" fmla="*/ 88 w 174"/>
                <a:gd name="T9" fmla="*/ 0 h 174"/>
              </a:gdLst>
              <a:ahLst/>
              <a:cxnLst>
                <a:cxn ang="0">
                  <a:pos x="T0" y="T1"/>
                </a:cxn>
                <a:cxn ang="0">
                  <a:pos x="T2" y="T3"/>
                </a:cxn>
                <a:cxn ang="0">
                  <a:pos x="T4" y="T5"/>
                </a:cxn>
                <a:cxn ang="0">
                  <a:pos x="T6" y="T7"/>
                </a:cxn>
                <a:cxn ang="0">
                  <a:pos x="T8" y="T9"/>
                </a:cxn>
              </a:cxnLst>
              <a:rect l="0" t="0" r="r" b="b"/>
              <a:pathLst>
                <a:path w="174" h="174">
                  <a:moveTo>
                    <a:pt x="88" y="0"/>
                  </a:moveTo>
                  <a:cubicBezTo>
                    <a:pt x="136" y="1"/>
                    <a:pt x="174" y="40"/>
                    <a:pt x="174" y="88"/>
                  </a:cubicBezTo>
                  <a:cubicBezTo>
                    <a:pt x="174" y="136"/>
                    <a:pt x="134" y="174"/>
                    <a:pt x="87" y="174"/>
                  </a:cubicBezTo>
                  <a:cubicBezTo>
                    <a:pt x="39" y="174"/>
                    <a:pt x="0" y="134"/>
                    <a:pt x="0" y="87"/>
                  </a:cubicBezTo>
                  <a:cubicBezTo>
                    <a:pt x="1" y="39"/>
                    <a:pt x="40" y="0"/>
                    <a:pt x="88" y="0"/>
                  </a:cubicBezTo>
                  <a:close/>
                </a:path>
              </a:pathLst>
            </a:custGeom>
            <a:solidFill>
              <a:srgbClr val="3DB2C4"/>
            </a:solidFill>
            <a:ln>
              <a:noFill/>
            </a:ln>
          </p:spPr>
          <p:txBody>
            <a:bodyPr vert="horz" wrap="square" lIns="91440" tIns="45720" rIns="91440" bIns="45720" numCol="1" anchor="t" anchorCtr="0" compatLnSpc="1">
              <a:prstTxWarp prst="textNoShape">
                <a:avLst/>
              </a:prstTxWarp>
            </a:bodyPr>
            <a:lstStyle/>
            <a:p>
              <a:endParaRPr lang="en-US"/>
            </a:p>
          </p:txBody>
        </p:sp>
        <p:sp>
          <p:nvSpPr>
            <p:cNvPr id="107" name="Freeform 87">
              <a:extLst>
                <a:ext uri="{FF2B5EF4-FFF2-40B4-BE49-F238E27FC236}">
                  <a16:creationId xmlns:a16="http://schemas.microsoft.com/office/drawing/2014/main" id="{95DC19DB-9F42-4104-ABDE-F3FA9DD96F9B}"/>
                </a:ext>
              </a:extLst>
            </p:cNvPr>
            <p:cNvSpPr>
              <a:spLocks noEditPoints="1"/>
            </p:cNvSpPr>
            <p:nvPr/>
          </p:nvSpPr>
          <p:spPr bwMode="auto">
            <a:xfrm>
              <a:off x="6346008" y="3156630"/>
              <a:ext cx="798513" cy="808038"/>
            </a:xfrm>
            <a:custGeom>
              <a:avLst/>
              <a:gdLst>
                <a:gd name="T0" fmla="*/ 189 w 212"/>
                <a:gd name="T1" fmla="*/ 59 h 214"/>
                <a:gd name="T2" fmla="*/ 167 w 212"/>
                <a:gd name="T3" fmla="*/ 180 h 214"/>
                <a:gd name="T4" fmla="*/ 33 w 212"/>
                <a:gd name="T5" fmla="*/ 168 h 214"/>
                <a:gd name="T6" fmla="*/ 23 w 212"/>
                <a:gd name="T7" fmla="*/ 154 h 214"/>
                <a:gd name="T8" fmla="*/ 45 w 212"/>
                <a:gd name="T9" fmla="*/ 33 h 214"/>
                <a:gd name="T10" fmla="*/ 180 w 212"/>
                <a:gd name="T11" fmla="*/ 46 h 214"/>
                <a:gd name="T12" fmla="*/ 189 w 212"/>
                <a:gd name="T13" fmla="*/ 59 h 214"/>
                <a:gd name="T14" fmla="*/ 25 w 212"/>
                <a:gd name="T15" fmla="*/ 153 h 214"/>
                <a:gd name="T16" fmla="*/ 34 w 212"/>
                <a:gd name="T17" fmla="*/ 166 h 214"/>
                <a:gd name="T18" fmla="*/ 166 w 212"/>
                <a:gd name="T19" fmla="*/ 179 h 214"/>
                <a:gd name="T20" fmla="*/ 187 w 212"/>
                <a:gd name="T21" fmla="*/ 60 h 214"/>
                <a:gd name="T22" fmla="*/ 178 w 212"/>
                <a:gd name="T23" fmla="*/ 47 h 214"/>
                <a:gd name="T24" fmla="*/ 46 w 212"/>
                <a:gd name="T25" fmla="*/ 35 h 214"/>
                <a:gd name="T26" fmla="*/ 25 w 212"/>
                <a:gd name="T27" fmla="*/ 153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2" h="214">
                  <a:moveTo>
                    <a:pt x="189" y="59"/>
                  </a:moveTo>
                  <a:cubicBezTo>
                    <a:pt x="212" y="99"/>
                    <a:pt x="203" y="150"/>
                    <a:pt x="167" y="180"/>
                  </a:cubicBezTo>
                  <a:cubicBezTo>
                    <a:pt x="126" y="214"/>
                    <a:pt x="66" y="208"/>
                    <a:pt x="33" y="168"/>
                  </a:cubicBezTo>
                  <a:cubicBezTo>
                    <a:pt x="29" y="164"/>
                    <a:pt x="26" y="159"/>
                    <a:pt x="23" y="154"/>
                  </a:cubicBezTo>
                  <a:cubicBezTo>
                    <a:pt x="0" y="114"/>
                    <a:pt x="9" y="63"/>
                    <a:pt x="45" y="33"/>
                  </a:cubicBezTo>
                  <a:cubicBezTo>
                    <a:pt x="86" y="0"/>
                    <a:pt x="146" y="5"/>
                    <a:pt x="180" y="46"/>
                  </a:cubicBezTo>
                  <a:cubicBezTo>
                    <a:pt x="183" y="50"/>
                    <a:pt x="186" y="54"/>
                    <a:pt x="189" y="59"/>
                  </a:cubicBezTo>
                  <a:close/>
                  <a:moveTo>
                    <a:pt x="25" y="153"/>
                  </a:moveTo>
                  <a:cubicBezTo>
                    <a:pt x="28" y="158"/>
                    <a:pt x="31" y="162"/>
                    <a:pt x="34" y="166"/>
                  </a:cubicBezTo>
                  <a:cubicBezTo>
                    <a:pt x="67" y="206"/>
                    <a:pt x="126" y="212"/>
                    <a:pt x="166" y="179"/>
                  </a:cubicBezTo>
                  <a:cubicBezTo>
                    <a:pt x="201" y="150"/>
                    <a:pt x="210" y="100"/>
                    <a:pt x="187" y="60"/>
                  </a:cubicBezTo>
                  <a:cubicBezTo>
                    <a:pt x="184" y="56"/>
                    <a:pt x="181" y="51"/>
                    <a:pt x="178" y="47"/>
                  </a:cubicBezTo>
                  <a:cubicBezTo>
                    <a:pt x="145" y="7"/>
                    <a:pt x="86" y="2"/>
                    <a:pt x="46" y="35"/>
                  </a:cubicBezTo>
                  <a:cubicBezTo>
                    <a:pt x="11" y="64"/>
                    <a:pt x="2" y="114"/>
                    <a:pt x="25" y="153"/>
                  </a:cubicBezTo>
                  <a:close/>
                </a:path>
              </a:pathLst>
            </a:custGeom>
            <a:solidFill>
              <a:srgbClr val="46B2E6"/>
            </a:solidFill>
            <a:ln w="9525">
              <a:solidFill>
                <a:srgbClr val="70CAD3"/>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 name="Freeform 88">
              <a:extLst>
                <a:ext uri="{FF2B5EF4-FFF2-40B4-BE49-F238E27FC236}">
                  <a16:creationId xmlns:a16="http://schemas.microsoft.com/office/drawing/2014/main" id="{3DFFCF05-5EA3-4C02-85A1-2544BC0D7E67}"/>
                </a:ext>
              </a:extLst>
            </p:cNvPr>
            <p:cNvSpPr>
              <a:spLocks/>
            </p:cNvSpPr>
            <p:nvPr/>
          </p:nvSpPr>
          <p:spPr bwMode="auto">
            <a:xfrm>
              <a:off x="6378576" y="3193143"/>
              <a:ext cx="731838" cy="735013"/>
            </a:xfrm>
            <a:custGeom>
              <a:avLst/>
              <a:gdLst>
                <a:gd name="T0" fmla="*/ 42 w 194"/>
                <a:gd name="T1" fmla="*/ 31 h 195"/>
                <a:gd name="T2" fmla="*/ 164 w 194"/>
                <a:gd name="T3" fmla="*/ 42 h 195"/>
                <a:gd name="T4" fmla="*/ 152 w 194"/>
                <a:gd name="T5" fmla="*/ 164 h 195"/>
                <a:gd name="T6" fmla="*/ 30 w 194"/>
                <a:gd name="T7" fmla="*/ 153 h 195"/>
                <a:gd name="T8" fmla="*/ 42 w 194"/>
                <a:gd name="T9" fmla="*/ 31 h 195"/>
              </a:gdLst>
              <a:ahLst/>
              <a:cxnLst>
                <a:cxn ang="0">
                  <a:pos x="T0" y="T1"/>
                </a:cxn>
                <a:cxn ang="0">
                  <a:pos x="T2" y="T3"/>
                </a:cxn>
                <a:cxn ang="0">
                  <a:pos x="T4" y="T5"/>
                </a:cxn>
                <a:cxn ang="0">
                  <a:pos x="T6" y="T7"/>
                </a:cxn>
                <a:cxn ang="0">
                  <a:pos x="T8" y="T9"/>
                </a:cxn>
              </a:cxnLst>
              <a:rect l="0" t="0" r="r" b="b"/>
              <a:pathLst>
                <a:path w="194" h="195">
                  <a:moveTo>
                    <a:pt x="42" y="31"/>
                  </a:moveTo>
                  <a:cubicBezTo>
                    <a:pt x="79" y="0"/>
                    <a:pt x="133" y="6"/>
                    <a:pt x="164" y="42"/>
                  </a:cubicBezTo>
                  <a:cubicBezTo>
                    <a:pt x="194" y="79"/>
                    <a:pt x="189" y="134"/>
                    <a:pt x="152" y="164"/>
                  </a:cubicBezTo>
                  <a:cubicBezTo>
                    <a:pt x="116" y="195"/>
                    <a:pt x="61" y="190"/>
                    <a:pt x="30" y="153"/>
                  </a:cubicBezTo>
                  <a:cubicBezTo>
                    <a:pt x="0" y="116"/>
                    <a:pt x="5" y="61"/>
                    <a:pt x="42" y="31"/>
                  </a:cubicBezTo>
                  <a:close/>
                </a:path>
              </a:pathLst>
            </a:custGeom>
            <a:solidFill>
              <a:srgbClr val="70CAD3"/>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09" name="Freeform 89">
              <a:extLst>
                <a:ext uri="{FF2B5EF4-FFF2-40B4-BE49-F238E27FC236}">
                  <a16:creationId xmlns:a16="http://schemas.microsoft.com/office/drawing/2014/main" id="{B19E6EBD-5830-437D-A7AB-4238AD157588}"/>
                </a:ext>
              </a:extLst>
            </p:cNvPr>
            <p:cNvSpPr>
              <a:spLocks noEditPoints="1"/>
            </p:cNvSpPr>
            <p:nvPr/>
          </p:nvSpPr>
          <p:spPr bwMode="auto">
            <a:xfrm>
              <a:off x="6721476" y="4445681"/>
              <a:ext cx="773113" cy="781050"/>
            </a:xfrm>
            <a:custGeom>
              <a:avLst/>
              <a:gdLst>
                <a:gd name="T0" fmla="*/ 135 w 205"/>
                <a:gd name="T1" fmla="*/ 13 h 207"/>
                <a:gd name="T2" fmla="*/ 197 w 205"/>
                <a:gd name="T3" fmla="*/ 120 h 207"/>
                <a:gd name="T4" fmla="*/ 85 w 205"/>
                <a:gd name="T5" fmla="*/ 197 h 207"/>
                <a:gd name="T6" fmla="*/ 70 w 205"/>
                <a:gd name="T7" fmla="*/ 193 h 207"/>
                <a:gd name="T8" fmla="*/ 9 w 205"/>
                <a:gd name="T9" fmla="*/ 86 h 207"/>
                <a:gd name="T10" fmla="*/ 120 w 205"/>
                <a:gd name="T11" fmla="*/ 9 h 207"/>
                <a:gd name="T12" fmla="*/ 135 w 205"/>
                <a:gd name="T13" fmla="*/ 13 h 207"/>
                <a:gd name="T14" fmla="*/ 70 w 205"/>
                <a:gd name="T15" fmla="*/ 191 h 207"/>
                <a:gd name="T16" fmla="*/ 86 w 205"/>
                <a:gd name="T17" fmla="*/ 195 h 207"/>
                <a:gd name="T18" fmla="*/ 194 w 205"/>
                <a:gd name="T19" fmla="*/ 120 h 207"/>
                <a:gd name="T20" fmla="*/ 135 w 205"/>
                <a:gd name="T21" fmla="*/ 15 h 207"/>
                <a:gd name="T22" fmla="*/ 119 w 205"/>
                <a:gd name="T23" fmla="*/ 11 h 207"/>
                <a:gd name="T24" fmla="*/ 11 w 205"/>
                <a:gd name="T25" fmla="*/ 86 h 207"/>
                <a:gd name="T26" fmla="*/ 70 w 205"/>
                <a:gd name="T27" fmla="*/ 191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5" h="207">
                  <a:moveTo>
                    <a:pt x="135" y="13"/>
                  </a:moveTo>
                  <a:cubicBezTo>
                    <a:pt x="179" y="29"/>
                    <a:pt x="205" y="74"/>
                    <a:pt x="197" y="120"/>
                  </a:cubicBezTo>
                  <a:cubicBezTo>
                    <a:pt x="187" y="172"/>
                    <a:pt x="137" y="207"/>
                    <a:pt x="85" y="197"/>
                  </a:cubicBezTo>
                  <a:cubicBezTo>
                    <a:pt x="80" y="196"/>
                    <a:pt x="75" y="195"/>
                    <a:pt x="70" y="193"/>
                  </a:cubicBezTo>
                  <a:cubicBezTo>
                    <a:pt x="26" y="177"/>
                    <a:pt x="0" y="132"/>
                    <a:pt x="9" y="86"/>
                  </a:cubicBezTo>
                  <a:cubicBezTo>
                    <a:pt x="18" y="34"/>
                    <a:pt x="68" y="0"/>
                    <a:pt x="120" y="9"/>
                  </a:cubicBezTo>
                  <a:cubicBezTo>
                    <a:pt x="125" y="10"/>
                    <a:pt x="130" y="12"/>
                    <a:pt x="135" y="13"/>
                  </a:cubicBezTo>
                  <a:close/>
                  <a:moveTo>
                    <a:pt x="70" y="191"/>
                  </a:moveTo>
                  <a:cubicBezTo>
                    <a:pt x="75" y="193"/>
                    <a:pt x="81" y="194"/>
                    <a:pt x="86" y="195"/>
                  </a:cubicBezTo>
                  <a:cubicBezTo>
                    <a:pt x="136" y="204"/>
                    <a:pt x="185" y="171"/>
                    <a:pt x="194" y="120"/>
                  </a:cubicBezTo>
                  <a:cubicBezTo>
                    <a:pt x="203" y="75"/>
                    <a:pt x="178" y="31"/>
                    <a:pt x="135" y="15"/>
                  </a:cubicBezTo>
                  <a:cubicBezTo>
                    <a:pt x="130" y="14"/>
                    <a:pt x="125" y="12"/>
                    <a:pt x="119" y="11"/>
                  </a:cubicBezTo>
                  <a:cubicBezTo>
                    <a:pt x="69" y="2"/>
                    <a:pt x="20" y="36"/>
                    <a:pt x="11" y="86"/>
                  </a:cubicBezTo>
                  <a:cubicBezTo>
                    <a:pt x="2" y="131"/>
                    <a:pt x="28" y="175"/>
                    <a:pt x="70" y="191"/>
                  </a:cubicBezTo>
                  <a:close/>
                </a:path>
              </a:pathLst>
            </a:custGeom>
            <a:solidFill>
              <a:srgbClr val="E84715"/>
            </a:solidFill>
            <a:ln w="9525">
              <a:solidFill>
                <a:srgbClr val="3EB3C7"/>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0" name="Freeform 90">
              <a:extLst>
                <a:ext uri="{FF2B5EF4-FFF2-40B4-BE49-F238E27FC236}">
                  <a16:creationId xmlns:a16="http://schemas.microsoft.com/office/drawing/2014/main" id="{A74472F8-9691-4275-A2DA-003819CE968A}"/>
                </a:ext>
              </a:extLst>
            </p:cNvPr>
            <p:cNvSpPr>
              <a:spLocks/>
            </p:cNvSpPr>
            <p:nvPr/>
          </p:nvSpPr>
          <p:spPr bwMode="auto">
            <a:xfrm>
              <a:off x="6756401" y="4479018"/>
              <a:ext cx="704850" cy="709613"/>
            </a:xfrm>
            <a:custGeom>
              <a:avLst/>
              <a:gdLst>
                <a:gd name="T0" fmla="*/ 8 w 187"/>
                <a:gd name="T1" fmla="*/ 79 h 188"/>
                <a:gd name="T2" fmla="*/ 109 w 187"/>
                <a:gd name="T3" fmla="*/ 9 h 188"/>
                <a:gd name="T4" fmla="*/ 179 w 187"/>
                <a:gd name="T5" fmla="*/ 110 h 188"/>
                <a:gd name="T6" fmla="*/ 78 w 187"/>
                <a:gd name="T7" fmla="*/ 180 h 188"/>
                <a:gd name="T8" fmla="*/ 8 w 187"/>
                <a:gd name="T9" fmla="*/ 79 h 188"/>
              </a:gdLst>
              <a:ahLst/>
              <a:cxnLst>
                <a:cxn ang="0">
                  <a:pos x="T0" y="T1"/>
                </a:cxn>
                <a:cxn ang="0">
                  <a:pos x="T2" y="T3"/>
                </a:cxn>
                <a:cxn ang="0">
                  <a:pos x="T4" y="T5"/>
                </a:cxn>
                <a:cxn ang="0">
                  <a:pos x="T6" y="T7"/>
                </a:cxn>
                <a:cxn ang="0">
                  <a:pos x="T8" y="T9"/>
                </a:cxn>
              </a:cxnLst>
              <a:rect l="0" t="0" r="r" b="b"/>
              <a:pathLst>
                <a:path w="187" h="188">
                  <a:moveTo>
                    <a:pt x="8" y="79"/>
                  </a:moveTo>
                  <a:cubicBezTo>
                    <a:pt x="17" y="32"/>
                    <a:pt x="62" y="0"/>
                    <a:pt x="109" y="9"/>
                  </a:cubicBezTo>
                  <a:cubicBezTo>
                    <a:pt x="156" y="18"/>
                    <a:pt x="187" y="63"/>
                    <a:pt x="179" y="110"/>
                  </a:cubicBezTo>
                  <a:cubicBezTo>
                    <a:pt x="170" y="157"/>
                    <a:pt x="125" y="188"/>
                    <a:pt x="78" y="180"/>
                  </a:cubicBezTo>
                  <a:cubicBezTo>
                    <a:pt x="31" y="171"/>
                    <a:pt x="0" y="126"/>
                    <a:pt x="8" y="79"/>
                  </a:cubicBezTo>
                  <a:close/>
                </a:path>
              </a:pathLst>
            </a:custGeom>
            <a:solidFill>
              <a:srgbClr val="3EB3C7"/>
            </a:solidFill>
            <a:ln>
              <a:noFill/>
            </a:ln>
          </p:spPr>
          <p:txBody>
            <a:bodyPr vert="horz" wrap="square" lIns="91440" tIns="45720" rIns="91440" bIns="45720" numCol="1" anchor="t" anchorCtr="0" compatLnSpc="1">
              <a:prstTxWarp prst="textNoShape">
                <a:avLst/>
              </a:prstTxWarp>
            </a:bodyPr>
            <a:lstStyle/>
            <a:p>
              <a:endParaRPr lang="en-US"/>
            </a:p>
          </p:txBody>
        </p:sp>
        <p:sp>
          <p:nvSpPr>
            <p:cNvPr id="111" name="Freeform 91">
              <a:extLst>
                <a:ext uri="{FF2B5EF4-FFF2-40B4-BE49-F238E27FC236}">
                  <a16:creationId xmlns:a16="http://schemas.microsoft.com/office/drawing/2014/main" id="{A4ECA239-4505-4C48-B75E-CF091F40BA80}"/>
                </a:ext>
              </a:extLst>
            </p:cNvPr>
            <p:cNvSpPr>
              <a:spLocks noEditPoints="1"/>
            </p:cNvSpPr>
            <p:nvPr/>
          </p:nvSpPr>
          <p:spPr bwMode="auto">
            <a:xfrm>
              <a:off x="7793039" y="5177518"/>
              <a:ext cx="825500" cy="800100"/>
            </a:xfrm>
            <a:custGeom>
              <a:avLst/>
              <a:gdLst>
                <a:gd name="T0" fmla="*/ 77 w 219"/>
                <a:gd name="T1" fmla="*/ 16 h 212"/>
                <a:gd name="T2" fmla="*/ 192 w 219"/>
                <a:gd name="T3" fmla="*/ 59 h 212"/>
                <a:gd name="T4" fmla="*/ 157 w 219"/>
                <a:gd name="T5" fmla="*/ 189 h 212"/>
                <a:gd name="T6" fmla="*/ 142 w 219"/>
                <a:gd name="T7" fmla="*/ 196 h 212"/>
                <a:gd name="T8" fmla="*/ 26 w 219"/>
                <a:gd name="T9" fmla="*/ 153 h 212"/>
                <a:gd name="T10" fmla="*/ 62 w 219"/>
                <a:gd name="T11" fmla="*/ 23 h 212"/>
                <a:gd name="T12" fmla="*/ 77 w 219"/>
                <a:gd name="T13" fmla="*/ 16 h 212"/>
                <a:gd name="T14" fmla="*/ 141 w 219"/>
                <a:gd name="T15" fmla="*/ 194 h 212"/>
                <a:gd name="T16" fmla="*/ 156 w 219"/>
                <a:gd name="T17" fmla="*/ 187 h 212"/>
                <a:gd name="T18" fmla="*/ 191 w 219"/>
                <a:gd name="T19" fmla="*/ 60 h 212"/>
                <a:gd name="T20" fmla="*/ 78 w 219"/>
                <a:gd name="T21" fmla="*/ 18 h 212"/>
                <a:gd name="T22" fmla="*/ 63 w 219"/>
                <a:gd name="T23" fmla="*/ 25 h 212"/>
                <a:gd name="T24" fmla="*/ 28 w 219"/>
                <a:gd name="T25" fmla="*/ 152 h 212"/>
                <a:gd name="T26" fmla="*/ 141 w 219"/>
                <a:gd name="T27" fmla="*/ 194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9" h="212">
                  <a:moveTo>
                    <a:pt x="77" y="16"/>
                  </a:moveTo>
                  <a:cubicBezTo>
                    <a:pt x="121" y="0"/>
                    <a:pt x="169" y="18"/>
                    <a:pt x="192" y="59"/>
                  </a:cubicBezTo>
                  <a:cubicBezTo>
                    <a:pt x="219" y="104"/>
                    <a:pt x="202" y="163"/>
                    <a:pt x="157" y="189"/>
                  </a:cubicBezTo>
                  <a:cubicBezTo>
                    <a:pt x="152" y="191"/>
                    <a:pt x="147" y="194"/>
                    <a:pt x="142" y="196"/>
                  </a:cubicBezTo>
                  <a:cubicBezTo>
                    <a:pt x="98" y="212"/>
                    <a:pt x="49" y="194"/>
                    <a:pt x="26" y="153"/>
                  </a:cubicBezTo>
                  <a:cubicBezTo>
                    <a:pt x="0" y="107"/>
                    <a:pt x="16" y="49"/>
                    <a:pt x="62" y="23"/>
                  </a:cubicBezTo>
                  <a:cubicBezTo>
                    <a:pt x="67" y="20"/>
                    <a:pt x="72" y="18"/>
                    <a:pt x="77" y="16"/>
                  </a:cubicBezTo>
                  <a:close/>
                  <a:moveTo>
                    <a:pt x="141" y="194"/>
                  </a:moveTo>
                  <a:cubicBezTo>
                    <a:pt x="146" y="192"/>
                    <a:pt x="151" y="190"/>
                    <a:pt x="156" y="187"/>
                  </a:cubicBezTo>
                  <a:cubicBezTo>
                    <a:pt x="200" y="162"/>
                    <a:pt x="216" y="104"/>
                    <a:pt x="191" y="60"/>
                  </a:cubicBezTo>
                  <a:cubicBezTo>
                    <a:pt x="168" y="20"/>
                    <a:pt x="120" y="2"/>
                    <a:pt x="78" y="18"/>
                  </a:cubicBezTo>
                  <a:cubicBezTo>
                    <a:pt x="73" y="20"/>
                    <a:pt x="68" y="22"/>
                    <a:pt x="63" y="25"/>
                  </a:cubicBezTo>
                  <a:cubicBezTo>
                    <a:pt x="18" y="50"/>
                    <a:pt x="3" y="107"/>
                    <a:pt x="28" y="152"/>
                  </a:cubicBezTo>
                  <a:cubicBezTo>
                    <a:pt x="51" y="192"/>
                    <a:pt x="98" y="209"/>
                    <a:pt x="141" y="194"/>
                  </a:cubicBezTo>
                  <a:close/>
                </a:path>
              </a:pathLst>
            </a:custGeom>
            <a:solidFill>
              <a:srgbClr val="70CAD3"/>
            </a:solidFill>
            <a:ln>
              <a:noFill/>
            </a:ln>
          </p:spPr>
          <p:txBody>
            <a:bodyPr vert="horz" wrap="square" lIns="91440" tIns="45720" rIns="91440" bIns="45720" numCol="1" anchor="t" anchorCtr="0" compatLnSpc="1">
              <a:prstTxWarp prst="textNoShape">
                <a:avLst/>
              </a:prstTxWarp>
            </a:bodyPr>
            <a:lstStyle/>
            <a:p>
              <a:endParaRPr lang="en-US"/>
            </a:p>
          </p:txBody>
        </p:sp>
        <p:sp>
          <p:nvSpPr>
            <p:cNvPr id="112" name="Freeform 92">
              <a:extLst>
                <a:ext uri="{FF2B5EF4-FFF2-40B4-BE49-F238E27FC236}">
                  <a16:creationId xmlns:a16="http://schemas.microsoft.com/office/drawing/2014/main" id="{C4FC91FE-CE73-446D-8719-C0FA90D58911}"/>
                </a:ext>
              </a:extLst>
            </p:cNvPr>
            <p:cNvSpPr>
              <a:spLocks/>
            </p:cNvSpPr>
            <p:nvPr/>
          </p:nvSpPr>
          <p:spPr bwMode="auto">
            <a:xfrm>
              <a:off x="7831139" y="5204506"/>
              <a:ext cx="746125" cy="746125"/>
            </a:xfrm>
            <a:custGeom>
              <a:avLst/>
              <a:gdLst>
                <a:gd name="T0" fmla="*/ 24 w 198"/>
                <a:gd name="T1" fmla="*/ 142 h 198"/>
                <a:gd name="T2" fmla="*/ 57 w 198"/>
                <a:gd name="T3" fmla="*/ 23 h 198"/>
                <a:gd name="T4" fmla="*/ 175 w 198"/>
                <a:gd name="T5" fmla="*/ 56 h 198"/>
                <a:gd name="T6" fmla="*/ 142 w 198"/>
                <a:gd name="T7" fmla="*/ 174 h 198"/>
                <a:gd name="T8" fmla="*/ 24 w 198"/>
                <a:gd name="T9" fmla="*/ 142 h 198"/>
              </a:gdLst>
              <a:ahLst/>
              <a:cxnLst>
                <a:cxn ang="0">
                  <a:pos x="T0" y="T1"/>
                </a:cxn>
                <a:cxn ang="0">
                  <a:pos x="T2" y="T3"/>
                </a:cxn>
                <a:cxn ang="0">
                  <a:pos x="T4" y="T5"/>
                </a:cxn>
                <a:cxn ang="0">
                  <a:pos x="T6" y="T7"/>
                </a:cxn>
                <a:cxn ang="0">
                  <a:pos x="T8" y="T9"/>
                </a:cxn>
              </a:cxnLst>
              <a:rect l="0" t="0" r="r" b="b"/>
              <a:pathLst>
                <a:path w="198" h="198">
                  <a:moveTo>
                    <a:pt x="24" y="142"/>
                  </a:moveTo>
                  <a:cubicBezTo>
                    <a:pt x="0" y="100"/>
                    <a:pt x="15" y="47"/>
                    <a:pt x="57" y="23"/>
                  </a:cubicBezTo>
                  <a:cubicBezTo>
                    <a:pt x="98" y="0"/>
                    <a:pt x="151" y="14"/>
                    <a:pt x="175" y="56"/>
                  </a:cubicBezTo>
                  <a:cubicBezTo>
                    <a:pt x="198" y="98"/>
                    <a:pt x="184" y="150"/>
                    <a:pt x="142" y="174"/>
                  </a:cubicBezTo>
                  <a:cubicBezTo>
                    <a:pt x="101" y="198"/>
                    <a:pt x="48" y="183"/>
                    <a:pt x="24" y="142"/>
                  </a:cubicBezTo>
                  <a:close/>
                </a:path>
              </a:pathLst>
            </a:custGeom>
            <a:solidFill>
              <a:srgbClr val="70CAD3"/>
            </a:solidFill>
            <a:ln>
              <a:noFill/>
            </a:ln>
          </p:spPr>
          <p:txBody>
            <a:bodyPr vert="horz" wrap="square" lIns="91440" tIns="45720" rIns="91440" bIns="45720" numCol="1" anchor="t" anchorCtr="0" compatLnSpc="1">
              <a:prstTxWarp prst="textNoShape">
                <a:avLst/>
              </a:prstTxWarp>
            </a:bodyPr>
            <a:lstStyle/>
            <a:p>
              <a:endParaRPr lang="en-US"/>
            </a:p>
          </p:txBody>
        </p:sp>
        <p:sp>
          <p:nvSpPr>
            <p:cNvPr id="113" name="Freeform 93">
              <a:extLst>
                <a:ext uri="{FF2B5EF4-FFF2-40B4-BE49-F238E27FC236}">
                  <a16:creationId xmlns:a16="http://schemas.microsoft.com/office/drawing/2014/main" id="{73D741E4-31C2-4965-AFC4-0C7210D39631}"/>
                </a:ext>
              </a:extLst>
            </p:cNvPr>
            <p:cNvSpPr>
              <a:spLocks noEditPoints="1"/>
            </p:cNvSpPr>
            <p:nvPr/>
          </p:nvSpPr>
          <p:spPr bwMode="auto">
            <a:xfrm>
              <a:off x="9117014" y="5040993"/>
              <a:ext cx="811213" cy="796925"/>
            </a:xfrm>
            <a:custGeom>
              <a:avLst/>
              <a:gdLst>
                <a:gd name="T0" fmla="*/ 25 w 215"/>
                <a:gd name="T1" fmla="*/ 58 h 211"/>
                <a:gd name="T2" fmla="*/ 141 w 215"/>
                <a:gd name="T3" fmla="*/ 16 h 211"/>
                <a:gd name="T4" fmla="*/ 197 w 215"/>
                <a:gd name="T5" fmla="*/ 139 h 211"/>
                <a:gd name="T6" fmla="*/ 190 w 215"/>
                <a:gd name="T7" fmla="*/ 153 h 211"/>
                <a:gd name="T8" fmla="*/ 74 w 215"/>
                <a:gd name="T9" fmla="*/ 195 h 211"/>
                <a:gd name="T10" fmla="*/ 18 w 215"/>
                <a:gd name="T11" fmla="*/ 72 h 211"/>
                <a:gd name="T12" fmla="*/ 25 w 215"/>
                <a:gd name="T13" fmla="*/ 58 h 211"/>
                <a:gd name="T14" fmla="*/ 188 w 215"/>
                <a:gd name="T15" fmla="*/ 152 h 211"/>
                <a:gd name="T16" fmla="*/ 195 w 215"/>
                <a:gd name="T17" fmla="*/ 138 h 211"/>
                <a:gd name="T18" fmla="*/ 140 w 215"/>
                <a:gd name="T19" fmla="*/ 18 h 211"/>
                <a:gd name="T20" fmla="*/ 27 w 215"/>
                <a:gd name="T21" fmla="*/ 59 h 211"/>
                <a:gd name="T22" fmla="*/ 20 w 215"/>
                <a:gd name="T23" fmla="*/ 73 h 211"/>
                <a:gd name="T24" fmla="*/ 75 w 215"/>
                <a:gd name="T25" fmla="*/ 193 h 211"/>
                <a:gd name="T26" fmla="*/ 188 w 215"/>
                <a:gd name="T27" fmla="*/ 152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5" h="211">
                  <a:moveTo>
                    <a:pt x="25" y="58"/>
                  </a:moveTo>
                  <a:cubicBezTo>
                    <a:pt x="48" y="17"/>
                    <a:pt x="97" y="0"/>
                    <a:pt x="141" y="16"/>
                  </a:cubicBezTo>
                  <a:cubicBezTo>
                    <a:pt x="190" y="34"/>
                    <a:pt x="215" y="89"/>
                    <a:pt x="197" y="139"/>
                  </a:cubicBezTo>
                  <a:cubicBezTo>
                    <a:pt x="195" y="144"/>
                    <a:pt x="193" y="149"/>
                    <a:pt x="190" y="153"/>
                  </a:cubicBezTo>
                  <a:cubicBezTo>
                    <a:pt x="167" y="194"/>
                    <a:pt x="118" y="211"/>
                    <a:pt x="74" y="195"/>
                  </a:cubicBezTo>
                  <a:cubicBezTo>
                    <a:pt x="25" y="177"/>
                    <a:pt x="0" y="122"/>
                    <a:pt x="18" y="72"/>
                  </a:cubicBezTo>
                  <a:cubicBezTo>
                    <a:pt x="20" y="67"/>
                    <a:pt x="22" y="62"/>
                    <a:pt x="25" y="58"/>
                  </a:cubicBezTo>
                  <a:close/>
                  <a:moveTo>
                    <a:pt x="188" y="152"/>
                  </a:moveTo>
                  <a:cubicBezTo>
                    <a:pt x="191" y="148"/>
                    <a:pt x="193" y="143"/>
                    <a:pt x="195" y="138"/>
                  </a:cubicBezTo>
                  <a:cubicBezTo>
                    <a:pt x="213" y="90"/>
                    <a:pt x="188" y="36"/>
                    <a:pt x="140" y="18"/>
                  </a:cubicBezTo>
                  <a:cubicBezTo>
                    <a:pt x="97" y="2"/>
                    <a:pt x="50" y="19"/>
                    <a:pt x="27" y="59"/>
                  </a:cubicBezTo>
                  <a:cubicBezTo>
                    <a:pt x="24" y="63"/>
                    <a:pt x="22" y="68"/>
                    <a:pt x="20" y="73"/>
                  </a:cubicBezTo>
                  <a:cubicBezTo>
                    <a:pt x="2" y="121"/>
                    <a:pt x="27" y="175"/>
                    <a:pt x="75" y="193"/>
                  </a:cubicBezTo>
                  <a:cubicBezTo>
                    <a:pt x="118" y="209"/>
                    <a:pt x="166" y="192"/>
                    <a:pt x="188" y="152"/>
                  </a:cubicBezTo>
                  <a:close/>
                </a:path>
              </a:pathLst>
            </a:custGeom>
            <a:solidFill>
              <a:srgbClr val="3EB3C7"/>
            </a:solidFill>
            <a:ln>
              <a:noFill/>
            </a:ln>
          </p:spPr>
          <p:txBody>
            <a:bodyPr vert="horz" wrap="square" lIns="91440" tIns="45720" rIns="91440" bIns="45720" numCol="1" anchor="t" anchorCtr="0" compatLnSpc="1">
              <a:prstTxWarp prst="textNoShape">
                <a:avLst/>
              </a:prstTxWarp>
            </a:bodyPr>
            <a:lstStyle/>
            <a:p>
              <a:endParaRPr lang="en-US"/>
            </a:p>
          </p:txBody>
        </p:sp>
        <p:sp>
          <p:nvSpPr>
            <p:cNvPr id="114" name="Freeform 94">
              <a:extLst>
                <a:ext uri="{FF2B5EF4-FFF2-40B4-BE49-F238E27FC236}">
                  <a16:creationId xmlns:a16="http://schemas.microsoft.com/office/drawing/2014/main" id="{3D04715D-77BD-4EF8-B655-51D7F920424B}"/>
                </a:ext>
              </a:extLst>
            </p:cNvPr>
            <p:cNvSpPr>
              <a:spLocks/>
            </p:cNvSpPr>
            <p:nvPr/>
          </p:nvSpPr>
          <p:spPr bwMode="auto">
            <a:xfrm>
              <a:off x="9155114" y="5067981"/>
              <a:ext cx="735013" cy="739775"/>
            </a:xfrm>
            <a:custGeom>
              <a:avLst/>
              <a:gdLst>
                <a:gd name="T0" fmla="*/ 67 w 195"/>
                <a:gd name="T1" fmla="*/ 180 h 196"/>
                <a:gd name="T2" fmla="*/ 16 w 195"/>
                <a:gd name="T3" fmla="*/ 68 h 196"/>
                <a:gd name="T4" fmla="*/ 128 w 195"/>
                <a:gd name="T5" fmla="*/ 17 h 196"/>
                <a:gd name="T6" fmla="*/ 179 w 195"/>
                <a:gd name="T7" fmla="*/ 129 h 196"/>
                <a:gd name="T8" fmla="*/ 67 w 195"/>
                <a:gd name="T9" fmla="*/ 180 h 196"/>
              </a:gdLst>
              <a:ahLst/>
              <a:cxnLst>
                <a:cxn ang="0">
                  <a:pos x="T0" y="T1"/>
                </a:cxn>
                <a:cxn ang="0">
                  <a:pos x="T2" y="T3"/>
                </a:cxn>
                <a:cxn ang="0">
                  <a:pos x="T4" y="T5"/>
                </a:cxn>
                <a:cxn ang="0">
                  <a:pos x="T6" y="T7"/>
                </a:cxn>
                <a:cxn ang="0">
                  <a:pos x="T8" y="T9"/>
                </a:cxn>
              </a:cxnLst>
              <a:rect l="0" t="0" r="r" b="b"/>
              <a:pathLst>
                <a:path w="195" h="196">
                  <a:moveTo>
                    <a:pt x="67" y="180"/>
                  </a:moveTo>
                  <a:cubicBezTo>
                    <a:pt x="23" y="163"/>
                    <a:pt x="0" y="113"/>
                    <a:pt x="16" y="68"/>
                  </a:cubicBezTo>
                  <a:cubicBezTo>
                    <a:pt x="33" y="23"/>
                    <a:pt x="83" y="0"/>
                    <a:pt x="128" y="17"/>
                  </a:cubicBezTo>
                  <a:cubicBezTo>
                    <a:pt x="173" y="34"/>
                    <a:pt x="195" y="84"/>
                    <a:pt x="179" y="129"/>
                  </a:cubicBezTo>
                  <a:cubicBezTo>
                    <a:pt x="162" y="173"/>
                    <a:pt x="112" y="196"/>
                    <a:pt x="67" y="180"/>
                  </a:cubicBezTo>
                  <a:close/>
                </a:path>
              </a:pathLst>
            </a:custGeom>
            <a:solidFill>
              <a:srgbClr val="3EB3C7"/>
            </a:solidFill>
            <a:ln>
              <a:noFill/>
            </a:ln>
          </p:spPr>
          <p:txBody>
            <a:bodyPr vert="horz" wrap="square" lIns="91440" tIns="45720" rIns="91440" bIns="45720" numCol="1" anchor="t" anchorCtr="0" compatLnSpc="1">
              <a:prstTxWarp prst="textNoShape">
                <a:avLst/>
              </a:prstTxWarp>
            </a:bodyPr>
            <a:lstStyle/>
            <a:p>
              <a:endParaRPr lang="en-US"/>
            </a:p>
          </p:txBody>
        </p:sp>
        <p:sp>
          <p:nvSpPr>
            <p:cNvPr id="115" name="Freeform 95">
              <a:extLst>
                <a:ext uri="{FF2B5EF4-FFF2-40B4-BE49-F238E27FC236}">
                  <a16:creationId xmlns:a16="http://schemas.microsoft.com/office/drawing/2014/main" id="{1AAC5E15-A889-45D3-B31E-36E3D26EC25E}"/>
                </a:ext>
              </a:extLst>
            </p:cNvPr>
            <p:cNvSpPr>
              <a:spLocks noEditPoints="1"/>
            </p:cNvSpPr>
            <p:nvPr/>
          </p:nvSpPr>
          <p:spPr bwMode="auto">
            <a:xfrm>
              <a:off x="10055226" y="4078968"/>
              <a:ext cx="774700" cy="815975"/>
            </a:xfrm>
            <a:custGeom>
              <a:avLst/>
              <a:gdLst>
                <a:gd name="T0" fmla="*/ 9 w 205"/>
                <a:gd name="T1" fmla="*/ 125 h 216"/>
                <a:gd name="T2" fmla="*/ 71 w 205"/>
                <a:gd name="T3" fmla="*/ 18 h 216"/>
                <a:gd name="T4" fmla="*/ 193 w 205"/>
                <a:gd name="T5" fmla="*/ 76 h 216"/>
                <a:gd name="T6" fmla="*/ 197 w 205"/>
                <a:gd name="T7" fmla="*/ 92 h 216"/>
                <a:gd name="T8" fmla="*/ 135 w 205"/>
                <a:gd name="T9" fmla="*/ 198 h 216"/>
                <a:gd name="T10" fmla="*/ 13 w 205"/>
                <a:gd name="T11" fmla="*/ 140 h 216"/>
                <a:gd name="T12" fmla="*/ 9 w 205"/>
                <a:gd name="T13" fmla="*/ 125 h 216"/>
                <a:gd name="T14" fmla="*/ 195 w 205"/>
                <a:gd name="T15" fmla="*/ 92 h 216"/>
                <a:gd name="T16" fmla="*/ 191 w 205"/>
                <a:gd name="T17" fmla="*/ 77 h 216"/>
                <a:gd name="T18" fmla="*/ 71 w 205"/>
                <a:gd name="T19" fmla="*/ 20 h 216"/>
                <a:gd name="T20" fmla="*/ 11 w 205"/>
                <a:gd name="T21" fmla="*/ 124 h 216"/>
                <a:gd name="T22" fmla="*/ 15 w 205"/>
                <a:gd name="T23" fmla="*/ 139 h 216"/>
                <a:gd name="T24" fmla="*/ 134 w 205"/>
                <a:gd name="T25" fmla="*/ 196 h 216"/>
                <a:gd name="T26" fmla="*/ 195 w 205"/>
                <a:gd name="T27" fmla="*/ 92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5" h="216">
                  <a:moveTo>
                    <a:pt x="9" y="125"/>
                  </a:moveTo>
                  <a:cubicBezTo>
                    <a:pt x="0" y="79"/>
                    <a:pt x="26" y="34"/>
                    <a:pt x="71" y="18"/>
                  </a:cubicBezTo>
                  <a:cubicBezTo>
                    <a:pt x="120" y="0"/>
                    <a:pt x="175" y="26"/>
                    <a:pt x="193" y="76"/>
                  </a:cubicBezTo>
                  <a:cubicBezTo>
                    <a:pt x="194" y="81"/>
                    <a:pt x="196" y="86"/>
                    <a:pt x="197" y="92"/>
                  </a:cubicBezTo>
                  <a:cubicBezTo>
                    <a:pt x="205" y="138"/>
                    <a:pt x="179" y="182"/>
                    <a:pt x="135" y="198"/>
                  </a:cubicBezTo>
                  <a:cubicBezTo>
                    <a:pt x="85" y="216"/>
                    <a:pt x="30" y="190"/>
                    <a:pt x="13" y="140"/>
                  </a:cubicBezTo>
                  <a:cubicBezTo>
                    <a:pt x="11" y="135"/>
                    <a:pt x="9" y="130"/>
                    <a:pt x="9" y="125"/>
                  </a:cubicBezTo>
                  <a:close/>
                  <a:moveTo>
                    <a:pt x="195" y="92"/>
                  </a:moveTo>
                  <a:cubicBezTo>
                    <a:pt x="194" y="87"/>
                    <a:pt x="192" y="82"/>
                    <a:pt x="191" y="77"/>
                  </a:cubicBezTo>
                  <a:cubicBezTo>
                    <a:pt x="173" y="28"/>
                    <a:pt x="120" y="3"/>
                    <a:pt x="71" y="20"/>
                  </a:cubicBezTo>
                  <a:cubicBezTo>
                    <a:pt x="28" y="35"/>
                    <a:pt x="3" y="79"/>
                    <a:pt x="11" y="124"/>
                  </a:cubicBezTo>
                  <a:cubicBezTo>
                    <a:pt x="11" y="129"/>
                    <a:pt x="13" y="134"/>
                    <a:pt x="15" y="139"/>
                  </a:cubicBezTo>
                  <a:cubicBezTo>
                    <a:pt x="32" y="188"/>
                    <a:pt x="85" y="213"/>
                    <a:pt x="134" y="196"/>
                  </a:cubicBezTo>
                  <a:cubicBezTo>
                    <a:pt x="177" y="181"/>
                    <a:pt x="203" y="137"/>
                    <a:pt x="195" y="92"/>
                  </a:cubicBezTo>
                  <a:close/>
                </a:path>
              </a:pathLst>
            </a:custGeom>
            <a:solidFill>
              <a:srgbClr val="E84715"/>
            </a:solidFill>
            <a:ln w="9525">
              <a:solidFill>
                <a:srgbClr val="0087AD"/>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 name="Freeform 96">
              <a:extLst>
                <a:ext uri="{FF2B5EF4-FFF2-40B4-BE49-F238E27FC236}">
                  <a16:creationId xmlns:a16="http://schemas.microsoft.com/office/drawing/2014/main" id="{8774FD3D-DEAA-4727-BCEE-AEA1939F1C41}"/>
                </a:ext>
              </a:extLst>
            </p:cNvPr>
            <p:cNvSpPr>
              <a:spLocks/>
            </p:cNvSpPr>
            <p:nvPr/>
          </p:nvSpPr>
          <p:spPr bwMode="auto">
            <a:xfrm>
              <a:off x="10074276" y="4117068"/>
              <a:ext cx="736600" cy="739775"/>
            </a:xfrm>
            <a:custGeom>
              <a:avLst/>
              <a:gdLst>
                <a:gd name="T0" fmla="*/ 127 w 195"/>
                <a:gd name="T1" fmla="*/ 180 h 196"/>
                <a:gd name="T2" fmla="*/ 16 w 195"/>
                <a:gd name="T3" fmla="*/ 127 h 196"/>
                <a:gd name="T4" fmla="*/ 69 w 195"/>
                <a:gd name="T5" fmla="*/ 16 h 196"/>
                <a:gd name="T6" fmla="*/ 179 w 195"/>
                <a:gd name="T7" fmla="*/ 69 h 196"/>
                <a:gd name="T8" fmla="*/ 127 w 195"/>
                <a:gd name="T9" fmla="*/ 180 h 196"/>
              </a:gdLst>
              <a:ahLst/>
              <a:cxnLst>
                <a:cxn ang="0">
                  <a:pos x="T0" y="T1"/>
                </a:cxn>
                <a:cxn ang="0">
                  <a:pos x="T2" y="T3"/>
                </a:cxn>
                <a:cxn ang="0">
                  <a:pos x="T4" y="T5"/>
                </a:cxn>
                <a:cxn ang="0">
                  <a:pos x="T6" y="T7"/>
                </a:cxn>
                <a:cxn ang="0">
                  <a:pos x="T8" y="T9"/>
                </a:cxn>
              </a:cxnLst>
              <a:rect l="0" t="0" r="r" b="b"/>
              <a:pathLst>
                <a:path w="195" h="196">
                  <a:moveTo>
                    <a:pt x="127" y="180"/>
                  </a:moveTo>
                  <a:cubicBezTo>
                    <a:pt x="82" y="196"/>
                    <a:pt x="32" y="172"/>
                    <a:pt x="16" y="127"/>
                  </a:cubicBezTo>
                  <a:cubicBezTo>
                    <a:pt x="0" y="82"/>
                    <a:pt x="23" y="33"/>
                    <a:pt x="69" y="16"/>
                  </a:cubicBezTo>
                  <a:cubicBezTo>
                    <a:pt x="114" y="0"/>
                    <a:pt x="163" y="24"/>
                    <a:pt x="179" y="69"/>
                  </a:cubicBezTo>
                  <a:cubicBezTo>
                    <a:pt x="195" y="114"/>
                    <a:pt x="172" y="164"/>
                    <a:pt x="127" y="180"/>
                  </a:cubicBezTo>
                  <a:close/>
                </a:path>
              </a:pathLst>
            </a:custGeom>
            <a:solidFill>
              <a:srgbClr val="00769E"/>
            </a:solidFill>
            <a:ln>
              <a:noFill/>
            </a:ln>
          </p:spPr>
          <p:txBody>
            <a:bodyPr vert="horz" wrap="square" lIns="91440" tIns="45720" rIns="91440" bIns="45720" numCol="1" anchor="t" anchorCtr="0" compatLnSpc="1">
              <a:prstTxWarp prst="textNoShape">
                <a:avLst/>
              </a:prstTxWarp>
            </a:bodyPr>
            <a:lstStyle/>
            <a:p>
              <a:endParaRPr lang="en-US"/>
            </a:p>
          </p:txBody>
        </p:sp>
        <p:sp>
          <p:nvSpPr>
            <p:cNvPr id="117" name="Freeform 97">
              <a:extLst>
                <a:ext uri="{FF2B5EF4-FFF2-40B4-BE49-F238E27FC236}">
                  <a16:creationId xmlns:a16="http://schemas.microsoft.com/office/drawing/2014/main" id="{3C5B638A-411E-484C-B0C1-B347050924F4}"/>
                </a:ext>
              </a:extLst>
            </p:cNvPr>
            <p:cNvSpPr>
              <a:spLocks noEditPoints="1"/>
            </p:cNvSpPr>
            <p:nvPr/>
          </p:nvSpPr>
          <p:spPr bwMode="auto">
            <a:xfrm>
              <a:off x="10134601" y="2754993"/>
              <a:ext cx="800100" cy="822325"/>
            </a:xfrm>
            <a:custGeom>
              <a:avLst/>
              <a:gdLst>
                <a:gd name="T0" fmla="*/ 45 w 212"/>
                <a:gd name="T1" fmla="*/ 182 h 218"/>
                <a:gd name="T2" fmla="*/ 24 w 212"/>
                <a:gd name="T3" fmla="*/ 61 h 218"/>
                <a:gd name="T4" fmla="*/ 155 w 212"/>
                <a:gd name="T5" fmla="*/ 26 h 218"/>
                <a:gd name="T6" fmla="*/ 168 w 212"/>
                <a:gd name="T7" fmla="*/ 36 h 218"/>
                <a:gd name="T8" fmla="*/ 189 w 212"/>
                <a:gd name="T9" fmla="*/ 157 h 218"/>
                <a:gd name="T10" fmla="*/ 58 w 212"/>
                <a:gd name="T11" fmla="*/ 191 h 218"/>
                <a:gd name="T12" fmla="*/ 45 w 212"/>
                <a:gd name="T13" fmla="*/ 182 h 218"/>
                <a:gd name="T14" fmla="*/ 167 w 212"/>
                <a:gd name="T15" fmla="*/ 37 h 218"/>
                <a:gd name="T16" fmla="*/ 154 w 212"/>
                <a:gd name="T17" fmla="*/ 28 h 218"/>
                <a:gd name="T18" fmla="*/ 26 w 212"/>
                <a:gd name="T19" fmla="*/ 62 h 218"/>
                <a:gd name="T20" fmla="*/ 46 w 212"/>
                <a:gd name="T21" fmla="*/ 180 h 218"/>
                <a:gd name="T22" fmla="*/ 59 w 212"/>
                <a:gd name="T23" fmla="*/ 190 h 218"/>
                <a:gd name="T24" fmla="*/ 187 w 212"/>
                <a:gd name="T25" fmla="*/ 156 h 218"/>
                <a:gd name="T26" fmla="*/ 167 w 212"/>
                <a:gd name="T27" fmla="*/ 37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2" h="218">
                  <a:moveTo>
                    <a:pt x="45" y="182"/>
                  </a:moveTo>
                  <a:cubicBezTo>
                    <a:pt x="9" y="152"/>
                    <a:pt x="0" y="101"/>
                    <a:pt x="24" y="61"/>
                  </a:cubicBezTo>
                  <a:cubicBezTo>
                    <a:pt x="51" y="15"/>
                    <a:pt x="109" y="0"/>
                    <a:pt x="155" y="26"/>
                  </a:cubicBezTo>
                  <a:cubicBezTo>
                    <a:pt x="159" y="29"/>
                    <a:pt x="164" y="32"/>
                    <a:pt x="168" y="36"/>
                  </a:cubicBezTo>
                  <a:cubicBezTo>
                    <a:pt x="204" y="66"/>
                    <a:pt x="212" y="117"/>
                    <a:pt x="189" y="157"/>
                  </a:cubicBezTo>
                  <a:cubicBezTo>
                    <a:pt x="162" y="203"/>
                    <a:pt x="104" y="218"/>
                    <a:pt x="58" y="191"/>
                  </a:cubicBezTo>
                  <a:cubicBezTo>
                    <a:pt x="53" y="189"/>
                    <a:pt x="49" y="185"/>
                    <a:pt x="45" y="182"/>
                  </a:cubicBezTo>
                  <a:close/>
                  <a:moveTo>
                    <a:pt x="167" y="37"/>
                  </a:moveTo>
                  <a:cubicBezTo>
                    <a:pt x="163" y="34"/>
                    <a:pt x="158" y="31"/>
                    <a:pt x="154" y="28"/>
                  </a:cubicBezTo>
                  <a:cubicBezTo>
                    <a:pt x="109" y="2"/>
                    <a:pt x="52" y="17"/>
                    <a:pt x="26" y="62"/>
                  </a:cubicBezTo>
                  <a:cubicBezTo>
                    <a:pt x="3" y="101"/>
                    <a:pt x="11" y="151"/>
                    <a:pt x="46" y="180"/>
                  </a:cubicBezTo>
                  <a:cubicBezTo>
                    <a:pt x="50" y="184"/>
                    <a:pt x="55" y="187"/>
                    <a:pt x="59" y="190"/>
                  </a:cubicBezTo>
                  <a:cubicBezTo>
                    <a:pt x="104" y="216"/>
                    <a:pt x="161" y="201"/>
                    <a:pt x="187" y="156"/>
                  </a:cubicBezTo>
                  <a:cubicBezTo>
                    <a:pt x="210" y="117"/>
                    <a:pt x="202" y="67"/>
                    <a:pt x="167" y="37"/>
                  </a:cubicBezTo>
                  <a:close/>
                </a:path>
              </a:pathLst>
            </a:custGeom>
            <a:solidFill>
              <a:schemeClr val="accent1"/>
            </a:solidFill>
            <a:ln>
              <a:solidFill>
                <a:srgbClr val="0087AD"/>
              </a:solidFill>
            </a:ln>
          </p:spPr>
          <p:txBody>
            <a:bodyPr vert="horz" wrap="square" lIns="91440" tIns="45720" rIns="91440" bIns="45720" numCol="1" anchor="t" anchorCtr="0" compatLnSpc="1">
              <a:prstTxWarp prst="textNoShape">
                <a:avLst/>
              </a:prstTxWarp>
            </a:bodyPr>
            <a:lstStyle/>
            <a:p>
              <a:endParaRPr lang="en-US"/>
            </a:p>
          </p:txBody>
        </p:sp>
        <p:sp>
          <p:nvSpPr>
            <p:cNvPr id="118" name="Freeform 98">
              <a:extLst>
                <a:ext uri="{FF2B5EF4-FFF2-40B4-BE49-F238E27FC236}">
                  <a16:creationId xmlns:a16="http://schemas.microsoft.com/office/drawing/2014/main" id="{D9AA8364-BD69-4348-A29D-CE328F789042}"/>
                </a:ext>
              </a:extLst>
            </p:cNvPr>
            <p:cNvSpPr>
              <a:spLocks/>
            </p:cNvSpPr>
            <p:nvPr/>
          </p:nvSpPr>
          <p:spPr bwMode="auto">
            <a:xfrm>
              <a:off x="10161589" y="2793093"/>
              <a:ext cx="746125" cy="746125"/>
            </a:xfrm>
            <a:custGeom>
              <a:avLst/>
              <a:gdLst>
                <a:gd name="T0" fmla="*/ 174 w 198"/>
                <a:gd name="T1" fmla="*/ 143 h 198"/>
                <a:gd name="T2" fmla="*/ 56 w 198"/>
                <a:gd name="T3" fmla="*/ 174 h 198"/>
                <a:gd name="T4" fmla="*/ 25 w 198"/>
                <a:gd name="T5" fmla="*/ 55 h 198"/>
                <a:gd name="T6" fmla="*/ 143 w 198"/>
                <a:gd name="T7" fmla="*/ 24 h 198"/>
                <a:gd name="T8" fmla="*/ 174 w 198"/>
                <a:gd name="T9" fmla="*/ 143 h 198"/>
              </a:gdLst>
              <a:ahLst/>
              <a:cxnLst>
                <a:cxn ang="0">
                  <a:pos x="T0" y="T1"/>
                </a:cxn>
                <a:cxn ang="0">
                  <a:pos x="T2" y="T3"/>
                </a:cxn>
                <a:cxn ang="0">
                  <a:pos x="T4" y="T5"/>
                </a:cxn>
                <a:cxn ang="0">
                  <a:pos x="T6" y="T7"/>
                </a:cxn>
                <a:cxn ang="0">
                  <a:pos x="T8" y="T9"/>
                </a:cxn>
              </a:cxnLst>
              <a:rect l="0" t="0" r="r" b="b"/>
              <a:pathLst>
                <a:path w="198" h="198">
                  <a:moveTo>
                    <a:pt x="174" y="143"/>
                  </a:moveTo>
                  <a:cubicBezTo>
                    <a:pt x="150" y="184"/>
                    <a:pt x="97" y="198"/>
                    <a:pt x="56" y="174"/>
                  </a:cubicBezTo>
                  <a:cubicBezTo>
                    <a:pt x="14" y="150"/>
                    <a:pt x="0" y="96"/>
                    <a:pt x="25" y="55"/>
                  </a:cubicBezTo>
                  <a:cubicBezTo>
                    <a:pt x="49" y="14"/>
                    <a:pt x="102" y="0"/>
                    <a:pt x="143" y="24"/>
                  </a:cubicBezTo>
                  <a:cubicBezTo>
                    <a:pt x="185" y="48"/>
                    <a:pt x="198" y="101"/>
                    <a:pt x="174" y="143"/>
                  </a:cubicBezTo>
                  <a:close/>
                </a:path>
              </a:pathLst>
            </a:custGeom>
            <a:solidFill>
              <a:srgbClr val="0087AF"/>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19" name="Freeform 99">
              <a:extLst>
                <a:ext uri="{FF2B5EF4-FFF2-40B4-BE49-F238E27FC236}">
                  <a16:creationId xmlns:a16="http://schemas.microsoft.com/office/drawing/2014/main" id="{B7DAFCEE-E872-45BD-AAAB-719BEAFE3B29}"/>
                </a:ext>
              </a:extLst>
            </p:cNvPr>
            <p:cNvSpPr>
              <a:spLocks/>
            </p:cNvSpPr>
            <p:nvPr/>
          </p:nvSpPr>
          <p:spPr bwMode="auto">
            <a:xfrm>
              <a:off x="8672514" y="2442256"/>
              <a:ext cx="850900" cy="1260475"/>
            </a:xfrm>
            <a:custGeom>
              <a:avLst/>
              <a:gdLst>
                <a:gd name="T0" fmla="*/ 4 w 536"/>
                <a:gd name="T1" fmla="*/ 794 h 794"/>
                <a:gd name="T2" fmla="*/ 0 w 536"/>
                <a:gd name="T3" fmla="*/ 789 h 794"/>
                <a:gd name="T4" fmla="*/ 534 w 536"/>
                <a:gd name="T5" fmla="*/ 0 h 794"/>
                <a:gd name="T6" fmla="*/ 536 w 536"/>
                <a:gd name="T7" fmla="*/ 2 h 794"/>
                <a:gd name="T8" fmla="*/ 4 w 536"/>
                <a:gd name="T9" fmla="*/ 794 h 794"/>
              </a:gdLst>
              <a:ahLst/>
              <a:cxnLst>
                <a:cxn ang="0">
                  <a:pos x="T0" y="T1"/>
                </a:cxn>
                <a:cxn ang="0">
                  <a:pos x="T2" y="T3"/>
                </a:cxn>
                <a:cxn ang="0">
                  <a:pos x="T4" y="T5"/>
                </a:cxn>
                <a:cxn ang="0">
                  <a:pos x="T6" y="T7"/>
                </a:cxn>
                <a:cxn ang="0">
                  <a:pos x="T8" y="T9"/>
                </a:cxn>
              </a:cxnLst>
              <a:rect l="0" t="0" r="r" b="b"/>
              <a:pathLst>
                <a:path w="536" h="794">
                  <a:moveTo>
                    <a:pt x="4" y="794"/>
                  </a:moveTo>
                  <a:lnTo>
                    <a:pt x="0" y="789"/>
                  </a:lnTo>
                  <a:lnTo>
                    <a:pt x="534" y="0"/>
                  </a:lnTo>
                  <a:lnTo>
                    <a:pt x="536" y="2"/>
                  </a:lnTo>
                  <a:lnTo>
                    <a:pt x="4" y="794"/>
                  </a:lnTo>
                  <a:close/>
                </a:path>
              </a:pathLst>
            </a:custGeom>
            <a:solidFill>
              <a:srgbClr val="0099B8"/>
            </a:solidFill>
            <a:ln w="9525">
              <a:solidFill>
                <a:srgbClr val="0099B8"/>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0" name="Oval 100">
              <a:extLst>
                <a:ext uri="{FF2B5EF4-FFF2-40B4-BE49-F238E27FC236}">
                  <a16:creationId xmlns:a16="http://schemas.microsoft.com/office/drawing/2014/main" id="{03D44CFE-A0F7-4DF1-80A8-A5B14A7129DB}"/>
                </a:ext>
              </a:extLst>
            </p:cNvPr>
            <p:cNvSpPr>
              <a:spLocks noChangeArrowheads="1"/>
            </p:cNvSpPr>
            <p:nvPr/>
          </p:nvSpPr>
          <p:spPr bwMode="auto">
            <a:xfrm>
              <a:off x="9498014" y="2442256"/>
              <a:ext cx="33338" cy="33338"/>
            </a:xfrm>
            <a:prstGeom prst="ellipse">
              <a:avLst/>
            </a:prstGeom>
            <a:solidFill>
              <a:srgbClr val="0099B8"/>
            </a:solidFill>
            <a:ln>
              <a:noFill/>
            </a:ln>
          </p:spPr>
          <p:txBody>
            <a:bodyPr vert="horz" wrap="square" lIns="91440" tIns="45720" rIns="91440" bIns="45720" numCol="1" anchor="t" anchorCtr="0" compatLnSpc="1">
              <a:prstTxWarp prst="textNoShape">
                <a:avLst/>
              </a:prstTxWarp>
            </a:bodyPr>
            <a:lstStyle/>
            <a:p>
              <a:endParaRPr lang="en-US"/>
            </a:p>
          </p:txBody>
        </p:sp>
        <p:sp>
          <p:nvSpPr>
            <p:cNvPr id="121" name="Freeform 101">
              <a:extLst>
                <a:ext uri="{FF2B5EF4-FFF2-40B4-BE49-F238E27FC236}">
                  <a16:creationId xmlns:a16="http://schemas.microsoft.com/office/drawing/2014/main" id="{DFCCF16F-5D0D-473F-8828-3E8171DD77D1}"/>
                </a:ext>
              </a:extLst>
            </p:cNvPr>
            <p:cNvSpPr>
              <a:spLocks/>
            </p:cNvSpPr>
            <p:nvPr/>
          </p:nvSpPr>
          <p:spPr bwMode="auto">
            <a:xfrm>
              <a:off x="8513764" y="2193018"/>
              <a:ext cx="165100" cy="1504950"/>
            </a:xfrm>
            <a:custGeom>
              <a:avLst/>
              <a:gdLst>
                <a:gd name="T0" fmla="*/ 100 w 104"/>
                <a:gd name="T1" fmla="*/ 948 h 948"/>
                <a:gd name="T2" fmla="*/ 0 w 104"/>
                <a:gd name="T3" fmla="*/ 0 h 948"/>
                <a:gd name="T4" fmla="*/ 4 w 104"/>
                <a:gd name="T5" fmla="*/ 0 h 948"/>
                <a:gd name="T6" fmla="*/ 104 w 104"/>
                <a:gd name="T7" fmla="*/ 948 h 948"/>
                <a:gd name="T8" fmla="*/ 100 w 104"/>
                <a:gd name="T9" fmla="*/ 948 h 948"/>
              </a:gdLst>
              <a:ahLst/>
              <a:cxnLst>
                <a:cxn ang="0">
                  <a:pos x="T0" y="T1"/>
                </a:cxn>
                <a:cxn ang="0">
                  <a:pos x="T2" y="T3"/>
                </a:cxn>
                <a:cxn ang="0">
                  <a:pos x="T4" y="T5"/>
                </a:cxn>
                <a:cxn ang="0">
                  <a:pos x="T6" y="T7"/>
                </a:cxn>
                <a:cxn ang="0">
                  <a:pos x="T8" y="T9"/>
                </a:cxn>
              </a:cxnLst>
              <a:rect l="0" t="0" r="r" b="b"/>
              <a:pathLst>
                <a:path w="104" h="948">
                  <a:moveTo>
                    <a:pt x="100" y="948"/>
                  </a:moveTo>
                  <a:lnTo>
                    <a:pt x="0" y="0"/>
                  </a:lnTo>
                  <a:lnTo>
                    <a:pt x="4" y="0"/>
                  </a:lnTo>
                  <a:lnTo>
                    <a:pt x="104" y="948"/>
                  </a:lnTo>
                  <a:lnTo>
                    <a:pt x="100" y="948"/>
                  </a:lnTo>
                  <a:close/>
                </a:path>
              </a:pathLst>
            </a:custGeom>
            <a:solidFill>
              <a:srgbClr val="E84715"/>
            </a:solidFill>
            <a:ln w="9525">
              <a:solidFill>
                <a:srgbClr val="3EB3C7"/>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 name="Freeform 102">
              <a:extLst>
                <a:ext uri="{FF2B5EF4-FFF2-40B4-BE49-F238E27FC236}">
                  <a16:creationId xmlns:a16="http://schemas.microsoft.com/office/drawing/2014/main" id="{8AEB69F0-864D-48D4-9B02-B1F255EDC969}"/>
                </a:ext>
              </a:extLst>
            </p:cNvPr>
            <p:cNvSpPr>
              <a:spLocks/>
            </p:cNvSpPr>
            <p:nvPr/>
          </p:nvSpPr>
          <p:spPr bwMode="auto">
            <a:xfrm>
              <a:off x="8502651" y="2189843"/>
              <a:ext cx="36513" cy="36513"/>
            </a:xfrm>
            <a:custGeom>
              <a:avLst/>
              <a:gdLst>
                <a:gd name="T0" fmla="*/ 8 w 10"/>
                <a:gd name="T1" fmla="*/ 2 h 10"/>
                <a:gd name="T2" fmla="*/ 8 w 10"/>
                <a:gd name="T3" fmla="*/ 9 h 10"/>
                <a:gd name="T4" fmla="*/ 1 w 10"/>
                <a:gd name="T5" fmla="*/ 8 h 10"/>
                <a:gd name="T6" fmla="*/ 2 w 10"/>
                <a:gd name="T7" fmla="*/ 2 h 10"/>
                <a:gd name="T8" fmla="*/ 8 w 10"/>
                <a:gd name="T9" fmla="*/ 2 h 10"/>
              </a:gdLst>
              <a:ahLst/>
              <a:cxnLst>
                <a:cxn ang="0">
                  <a:pos x="T0" y="T1"/>
                </a:cxn>
                <a:cxn ang="0">
                  <a:pos x="T2" y="T3"/>
                </a:cxn>
                <a:cxn ang="0">
                  <a:pos x="T4" y="T5"/>
                </a:cxn>
                <a:cxn ang="0">
                  <a:pos x="T6" y="T7"/>
                </a:cxn>
                <a:cxn ang="0">
                  <a:pos x="T8" y="T9"/>
                </a:cxn>
              </a:cxnLst>
              <a:rect l="0" t="0" r="r" b="b"/>
              <a:pathLst>
                <a:path w="10" h="10">
                  <a:moveTo>
                    <a:pt x="8" y="2"/>
                  </a:moveTo>
                  <a:cubicBezTo>
                    <a:pt x="10" y="4"/>
                    <a:pt x="10" y="7"/>
                    <a:pt x="8" y="9"/>
                  </a:cubicBezTo>
                  <a:cubicBezTo>
                    <a:pt x="6" y="10"/>
                    <a:pt x="3" y="10"/>
                    <a:pt x="1" y="8"/>
                  </a:cubicBezTo>
                  <a:cubicBezTo>
                    <a:pt x="0" y="6"/>
                    <a:pt x="0" y="3"/>
                    <a:pt x="2" y="2"/>
                  </a:cubicBezTo>
                  <a:cubicBezTo>
                    <a:pt x="4" y="0"/>
                    <a:pt x="7" y="0"/>
                    <a:pt x="8" y="2"/>
                  </a:cubicBezTo>
                  <a:close/>
                </a:path>
              </a:pathLst>
            </a:custGeom>
            <a:solidFill>
              <a:srgbClr val="1AA4BE"/>
            </a:solidFill>
            <a:ln>
              <a:noFill/>
            </a:ln>
          </p:spPr>
          <p:txBody>
            <a:bodyPr vert="horz" wrap="square" lIns="91440" tIns="45720" rIns="91440" bIns="45720" numCol="1" anchor="t" anchorCtr="0" compatLnSpc="1">
              <a:prstTxWarp prst="textNoShape">
                <a:avLst/>
              </a:prstTxWarp>
            </a:bodyPr>
            <a:lstStyle/>
            <a:p>
              <a:endParaRPr lang="en-US"/>
            </a:p>
          </p:txBody>
        </p:sp>
        <p:sp>
          <p:nvSpPr>
            <p:cNvPr id="123" name="Freeform 103">
              <a:extLst>
                <a:ext uri="{FF2B5EF4-FFF2-40B4-BE49-F238E27FC236}">
                  <a16:creationId xmlns:a16="http://schemas.microsoft.com/office/drawing/2014/main" id="{C822C567-AD4E-4955-9F67-02127FD150A6}"/>
                </a:ext>
              </a:extLst>
            </p:cNvPr>
            <p:cNvSpPr>
              <a:spLocks/>
            </p:cNvSpPr>
            <p:nvPr/>
          </p:nvSpPr>
          <p:spPr bwMode="auto">
            <a:xfrm>
              <a:off x="7585076" y="2642281"/>
              <a:ext cx="1093788" cy="1060450"/>
            </a:xfrm>
            <a:custGeom>
              <a:avLst/>
              <a:gdLst>
                <a:gd name="T0" fmla="*/ 685 w 689"/>
                <a:gd name="T1" fmla="*/ 668 h 668"/>
                <a:gd name="T2" fmla="*/ 0 w 689"/>
                <a:gd name="T3" fmla="*/ 5 h 668"/>
                <a:gd name="T4" fmla="*/ 3 w 689"/>
                <a:gd name="T5" fmla="*/ 0 h 668"/>
                <a:gd name="T6" fmla="*/ 689 w 689"/>
                <a:gd name="T7" fmla="*/ 663 h 668"/>
                <a:gd name="T8" fmla="*/ 685 w 689"/>
                <a:gd name="T9" fmla="*/ 668 h 668"/>
              </a:gdLst>
              <a:ahLst/>
              <a:cxnLst>
                <a:cxn ang="0">
                  <a:pos x="T0" y="T1"/>
                </a:cxn>
                <a:cxn ang="0">
                  <a:pos x="T2" y="T3"/>
                </a:cxn>
                <a:cxn ang="0">
                  <a:pos x="T4" y="T5"/>
                </a:cxn>
                <a:cxn ang="0">
                  <a:pos x="T6" y="T7"/>
                </a:cxn>
                <a:cxn ang="0">
                  <a:pos x="T8" y="T9"/>
                </a:cxn>
              </a:cxnLst>
              <a:rect l="0" t="0" r="r" b="b"/>
              <a:pathLst>
                <a:path w="689" h="668">
                  <a:moveTo>
                    <a:pt x="685" y="668"/>
                  </a:moveTo>
                  <a:lnTo>
                    <a:pt x="0" y="5"/>
                  </a:lnTo>
                  <a:lnTo>
                    <a:pt x="3" y="0"/>
                  </a:lnTo>
                  <a:lnTo>
                    <a:pt x="689" y="663"/>
                  </a:lnTo>
                  <a:lnTo>
                    <a:pt x="685" y="668"/>
                  </a:lnTo>
                  <a:close/>
                </a:path>
              </a:pathLst>
            </a:custGeom>
            <a:solidFill>
              <a:srgbClr val="81BB27"/>
            </a:solidFill>
            <a:ln w="9525">
              <a:solidFill>
                <a:srgbClr val="3EB3C7"/>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4" name="Freeform 104">
              <a:extLst>
                <a:ext uri="{FF2B5EF4-FFF2-40B4-BE49-F238E27FC236}">
                  <a16:creationId xmlns:a16="http://schemas.microsoft.com/office/drawing/2014/main" id="{3F407D9D-64DF-436F-B697-DE9B5FA41871}"/>
                </a:ext>
              </a:extLst>
            </p:cNvPr>
            <p:cNvSpPr>
              <a:spLocks/>
            </p:cNvSpPr>
            <p:nvPr/>
          </p:nvSpPr>
          <p:spPr bwMode="auto">
            <a:xfrm>
              <a:off x="7581901" y="2637518"/>
              <a:ext cx="33338" cy="38100"/>
            </a:xfrm>
            <a:custGeom>
              <a:avLst/>
              <a:gdLst>
                <a:gd name="T0" fmla="*/ 5 w 9"/>
                <a:gd name="T1" fmla="*/ 0 h 10"/>
                <a:gd name="T2" fmla="*/ 9 w 9"/>
                <a:gd name="T3" fmla="*/ 6 h 10"/>
                <a:gd name="T4" fmla="*/ 4 w 9"/>
                <a:gd name="T5" fmla="*/ 9 h 10"/>
                <a:gd name="T6" fmla="*/ 0 w 9"/>
                <a:gd name="T7" fmla="*/ 4 h 10"/>
                <a:gd name="T8" fmla="*/ 5 w 9"/>
                <a:gd name="T9" fmla="*/ 0 h 10"/>
              </a:gdLst>
              <a:ahLst/>
              <a:cxnLst>
                <a:cxn ang="0">
                  <a:pos x="T0" y="T1"/>
                </a:cxn>
                <a:cxn ang="0">
                  <a:pos x="T2" y="T3"/>
                </a:cxn>
                <a:cxn ang="0">
                  <a:pos x="T4" y="T5"/>
                </a:cxn>
                <a:cxn ang="0">
                  <a:pos x="T6" y="T7"/>
                </a:cxn>
                <a:cxn ang="0">
                  <a:pos x="T8" y="T9"/>
                </a:cxn>
              </a:cxnLst>
              <a:rect l="0" t="0" r="r" b="b"/>
              <a:pathLst>
                <a:path w="9" h="10">
                  <a:moveTo>
                    <a:pt x="5" y="0"/>
                  </a:moveTo>
                  <a:cubicBezTo>
                    <a:pt x="8" y="1"/>
                    <a:pt x="9" y="3"/>
                    <a:pt x="9" y="6"/>
                  </a:cubicBezTo>
                  <a:cubicBezTo>
                    <a:pt x="9" y="8"/>
                    <a:pt x="6" y="10"/>
                    <a:pt x="4" y="9"/>
                  </a:cubicBezTo>
                  <a:cubicBezTo>
                    <a:pt x="1" y="9"/>
                    <a:pt x="0" y="7"/>
                    <a:pt x="0" y="4"/>
                  </a:cubicBezTo>
                  <a:cubicBezTo>
                    <a:pt x="1" y="2"/>
                    <a:pt x="3" y="0"/>
                    <a:pt x="5" y="0"/>
                  </a:cubicBezTo>
                  <a:close/>
                </a:path>
              </a:pathLst>
            </a:custGeom>
            <a:solidFill>
              <a:srgbClr val="3DB2C4"/>
            </a:solidFill>
            <a:ln>
              <a:noFill/>
            </a:ln>
          </p:spPr>
          <p:txBody>
            <a:bodyPr vert="horz" wrap="square" lIns="91440" tIns="45720" rIns="91440" bIns="45720" numCol="1" anchor="t" anchorCtr="0" compatLnSpc="1">
              <a:prstTxWarp prst="textNoShape">
                <a:avLst/>
              </a:prstTxWarp>
            </a:bodyPr>
            <a:lstStyle/>
            <a:p>
              <a:endParaRPr lang="en-US"/>
            </a:p>
          </p:txBody>
        </p:sp>
        <p:sp>
          <p:nvSpPr>
            <p:cNvPr id="125" name="Freeform 105">
              <a:extLst>
                <a:ext uri="{FF2B5EF4-FFF2-40B4-BE49-F238E27FC236}">
                  <a16:creationId xmlns:a16="http://schemas.microsoft.com/office/drawing/2014/main" id="{97804F44-B737-4233-BCB0-30692631D8BF}"/>
                </a:ext>
              </a:extLst>
            </p:cNvPr>
            <p:cNvSpPr>
              <a:spLocks/>
            </p:cNvSpPr>
            <p:nvPr/>
          </p:nvSpPr>
          <p:spPr bwMode="auto">
            <a:xfrm>
              <a:off x="7167564" y="3588431"/>
              <a:ext cx="1508125" cy="114300"/>
            </a:xfrm>
            <a:custGeom>
              <a:avLst/>
              <a:gdLst>
                <a:gd name="T0" fmla="*/ 950 w 950"/>
                <a:gd name="T1" fmla="*/ 72 h 72"/>
                <a:gd name="T2" fmla="*/ 0 w 950"/>
                <a:gd name="T3" fmla="*/ 5 h 72"/>
                <a:gd name="T4" fmla="*/ 0 w 950"/>
                <a:gd name="T5" fmla="*/ 0 h 72"/>
                <a:gd name="T6" fmla="*/ 950 w 950"/>
                <a:gd name="T7" fmla="*/ 67 h 72"/>
                <a:gd name="T8" fmla="*/ 950 w 950"/>
                <a:gd name="T9" fmla="*/ 72 h 72"/>
              </a:gdLst>
              <a:ahLst/>
              <a:cxnLst>
                <a:cxn ang="0">
                  <a:pos x="T0" y="T1"/>
                </a:cxn>
                <a:cxn ang="0">
                  <a:pos x="T2" y="T3"/>
                </a:cxn>
                <a:cxn ang="0">
                  <a:pos x="T4" y="T5"/>
                </a:cxn>
                <a:cxn ang="0">
                  <a:pos x="T6" y="T7"/>
                </a:cxn>
                <a:cxn ang="0">
                  <a:pos x="T8" y="T9"/>
                </a:cxn>
              </a:cxnLst>
              <a:rect l="0" t="0" r="r" b="b"/>
              <a:pathLst>
                <a:path w="950" h="72">
                  <a:moveTo>
                    <a:pt x="950" y="72"/>
                  </a:moveTo>
                  <a:lnTo>
                    <a:pt x="0" y="5"/>
                  </a:lnTo>
                  <a:lnTo>
                    <a:pt x="0" y="0"/>
                  </a:lnTo>
                  <a:lnTo>
                    <a:pt x="950" y="67"/>
                  </a:lnTo>
                  <a:lnTo>
                    <a:pt x="950" y="72"/>
                  </a:lnTo>
                  <a:close/>
                </a:path>
              </a:pathLst>
            </a:custGeom>
            <a:solidFill>
              <a:srgbClr val="46B2E6"/>
            </a:solidFill>
            <a:ln w="9525">
              <a:solidFill>
                <a:srgbClr val="70CAD3"/>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6" name="Freeform 106">
              <a:extLst>
                <a:ext uri="{FF2B5EF4-FFF2-40B4-BE49-F238E27FC236}">
                  <a16:creationId xmlns:a16="http://schemas.microsoft.com/office/drawing/2014/main" id="{2E724D8F-10C4-4B7F-B1CE-238CF15236D9}"/>
                </a:ext>
              </a:extLst>
            </p:cNvPr>
            <p:cNvSpPr>
              <a:spLocks/>
            </p:cNvSpPr>
            <p:nvPr/>
          </p:nvSpPr>
          <p:spPr bwMode="auto">
            <a:xfrm>
              <a:off x="7162801" y="3574143"/>
              <a:ext cx="38100" cy="38100"/>
            </a:xfrm>
            <a:custGeom>
              <a:avLst/>
              <a:gdLst>
                <a:gd name="T0" fmla="*/ 3 w 10"/>
                <a:gd name="T1" fmla="*/ 1 h 10"/>
                <a:gd name="T2" fmla="*/ 9 w 10"/>
                <a:gd name="T3" fmla="*/ 3 h 10"/>
                <a:gd name="T4" fmla="*/ 7 w 10"/>
                <a:gd name="T5" fmla="*/ 9 h 10"/>
                <a:gd name="T6" fmla="*/ 1 w 10"/>
                <a:gd name="T7" fmla="*/ 7 h 10"/>
                <a:gd name="T8" fmla="*/ 3 w 10"/>
                <a:gd name="T9" fmla="*/ 1 h 10"/>
              </a:gdLst>
              <a:ahLst/>
              <a:cxnLst>
                <a:cxn ang="0">
                  <a:pos x="T0" y="T1"/>
                </a:cxn>
                <a:cxn ang="0">
                  <a:pos x="T2" y="T3"/>
                </a:cxn>
                <a:cxn ang="0">
                  <a:pos x="T4" y="T5"/>
                </a:cxn>
                <a:cxn ang="0">
                  <a:pos x="T6" y="T7"/>
                </a:cxn>
                <a:cxn ang="0">
                  <a:pos x="T8" y="T9"/>
                </a:cxn>
              </a:cxnLst>
              <a:rect l="0" t="0" r="r" b="b"/>
              <a:pathLst>
                <a:path w="10" h="10">
                  <a:moveTo>
                    <a:pt x="3" y="1"/>
                  </a:moveTo>
                  <a:cubicBezTo>
                    <a:pt x="5" y="0"/>
                    <a:pt x="7" y="0"/>
                    <a:pt x="9" y="3"/>
                  </a:cubicBezTo>
                  <a:cubicBezTo>
                    <a:pt x="10" y="5"/>
                    <a:pt x="9" y="8"/>
                    <a:pt x="7" y="9"/>
                  </a:cubicBezTo>
                  <a:cubicBezTo>
                    <a:pt x="5" y="10"/>
                    <a:pt x="2" y="9"/>
                    <a:pt x="1" y="7"/>
                  </a:cubicBezTo>
                  <a:cubicBezTo>
                    <a:pt x="0" y="5"/>
                    <a:pt x="0" y="2"/>
                    <a:pt x="3" y="1"/>
                  </a:cubicBezTo>
                  <a:close/>
                </a:path>
              </a:pathLst>
            </a:custGeom>
            <a:solidFill>
              <a:srgbClr val="70CAD3"/>
            </a:solidFill>
            <a:ln>
              <a:noFill/>
            </a:ln>
          </p:spPr>
          <p:txBody>
            <a:bodyPr vert="horz" wrap="square" lIns="91440" tIns="45720" rIns="91440" bIns="45720" numCol="1" anchor="t" anchorCtr="0" compatLnSpc="1">
              <a:prstTxWarp prst="textNoShape">
                <a:avLst/>
              </a:prstTxWarp>
            </a:bodyPr>
            <a:lstStyle/>
            <a:p>
              <a:endParaRPr lang="en-US"/>
            </a:p>
          </p:txBody>
        </p:sp>
        <p:sp>
          <p:nvSpPr>
            <p:cNvPr id="127" name="Freeform 107">
              <a:extLst>
                <a:ext uri="{FF2B5EF4-FFF2-40B4-BE49-F238E27FC236}">
                  <a16:creationId xmlns:a16="http://schemas.microsoft.com/office/drawing/2014/main" id="{16AA4210-CBB5-4A76-B895-E8CCFCE27BB8}"/>
                </a:ext>
              </a:extLst>
            </p:cNvPr>
            <p:cNvSpPr>
              <a:spLocks/>
            </p:cNvSpPr>
            <p:nvPr/>
          </p:nvSpPr>
          <p:spPr bwMode="auto">
            <a:xfrm>
              <a:off x="7445376" y="3694793"/>
              <a:ext cx="1230313" cy="893763"/>
            </a:xfrm>
            <a:custGeom>
              <a:avLst/>
              <a:gdLst>
                <a:gd name="T0" fmla="*/ 5 w 775"/>
                <a:gd name="T1" fmla="*/ 563 h 563"/>
                <a:gd name="T2" fmla="*/ 0 w 775"/>
                <a:gd name="T3" fmla="*/ 561 h 563"/>
                <a:gd name="T4" fmla="*/ 773 w 775"/>
                <a:gd name="T5" fmla="*/ 0 h 563"/>
                <a:gd name="T6" fmla="*/ 775 w 775"/>
                <a:gd name="T7" fmla="*/ 5 h 563"/>
                <a:gd name="T8" fmla="*/ 5 w 775"/>
                <a:gd name="T9" fmla="*/ 563 h 563"/>
              </a:gdLst>
              <a:ahLst/>
              <a:cxnLst>
                <a:cxn ang="0">
                  <a:pos x="T0" y="T1"/>
                </a:cxn>
                <a:cxn ang="0">
                  <a:pos x="T2" y="T3"/>
                </a:cxn>
                <a:cxn ang="0">
                  <a:pos x="T4" y="T5"/>
                </a:cxn>
                <a:cxn ang="0">
                  <a:pos x="T6" y="T7"/>
                </a:cxn>
                <a:cxn ang="0">
                  <a:pos x="T8" y="T9"/>
                </a:cxn>
              </a:cxnLst>
              <a:rect l="0" t="0" r="r" b="b"/>
              <a:pathLst>
                <a:path w="775" h="563">
                  <a:moveTo>
                    <a:pt x="5" y="563"/>
                  </a:moveTo>
                  <a:lnTo>
                    <a:pt x="0" y="561"/>
                  </a:lnTo>
                  <a:lnTo>
                    <a:pt x="773" y="0"/>
                  </a:lnTo>
                  <a:lnTo>
                    <a:pt x="775" y="5"/>
                  </a:lnTo>
                  <a:lnTo>
                    <a:pt x="5" y="563"/>
                  </a:lnTo>
                  <a:close/>
                </a:path>
              </a:pathLst>
            </a:custGeom>
            <a:solidFill>
              <a:srgbClr val="E84715"/>
            </a:solidFill>
            <a:ln w="9525">
              <a:solidFill>
                <a:srgbClr val="3EB3C7"/>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8" name="Freeform 108">
              <a:extLst>
                <a:ext uri="{FF2B5EF4-FFF2-40B4-BE49-F238E27FC236}">
                  <a16:creationId xmlns:a16="http://schemas.microsoft.com/office/drawing/2014/main" id="{C0C6B7BA-52EC-4B19-AD80-02E419857E15}"/>
                </a:ext>
              </a:extLst>
            </p:cNvPr>
            <p:cNvSpPr>
              <a:spLocks/>
            </p:cNvSpPr>
            <p:nvPr/>
          </p:nvSpPr>
          <p:spPr bwMode="auto">
            <a:xfrm>
              <a:off x="7442201" y="4558393"/>
              <a:ext cx="38100" cy="38100"/>
            </a:xfrm>
            <a:custGeom>
              <a:avLst/>
              <a:gdLst>
                <a:gd name="T0" fmla="*/ 1 w 10"/>
                <a:gd name="T1" fmla="*/ 3 h 10"/>
                <a:gd name="T2" fmla="*/ 7 w 10"/>
                <a:gd name="T3" fmla="*/ 1 h 10"/>
                <a:gd name="T4" fmla="*/ 10 w 10"/>
                <a:gd name="T5" fmla="*/ 7 h 10"/>
                <a:gd name="T6" fmla="*/ 4 w 10"/>
                <a:gd name="T7" fmla="*/ 9 h 10"/>
                <a:gd name="T8" fmla="*/ 1 w 10"/>
                <a:gd name="T9" fmla="*/ 3 h 10"/>
              </a:gdLst>
              <a:ahLst/>
              <a:cxnLst>
                <a:cxn ang="0">
                  <a:pos x="T0" y="T1"/>
                </a:cxn>
                <a:cxn ang="0">
                  <a:pos x="T2" y="T3"/>
                </a:cxn>
                <a:cxn ang="0">
                  <a:pos x="T4" y="T5"/>
                </a:cxn>
                <a:cxn ang="0">
                  <a:pos x="T6" y="T7"/>
                </a:cxn>
                <a:cxn ang="0">
                  <a:pos x="T8" y="T9"/>
                </a:cxn>
              </a:cxnLst>
              <a:rect l="0" t="0" r="r" b="b"/>
              <a:pathLst>
                <a:path w="10" h="10">
                  <a:moveTo>
                    <a:pt x="1" y="3"/>
                  </a:moveTo>
                  <a:cubicBezTo>
                    <a:pt x="2" y="1"/>
                    <a:pt x="5" y="0"/>
                    <a:pt x="7" y="1"/>
                  </a:cubicBezTo>
                  <a:cubicBezTo>
                    <a:pt x="9" y="2"/>
                    <a:pt x="10" y="4"/>
                    <a:pt x="10" y="7"/>
                  </a:cubicBezTo>
                  <a:cubicBezTo>
                    <a:pt x="9" y="9"/>
                    <a:pt x="6" y="10"/>
                    <a:pt x="4" y="9"/>
                  </a:cubicBezTo>
                  <a:cubicBezTo>
                    <a:pt x="1" y="8"/>
                    <a:pt x="0" y="6"/>
                    <a:pt x="1" y="3"/>
                  </a:cubicBezTo>
                  <a:close/>
                </a:path>
              </a:pathLst>
            </a:custGeom>
            <a:solidFill>
              <a:srgbClr val="3EB3C7"/>
            </a:solidFill>
            <a:ln w="9525">
              <a:solidFill>
                <a:srgbClr val="3EB3C7"/>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9" name="Freeform 109">
              <a:extLst>
                <a:ext uri="{FF2B5EF4-FFF2-40B4-BE49-F238E27FC236}">
                  <a16:creationId xmlns:a16="http://schemas.microsoft.com/office/drawing/2014/main" id="{5BD0AEE9-6ECE-434A-9E96-21605B51A3CB}"/>
                </a:ext>
              </a:extLst>
            </p:cNvPr>
            <p:cNvSpPr>
              <a:spLocks/>
            </p:cNvSpPr>
            <p:nvPr/>
          </p:nvSpPr>
          <p:spPr bwMode="auto">
            <a:xfrm>
              <a:off x="8302626" y="3697968"/>
              <a:ext cx="376238" cy="1468438"/>
            </a:xfrm>
            <a:custGeom>
              <a:avLst/>
              <a:gdLst>
                <a:gd name="T0" fmla="*/ 4 w 237"/>
                <a:gd name="T1" fmla="*/ 925 h 925"/>
                <a:gd name="T2" fmla="*/ 0 w 237"/>
                <a:gd name="T3" fmla="*/ 925 h 925"/>
                <a:gd name="T4" fmla="*/ 233 w 237"/>
                <a:gd name="T5" fmla="*/ 0 h 925"/>
                <a:gd name="T6" fmla="*/ 237 w 237"/>
                <a:gd name="T7" fmla="*/ 0 h 925"/>
                <a:gd name="T8" fmla="*/ 4 w 237"/>
                <a:gd name="T9" fmla="*/ 925 h 925"/>
              </a:gdLst>
              <a:ahLst/>
              <a:cxnLst>
                <a:cxn ang="0">
                  <a:pos x="T0" y="T1"/>
                </a:cxn>
                <a:cxn ang="0">
                  <a:pos x="T2" y="T3"/>
                </a:cxn>
                <a:cxn ang="0">
                  <a:pos x="T4" y="T5"/>
                </a:cxn>
                <a:cxn ang="0">
                  <a:pos x="T6" y="T7"/>
                </a:cxn>
                <a:cxn ang="0">
                  <a:pos x="T8" y="T9"/>
                </a:cxn>
              </a:cxnLst>
              <a:rect l="0" t="0" r="r" b="b"/>
              <a:pathLst>
                <a:path w="237" h="925">
                  <a:moveTo>
                    <a:pt x="4" y="925"/>
                  </a:moveTo>
                  <a:lnTo>
                    <a:pt x="0" y="925"/>
                  </a:lnTo>
                  <a:lnTo>
                    <a:pt x="233" y="0"/>
                  </a:lnTo>
                  <a:lnTo>
                    <a:pt x="237" y="0"/>
                  </a:lnTo>
                  <a:lnTo>
                    <a:pt x="4" y="925"/>
                  </a:lnTo>
                  <a:close/>
                </a:path>
              </a:pathLst>
            </a:custGeom>
            <a:solidFill>
              <a:srgbClr val="70CAD3"/>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130" name="Freeform 110">
              <a:extLst>
                <a:ext uri="{FF2B5EF4-FFF2-40B4-BE49-F238E27FC236}">
                  <a16:creationId xmlns:a16="http://schemas.microsoft.com/office/drawing/2014/main" id="{21D7284D-C050-4715-A028-80064A18A00D}"/>
                </a:ext>
              </a:extLst>
            </p:cNvPr>
            <p:cNvSpPr>
              <a:spLocks/>
            </p:cNvSpPr>
            <p:nvPr/>
          </p:nvSpPr>
          <p:spPr bwMode="auto">
            <a:xfrm>
              <a:off x="8291514" y="5131481"/>
              <a:ext cx="36513" cy="38100"/>
            </a:xfrm>
            <a:custGeom>
              <a:avLst/>
              <a:gdLst>
                <a:gd name="T0" fmla="*/ 1 w 10"/>
                <a:gd name="T1" fmla="*/ 7 h 10"/>
                <a:gd name="T2" fmla="*/ 4 w 10"/>
                <a:gd name="T3" fmla="*/ 1 h 10"/>
                <a:gd name="T4" fmla="*/ 10 w 10"/>
                <a:gd name="T5" fmla="*/ 4 h 10"/>
                <a:gd name="T6" fmla="*/ 7 w 10"/>
                <a:gd name="T7" fmla="*/ 9 h 10"/>
                <a:gd name="T8" fmla="*/ 1 w 10"/>
                <a:gd name="T9" fmla="*/ 7 h 10"/>
              </a:gdLst>
              <a:ahLst/>
              <a:cxnLst>
                <a:cxn ang="0">
                  <a:pos x="T0" y="T1"/>
                </a:cxn>
                <a:cxn ang="0">
                  <a:pos x="T2" y="T3"/>
                </a:cxn>
                <a:cxn ang="0">
                  <a:pos x="T4" y="T5"/>
                </a:cxn>
                <a:cxn ang="0">
                  <a:pos x="T6" y="T7"/>
                </a:cxn>
                <a:cxn ang="0">
                  <a:pos x="T8" y="T9"/>
                </a:cxn>
              </a:cxnLst>
              <a:rect l="0" t="0" r="r" b="b"/>
              <a:pathLst>
                <a:path w="10" h="10">
                  <a:moveTo>
                    <a:pt x="1" y="7"/>
                  </a:moveTo>
                  <a:cubicBezTo>
                    <a:pt x="0" y="4"/>
                    <a:pt x="1" y="2"/>
                    <a:pt x="4" y="1"/>
                  </a:cubicBezTo>
                  <a:cubicBezTo>
                    <a:pt x="6" y="0"/>
                    <a:pt x="9" y="1"/>
                    <a:pt x="10" y="4"/>
                  </a:cubicBezTo>
                  <a:cubicBezTo>
                    <a:pt x="10" y="6"/>
                    <a:pt x="9" y="9"/>
                    <a:pt x="7" y="9"/>
                  </a:cubicBezTo>
                  <a:cubicBezTo>
                    <a:pt x="4" y="10"/>
                    <a:pt x="2" y="9"/>
                    <a:pt x="1" y="7"/>
                  </a:cubicBezTo>
                  <a:close/>
                </a:path>
              </a:pathLst>
            </a:custGeom>
            <a:solidFill>
              <a:srgbClr val="70CAD3"/>
            </a:solidFill>
            <a:ln>
              <a:noFill/>
            </a:ln>
          </p:spPr>
          <p:txBody>
            <a:bodyPr vert="horz" wrap="square" lIns="91440" tIns="45720" rIns="91440" bIns="45720" numCol="1" anchor="t" anchorCtr="0" compatLnSpc="1">
              <a:prstTxWarp prst="textNoShape">
                <a:avLst/>
              </a:prstTxWarp>
            </a:bodyPr>
            <a:lstStyle/>
            <a:p>
              <a:endParaRPr lang="en-US"/>
            </a:p>
          </p:txBody>
        </p:sp>
        <p:sp>
          <p:nvSpPr>
            <p:cNvPr id="131" name="Freeform 111">
              <a:extLst>
                <a:ext uri="{FF2B5EF4-FFF2-40B4-BE49-F238E27FC236}">
                  <a16:creationId xmlns:a16="http://schemas.microsoft.com/office/drawing/2014/main" id="{0721D274-22A2-4ED8-AA27-0A390E3BC6FD}"/>
                </a:ext>
              </a:extLst>
            </p:cNvPr>
            <p:cNvSpPr>
              <a:spLocks/>
            </p:cNvSpPr>
            <p:nvPr/>
          </p:nvSpPr>
          <p:spPr bwMode="auto">
            <a:xfrm>
              <a:off x="8672514" y="3697968"/>
              <a:ext cx="666750" cy="1362075"/>
            </a:xfrm>
            <a:custGeom>
              <a:avLst/>
              <a:gdLst>
                <a:gd name="T0" fmla="*/ 415 w 420"/>
                <a:gd name="T1" fmla="*/ 858 h 858"/>
                <a:gd name="T2" fmla="*/ 0 w 420"/>
                <a:gd name="T3" fmla="*/ 3 h 858"/>
                <a:gd name="T4" fmla="*/ 4 w 420"/>
                <a:gd name="T5" fmla="*/ 0 h 858"/>
                <a:gd name="T6" fmla="*/ 420 w 420"/>
                <a:gd name="T7" fmla="*/ 856 h 858"/>
                <a:gd name="T8" fmla="*/ 415 w 420"/>
                <a:gd name="T9" fmla="*/ 858 h 858"/>
              </a:gdLst>
              <a:ahLst/>
              <a:cxnLst>
                <a:cxn ang="0">
                  <a:pos x="T0" y="T1"/>
                </a:cxn>
                <a:cxn ang="0">
                  <a:pos x="T2" y="T3"/>
                </a:cxn>
                <a:cxn ang="0">
                  <a:pos x="T4" y="T5"/>
                </a:cxn>
                <a:cxn ang="0">
                  <a:pos x="T6" y="T7"/>
                </a:cxn>
                <a:cxn ang="0">
                  <a:pos x="T8" y="T9"/>
                </a:cxn>
              </a:cxnLst>
              <a:rect l="0" t="0" r="r" b="b"/>
              <a:pathLst>
                <a:path w="420" h="858">
                  <a:moveTo>
                    <a:pt x="415" y="858"/>
                  </a:moveTo>
                  <a:lnTo>
                    <a:pt x="0" y="3"/>
                  </a:lnTo>
                  <a:lnTo>
                    <a:pt x="4" y="0"/>
                  </a:lnTo>
                  <a:lnTo>
                    <a:pt x="420" y="856"/>
                  </a:lnTo>
                  <a:lnTo>
                    <a:pt x="415" y="858"/>
                  </a:lnTo>
                  <a:close/>
                </a:path>
              </a:pathLst>
            </a:custGeom>
            <a:solidFill>
              <a:srgbClr val="3EB3C7"/>
            </a:solidFill>
            <a:ln>
              <a:noFill/>
            </a:ln>
          </p:spPr>
          <p:txBody>
            <a:bodyPr vert="horz" wrap="square" lIns="91440" tIns="45720" rIns="91440" bIns="45720" numCol="1" anchor="t" anchorCtr="0" compatLnSpc="1">
              <a:prstTxWarp prst="textNoShape">
                <a:avLst/>
              </a:prstTxWarp>
            </a:bodyPr>
            <a:lstStyle/>
            <a:p>
              <a:endParaRPr lang="en-US"/>
            </a:p>
          </p:txBody>
        </p:sp>
        <p:sp>
          <p:nvSpPr>
            <p:cNvPr id="132" name="Freeform 112">
              <a:extLst>
                <a:ext uri="{FF2B5EF4-FFF2-40B4-BE49-F238E27FC236}">
                  <a16:creationId xmlns:a16="http://schemas.microsoft.com/office/drawing/2014/main" id="{EF66E9C9-C67E-4FA3-AEF8-67F98281F4DB}"/>
                </a:ext>
              </a:extLst>
            </p:cNvPr>
            <p:cNvSpPr>
              <a:spLocks/>
            </p:cNvSpPr>
            <p:nvPr/>
          </p:nvSpPr>
          <p:spPr bwMode="auto">
            <a:xfrm>
              <a:off x="9309101" y="5026706"/>
              <a:ext cx="41275" cy="38100"/>
            </a:xfrm>
            <a:custGeom>
              <a:avLst/>
              <a:gdLst>
                <a:gd name="T0" fmla="*/ 3 w 11"/>
                <a:gd name="T1" fmla="*/ 9 h 10"/>
                <a:gd name="T2" fmla="*/ 1 w 11"/>
                <a:gd name="T3" fmla="*/ 3 h 10"/>
                <a:gd name="T4" fmla="*/ 8 w 11"/>
                <a:gd name="T5" fmla="*/ 1 h 10"/>
                <a:gd name="T6" fmla="*/ 9 w 11"/>
                <a:gd name="T7" fmla="*/ 7 h 10"/>
                <a:gd name="T8" fmla="*/ 3 w 11"/>
                <a:gd name="T9" fmla="*/ 9 h 10"/>
              </a:gdLst>
              <a:ahLst/>
              <a:cxnLst>
                <a:cxn ang="0">
                  <a:pos x="T0" y="T1"/>
                </a:cxn>
                <a:cxn ang="0">
                  <a:pos x="T2" y="T3"/>
                </a:cxn>
                <a:cxn ang="0">
                  <a:pos x="T4" y="T5"/>
                </a:cxn>
                <a:cxn ang="0">
                  <a:pos x="T6" y="T7"/>
                </a:cxn>
                <a:cxn ang="0">
                  <a:pos x="T8" y="T9"/>
                </a:cxn>
              </a:cxnLst>
              <a:rect l="0" t="0" r="r" b="b"/>
              <a:pathLst>
                <a:path w="11" h="10">
                  <a:moveTo>
                    <a:pt x="3" y="9"/>
                  </a:moveTo>
                  <a:cubicBezTo>
                    <a:pt x="1" y="8"/>
                    <a:pt x="0" y="5"/>
                    <a:pt x="1" y="3"/>
                  </a:cubicBezTo>
                  <a:cubicBezTo>
                    <a:pt x="3" y="1"/>
                    <a:pt x="5" y="0"/>
                    <a:pt x="8" y="1"/>
                  </a:cubicBezTo>
                  <a:cubicBezTo>
                    <a:pt x="10" y="2"/>
                    <a:pt x="11" y="5"/>
                    <a:pt x="9" y="7"/>
                  </a:cubicBezTo>
                  <a:cubicBezTo>
                    <a:pt x="8" y="10"/>
                    <a:pt x="5" y="10"/>
                    <a:pt x="3" y="9"/>
                  </a:cubicBezTo>
                  <a:close/>
                </a:path>
              </a:pathLst>
            </a:custGeom>
            <a:solidFill>
              <a:srgbClr val="3EB3C7"/>
            </a:solidFill>
            <a:ln>
              <a:noFill/>
            </a:ln>
          </p:spPr>
          <p:txBody>
            <a:bodyPr vert="horz" wrap="square" lIns="91440" tIns="45720" rIns="91440" bIns="45720" numCol="1" anchor="t" anchorCtr="0" compatLnSpc="1">
              <a:prstTxWarp prst="textNoShape">
                <a:avLst/>
              </a:prstTxWarp>
            </a:bodyPr>
            <a:lstStyle/>
            <a:p>
              <a:endParaRPr lang="en-US"/>
            </a:p>
          </p:txBody>
        </p:sp>
        <p:sp>
          <p:nvSpPr>
            <p:cNvPr id="133" name="Freeform 113">
              <a:extLst>
                <a:ext uri="{FF2B5EF4-FFF2-40B4-BE49-F238E27FC236}">
                  <a16:creationId xmlns:a16="http://schemas.microsoft.com/office/drawing/2014/main" id="{CA016EBD-B239-4754-A1F4-9A25FE306632}"/>
                </a:ext>
              </a:extLst>
            </p:cNvPr>
            <p:cNvSpPr>
              <a:spLocks/>
            </p:cNvSpPr>
            <p:nvPr/>
          </p:nvSpPr>
          <p:spPr bwMode="auto">
            <a:xfrm>
              <a:off x="8672514" y="3694793"/>
              <a:ext cx="1387475" cy="625475"/>
            </a:xfrm>
            <a:custGeom>
              <a:avLst/>
              <a:gdLst>
                <a:gd name="T0" fmla="*/ 871 w 874"/>
                <a:gd name="T1" fmla="*/ 394 h 394"/>
                <a:gd name="T2" fmla="*/ 0 w 874"/>
                <a:gd name="T3" fmla="*/ 5 h 394"/>
                <a:gd name="T4" fmla="*/ 2 w 874"/>
                <a:gd name="T5" fmla="*/ 0 h 394"/>
                <a:gd name="T6" fmla="*/ 874 w 874"/>
                <a:gd name="T7" fmla="*/ 390 h 394"/>
                <a:gd name="T8" fmla="*/ 871 w 874"/>
                <a:gd name="T9" fmla="*/ 394 h 394"/>
              </a:gdLst>
              <a:ahLst/>
              <a:cxnLst>
                <a:cxn ang="0">
                  <a:pos x="T0" y="T1"/>
                </a:cxn>
                <a:cxn ang="0">
                  <a:pos x="T2" y="T3"/>
                </a:cxn>
                <a:cxn ang="0">
                  <a:pos x="T4" y="T5"/>
                </a:cxn>
                <a:cxn ang="0">
                  <a:pos x="T6" y="T7"/>
                </a:cxn>
                <a:cxn ang="0">
                  <a:pos x="T8" y="T9"/>
                </a:cxn>
              </a:cxnLst>
              <a:rect l="0" t="0" r="r" b="b"/>
              <a:pathLst>
                <a:path w="874" h="394">
                  <a:moveTo>
                    <a:pt x="871" y="394"/>
                  </a:moveTo>
                  <a:lnTo>
                    <a:pt x="0" y="5"/>
                  </a:lnTo>
                  <a:lnTo>
                    <a:pt x="2" y="0"/>
                  </a:lnTo>
                  <a:lnTo>
                    <a:pt x="874" y="390"/>
                  </a:lnTo>
                  <a:lnTo>
                    <a:pt x="871" y="394"/>
                  </a:lnTo>
                  <a:close/>
                </a:path>
              </a:pathLst>
            </a:custGeom>
            <a:solidFill>
              <a:srgbClr val="E84715"/>
            </a:solidFill>
            <a:ln w="9525">
              <a:solidFill>
                <a:srgbClr val="0087AD"/>
              </a:solid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4" name="Freeform 114">
              <a:extLst>
                <a:ext uri="{FF2B5EF4-FFF2-40B4-BE49-F238E27FC236}">
                  <a16:creationId xmlns:a16="http://schemas.microsoft.com/office/drawing/2014/main" id="{F44124BC-C828-46B7-99DA-C906E66A4C4C}"/>
                </a:ext>
              </a:extLst>
            </p:cNvPr>
            <p:cNvSpPr>
              <a:spLocks/>
            </p:cNvSpPr>
            <p:nvPr/>
          </p:nvSpPr>
          <p:spPr bwMode="auto">
            <a:xfrm>
              <a:off x="10021889" y="4290106"/>
              <a:ext cx="38100" cy="38100"/>
            </a:xfrm>
            <a:custGeom>
              <a:avLst/>
              <a:gdLst>
                <a:gd name="T0" fmla="*/ 6 w 10"/>
                <a:gd name="T1" fmla="*/ 9 h 10"/>
                <a:gd name="T2" fmla="*/ 1 w 10"/>
                <a:gd name="T3" fmla="*/ 6 h 10"/>
                <a:gd name="T4" fmla="*/ 4 w 10"/>
                <a:gd name="T5" fmla="*/ 1 h 10"/>
                <a:gd name="T6" fmla="*/ 10 w 10"/>
                <a:gd name="T7" fmla="*/ 4 h 10"/>
                <a:gd name="T8" fmla="*/ 6 w 10"/>
                <a:gd name="T9" fmla="*/ 9 h 10"/>
              </a:gdLst>
              <a:ahLst/>
              <a:cxnLst>
                <a:cxn ang="0">
                  <a:pos x="T0" y="T1"/>
                </a:cxn>
                <a:cxn ang="0">
                  <a:pos x="T2" y="T3"/>
                </a:cxn>
                <a:cxn ang="0">
                  <a:pos x="T4" y="T5"/>
                </a:cxn>
                <a:cxn ang="0">
                  <a:pos x="T6" y="T7"/>
                </a:cxn>
                <a:cxn ang="0">
                  <a:pos x="T8" y="T9"/>
                </a:cxn>
              </a:cxnLst>
              <a:rect l="0" t="0" r="r" b="b"/>
              <a:pathLst>
                <a:path w="10" h="10">
                  <a:moveTo>
                    <a:pt x="6" y="9"/>
                  </a:moveTo>
                  <a:cubicBezTo>
                    <a:pt x="4" y="10"/>
                    <a:pt x="1" y="8"/>
                    <a:pt x="1" y="6"/>
                  </a:cubicBezTo>
                  <a:cubicBezTo>
                    <a:pt x="0" y="3"/>
                    <a:pt x="2" y="1"/>
                    <a:pt x="4" y="1"/>
                  </a:cubicBezTo>
                  <a:cubicBezTo>
                    <a:pt x="7" y="0"/>
                    <a:pt x="9" y="2"/>
                    <a:pt x="10" y="4"/>
                  </a:cubicBezTo>
                  <a:cubicBezTo>
                    <a:pt x="10" y="7"/>
                    <a:pt x="9" y="9"/>
                    <a:pt x="6" y="9"/>
                  </a:cubicBezTo>
                  <a:close/>
                </a:path>
              </a:pathLst>
            </a:custGeom>
            <a:solidFill>
              <a:srgbClr val="0087AD"/>
            </a:solidFill>
            <a:ln w="9525">
              <a:solidFill>
                <a:srgbClr val="0087AD"/>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5" name="Freeform 115">
              <a:extLst>
                <a:ext uri="{FF2B5EF4-FFF2-40B4-BE49-F238E27FC236}">
                  <a16:creationId xmlns:a16="http://schemas.microsoft.com/office/drawing/2014/main" id="{0C131807-B463-42B7-B42A-60529297E984}"/>
                </a:ext>
              </a:extLst>
            </p:cNvPr>
            <p:cNvSpPr>
              <a:spLocks/>
            </p:cNvSpPr>
            <p:nvPr/>
          </p:nvSpPr>
          <p:spPr bwMode="auto">
            <a:xfrm>
              <a:off x="8675689" y="3278868"/>
              <a:ext cx="1455738" cy="423863"/>
            </a:xfrm>
            <a:custGeom>
              <a:avLst/>
              <a:gdLst>
                <a:gd name="T0" fmla="*/ 0 w 917"/>
                <a:gd name="T1" fmla="*/ 267 h 267"/>
                <a:gd name="T2" fmla="*/ 0 w 917"/>
                <a:gd name="T3" fmla="*/ 262 h 267"/>
                <a:gd name="T4" fmla="*/ 915 w 917"/>
                <a:gd name="T5" fmla="*/ 0 h 267"/>
                <a:gd name="T6" fmla="*/ 917 w 917"/>
                <a:gd name="T7" fmla="*/ 5 h 267"/>
                <a:gd name="T8" fmla="*/ 0 w 917"/>
                <a:gd name="T9" fmla="*/ 267 h 267"/>
              </a:gdLst>
              <a:ahLst/>
              <a:cxnLst>
                <a:cxn ang="0">
                  <a:pos x="T0" y="T1"/>
                </a:cxn>
                <a:cxn ang="0">
                  <a:pos x="T2" y="T3"/>
                </a:cxn>
                <a:cxn ang="0">
                  <a:pos x="T4" y="T5"/>
                </a:cxn>
                <a:cxn ang="0">
                  <a:pos x="T6" y="T7"/>
                </a:cxn>
                <a:cxn ang="0">
                  <a:pos x="T8" y="T9"/>
                </a:cxn>
              </a:cxnLst>
              <a:rect l="0" t="0" r="r" b="b"/>
              <a:pathLst>
                <a:path w="917" h="267">
                  <a:moveTo>
                    <a:pt x="0" y="267"/>
                  </a:moveTo>
                  <a:lnTo>
                    <a:pt x="0" y="262"/>
                  </a:lnTo>
                  <a:lnTo>
                    <a:pt x="915" y="0"/>
                  </a:lnTo>
                  <a:lnTo>
                    <a:pt x="917" y="5"/>
                  </a:lnTo>
                  <a:lnTo>
                    <a:pt x="0" y="267"/>
                  </a:lnTo>
                  <a:close/>
                </a:path>
              </a:pathLst>
            </a:custGeom>
            <a:solidFill>
              <a:srgbClr val="81BB27"/>
            </a:solidFill>
            <a:ln w="9525">
              <a:solidFill>
                <a:srgbClr val="0087AD"/>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6" name="Freeform 116">
              <a:extLst>
                <a:ext uri="{FF2B5EF4-FFF2-40B4-BE49-F238E27FC236}">
                  <a16:creationId xmlns:a16="http://schemas.microsoft.com/office/drawing/2014/main" id="{3FDDA9BE-F572-4DCC-A8D6-6B783B005A7C}"/>
                </a:ext>
              </a:extLst>
            </p:cNvPr>
            <p:cNvSpPr>
              <a:spLocks/>
            </p:cNvSpPr>
            <p:nvPr/>
          </p:nvSpPr>
          <p:spPr bwMode="auto">
            <a:xfrm>
              <a:off x="10093326" y="3267756"/>
              <a:ext cx="41275" cy="38100"/>
            </a:xfrm>
            <a:custGeom>
              <a:avLst/>
              <a:gdLst>
                <a:gd name="T0" fmla="*/ 9 w 11"/>
                <a:gd name="T1" fmla="*/ 8 h 10"/>
                <a:gd name="T2" fmla="*/ 3 w 11"/>
                <a:gd name="T3" fmla="*/ 9 h 10"/>
                <a:gd name="T4" fmla="*/ 2 w 11"/>
                <a:gd name="T5" fmla="*/ 2 h 10"/>
                <a:gd name="T6" fmla="*/ 8 w 11"/>
                <a:gd name="T7" fmla="*/ 2 h 10"/>
                <a:gd name="T8" fmla="*/ 9 w 11"/>
                <a:gd name="T9" fmla="*/ 8 h 10"/>
              </a:gdLst>
              <a:ahLst/>
              <a:cxnLst>
                <a:cxn ang="0">
                  <a:pos x="T0" y="T1"/>
                </a:cxn>
                <a:cxn ang="0">
                  <a:pos x="T2" y="T3"/>
                </a:cxn>
                <a:cxn ang="0">
                  <a:pos x="T4" y="T5"/>
                </a:cxn>
                <a:cxn ang="0">
                  <a:pos x="T6" y="T7"/>
                </a:cxn>
                <a:cxn ang="0">
                  <a:pos x="T8" y="T9"/>
                </a:cxn>
              </a:cxnLst>
              <a:rect l="0" t="0" r="r" b="b"/>
              <a:pathLst>
                <a:path w="11" h="10">
                  <a:moveTo>
                    <a:pt x="9" y="8"/>
                  </a:moveTo>
                  <a:cubicBezTo>
                    <a:pt x="7" y="10"/>
                    <a:pt x="5" y="10"/>
                    <a:pt x="3" y="9"/>
                  </a:cubicBezTo>
                  <a:cubicBezTo>
                    <a:pt x="1" y="7"/>
                    <a:pt x="0" y="4"/>
                    <a:pt x="2" y="2"/>
                  </a:cubicBezTo>
                  <a:cubicBezTo>
                    <a:pt x="4" y="0"/>
                    <a:pt x="7" y="0"/>
                    <a:pt x="8" y="2"/>
                  </a:cubicBezTo>
                  <a:cubicBezTo>
                    <a:pt x="10" y="3"/>
                    <a:pt x="11" y="6"/>
                    <a:pt x="9" y="8"/>
                  </a:cubicBezTo>
                  <a:close/>
                </a:path>
              </a:pathLst>
            </a:custGeom>
            <a:solidFill>
              <a:srgbClr val="0087AD"/>
            </a:solidFill>
            <a:ln w="9525">
              <a:solidFill>
                <a:srgbClr val="0087AD"/>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7" name="Oval 117">
              <a:extLst>
                <a:ext uri="{FF2B5EF4-FFF2-40B4-BE49-F238E27FC236}">
                  <a16:creationId xmlns:a16="http://schemas.microsoft.com/office/drawing/2014/main" id="{75C73A2C-D5FF-4718-9458-7DFAD02554AA}"/>
                </a:ext>
              </a:extLst>
            </p:cNvPr>
            <p:cNvSpPr>
              <a:spLocks noChangeArrowheads="1"/>
            </p:cNvSpPr>
            <p:nvPr/>
          </p:nvSpPr>
          <p:spPr bwMode="auto">
            <a:xfrm>
              <a:off x="7837489" y="2861356"/>
              <a:ext cx="1668463" cy="1670050"/>
            </a:xfrm>
            <a:prstGeom prst="ellipse">
              <a:avLst/>
            </a:prstGeom>
            <a:solidFill>
              <a:srgbClr val="48606F"/>
            </a:solidFill>
            <a:ln>
              <a:noFill/>
            </a:ln>
          </p:spPr>
          <p:txBody>
            <a:bodyPr vert="horz" wrap="square" lIns="91440" tIns="45720" rIns="91440" bIns="45720" numCol="1" anchor="t" anchorCtr="0" compatLnSpc="1">
              <a:prstTxWarp prst="textNoShape">
                <a:avLst/>
              </a:prstTxWarp>
            </a:bodyPr>
            <a:lstStyle/>
            <a:p>
              <a:endParaRPr lang="en-US"/>
            </a:p>
          </p:txBody>
        </p:sp>
        <p:sp>
          <p:nvSpPr>
            <p:cNvPr id="138" name="Freeform 118">
              <a:extLst>
                <a:ext uri="{FF2B5EF4-FFF2-40B4-BE49-F238E27FC236}">
                  <a16:creationId xmlns:a16="http://schemas.microsoft.com/office/drawing/2014/main" id="{4C1AF7A7-F7AA-4C1B-B5F0-2BAF867DE79C}"/>
                </a:ext>
              </a:extLst>
            </p:cNvPr>
            <p:cNvSpPr>
              <a:spLocks noEditPoints="1"/>
            </p:cNvSpPr>
            <p:nvPr/>
          </p:nvSpPr>
          <p:spPr bwMode="auto">
            <a:xfrm>
              <a:off x="7710489" y="2735943"/>
              <a:ext cx="1922463" cy="1920875"/>
            </a:xfrm>
            <a:custGeom>
              <a:avLst/>
              <a:gdLst>
                <a:gd name="T0" fmla="*/ 255 w 510"/>
                <a:gd name="T1" fmla="*/ 509 h 509"/>
                <a:gd name="T2" fmla="*/ 0 w 510"/>
                <a:gd name="T3" fmla="*/ 254 h 509"/>
                <a:gd name="T4" fmla="*/ 255 w 510"/>
                <a:gd name="T5" fmla="*/ 0 h 509"/>
                <a:gd name="T6" fmla="*/ 510 w 510"/>
                <a:gd name="T7" fmla="*/ 254 h 509"/>
                <a:gd name="T8" fmla="*/ 255 w 510"/>
                <a:gd name="T9" fmla="*/ 509 h 509"/>
                <a:gd name="T10" fmla="*/ 255 w 510"/>
                <a:gd name="T11" fmla="*/ 6 h 509"/>
                <a:gd name="T12" fmla="*/ 7 w 510"/>
                <a:gd name="T13" fmla="*/ 254 h 509"/>
                <a:gd name="T14" fmla="*/ 255 w 510"/>
                <a:gd name="T15" fmla="*/ 503 h 509"/>
                <a:gd name="T16" fmla="*/ 503 w 510"/>
                <a:gd name="T17" fmla="*/ 254 h 509"/>
                <a:gd name="T18" fmla="*/ 255 w 510"/>
                <a:gd name="T19" fmla="*/ 6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0" h="509">
                  <a:moveTo>
                    <a:pt x="255" y="509"/>
                  </a:moveTo>
                  <a:cubicBezTo>
                    <a:pt x="114" y="509"/>
                    <a:pt x="0" y="395"/>
                    <a:pt x="0" y="254"/>
                  </a:cubicBezTo>
                  <a:cubicBezTo>
                    <a:pt x="0" y="114"/>
                    <a:pt x="114" y="0"/>
                    <a:pt x="255" y="0"/>
                  </a:cubicBezTo>
                  <a:cubicBezTo>
                    <a:pt x="396" y="0"/>
                    <a:pt x="510" y="114"/>
                    <a:pt x="510" y="254"/>
                  </a:cubicBezTo>
                  <a:cubicBezTo>
                    <a:pt x="510" y="395"/>
                    <a:pt x="396" y="509"/>
                    <a:pt x="255" y="509"/>
                  </a:cubicBezTo>
                  <a:close/>
                  <a:moveTo>
                    <a:pt x="255" y="6"/>
                  </a:moveTo>
                  <a:cubicBezTo>
                    <a:pt x="118" y="6"/>
                    <a:pt x="7" y="118"/>
                    <a:pt x="7" y="254"/>
                  </a:cubicBezTo>
                  <a:cubicBezTo>
                    <a:pt x="7" y="391"/>
                    <a:pt x="118" y="503"/>
                    <a:pt x="255" y="503"/>
                  </a:cubicBezTo>
                  <a:cubicBezTo>
                    <a:pt x="392" y="503"/>
                    <a:pt x="503" y="391"/>
                    <a:pt x="503" y="254"/>
                  </a:cubicBezTo>
                  <a:cubicBezTo>
                    <a:pt x="503" y="118"/>
                    <a:pt x="392" y="6"/>
                    <a:pt x="255" y="6"/>
                  </a:cubicBezTo>
                  <a:close/>
                </a:path>
              </a:pathLst>
            </a:custGeom>
            <a:solidFill>
              <a:srgbClr val="706E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120">
              <a:extLst>
                <a:ext uri="{FF2B5EF4-FFF2-40B4-BE49-F238E27FC236}">
                  <a16:creationId xmlns:a16="http://schemas.microsoft.com/office/drawing/2014/main" id="{E1B1982B-223B-4A9C-BC13-5AFC63EDBBF5}"/>
                </a:ext>
              </a:extLst>
            </p:cNvPr>
            <p:cNvSpPr>
              <a:spLocks/>
            </p:cNvSpPr>
            <p:nvPr/>
          </p:nvSpPr>
          <p:spPr bwMode="auto">
            <a:xfrm>
              <a:off x="8486776" y="3393168"/>
              <a:ext cx="369888" cy="776288"/>
            </a:xfrm>
            <a:custGeom>
              <a:avLst/>
              <a:gdLst>
                <a:gd name="T0" fmla="*/ 74 w 98"/>
                <a:gd name="T1" fmla="*/ 1 h 206"/>
                <a:gd name="T2" fmla="*/ 25 w 98"/>
                <a:gd name="T3" fmla="*/ 0 h 206"/>
                <a:gd name="T4" fmla="*/ 0 w 98"/>
                <a:gd name="T5" fmla="*/ 21 h 206"/>
                <a:gd name="T6" fmla="*/ 0 w 98"/>
                <a:gd name="T7" fmla="*/ 21 h 206"/>
                <a:gd name="T8" fmla="*/ 0 w 98"/>
                <a:gd name="T9" fmla="*/ 24 h 206"/>
                <a:gd name="T10" fmla="*/ 0 w 98"/>
                <a:gd name="T11" fmla="*/ 93 h 206"/>
                <a:gd name="T12" fmla="*/ 8 w 98"/>
                <a:gd name="T13" fmla="*/ 101 h 206"/>
                <a:gd name="T14" fmla="*/ 16 w 98"/>
                <a:gd name="T15" fmla="*/ 93 h 206"/>
                <a:gd name="T16" fmla="*/ 16 w 98"/>
                <a:gd name="T17" fmla="*/ 34 h 206"/>
                <a:gd name="T18" fmla="*/ 23 w 98"/>
                <a:gd name="T19" fmla="*/ 34 h 206"/>
                <a:gd name="T20" fmla="*/ 23 w 98"/>
                <a:gd name="T21" fmla="*/ 91 h 206"/>
                <a:gd name="T22" fmla="*/ 23 w 98"/>
                <a:gd name="T23" fmla="*/ 93 h 206"/>
                <a:gd name="T24" fmla="*/ 23 w 98"/>
                <a:gd name="T25" fmla="*/ 194 h 206"/>
                <a:gd name="T26" fmla="*/ 35 w 98"/>
                <a:gd name="T27" fmla="*/ 206 h 206"/>
                <a:gd name="T28" fmla="*/ 46 w 98"/>
                <a:gd name="T29" fmla="*/ 194 h 206"/>
                <a:gd name="T30" fmla="*/ 46 w 98"/>
                <a:gd name="T31" fmla="*/ 105 h 206"/>
                <a:gd name="T32" fmla="*/ 52 w 98"/>
                <a:gd name="T33" fmla="*/ 105 h 206"/>
                <a:gd name="T34" fmla="*/ 52 w 98"/>
                <a:gd name="T35" fmla="*/ 194 h 206"/>
                <a:gd name="T36" fmla="*/ 63 w 98"/>
                <a:gd name="T37" fmla="*/ 206 h 206"/>
                <a:gd name="T38" fmla="*/ 74 w 98"/>
                <a:gd name="T39" fmla="*/ 194 h 206"/>
                <a:gd name="T40" fmla="*/ 74 w 98"/>
                <a:gd name="T41" fmla="*/ 91 h 206"/>
                <a:gd name="T42" fmla="*/ 74 w 98"/>
                <a:gd name="T43" fmla="*/ 90 h 206"/>
                <a:gd name="T44" fmla="*/ 74 w 98"/>
                <a:gd name="T45" fmla="*/ 34 h 206"/>
                <a:gd name="T46" fmla="*/ 80 w 98"/>
                <a:gd name="T47" fmla="*/ 34 h 206"/>
                <a:gd name="T48" fmla="*/ 80 w 98"/>
                <a:gd name="T49" fmla="*/ 93 h 206"/>
                <a:gd name="T50" fmla="*/ 89 w 98"/>
                <a:gd name="T51" fmla="*/ 101 h 206"/>
                <a:gd name="T52" fmla="*/ 98 w 98"/>
                <a:gd name="T53" fmla="*/ 93 h 206"/>
                <a:gd name="T54" fmla="*/ 98 w 98"/>
                <a:gd name="T55" fmla="*/ 24 h 206"/>
                <a:gd name="T56" fmla="*/ 98 w 98"/>
                <a:gd name="T57" fmla="*/ 21 h 206"/>
                <a:gd name="T58" fmla="*/ 98 w 98"/>
                <a:gd name="T59" fmla="*/ 20 h 206"/>
                <a:gd name="T60" fmla="*/ 74 w 98"/>
                <a:gd name="T61" fmla="*/ 1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98" h="206">
                  <a:moveTo>
                    <a:pt x="74" y="1"/>
                  </a:moveTo>
                  <a:cubicBezTo>
                    <a:pt x="25" y="0"/>
                    <a:pt x="25" y="0"/>
                    <a:pt x="25" y="0"/>
                  </a:cubicBezTo>
                  <a:cubicBezTo>
                    <a:pt x="7" y="1"/>
                    <a:pt x="0" y="16"/>
                    <a:pt x="0" y="21"/>
                  </a:cubicBezTo>
                  <a:cubicBezTo>
                    <a:pt x="0" y="21"/>
                    <a:pt x="0" y="21"/>
                    <a:pt x="0" y="21"/>
                  </a:cubicBezTo>
                  <a:cubicBezTo>
                    <a:pt x="0" y="24"/>
                    <a:pt x="0" y="24"/>
                    <a:pt x="0" y="24"/>
                  </a:cubicBezTo>
                  <a:cubicBezTo>
                    <a:pt x="0" y="93"/>
                    <a:pt x="0" y="93"/>
                    <a:pt x="0" y="93"/>
                  </a:cubicBezTo>
                  <a:cubicBezTo>
                    <a:pt x="0" y="97"/>
                    <a:pt x="4" y="101"/>
                    <a:pt x="8" y="101"/>
                  </a:cubicBezTo>
                  <a:cubicBezTo>
                    <a:pt x="13" y="101"/>
                    <a:pt x="16" y="97"/>
                    <a:pt x="16" y="93"/>
                  </a:cubicBezTo>
                  <a:cubicBezTo>
                    <a:pt x="16" y="34"/>
                    <a:pt x="16" y="34"/>
                    <a:pt x="16" y="34"/>
                  </a:cubicBezTo>
                  <a:cubicBezTo>
                    <a:pt x="23" y="34"/>
                    <a:pt x="23" y="34"/>
                    <a:pt x="23" y="34"/>
                  </a:cubicBezTo>
                  <a:cubicBezTo>
                    <a:pt x="23" y="91"/>
                    <a:pt x="23" y="91"/>
                    <a:pt x="23" y="91"/>
                  </a:cubicBezTo>
                  <a:cubicBezTo>
                    <a:pt x="23" y="91"/>
                    <a:pt x="23" y="92"/>
                    <a:pt x="23" y="93"/>
                  </a:cubicBezTo>
                  <a:cubicBezTo>
                    <a:pt x="23" y="194"/>
                    <a:pt x="23" y="194"/>
                    <a:pt x="23" y="194"/>
                  </a:cubicBezTo>
                  <a:cubicBezTo>
                    <a:pt x="23" y="201"/>
                    <a:pt x="28" y="206"/>
                    <a:pt x="35" y="206"/>
                  </a:cubicBezTo>
                  <a:cubicBezTo>
                    <a:pt x="41" y="206"/>
                    <a:pt x="46" y="201"/>
                    <a:pt x="46" y="194"/>
                  </a:cubicBezTo>
                  <a:cubicBezTo>
                    <a:pt x="46" y="105"/>
                    <a:pt x="46" y="105"/>
                    <a:pt x="46" y="105"/>
                  </a:cubicBezTo>
                  <a:cubicBezTo>
                    <a:pt x="52" y="105"/>
                    <a:pt x="52" y="105"/>
                    <a:pt x="52" y="105"/>
                  </a:cubicBezTo>
                  <a:cubicBezTo>
                    <a:pt x="52" y="194"/>
                    <a:pt x="52" y="194"/>
                    <a:pt x="52" y="194"/>
                  </a:cubicBezTo>
                  <a:cubicBezTo>
                    <a:pt x="52" y="201"/>
                    <a:pt x="57" y="206"/>
                    <a:pt x="63" y="206"/>
                  </a:cubicBezTo>
                  <a:cubicBezTo>
                    <a:pt x="69" y="206"/>
                    <a:pt x="74" y="201"/>
                    <a:pt x="74" y="194"/>
                  </a:cubicBezTo>
                  <a:cubicBezTo>
                    <a:pt x="74" y="91"/>
                    <a:pt x="74" y="91"/>
                    <a:pt x="74" y="91"/>
                  </a:cubicBezTo>
                  <a:cubicBezTo>
                    <a:pt x="74" y="90"/>
                    <a:pt x="74" y="90"/>
                    <a:pt x="74" y="90"/>
                  </a:cubicBezTo>
                  <a:cubicBezTo>
                    <a:pt x="74" y="34"/>
                    <a:pt x="74" y="34"/>
                    <a:pt x="74" y="34"/>
                  </a:cubicBezTo>
                  <a:cubicBezTo>
                    <a:pt x="80" y="34"/>
                    <a:pt x="80" y="34"/>
                    <a:pt x="80" y="34"/>
                  </a:cubicBezTo>
                  <a:cubicBezTo>
                    <a:pt x="80" y="93"/>
                    <a:pt x="80" y="93"/>
                    <a:pt x="80" y="93"/>
                  </a:cubicBezTo>
                  <a:cubicBezTo>
                    <a:pt x="80" y="97"/>
                    <a:pt x="84" y="101"/>
                    <a:pt x="89" y="101"/>
                  </a:cubicBezTo>
                  <a:cubicBezTo>
                    <a:pt x="94" y="101"/>
                    <a:pt x="98" y="97"/>
                    <a:pt x="98" y="93"/>
                  </a:cubicBezTo>
                  <a:cubicBezTo>
                    <a:pt x="98" y="24"/>
                    <a:pt x="98" y="24"/>
                    <a:pt x="98" y="24"/>
                  </a:cubicBezTo>
                  <a:cubicBezTo>
                    <a:pt x="98" y="21"/>
                    <a:pt x="98" y="21"/>
                    <a:pt x="98" y="21"/>
                  </a:cubicBezTo>
                  <a:cubicBezTo>
                    <a:pt x="98" y="20"/>
                    <a:pt x="98" y="20"/>
                    <a:pt x="98" y="20"/>
                  </a:cubicBezTo>
                  <a:cubicBezTo>
                    <a:pt x="98" y="13"/>
                    <a:pt x="89" y="1"/>
                    <a:pt x="7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Oval 121">
              <a:extLst>
                <a:ext uri="{FF2B5EF4-FFF2-40B4-BE49-F238E27FC236}">
                  <a16:creationId xmlns:a16="http://schemas.microsoft.com/office/drawing/2014/main" id="{36CC4ADF-E17C-415E-9616-01186AA3871B}"/>
                </a:ext>
              </a:extLst>
            </p:cNvPr>
            <p:cNvSpPr>
              <a:spLocks noChangeArrowheads="1"/>
            </p:cNvSpPr>
            <p:nvPr/>
          </p:nvSpPr>
          <p:spPr bwMode="auto">
            <a:xfrm>
              <a:off x="8596314" y="3234418"/>
              <a:ext cx="147638" cy="147638"/>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122">
              <a:extLst>
                <a:ext uri="{FF2B5EF4-FFF2-40B4-BE49-F238E27FC236}">
                  <a16:creationId xmlns:a16="http://schemas.microsoft.com/office/drawing/2014/main" id="{7A5F8347-7DC8-4DD0-927D-8D3AF58240E5}"/>
                </a:ext>
              </a:extLst>
            </p:cNvPr>
            <p:cNvSpPr>
              <a:spLocks noEditPoints="1"/>
            </p:cNvSpPr>
            <p:nvPr/>
          </p:nvSpPr>
          <p:spPr bwMode="auto">
            <a:xfrm>
              <a:off x="7154864" y="2129518"/>
              <a:ext cx="257175" cy="444500"/>
            </a:xfrm>
            <a:custGeom>
              <a:avLst/>
              <a:gdLst>
                <a:gd name="T0" fmla="*/ 60 w 68"/>
                <a:gd name="T1" fmla="*/ 0 h 118"/>
                <a:gd name="T2" fmla="*/ 8 w 68"/>
                <a:gd name="T3" fmla="*/ 0 h 118"/>
                <a:gd name="T4" fmla="*/ 0 w 68"/>
                <a:gd name="T5" fmla="*/ 8 h 118"/>
                <a:gd name="T6" fmla="*/ 0 w 68"/>
                <a:gd name="T7" fmla="*/ 111 h 118"/>
                <a:gd name="T8" fmla="*/ 8 w 68"/>
                <a:gd name="T9" fmla="*/ 118 h 118"/>
                <a:gd name="T10" fmla="*/ 60 w 68"/>
                <a:gd name="T11" fmla="*/ 118 h 118"/>
                <a:gd name="T12" fmla="*/ 68 w 68"/>
                <a:gd name="T13" fmla="*/ 111 h 118"/>
                <a:gd name="T14" fmla="*/ 68 w 68"/>
                <a:gd name="T15" fmla="*/ 8 h 118"/>
                <a:gd name="T16" fmla="*/ 60 w 68"/>
                <a:gd name="T17" fmla="*/ 0 h 118"/>
                <a:gd name="T18" fmla="*/ 23 w 68"/>
                <a:gd name="T19" fmla="*/ 8 h 118"/>
                <a:gd name="T20" fmla="*/ 45 w 68"/>
                <a:gd name="T21" fmla="*/ 8 h 118"/>
                <a:gd name="T22" fmla="*/ 45 w 68"/>
                <a:gd name="T23" fmla="*/ 11 h 118"/>
                <a:gd name="T24" fmla="*/ 23 w 68"/>
                <a:gd name="T25" fmla="*/ 11 h 118"/>
                <a:gd name="T26" fmla="*/ 23 w 68"/>
                <a:gd name="T27" fmla="*/ 8 h 118"/>
                <a:gd name="T28" fmla="*/ 34 w 68"/>
                <a:gd name="T29" fmla="*/ 113 h 118"/>
                <a:gd name="T30" fmla="*/ 30 w 68"/>
                <a:gd name="T31" fmla="*/ 109 h 118"/>
                <a:gd name="T32" fmla="*/ 34 w 68"/>
                <a:gd name="T33" fmla="*/ 105 h 118"/>
                <a:gd name="T34" fmla="*/ 38 w 68"/>
                <a:gd name="T35" fmla="*/ 109 h 118"/>
                <a:gd name="T36" fmla="*/ 34 w 68"/>
                <a:gd name="T37" fmla="*/ 113 h 118"/>
                <a:gd name="T38" fmla="*/ 63 w 68"/>
                <a:gd name="T39" fmla="*/ 99 h 118"/>
                <a:gd name="T40" fmla="*/ 6 w 68"/>
                <a:gd name="T41" fmla="*/ 99 h 118"/>
                <a:gd name="T42" fmla="*/ 6 w 68"/>
                <a:gd name="T43" fmla="*/ 19 h 118"/>
                <a:gd name="T44" fmla="*/ 63 w 68"/>
                <a:gd name="T45" fmla="*/ 19 h 118"/>
                <a:gd name="T46" fmla="*/ 63 w 68"/>
                <a:gd name="T47" fmla="*/ 99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8" h="118">
                  <a:moveTo>
                    <a:pt x="60" y="0"/>
                  </a:moveTo>
                  <a:cubicBezTo>
                    <a:pt x="8" y="0"/>
                    <a:pt x="8" y="0"/>
                    <a:pt x="8" y="0"/>
                  </a:cubicBezTo>
                  <a:cubicBezTo>
                    <a:pt x="4" y="0"/>
                    <a:pt x="0" y="4"/>
                    <a:pt x="0" y="8"/>
                  </a:cubicBezTo>
                  <a:cubicBezTo>
                    <a:pt x="0" y="111"/>
                    <a:pt x="0" y="111"/>
                    <a:pt x="0" y="111"/>
                  </a:cubicBezTo>
                  <a:cubicBezTo>
                    <a:pt x="0" y="115"/>
                    <a:pt x="4" y="118"/>
                    <a:pt x="8" y="118"/>
                  </a:cubicBezTo>
                  <a:cubicBezTo>
                    <a:pt x="60" y="118"/>
                    <a:pt x="60" y="118"/>
                    <a:pt x="60" y="118"/>
                  </a:cubicBezTo>
                  <a:cubicBezTo>
                    <a:pt x="65" y="118"/>
                    <a:pt x="68" y="115"/>
                    <a:pt x="68" y="111"/>
                  </a:cubicBezTo>
                  <a:cubicBezTo>
                    <a:pt x="68" y="8"/>
                    <a:pt x="68" y="8"/>
                    <a:pt x="68" y="8"/>
                  </a:cubicBezTo>
                  <a:cubicBezTo>
                    <a:pt x="68" y="4"/>
                    <a:pt x="65" y="0"/>
                    <a:pt x="60" y="0"/>
                  </a:cubicBezTo>
                  <a:close/>
                  <a:moveTo>
                    <a:pt x="23" y="8"/>
                  </a:moveTo>
                  <a:cubicBezTo>
                    <a:pt x="45" y="8"/>
                    <a:pt x="45" y="8"/>
                    <a:pt x="45" y="8"/>
                  </a:cubicBezTo>
                  <a:cubicBezTo>
                    <a:pt x="45" y="11"/>
                    <a:pt x="45" y="11"/>
                    <a:pt x="45" y="11"/>
                  </a:cubicBezTo>
                  <a:cubicBezTo>
                    <a:pt x="23" y="11"/>
                    <a:pt x="23" y="11"/>
                    <a:pt x="23" y="11"/>
                  </a:cubicBezTo>
                  <a:lnTo>
                    <a:pt x="23" y="8"/>
                  </a:lnTo>
                  <a:close/>
                  <a:moveTo>
                    <a:pt x="34" y="113"/>
                  </a:moveTo>
                  <a:cubicBezTo>
                    <a:pt x="32" y="113"/>
                    <a:pt x="30" y="112"/>
                    <a:pt x="30" y="109"/>
                  </a:cubicBezTo>
                  <a:cubicBezTo>
                    <a:pt x="30" y="107"/>
                    <a:pt x="32" y="105"/>
                    <a:pt x="34" y="105"/>
                  </a:cubicBezTo>
                  <a:cubicBezTo>
                    <a:pt x="36" y="105"/>
                    <a:pt x="38" y="107"/>
                    <a:pt x="38" y="109"/>
                  </a:cubicBezTo>
                  <a:cubicBezTo>
                    <a:pt x="38" y="112"/>
                    <a:pt x="36" y="113"/>
                    <a:pt x="34" y="113"/>
                  </a:cubicBezTo>
                  <a:close/>
                  <a:moveTo>
                    <a:pt x="63" y="99"/>
                  </a:moveTo>
                  <a:cubicBezTo>
                    <a:pt x="6" y="99"/>
                    <a:pt x="6" y="99"/>
                    <a:pt x="6" y="99"/>
                  </a:cubicBezTo>
                  <a:cubicBezTo>
                    <a:pt x="6" y="19"/>
                    <a:pt x="6" y="19"/>
                    <a:pt x="6" y="19"/>
                  </a:cubicBezTo>
                  <a:cubicBezTo>
                    <a:pt x="63" y="19"/>
                    <a:pt x="63" y="19"/>
                    <a:pt x="63" y="19"/>
                  </a:cubicBezTo>
                  <a:lnTo>
                    <a:pt x="63" y="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131">
              <a:extLst>
                <a:ext uri="{FF2B5EF4-FFF2-40B4-BE49-F238E27FC236}">
                  <a16:creationId xmlns:a16="http://schemas.microsoft.com/office/drawing/2014/main" id="{E97F9C5C-26F3-4A19-85D3-CF80D0EB631E}"/>
                </a:ext>
              </a:extLst>
            </p:cNvPr>
            <p:cNvSpPr>
              <a:spLocks/>
            </p:cNvSpPr>
            <p:nvPr/>
          </p:nvSpPr>
          <p:spPr bwMode="auto">
            <a:xfrm>
              <a:off x="10440989" y="4286931"/>
              <a:ext cx="98425" cy="109538"/>
            </a:xfrm>
            <a:custGeom>
              <a:avLst/>
              <a:gdLst>
                <a:gd name="T0" fmla="*/ 13 w 26"/>
                <a:gd name="T1" fmla="*/ 10 h 29"/>
                <a:gd name="T2" fmla="*/ 1 w 26"/>
                <a:gd name="T3" fmla="*/ 24 h 29"/>
                <a:gd name="T4" fmla="*/ 26 w 26"/>
                <a:gd name="T5" fmla="*/ 0 h 29"/>
                <a:gd name="T6" fmla="*/ 16 w 26"/>
                <a:gd name="T7" fmla="*/ 20 h 29"/>
                <a:gd name="T8" fmla="*/ 2 w 26"/>
                <a:gd name="T9" fmla="*/ 25 h 29"/>
                <a:gd name="T10" fmla="*/ 13 w 26"/>
                <a:gd name="T11" fmla="*/ 10 h 29"/>
              </a:gdLst>
              <a:ahLst/>
              <a:cxnLst>
                <a:cxn ang="0">
                  <a:pos x="T0" y="T1"/>
                </a:cxn>
                <a:cxn ang="0">
                  <a:pos x="T2" y="T3"/>
                </a:cxn>
                <a:cxn ang="0">
                  <a:pos x="T4" y="T5"/>
                </a:cxn>
                <a:cxn ang="0">
                  <a:pos x="T6" y="T7"/>
                </a:cxn>
                <a:cxn ang="0">
                  <a:pos x="T8" y="T9"/>
                </a:cxn>
                <a:cxn ang="0">
                  <a:pos x="T10" y="T11"/>
                </a:cxn>
              </a:cxnLst>
              <a:rect l="0" t="0" r="r" b="b"/>
              <a:pathLst>
                <a:path w="26" h="29">
                  <a:moveTo>
                    <a:pt x="13" y="10"/>
                  </a:moveTo>
                  <a:cubicBezTo>
                    <a:pt x="8" y="13"/>
                    <a:pt x="3" y="19"/>
                    <a:pt x="1" y="24"/>
                  </a:cubicBezTo>
                  <a:cubicBezTo>
                    <a:pt x="0" y="15"/>
                    <a:pt x="4" y="7"/>
                    <a:pt x="26" y="0"/>
                  </a:cubicBezTo>
                  <a:cubicBezTo>
                    <a:pt x="17" y="6"/>
                    <a:pt x="22" y="12"/>
                    <a:pt x="16" y="20"/>
                  </a:cubicBezTo>
                  <a:cubicBezTo>
                    <a:pt x="10" y="29"/>
                    <a:pt x="2" y="25"/>
                    <a:pt x="2" y="25"/>
                  </a:cubicBezTo>
                  <a:cubicBezTo>
                    <a:pt x="3" y="20"/>
                    <a:pt x="8" y="15"/>
                    <a:pt x="13"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132">
              <a:extLst>
                <a:ext uri="{FF2B5EF4-FFF2-40B4-BE49-F238E27FC236}">
                  <a16:creationId xmlns:a16="http://schemas.microsoft.com/office/drawing/2014/main" id="{16A6231A-397E-4E1C-9AF3-F69B13CDC529}"/>
                </a:ext>
              </a:extLst>
            </p:cNvPr>
            <p:cNvSpPr>
              <a:spLocks noEditPoints="1"/>
            </p:cNvSpPr>
            <p:nvPr/>
          </p:nvSpPr>
          <p:spPr bwMode="auto">
            <a:xfrm>
              <a:off x="10279064" y="4388531"/>
              <a:ext cx="327025" cy="271463"/>
            </a:xfrm>
            <a:custGeom>
              <a:avLst/>
              <a:gdLst>
                <a:gd name="T0" fmla="*/ 61 w 87"/>
                <a:gd name="T1" fmla="*/ 0 h 72"/>
                <a:gd name="T2" fmla="*/ 44 w 87"/>
                <a:gd name="T3" fmla="*/ 4 h 72"/>
                <a:gd name="T4" fmla="*/ 27 w 87"/>
                <a:gd name="T5" fmla="*/ 0 h 72"/>
                <a:gd name="T6" fmla="*/ 0 w 87"/>
                <a:gd name="T7" fmla="*/ 36 h 72"/>
                <a:gd name="T8" fmla="*/ 37 w 87"/>
                <a:gd name="T9" fmla="*/ 72 h 72"/>
                <a:gd name="T10" fmla="*/ 44 w 87"/>
                <a:gd name="T11" fmla="*/ 72 h 72"/>
                <a:gd name="T12" fmla="*/ 51 w 87"/>
                <a:gd name="T13" fmla="*/ 72 h 72"/>
                <a:gd name="T14" fmla="*/ 87 w 87"/>
                <a:gd name="T15" fmla="*/ 36 h 72"/>
                <a:gd name="T16" fmla="*/ 61 w 87"/>
                <a:gd name="T17" fmla="*/ 0 h 72"/>
                <a:gd name="T18" fmla="*/ 36 w 87"/>
                <a:gd name="T19" fmla="*/ 42 h 72"/>
                <a:gd name="T20" fmla="*/ 32 w 87"/>
                <a:gd name="T21" fmla="*/ 38 h 72"/>
                <a:gd name="T22" fmla="*/ 36 w 87"/>
                <a:gd name="T23" fmla="*/ 35 h 72"/>
                <a:gd name="T24" fmla="*/ 39 w 87"/>
                <a:gd name="T25" fmla="*/ 38 h 72"/>
                <a:gd name="T26" fmla="*/ 36 w 87"/>
                <a:gd name="T27" fmla="*/ 42 h 72"/>
                <a:gd name="T28" fmla="*/ 49 w 87"/>
                <a:gd name="T29" fmla="*/ 42 h 72"/>
                <a:gd name="T30" fmla="*/ 45 w 87"/>
                <a:gd name="T31" fmla="*/ 38 h 72"/>
                <a:gd name="T32" fmla="*/ 49 w 87"/>
                <a:gd name="T33" fmla="*/ 35 h 72"/>
                <a:gd name="T34" fmla="*/ 52 w 87"/>
                <a:gd name="T35" fmla="*/ 38 h 72"/>
                <a:gd name="T36" fmla="*/ 49 w 87"/>
                <a:gd name="T37" fmla="*/ 4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7" h="72">
                  <a:moveTo>
                    <a:pt x="61" y="0"/>
                  </a:moveTo>
                  <a:cubicBezTo>
                    <a:pt x="56" y="0"/>
                    <a:pt x="50" y="2"/>
                    <a:pt x="44" y="4"/>
                  </a:cubicBezTo>
                  <a:cubicBezTo>
                    <a:pt x="39" y="2"/>
                    <a:pt x="33" y="0"/>
                    <a:pt x="27" y="0"/>
                  </a:cubicBezTo>
                  <a:cubicBezTo>
                    <a:pt x="7" y="0"/>
                    <a:pt x="0" y="16"/>
                    <a:pt x="0" y="36"/>
                  </a:cubicBezTo>
                  <a:cubicBezTo>
                    <a:pt x="0" y="56"/>
                    <a:pt x="17" y="72"/>
                    <a:pt x="37" y="72"/>
                  </a:cubicBezTo>
                  <a:cubicBezTo>
                    <a:pt x="39" y="72"/>
                    <a:pt x="41" y="72"/>
                    <a:pt x="44" y="72"/>
                  </a:cubicBezTo>
                  <a:cubicBezTo>
                    <a:pt x="46" y="72"/>
                    <a:pt x="48" y="72"/>
                    <a:pt x="51" y="72"/>
                  </a:cubicBezTo>
                  <a:cubicBezTo>
                    <a:pt x="71" y="72"/>
                    <a:pt x="87" y="56"/>
                    <a:pt x="87" y="36"/>
                  </a:cubicBezTo>
                  <a:cubicBezTo>
                    <a:pt x="87" y="16"/>
                    <a:pt x="81" y="0"/>
                    <a:pt x="61" y="0"/>
                  </a:cubicBezTo>
                  <a:close/>
                  <a:moveTo>
                    <a:pt x="36" y="42"/>
                  </a:moveTo>
                  <a:cubicBezTo>
                    <a:pt x="34" y="42"/>
                    <a:pt x="32" y="40"/>
                    <a:pt x="32" y="38"/>
                  </a:cubicBezTo>
                  <a:cubicBezTo>
                    <a:pt x="32" y="36"/>
                    <a:pt x="34" y="35"/>
                    <a:pt x="36" y="35"/>
                  </a:cubicBezTo>
                  <a:cubicBezTo>
                    <a:pt x="38" y="35"/>
                    <a:pt x="39" y="36"/>
                    <a:pt x="39" y="38"/>
                  </a:cubicBezTo>
                  <a:cubicBezTo>
                    <a:pt x="39" y="40"/>
                    <a:pt x="38" y="42"/>
                    <a:pt x="36" y="42"/>
                  </a:cubicBezTo>
                  <a:close/>
                  <a:moveTo>
                    <a:pt x="49" y="42"/>
                  </a:moveTo>
                  <a:cubicBezTo>
                    <a:pt x="47" y="42"/>
                    <a:pt x="45" y="40"/>
                    <a:pt x="45" y="38"/>
                  </a:cubicBezTo>
                  <a:cubicBezTo>
                    <a:pt x="45" y="36"/>
                    <a:pt x="47" y="35"/>
                    <a:pt x="49" y="35"/>
                  </a:cubicBezTo>
                  <a:cubicBezTo>
                    <a:pt x="51" y="35"/>
                    <a:pt x="52" y="36"/>
                    <a:pt x="52" y="38"/>
                  </a:cubicBezTo>
                  <a:cubicBezTo>
                    <a:pt x="52" y="40"/>
                    <a:pt x="51" y="42"/>
                    <a:pt x="49" y="4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133">
              <a:extLst>
                <a:ext uri="{FF2B5EF4-FFF2-40B4-BE49-F238E27FC236}">
                  <a16:creationId xmlns:a16="http://schemas.microsoft.com/office/drawing/2014/main" id="{BFD6DCE0-C06F-43C9-9D88-4A3415249237}"/>
                </a:ext>
              </a:extLst>
            </p:cNvPr>
            <p:cNvSpPr>
              <a:spLocks/>
            </p:cNvSpPr>
            <p:nvPr/>
          </p:nvSpPr>
          <p:spPr bwMode="auto">
            <a:xfrm>
              <a:off x="10556876" y="3105831"/>
              <a:ext cx="68263" cy="52388"/>
            </a:xfrm>
            <a:custGeom>
              <a:avLst/>
              <a:gdLst>
                <a:gd name="T0" fmla="*/ 0 w 43"/>
                <a:gd name="T1" fmla="*/ 0 h 33"/>
                <a:gd name="T2" fmla="*/ 43 w 43"/>
                <a:gd name="T3" fmla="*/ 0 h 33"/>
                <a:gd name="T4" fmla="*/ 43 w 43"/>
                <a:gd name="T5" fmla="*/ 5 h 33"/>
                <a:gd name="T6" fmla="*/ 12 w 43"/>
                <a:gd name="T7" fmla="*/ 29 h 33"/>
                <a:gd name="T8" fmla="*/ 43 w 43"/>
                <a:gd name="T9" fmla="*/ 29 h 33"/>
                <a:gd name="T10" fmla="*/ 43 w 43"/>
                <a:gd name="T11" fmla="*/ 33 h 33"/>
                <a:gd name="T12" fmla="*/ 0 w 43"/>
                <a:gd name="T13" fmla="*/ 33 h 33"/>
                <a:gd name="T14" fmla="*/ 0 w 43"/>
                <a:gd name="T15" fmla="*/ 29 h 33"/>
                <a:gd name="T16" fmla="*/ 34 w 43"/>
                <a:gd name="T17" fmla="*/ 7 h 33"/>
                <a:gd name="T18" fmla="*/ 0 w 43"/>
                <a:gd name="T19" fmla="*/ 7 h 33"/>
                <a:gd name="T20" fmla="*/ 0 w 43"/>
                <a:gd name="T21"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 h="33">
                  <a:moveTo>
                    <a:pt x="0" y="0"/>
                  </a:moveTo>
                  <a:lnTo>
                    <a:pt x="43" y="0"/>
                  </a:lnTo>
                  <a:lnTo>
                    <a:pt x="43" y="5"/>
                  </a:lnTo>
                  <a:lnTo>
                    <a:pt x="12" y="29"/>
                  </a:lnTo>
                  <a:lnTo>
                    <a:pt x="43" y="29"/>
                  </a:lnTo>
                  <a:lnTo>
                    <a:pt x="43" y="33"/>
                  </a:lnTo>
                  <a:lnTo>
                    <a:pt x="0" y="33"/>
                  </a:lnTo>
                  <a:lnTo>
                    <a:pt x="0" y="29"/>
                  </a:lnTo>
                  <a:lnTo>
                    <a:pt x="34" y="7"/>
                  </a:lnTo>
                  <a:lnTo>
                    <a:pt x="0" y="7"/>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134">
              <a:extLst>
                <a:ext uri="{FF2B5EF4-FFF2-40B4-BE49-F238E27FC236}">
                  <a16:creationId xmlns:a16="http://schemas.microsoft.com/office/drawing/2014/main" id="{2EC414AF-37EF-4637-9C88-3717C52028D8}"/>
                </a:ext>
              </a:extLst>
            </p:cNvPr>
            <p:cNvSpPr>
              <a:spLocks/>
            </p:cNvSpPr>
            <p:nvPr/>
          </p:nvSpPr>
          <p:spPr bwMode="auto">
            <a:xfrm>
              <a:off x="10399714" y="2947081"/>
              <a:ext cx="180975" cy="131763"/>
            </a:xfrm>
            <a:custGeom>
              <a:avLst/>
              <a:gdLst>
                <a:gd name="T0" fmla="*/ 0 w 114"/>
                <a:gd name="T1" fmla="*/ 0 h 83"/>
                <a:gd name="T2" fmla="*/ 114 w 114"/>
                <a:gd name="T3" fmla="*/ 0 h 83"/>
                <a:gd name="T4" fmla="*/ 114 w 114"/>
                <a:gd name="T5" fmla="*/ 10 h 83"/>
                <a:gd name="T6" fmla="*/ 26 w 114"/>
                <a:gd name="T7" fmla="*/ 72 h 83"/>
                <a:gd name="T8" fmla="*/ 114 w 114"/>
                <a:gd name="T9" fmla="*/ 72 h 83"/>
                <a:gd name="T10" fmla="*/ 114 w 114"/>
                <a:gd name="T11" fmla="*/ 83 h 83"/>
                <a:gd name="T12" fmla="*/ 0 w 114"/>
                <a:gd name="T13" fmla="*/ 83 h 83"/>
                <a:gd name="T14" fmla="*/ 0 w 114"/>
                <a:gd name="T15" fmla="*/ 74 h 83"/>
                <a:gd name="T16" fmla="*/ 85 w 114"/>
                <a:gd name="T17" fmla="*/ 12 h 83"/>
                <a:gd name="T18" fmla="*/ 0 w 114"/>
                <a:gd name="T19" fmla="*/ 12 h 83"/>
                <a:gd name="T20" fmla="*/ 0 w 114"/>
                <a:gd name="T21" fmla="*/ 0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4" h="83">
                  <a:moveTo>
                    <a:pt x="0" y="0"/>
                  </a:moveTo>
                  <a:lnTo>
                    <a:pt x="114" y="0"/>
                  </a:lnTo>
                  <a:lnTo>
                    <a:pt x="114" y="10"/>
                  </a:lnTo>
                  <a:lnTo>
                    <a:pt x="26" y="72"/>
                  </a:lnTo>
                  <a:lnTo>
                    <a:pt x="114" y="72"/>
                  </a:lnTo>
                  <a:lnTo>
                    <a:pt x="114" y="83"/>
                  </a:lnTo>
                  <a:lnTo>
                    <a:pt x="0" y="83"/>
                  </a:lnTo>
                  <a:lnTo>
                    <a:pt x="0" y="74"/>
                  </a:lnTo>
                  <a:lnTo>
                    <a:pt x="85" y="12"/>
                  </a:lnTo>
                  <a:lnTo>
                    <a:pt x="0" y="12"/>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135">
              <a:extLst>
                <a:ext uri="{FF2B5EF4-FFF2-40B4-BE49-F238E27FC236}">
                  <a16:creationId xmlns:a16="http://schemas.microsoft.com/office/drawing/2014/main" id="{F0ED2D7B-8C53-4094-85EA-83B33C82F7E0}"/>
                </a:ext>
              </a:extLst>
            </p:cNvPr>
            <p:cNvSpPr>
              <a:spLocks noEditPoints="1"/>
            </p:cNvSpPr>
            <p:nvPr/>
          </p:nvSpPr>
          <p:spPr bwMode="auto">
            <a:xfrm>
              <a:off x="10328276" y="3170918"/>
              <a:ext cx="417513" cy="184150"/>
            </a:xfrm>
            <a:custGeom>
              <a:avLst/>
              <a:gdLst>
                <a:gd name="T0" fmla="*/ 239 w 263"/>
                <a:gd name="T1" fmla="*/ 0 h 116"/>
                <a:gd name="T2" fmla="*/ 239 w 263"/>
                <a:gd name="T3" fmla="*/ 45 h 116"/>
                <a:gd name="T4" fmla="*/ 26 w 263"/>
                <a:gd name="T5" fmla="*/ 45 h 116"/>
                <a:gd name="T6" fmla="*/ 26 w 263"/>
                <a:gd name="T7" fmla="*/ 0 h 116"/>
                <a:gd name="T8" fmla="*/ 0 w 263"/>
                <a:gd name="T9" fmla="*/ 0 h 116"/>
                <a:gd name="T10" fmla="*/ 0 w 263"/>
                <a:gd name="T11" fmla="*/ 45 h 116"/>
                <a:gd name="T12" fmla="*/ 0 w 263"/>
                <a:gd name="T13" fmla="*/ 78 h 116"/>
                <a:gd name="T14" fmla="*/ 0 w 263"/>
                <a:gd name="T15" fmla="*/ 83 h 116"/>
                <a:gd name="T16" fmla="*/ 0 w 263"/>
                <a:gd name="T17" fmla="*/ 95 h 116"/>
                <a:gd name="T18" fmla="*/ 0 w 263"/>
                <a:gd name="T19" fmla="*/ 116 h 116"/>
                <a:gd name="T20" fmla="*/ 26 w 263"/>
                <a:gd name="T21" fmla="*/ 116 h 116"/>
                <a:gd name="T22" fmla="*/ 26 w 263"/>
                <a:gd name="T23" fmla="*/ 95 h 116"/>
                <a:gd name="T24" fmla="*/ 239 w 263"/>
                <a:gd name="T25" fmla="*/ 95 h 116"/>
                <a:gd name="T26" fmla="*/ 239 w 263"/>
                <a:gd name="T27" fmla="*/ 116 h 116"/>
                <a:gd name="T28" fmla="*/ 263 w 263"/>
                <a:gd name="T29" fmla="*/ 116 h 116"/>
                <a:gd name="T30" fmla="*/ 263 w 263"/>
                <a:gd name="T31" fmla="*/ 0 h 116"/>
                <a:gd name="T32" fmla="*/ 239 w 263"/>
                <a:gd name="T33" fmla="*/ 0 h 116"/>
                <a:gd name="T34" fmla="*/ 26 w 263"/>
                <a:gd name="T35" fmla="*/ 83 h 116"/>
                <a:gd name="T36" fmla="*/ 26 w 263"/>
                <a:gd name="T37" fmla="*/ 78 h 116"/>
                <a:gd name="T38" fmla="*/ 239 w 263"/>
                <a:gd name="T39" fmla="*/ 78 h 116"/>
                <a:gd name="T40" fmla="*/ 239 w 263"/>
                <a:gd name="T41" fmla="*/ 83 h 116"/>
                <a:gd name="T42" fmla="*/ 26 w 263"/>
                <a:gd name="T43" fmla="*/ 83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63" h="116">
                  <a:moveTo>
                    <a:pt x="239" y="0"/>
                  </a:moveTo>
                  <a:lnTo>
                    <a:pt x="239" y="45"/>
                  </a:lnTo>
                  <a:lnTo>
                    <a:pt x="26" y="45"/>
                  </a:lnTo>
                  <a:lnTo>
                    <a:pt x="26" y="0"/>
                  </a:lnTo>
                  <a:lnTo>
                    <a:pt x="0" y="0"/>
                  </a:lnTo>
                  <a:lnTo>
                    <a:pt x="0" y="45"/>
                  </a:lnTo>
                  <a:lnTo>
                    <a:pt x="0" y="78"/>
                  </a:lnTo>
                  <a:lnTo>
                    <a:pt x="0" y="83"/>
                  </a:lnTo>
                  <a:lnTo>
                    <a:pt x="0" y="95"/>
                  </a:lnTo>
                  <a:lnTo>
                    <a:pt x="0" y="116"/>
                  </a:lnTo>
                  <a:lnTo>
                    <a:pt x="26" y="116"/>
                  </a:lnTo>
                  <a:lnTo>
                    <a:pt x="26" y="95"/>
                  </a:lnTo>
                  <a:lnTo>
                    <a:pt x="239" y="95"/>
                  </a:lnTo>
                  <a:lnTo>
                    <a:pt x="239" y="116"/>
                  </a:lnTo>
                  <a:lnTo>
                    <a:pt x="263" y="116"/>
                  </a:lnTo>
                  <a:lnTo>
                    <a:pt x="263" y="0"/>
                  </a:lnTo>
                  <a:lnTo>
                    <a:pt x="239" y="0"/>
                  </a:lnTo>
                  <a:close/>
                  <a:moveTo>
                    <a:pt x="26" y="83"/>
                  </a:moveTo>
                  <a:lnTo>
                    <a:pt x="26" y="78"/>
                  </a:lnTo>
                  <a:lnTo>
                    <a:pt x="239" y="78"/>
                  </a:lnTo>
                  <a:lnTo>
                    <a:pt x="239" y="83"/>
                  </a:lnTo>
                  <a:lnTo>
                    <a:pt x="26" y="8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136">
              <a:extLst>
                <a:ext uri="{FF2B5EF4-FFF2-40B4-BE49-F238E27FC236}">
                  <a16:creationId xmlns:a16="http://schemas.microsoft.com/office/drawing/2014/main" id="{D231AED6-C8FA-4035-B2C3-390D89813F7E}"/>
                </a:ext>
              </a:extLst>
            </p:cNvPr>
            <p:cNvSpPr>
              <a:spLocks/>
            </p:cNvSpPr>
            <p:nvPr/>
          </p:nvSpPr>
          <p:spPr bwMode="auto">
            <a:xfrm>
              <a:off x="10575926" y="3204256"/>
              <a:ext cx="128588" cy="33338"/>
            </a:xfrm>
            <a:custGeom>
              <a:avLst/>
              <a:gdLst>
                <a:gd name="T0" fmla="*/ 34 w 34"/>
                <a:gd name="T1" fmla="*/ 0 h 9"/>
                <a:gd name="T2" fmla="*/ 0 w 34"/>
                <a:gd name="T3" fmla="*/ 9 h 9"/>
                <a:gd name="T4" fmla="*/ 34 w 34"/>
                <a:gd name="T5" fmla="*/ 9 h 9"/>
                <a:gd name="T6" fmla="*/ 34 w 34"/>
                <a:gd name="T7" fmla="*/ 0 h 9"/>
              </a:gdLst>
              <a:ahLst/>
              <a:cxnLst>
                <a:cxn ang="0">
                  <a:pos x="T0" y="T1"/>
                </a:cxn>
                <a:cxn ang="0">
                  <a:pos x="T2" y="T3"/>
                </a:cxn>
                <a:cxn ang="0">
                  <a:pos x="T4" y="T5"/>
                </a:cxn>
                <a:cxn ang="0">
                  <a:pos x="T6" y="T7"/>
                </a:cxn>
              </a:cxnLst>
              <a:rect l="0" t="0" r="r" b="b"/>
              <a:pathLst>
                <a:path w="34" h="9">
                  <a:moveTo>
                    <a:pt x="34" y="0"/>
                  </a:moveTo>
                  <a:cubicBezTo>
                    <a:pt x="18" y="0"/>
                    <a:pt x="5" y="4"/>
                    <a:pt x="0" y="9"/>
                  </a:cubicBezTo>
                  <a:cubicBezTo>
                    <a:pt x="34" y="9"/>
                    <a:pt x="34" y="9"/>
                    <a:pt x="34" y="9"/>
                  </a:cubicBezTo>
                  <a:lnTo>
                    <a:pt x="3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Oval 137">
              <a:extLst>
                <a:ext uri="{FF2B5EF4-FFF2-40B4-BE49-F238E27FC236}">
                  <a16:creationId xmlns:a16="http://schemas.microsoft.com/office/drawing/2014/main" id="{9DCA3D85-B1E7-4513-BE4F-FF3B2D36F0A2}"/>
                </a:ext>
              </a:extLst>
            </p:cNvPr>
            <p:cNvSpPr>
              <a:spLocks noChangeArrowheads="1"/>
            </p:cNvSpPr>
            <p:nvPr/>
          </p:nvSpPr>
          <p:spPr bwMode="auto">
            <a:xfrm>
              <a:off x="9588501" y="2129518"/>
              <a:ext cx="85725" cy="8572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138">
              <a:extLst>
                <a:ext uri="{FF2B5EF4-FFF2-40B4-BE49-F238E27FC236}">
                  <a16:creationId xmlns:a16="http://schemas.microsoft.com/office/drawing/2014/main" id="{FA5E391F-9511-4C3D-90AC-220C1C95BEE0}"/>
                </a:ext>
              </a:extLst>
            </p:cNvPr>
            <p:cNvSpPr>
              <a:spLocks/>
            </p:cNvSpPr>
            <p:nvPr/>
          </p:nvSpPr>
          <p:spPr bwMode="auto">
            <a:xfrm>
              <a:off x="9523414" y="1970768"/>
              <a:ext cx="468313" cy="203200"/>
            </a:xfrm>
            <a:custGeom>
              <a:avLst/>
              <a:gdLst>
                <a:gd name="T0" fmla="*/ 118 w 124"/>
                <a:gd name="T1" fmla="*/ 29 h 54"/>
                <a:gd name="T2" fmla="*/ 104 w 124"/>
                <a:gd name="T3" fmla="*/ 24 h 54"/>
                <a:gd name="T4" fmla="*/ 95 w 124"/>
                <a:gd name="T5" fmla="*/ 15 h 54"/>
                <a:gd name="T6" fmla="*/ 92 w 124"/>
                <a:gd name="T7" fmla="*/ 6 h 54"/>
                <a:gd name="T8" fmla="*/ 83 w 124"/>
                <a:gd name="T9" fmla="*/ 0 h 54"/>
                <a:gd name="T10" fmla="*/ 39 w 124"/>
                <a:gd name="T11" fmla="*/ 0 h 54"/>
                <a:gd name="T12" fmla="*/ 28 w 124"/>
                <a:gd name="T13" fmla="*/ 5 h 54"/>
                <a:gd name="T14" fmla="*/ 5 w 124"/>
                <a:gd name="T15" fmla="*/ 30 h 54"/>
                <a:gd name="T16" fmla="*/ 0 w 124"/>
                <a:gd name="T17" fmla="*/ 41 h 54"/>
                <a:gd name="T18" fmla="*/ 0 w 124"/>
                <a:gd name="T19" fmla="*/ 47 h 54"/>
                <a:gd name="T20" fmla="*/ 7 w 124"/>
                <a:gd name="T21" fmla="*/ 54 h 54"/>
                <a:gd name="T22" fmla="*/ 13 w 124"/>
                <a:gd name="T23" fmla="*/ 54 h 54"/>
                <a:gd name="T24" fmla="*/ 28 w 124"/>
                <a:gd name="T25" fmla="*/ 38 h 54"/>
                <a:gd name="T26" fmla="*/ 44 w 124"/>
                <a:gd name="T27" fmla="*/ 54 h 54"/>
                <a:gd name="T28" fmla="*/ 76 w 124"/>
                <a:gd name="T29" fmla="*/ 54 h 54"/>
                <a:gd name="T30" fmla="*/ 92 w 124"/>
                <a:gd name="T31" fmla="*/ 38 h 54"/>
                <a:gd name="T32" fmla="*/ 108 w 124"/>
                <a:gd name="T33" fmla="*/ 54 h 54"/>
                <a:gd name="T34" fmla="*/ 118 w 124"/>
                <a:gd name="T35" fmla="*/ 54 h 54"/>
                <a:gd name="T36" fmla="*/ 124 w 124"/>
                <a:gd name="T37" fmla="*/ 47 h 54"/>
                <a:gd name="T38" fmla="*/ 124 w 124"/>
                <a:gd name="T39" fmla="*/ 38 h 54"/>
                <a:gd name="T40" fmla="*/ 118 w 124"/>
                <a:gd name="T41" fmla="*/ 29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4" h="54">
                  <a:moveTo>
                    <a:pt x="118" y="29"/>
                  </a:moveTo>
                  <a:cubicBezTo>
                    <a:pt x="104" y="24"/>
                    <a:pt x="104" y="24"/>
                    <a:pt x="104" y="24"/>
                  </a:cubicBezTo>
                  <a:cubicBezTo>
                    <a:pt x="101" y="23"/>
                    <a:pt x="97" y="19"/>
                    <a:pt x="95" y="15"/>
                  </a:cubicBezTo>
                  <a:cubicBezTo>
                    <a:pt x="92" y="6"/>
                    <a:pt x="92" y="6"/>
                    <a:pt x="92" y="6"/>
                  </a:cubicBezTo>
                  <a:cubicBezTo>
                    <a:pt x="90" y="3"/>
                    <a:pt x="86" y="0"/>
                    <a:pt x="83" y="0"/>
                  </a:cubicBezTo>
                  <a:cubicBezTo>
                    <a:pt x="39" y="0"/>
                    <a:pt x="39" y="0"/>
                    <a:pt x="39" y="0"/>
                  </a:cubicBezTo>
                  <a:cubicBezTo>
                    <a:pt x="36" y="0"/>
                    <a:pt x="31" y="2"/>
                    <a:pt x="28" y="5"/>
                  </a:cubicBezTo>
                  <a:cubicBezTo>
                    <a:pt x="5" y="30"/>
                    <a:pt x="5" y="30"/>
                    <a:pt x="5" y="30"/>
                  </a:cubicBezTo>
                  <a:cubicBezTo>
                    <a:pt x="2" y="32"/>
                    <a:pt x="0" y="37"/>
                    <a:pt x="0" y="41"/>
                  </a:cubicBezTo>
                  <a:cubicBezTo>
                    <a:pt x="0" y="47"/>
                    <a:pt x="0" y="47"/>
                    <a:pt x="0" y="47"/>
                  </a:cubicBezTo>
                  <a:cubicBezTo>
                    <a:pt x="0" y="51"/>
                    <a:pt x="3" y="54"/>
                    <a:pt x="7" y="54"/>
                  </a:cubicBezTo>
                  <a:cubicBezTo>
                    <a:pt x="13" y="54"/>
                    <a:pt x="13" y="54"/>
                    <a:pt x="13" y="54"/>
                  </a:cubicBezTo>
                  <a:cubicBezTo>
                    <a:pt x="13" y="45"/>
                    <a:pt x="20" y="38"/>
                    <a:pt x="28" y="38"/>
                  </a:cubicBezTo>
                  <a:cubicBezTo>
                    <a:pt x="37" y="38"/>
                    <a:pt x="44" y="45"/>
                    <a:pt x="44" y="54"/>
                  </a:cubicBezTo>
                  <a:cubicBezTo>
                    <a:pt x="76" y="54"/>
                    <a:pt x="76" y="54"/>
                    <a:pt x="76" y="54"/>
                  </a:cubicBezTo>
                  <a:cubicBezTo>
                    <a:pt x="76" y="45"/>
                    <a:pt x="83" y="38"/>
                    <a:pt x="92" y="38"/>
                  </a:cubicBezTo>
                  <a:cubicBezTo>
                    <a:pt x="100" y="38"/>
                    <a:pt x="108" y="45"/>
                    <a:pt x="108" y="54"/>
                  </a:cubicBezTo>
                  <a:cubicBezTo>
                    <a:pt x="118" y="54"/>
                    <a:pt x="118" y="54"/>
                    <a:pt x="118" y="54"/>
                  </a:cubicBezTo>
                  <a:cubicBezTo>
                    <a:pt x="121" y="54"/>
                    <a:pt x="124" y="51"/>
                    <a:pt x="124" y="47"/>
                  </a:cubicBezTo>
                  <a:cubicBezTo>
                    <a:pt x="124" y="38"/>
                    <a:pt x="124" y="38"/>
                    <a:pt x="124" y="38"/>
                  </a:cubicBezTo>
                  <a:cubicBezTo>
                    <a:pt x="124" y="35"/>
                    <a:pt x="121" y="31"/>
                    <a:pt x="118" y="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Oval 139">
              <a:extLst>
                <a:ext uri="{FF2B5EF4-FFF2-40B4-BE49-F238E27FC236}">
                  <a16:creationId xmlns:a16="http://schemas.microsoft.com/office/drawing/2014/main" id="{E1EDE09C-CF9B-449E-BFB5-D2512B07ACBC}"/>
                </a:ext>
              </a:extLst>
            </p:cNvPr>
            <p:cNvSpPr>
              <a:spLocks noChangeArrowheads="1"/>
            </p:cNvSpPr>
            <p:nvPr/>
          </p:nvSpPr>
          <p:spPr bwMode="auto">
            <a:xfrm>
              <a:off x="9826626" y="2129518"/>
              <a:ext cx="90488" cy="8572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143">
              <a:extLst>
                <a:ext uri="{FF2B5EF4-FFF2-40B4-BE49-F238E27FC236}">
                  <a16:creationId xmlns:a16="http://schemas.microsoft.com/office/drawing/2014/main" id="{4752C4E6-27A7-4BAA-890E-40AE06F0B1E7}"/>
                </a:ext>
              </a:extLst>
            </p:cNvPr>
            <p:cNvSpPr>
              <a:spLocks/>
            </p:cNvSpPr>
            <p:nvPr/>
          </p:nvSpPr>
          <p:spPr bwMode="auto">
            <a:xfrm>
              <a:off x="6887371" y="4620987"/>
              <a:ext cx="415925" cy="376368"/>
            </a:xfrm>
            <a:custGeom>
              <a:avLst/>
              <a:gdLst>
                <a:gd name="T0" fmla="*/ 19 w 21"/>
                <a:gd name="T1" fmla="*/ 4 h 19"/>
                <a:gd name="T2" fmla="*/ 18 w 21"/>
                <a:gd name="T3" fmla="*/ 3 h 19"/>
                <a:gd name="T4" fmla="*/ 11 w 21"/>
                <a:gd name="T5" fmla="*/ 0 h 19"/>
                <a:gd name="T6" fmla="*/ 2 w 21"/>
                <a:gd name="T7" fmla="*/ 3 h 19"/>
                <a:gd name="T8" fmla="*/ 2 w 21"/>
                <a:gd name="T9" fmla="*/ 4 h 19"/>
                <a:gd name="T10" fmla="*/ 1 w 21"/>
                <a:gd name="T11" fmla="*/ 15 h 19"/>
                <a:gd name="T12" fmla="*/ 1 w 21"/>
                <a:gd name="T13" fmla="*/ 16 h 19"/>
                <a:gd name="T14" fmla="*/ 1 w 21"/>
                <a:gd name="T15" fmla="*/ 16 h 19"/>
                <a:gd name="T16" fmla="*/ 2 w 21"/>
                <a:gd name="T17" fmla="*/ 16 h 19"/>
                <a:gd name="T18" fmla="*/ 2 w 21"/>
                <a:gd name="T19" fmla="*/ 16 h 19"/>
                <a:gd name="T20" fmla="*/ 5 w 21"/>
                <a:gd name="T21" fmla="*/ 19 h 19"/>
                <a:gd name="T22" fmla="*/ 5 w 21"/>
                <a:gd name="T23" fmla="*/ 19 h 19"/>
                <a:gd name="T24" fmla="*/ 6 w 21"/>
                <a:gd name="T25" fmla="*/ 19 h 19"/>
                <a:gd name="T26" fmla="*/ 8 w 21"/>
                <a:gd name="T27" fmla="*/ 17 h 19"/>
                <a:gd name="T28" fmla="*/ 8 w 21"/>
                <a:gd name="T29" fmla="*/ 13 h 19"/>
                <a:gd name="T30" fmla="*/ 6 w 21"/>
                <a:gd name="T31" fmla="*/ 11 h 19"/>
                <a:gd name="T32" fmla="*/ 5 w 21"/>
                <a:gd name="T33" fmla="*/ 11 h 19"/>
                <a:gd name="T34" fmla="*/ 5 w 21"/>
                <a:gd name="T35" fmla="*/ 11 h 19"/>
                <a:gd name="T36" fmla="*/ 5 w 21"/>
                <a:gd name="T37" fmla="*/ 11 h 19"/>
                <a:gd name="T38" fmla="*/ 2 w 21"/>
                <a:gd name="T39" fmla="*/ 14 h 19"/>
                <a:gd name="T40" fmla="*/ 1 w 21"/>
                <a:gd name="T41" fmla="*/ 14 h 19"/>
                <a:gd name="T42" fmla="*/ 3 w 21"/>
                <a:gd name="T43" fmla="*/ 5 h 19"/>
                <a:gd name="T44" fmla="*/ 3 w 21"/>
                <a:gd name="T45" fmla="*/ 5 h 19"/>
                <a:gd name="T46" fmla="*/ 4 w 21"/>
                <a:gd name="T47" fmla="*/ 4 h 19"/>
                <a:gd name="T48" fmla="*/ 11 w 21"/>
                <a:gd name="T49" fmla="*/ 2 h 19"/>
                <a:gd name="T50" fmla="*/ 11 w 21"/>
                <a:gd name="T51" fmla="*/ 2 h 19"/>
                <a:gd name="T52" fmla="*/ 17 w 21"/>
                <a:gd name="T53" fmla="*/ 4 h 19"/>
                <a:gd name="T54" fmla="*/ 18 w 21"/>
                <a:gd name="T55" fmla="*/ 5 h 19"/>
                <a:gd name="T56" fmla="*/ 18 w 21"/>
                <a:gd name="T57" fmla="*/ 5 h 19"/>
                <a:gd name="T58" fmla="*/ 20 w 21"/>
                <a:gd name="T59" fmla="*/ 14 h 19"/>
                <a:gd name="T60" fmla="*/ 19 w 21"/>
                <a:gd name="T61" fmla="*/ 14 h 19"/>
                <a:gd name="T62" fmla="*/ 16 w 21"/>
                <a:gd name="T63" fmla="*/ 11 h 19"/>
                <a:gd name="T64" fmla="*/ 16 w 21"/>
                <a:gd name="T65" fmla="*/ 11 h 19"/>
                <a:gd name="T66" fmla="*/ 16 w 21"/>
                <a:gd name="T67" fmla="*/ 11 h 19"/>
                <a:gd name="T68" fmla="*/ 15 w 21"/>
                <a:gd name="T69" fmla="*/ 11 h 19"/>
                <a:gd name="T70" fmla="*/ 13 w 21"/>
                <a:gd name="T71" fmla="*/ 13 h 19"/>
                <a:gd name="T72" fmla="*/ 13 w 21"/>
                <a:gd name="T73" fmla="*/ 17 h 19"/>
                <a:gd name="T74" fmla="*/ 15 w 21"/>
                <a:gd name="T75" fmla="*/ 19 h 19"/>
                <a:gd name="T76" fmla="*/ 16 w 21"/>
                <a:gd name="T77" fmla="*/ 19 h 19"/>
                <a:gd name="T78" fmla="*/ 16 w 21"/>
                <a:gd name="T79" fmla="*/ 19 h 19"/>
                <a:gd name="T80" fmla="*/ 19 w 21"/>
                <a:gd name="T81" fmla="*/ 16 h 19"/>
                <a:gd name="T82" fmla="*/ 19 w 21"/>
                <a:gd name="T83" fmla="*/ 16 h 19"/>
                <a:gd name="T84" fmla="*/ 20 w 21"/>
                <a:gd name="T85" fmla="*/ 16 h 19"/>
                <a:gd name="T86" fmla="*/ 20 w 21"/>
                <a:gd name="T87" fmla="*/ 16 h 19"/>
                <a:gd name="T88" fmla="*/ 20 w 21"/>
                <a:gd name="T89" fmla="*/ 15 h 19"/>
                <a:gd name="T90" fmla="*/ 19 w 21"/>
                <a:gd name="T91" fmla="*/ 4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1" h="19">
                  <a:moveTo>
                    <a:pt x="19" y="4"/>
                  </a:moveTo>
                  <a:cubicBezTo>
                    <a:pt x="19" y="4"/>
                    <a:pt x="19" y="4"/>
                    <a:pt x="18" y="3"/>
                  </a:cubicBezTo>
                  <a:cubicBezTo>
                    <a:pt x="17" y="1"/>
                    <a:pt x="14" y="0"/>
                    <a:pt x="11" y="0"/>
                  </a:cubicBezTo>
                  <a:cubicBezTo>
                    <a:pt x="7" y="0"/>
                    <a:pt x="4" y="1"/>
                    <a:pt x="2" y="3"/>
                  </a:cubicBezTo>
                  <a:cubicBezTo>
                    <a:pt x="2" y="4"/>
                    <a:pt x="2" y="4"/>
                    <a:pt x="2" y="4"/>
                  </a:cubicBezTo>
                  <a:cubicBezTo>
                    <a:pt x="0" y="8"/>
                    <a:pt x="1" y="11"/>
                    <a:pt x="1" y="15"/>
                  </a:cubicBezTo>
                  <a:cubicBezTo>
                    <a:pt x="1" y="15"/>
                    <a:pt x="1" y="15"/>
                    <a:pt x="1" y="16"/>
                  </a:cubicBezTo>
                  <a:cubicBezTo>
                    <a:pt x="1" y="16"/>
                    <a:pt x="1" y="16"/>
                    <a:pt x="1" y="16"/>
                  </a:cubicBezTo>
                  <a:cubicBezTo>
                    <a:pt x="1" y="16"/>
                    <a:pt x="2" y="16"/>
                    <a:pt x="2" y="16"/>
                  </a:cubicBezTo>
                  <a:cubicBezTo>
                    <a:pt x="2" y="16"/>
                    <a:pt x="2" y="16"/>
                    <a:pt x="2" y="16"/>
                  </a:cubicBezTo>
                  <a:cubicBezTo>
                    <a:pt x="2" y="17"/>
                    <a:pt x="3" y="19"/>
                    <a:pt x="5" y="19"/>
                  </a:cubicBezTo>
                  <a:cubicBezTo>
                    <a:pt x="5" y="19"/>
                    <a:pt x="5" y="19"/>
                    <a:pt x="5" y="19"/>
                  </a:cubicBezTo>
                  <a:cubicBezTo>
                    <a:pt x="5" y="19"/>
                    <a:pt x="5" y="19"/>
                    <a:pt x="6" y="19"/>
                  </a:cubicBezTo>
                  <a:cubicBezTo>
                    <a:pt x="7" y="19"/>
                    <a:pt x="8" y="18"/>
                    <a:pt x="8" y="17"/>
                  </a:cubicBezTo>
                  <a:cubicBezTo>
                    <a:pt x="8" y="13"/>
                    <a:pt x="8" y="13"/>
                    <a:pt x="8" y="13"/>
                  </a:cubicBezTo>
                  <a:cubicBezTo>
                    <a:pt x="8" y="12"/>
                    <a:pt x="7" y="11"/>
                    <a:pt x="6" y="11"/>
                  </a:cubicBezTo>
                  <a:cubicBezTo>
                    <a:pt x="5" y="11"/>
                    <a:pt x="5" y="11"/>
                    <a:pt x="5" y="11"/>
                  </a:cubicBezTo>
                  <a:cubicBezTo>
                    <a:pt x="5" y="11"/>
                    <a:pt x="5" y="11"/>
                    <a:pt x="5" y="11"/>
                  </a:cubicBezTo>
                  <a:cubicBezTo>
                    <a:pt x="5" y="11"/>
                    <a:pt x="5" y="11"/>
                    <a:pt x="5" y="11"/>
                  </a:cubicBezTo>
                  <a:cubicBezTo>
                    <a:pt x="4" y="11"/>
                    <a:pt x="2" y="13"/>
                    <a:pt x="2" y="14"/>
                  </a:cubicBezTo>
                  <a:cubicBezTo>
                    <a:pt x="1" y="14"/>
                    <a:pt x="1" y="14"/>
                    <a:pt x="1" y="14"/>
                  </a:cubicBezTo>
                  <a:cubicBezTo>
                    <a:pt x="1" y="11"/>
                    <a:pt x="1" y="8"/>
                    <a:pt x="3" y="5"/>
                  </a:cubicBezTo>
                  <a:cubicBezTo>
                    <a:pt x="3" y="5"/>
                    <a:pt x="3" y="5"/>
                    <a:pt x="3" y="5"/>
                  </a:cubicBezTo>
                  <a:cubicBezTo>
                    <a:pt x="4" y="5"/>
                    <a:pt x="4" y="5"/>
                    <a:pt x="4" y="4"/>
                  </a:cubicBezTo>
                  <a:cubicBezTo>
                    <a:pt x="5" y="3"/>
                    <a:pt x="7" y="2"/>
                    <a:pt x="11" y="2"/>
                  </a:cubicBezTo>
                  <a:cubicBezTo>
                    <a:pt x="11" y="2"/>
                    <a:pt x="11" y="2"/>
                    <a:pt x="11" y="2"/>
                  </a:cubicBezTo>
                  <a:cubicBezTo>
                    <a:pt x="14" y="2"/>
                    <a:pt x="16" y="3"/>
                    <a:pt x="17" y="4"/>
                  </a:cubicBezTo>
                  <a:cubicBezTo>
                    <a:pt x="17" y="5"/>
                    <a:pt x="17" y="5"/>
                    <a:pt x="18" y="5"/>
                  </a:cubicBezTo>
                  <a:cubicBezTo>
                    <a:pt x="18" y="5"/>
                    <a:pt x="18" y="5"/>
                    <a:pt x="18" y="5"/>
                  </a:cubicBezTo>
                  <a:cubicBezTo>
                    <a:pt x="20" y="8"/>
                    <a:pt x="20" y="11"/>
                    <a:pt x="20" y="14"/>
                  </a:cubicBezTo>
                  <a:cubicBezTo>
                    <a:pt x="19" y="14"/>
                    <a:pt x="19" y="14"/>
                    <a:pt x="19" y="14"/>
                  </a:cubicBezTo>
                  <a:cubicBezTo>
                    <a:pt x="18" y="13"/>
                    <a:pt x="17" y="11"/>
                    <a:pt x="16" y="11"/>
                  </a:cubicBezTo>
                  <a:cubicBezTo>
                    <a:pt x="16" y="11"/>
                    <a:pt x="16" y="11"/>
                    <a:pt x="16" y="11"/>
                  </a:cubicBezTo>
                  <a:cubicBezTo>
                    <a:pt x="16" y="11"/>
                    <a:pt x="16" y="11"/>
                    <a:pt x="16" y="11"/>
                  </a:cubicBezTo>
                  <a:cubicBezTo>
                    <a:pt x="16" y="11"/>
                    <a:pt x="16" y="11"/>
                    <a:pt x="15" y="11"/>
                  </a:cubicBezTo>
                  <a:cubicBezTo>
                    <a:pt x="14" y="11"/>
                    <a:pt x="13" y="12"/>
                    <a:pt x="13" y="13"/>
                  </a:cubicBezTo>
                  <a:cubicBezTo>
                    <a:pt x="13" y="17"/>
                    <a:pt x="13" y="17"/>
                    <a:pt x="13" y="17"/>
                  </a:cubicBezTo>
                  <a:cubicBezTo>
                    <a:pt x="13" y="18"/>
                    <a:pt x="14" y="19"/>
                    <a:pt x="15" y="19"/>
                  </a:cubicBezTo>
                  <a:cubicBezTo>
                    <a:pt x="16" y="19"/>
                    <a:pt x="16" y="19"/>
                    <a:pt x="16" y="19"/>
                  </a:cubicBezTo>
                  <a:cubicBezTo>
                    <a:pt x="16" y="19"/>
                    <a:pt x="16" y="19"/>
                    <a:pt x="16" y="19"/>
                  </a:cubicBezTo>
                  <a:cubicBezTo>
                    <a:pt x="18" y="19"/>
                    <a:pt x="19" y="17"/>
                    <a:pt x="19" y="16"/>
                  </a:cubicBezTo>
                  <a:cubicBezTo>
                    <a:pt x="19" y="16"/>
                    <a:pt x="19" y="16"/>
                    <a:pt x="19" y="16"/>
                  </a:cubicBezTo>
                  <a:cubicBezTo>
                    <a:pt x="19" y="16"/>
                    <a:pt x="20" y="16"/>
                    <a:pt x="20" y="16"/>
                  </a:cubicBezTo>
                  <a:cubicBezTo>
                    <a:pt x="20" y="16"/>
                    <a:pt x="20" y="16"/>
                    <a:pt x="20" y="16"/>
                  </a:cubicBezTo>
                  <a:cubicBezTo>
                    <a:pt x="20" y="15"/>
                    <a:pt x="20" y="15"/>
                    <a:pt x="20" y="15"/>
                  </a:cubicBezTo>
                  <a:cubicBezTo>
                    <a:pt x="21" y="11"/>
                    <a:pt x="21" y="8"/>
                    <a:pt x="19"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170" name="Group 146">
              <a:extLst>
                <a:ext uri="{FF2B5EF4-FFF2-40B4-BE49-F238E27FC236}">
                  <a16:creationId xmlns:a16="http://schemas.microsoft.com/office/drawing/2014/main" id="{7A072B92-BDBD-445D-BCE2-EE505445F87B}"/>
                </a:ext>
              </a:extLst>
            </p:cNvPr>
            <p:cNvGrpSpPr>
              <a:grpSpLocks noChangeAspect="1"/>
            </p:cNvGrpSpPr>
            <p:nvPr/>
          </p:nvGrpSpPr>
          <p:grpSpPr bwMode="auto">
            <a:xfrm>
              <a:off x="8285958" y="1548752"/>
              <a:ext cx="392906" cy="478082"/>
              <a:chOff x="1" y="20"/>
              <a:chExt cx="572" cy="696"/>
            </a:xfrm>
            <a:solidFill>
              <a:schemeClr val="bg1"/>
            </a:solidFill>
          </p:grpSpPr>
          <p:sp>
            <p:nvSpPr>
              <p:cNvPr id="171" name="Freeform 147">
                <a:extLst>
                  <a:ext uri="{FF2B5EF4-FFF2-40B4-BE49-F238E27FC236}">
                    <a16:creationId xmlns:a16="http://schemas.microsoft.com/office/drawing/2014/main" id="{3F28A30E-15FE-4A39-B276-A8A7438EC636}"/>
                  </a:ext>
                </a:extLst>
              </p:cNvPr>
              <p:cNvSpPr>
                <a:spLocks noEditPoints="1"/>
              </p:cNvSpPr>
              <p:nvPr/>
            </p:nvSpPr>
            <p:spPr bwMode="auto">
              <a:xfrm>
                <a:off x="1" y="20"/>
                <a:ext cx="572" cy="696"/>
              </a:xfrm>
              <a:custGeom>
                <a:avLst/>
                <a:gdLst>
                  <a:gd name="T0" fmla="*/ 28 w 28"/>
                  <a:gd name="T1" fmla="*/ 2 h 35"/>
                  <a:gd name="T2" fmla="*/ 25 w 28"/>
                  <a:gd name="T3" fmla="*/ 1 h 35"/>
                  <a:gd name="T4" fmla="*/ 22 w 28"/>
                  <a:gd name="T5" fmla="*/ 14 h 35"/>
                  <a:gd name="T6" fmla="*/ 19 w 28"/>
                  <a:gd name="T7" fmla="*/ 12 h 35"/>
                  <a:gd name="T8" fmla="*/ 12 w 28"/>
                  <a:gd name="T9" fmla="*/ 10 h 35"/>
                  <a:gd name="T10" fmla="*/ 5 w 28"/>
                  <a:gd name="T11" fmla="*/ 9 h 35"/>
                  <a:gd name="T12" fmla="*/ 1 w 28"/>
                  <a:gd name="T13" fmla="*/ 11 h 35"/>
                  <a:gd name="T14" fmla="*/ 0 w 28"/>
                  <a:gd name="T15" fmla="*/ 16 h 35"/>
                  <a:gd name="T16" fmla="*/ 0 w 28"/>
                  <a:gd name="T17" fmla="*/ 16 h 35"/>
                  <a:gd name="T18" fmla="*/ 1 w 28"/>
                  <a:gd name="T19" fmla="*/ 18 h 35"/>
                  <a:gd name="T20" fmla="*/ 6 w 28"/>
                  <a:gd name="T21" fmla="*/ 21 h 35"/>
                  <a:gd name="T22" fmla="*/ 11 w 28"/>
                  <a:gd name="T23" fmla="*/ 17 h 35"/>
                  <a:gd name="T24" fmla="*/ 11 w 28"/>
                  <a:gd name="T25" fmla="*/ 17 h 35"/>
                  <a:gd name="T26" fmla="*/ 11 w 28"/>
                  <a:gd name="T27" fmla="*/ 17 h 35"/>
                  <a:gd name="T28" fmla="*/ 15 w 28"/>
                  <a:gd name="T29" fmla="*/ 22 h 35"/>
                  <a:gd name="T30" fmla="*/ 21 w 28"/>
                  <a:gd name="T31" fmla="*/ 22 h 35"/>
                  <a:gd name="T32" fmla="*/ 21 w 28"/>
                  <a:gd name="T33" fmla="*/ 21 h 35"/>
                  <a:gd name="T34" fmla="*/ 15 w 28"/>
                  <a:gd name="T35" fmla="*/ 31 h 35"/>
                  <a:gd name="T36" fmla="*/ 11 w 28"/>
                  <a:gd name="T37" fmla="*/ 29 h 35"/>
                  <a:gd name="T38" fmla="*/ 13 w 28"/>
                  <a:gd name="T39" fmla="*/ 28 h 35"/>
                  <a:gd name="T40" fmla="*/ 14 w 28"/>
                  <a:gd name="T41" fmla="*/ 27 h 35"/>
                  <a:gd name="T42" fmla="*/ 13 w 28"/>
                  <a:gd name="T43" fmla="*/ 26 h 35"/>
                  <a:gd name="T44" fmla="*/ 12 w 28"/>
                  <a:gd name="T45" fmla="*/ 25 h 35"/>
                  <a:gd name="T46" fmla="*/ 9 w 28"/>
                  <a:gd name="T47" fmla="*/ 25 h 35"/>
                  <a:gd name="T48" fmla="*/ 7 w 28"/>
                  <a:gd name="T49" fmla="*/ 24 h 35"/>
                  <a:gd name="T50" fmla="*/ 5 w 28"/>
                  <a:gd name="T51" fmla="*/ 24 h 35"/>
                  <a:gd name="T52" fmla="*/ 5 w 28"/>
                  <a:gd name="T53" fmla="*/ 25 h 35"/>
                  <a:gd name="T54" fmla="*/ 5 w 28"/>
                  <a:gd name="T55" fmla="*/ 27 h 35"/>
                  <a:gd name="T56" fmla="*/ 6 w 28"/>
                  <a:gd name="T57" fmla="*/ 28 h 35"/>
                  <a:gd name="T58" fmla="*/ 8 w 28"/>
                  <a:gd name="T59" fmla="*/ 29 h 35"/>
                  <a:gd name="T60" fmla="*/ 9 w 28"/>
                  <a:gd name="T61" fmla="*/ 32 h 35"/>
                  <a:gd name="T62" fmla="*/ 16 w 28"/>
                  <a:gd name="T63" fmla="*/ 34 h 35"/>
                  <a:gd name="T64" fmla="*/ 20 w 28"/>
                  <a:gd name="T65" fmla="*/ 30 h 35"/>
                  <a:gd name="T66" fmla="*/ 24 w 28"/>
                  <a:gd name="T67" fmla="*/ 21 h 35"/>
                  <a:gd name="T68" fmla="*/ 28 w 28"/>
                  <a:gd name="T69" fmla="*/ 2 h 35"/>
                  <a:gd name="T70" fmla="*/ 21 w 28"/>
                  <a:gd name="T71" fmla="*/ 17 h 35"/>
                  <a:gd name="T72" fmla="*/ 20 w 28"/>
                  <a:gd name="T73" fmla="*/ 20 h 35"/>
                  <a:gd name="T74" fmla="*/ 18 w 28"/>
                  <a:gd name="T75" fmla="*/ 21 h 35"/>
                  <a:gd name="T76" fmla="*/ 14 w 28"/>
                  <a:gd name="T77" fmla="*/ 18 h 35"/>
                  <a:gd name="T78" fmla="*/ 12 w 28"/>
                  <a:gd name="T79" fmla="*/ 14 h 35"/>
                  <a:gd name="T80" fmla="*/ 8 w 28"/>
                  <a:gd name="T81" fmla="*/ 17 h 35"/>
                  <a:gd name="T82" fmla="*/ 3 w 28"/>
                  <a:gd name="T83" fmla="*/ 18 h 35"/>
                  <a:gd name="T84" fmla="*/ 1 w 28"/>
                  <a:gd name="T85" fmla="*/ 17 h 35"/>
                  <a:gd name="T86" fmla="*/ 1 w 28"/>
                  <a:gd name="T87" fmla="*/ 14 h 35"/>
                  <a:gd name="T88" fmla="*/ 3 w 28"/>
                  <a:gd name="T89" fmla="*/ 11 h 35"/>
                  <a:gd name="T90" fmla="*/ 6 w 28"/>
                  <a:gd name="T91" fmla="*/ 10 h 35"/>
                  <a:gd name="T92" fmla="*/ 12 w 28"/>
                  <a:gd name="T93" fmla="*/ 11 h 35"/>
                  <a:gd name="T94" fmla="*/ 18 w 28"/>
                  <a:gd name="T95" fmla="*/ 13 h 35"/>
                  <a:gd name="T96" fmla="*/ 21 w 28"/>
                  <a:gd name="T97" fmla="*/ 14 h 35"/>
                  <a:gd name="T98" fmla="*/ 21 w 28"/>
                  <a:gd name="T99" fmla="*/ 1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8" h="35">
                    <a:moveTo>
                      <a:pt x="28" y="2"/>
                    </a:moveTo>
                    <a:cubicBezTo>
                      <a:pt x="28" y="1"/>
                      <a:pt x="25" y="0"/>
                      <a:pt x="25" y="1"/>
                    </a:cubicBezTo>
                    <a:cubicBezTo>
                      <a:pt x="22" y="14"/>
                      <a:pt x="22" y="14"/>
                      <a:pt x="22" y="14"/>
                    </a:cubicBezTo>
                    <a:cubicBezTo>
                      <a:pt x="22" y="13"/>
                      <a:pt x="21" y="12"/>
                      <a:pt x="19" y="12"/>
                    </a:cubicBezTo>
                    <a:cubicBezTo>
                      <a:pt x="18" y="11"/>
                      <a:pt x="15" y="10"/>
                      <a:pt x="12" y="10"/>
                    </a:cubicBezTo>
                    <a:cubicBezTo>
                      <a:pt x="10" y="10"/>
                      <a:pt x="7" y="9"/>
                      <a:pt x="5" y="9"/>
                    </a:cubicBezTo>
                    <a:cubicBezTo>
                      <a:pt x="4" y="9"/>
                      <a:pt x="2" y="9"/>
                      <a:pt x="1" y="11"/>
                    </a:cubicBezTo>
                    <a:cubicBezTo>
                      <a:pt x="0" y="13"/>
                      <a:pt x="0" y="15"/>
                      <a:pt x="0" y="16"/>
                    </a:cubicBezTo>
                    <a:cubicBezTo>
                      <a:pt x="0" y="16"/>
                      <a:pt x="0" y="16"/>
                      <a:pt x="0" y="16"/>
                    </a:cubicBezTo>
                    <a:cubicBezTo>
                      <a:pt x="0" y="17"/>
                      <a:pt x="0" y="17"/>
                      <a:pt x="1" y="18"/>
                    </a:cubicBezTo>
                    <a:cubicBezTo>
                      <a:pt x="2" y="20"/>
                      <a:pt x="4" y="21"/>
                      <a:pt x="6" y="21"/>
                    </a:cubicBezTo>
                    <a:cubicBezTo>
                      <a:pt x="8" y="21"/>
                      <a:pt x="9" y="16"/>
                      <a:pt x="11" y="17"/>
                    </a:cubicBezTo>
                    <a:cubicBezTo>
                      <a:pt x="11" y="17"/>
                      <a:pt x="11" y="17"/>
                      <a:pt x="11" y="17"/>
                    </a:cubicBezTo>
                    <a:cubicBezTo>
                      <a:pt x="11" y="17"/>
                      <a:pt x="11" y="17"/>
                      <a:pt x="11" y="17"/>
                    </a:cubicBezTo>
                    <a:cubicBezTo>
                      <a:pt x="13" y="17"/>
                      <a:pt x="13" y="22"/>
                      <a:pt x="15" y="22"/>
                    </a:cubicBezTo>
                    <a:cubicBezTo>
                      <a:pt x="16" y="23"/>
                      <a:pt x="19" y="23"/>
                      <a:pt x="21" y="22"/>
                    </a:cubicBezTo>
                    <a:cubicBezTo>
                      <a:pt x="21" y="21"/>
                      <a:pt x="21" y="21"/>
                      <a:pt x="21" y="21"/>
                    </a:cubicBezTo>
                    <a:cubicBezTo>
                      <a:pt x="21" y="24"/>
                      <a:pt x="18" y="29"/>
                      <a:pt x="15" y="31"/>
                    </a:cubicBezTo>
                    <a:cubicBezTo>
                      <a:pt x="13" y="32"/>
                      <a:pt x="12" y="32"/>
                      <a:pt x="11" y="29"/>
                    </a:cubicBezTo>
                    <a:cubicBezTo>
                      <a:pt x="12" y="29"/>
                      <a:pt x="12" y="29"/>
                      <a:pt x="13" y="28"/>
                    </a:cubicBezTo>
                    <a:cubicBezTo>
                      <a:pt x="13" y="28"/>
                      <a:pt x="13" y="28"/>
                      <a:pt x="14" y="27"/>
                    </a:cubicBezTo>
                    <a:cubicBezTo>
                      <a:pt x="14" y="26"/>
                      <a:pt x="14" y="26"/>
                      <a:pt x="13" y="26"/>
                    </a:cubicBezTo>
                    <a:cubicBezTo>
                      <a:pt x="13" y="25"/>
                      <a:pt x="12" y="25"/>
                      <a:pt x="12" y="25"/>
                    </a:cubicBezTo>
                    <a:cubicBezTo>
                      <a:pt x="11" y="25"/>
                      <a:pt x="10" y="25"/>
                      <a:pt x="9" y="25"/>
                    </a:cubicBezTo>
                    <a:cubicBezTo>
                      <a:pt x="9" y="25"/>
                      <a:pt x="8" y="25"/>
                      <a:pt x="7" y="24"/>
                    </a:cubicBezTo>
                    <a:cubicBezTo>
                      <a:pt x="7" y="24"/>
                      <a:pt x="6" y="24"/>
                      <a:pt x="5" y="24"/>
                    </a:cubicBezTo>
                    <a:cubicBezTo>
                      <a:pt x="5" y="24"/>
                      <a:pt x="5" y="25"/>
                      <a:pt x="5" y="25"/>
                    </a:cubicBezTo>
                    <a:cubicBezTo>
                      <a:pt x="5" y="26"/>
                      <a:pt x="5" y="26"/>
                      <a:pt x="5" y="27"/>
                    </a:cubicBezTo>
                    <a:cubicBezTo>
                      <a:pt x="5" y="28"/>
                      <a:pt x="6" y="28"/>
                      <a:pt x="6" y="28"/>
                    </a:cubicBezTo>
                    <a:cubicBezTo>
                      <a:pt x="7" y="29"/>
                      <a:pt x="7" y="29"/>
                      <a:pt x="8" y="29"/>
                    </a:cubicBezTo>
                    <a:cubicBezTo>
                      <a:pt x="8" y="30"/>
                      <a:pt x="8" y="31"/>
                      <a:pt x="9" y="32"/>
                    </a:cubicBezTo>
                    <a:cubicBezTo>
                      <a:pt x="10" y="34"/>
                      <a:pt x="13" y="35"/>
                      <a:pt x="16" y="34"/>
                    </a:cubicBezTo>
                    <a:cubicBezTo>
                      <a:pt x="18" y="33"/>
                      <a:pt x="19" y="32"/>
                      <a:pt x="20" y="30"/>
                    </a:cubicBezTo>
                    <a:cubicBezTo>
                      <a:pt x="22" y="28"/>
                      <a:pt x="23" y="24"/>
                      <a:pt x="24" y="21"/>
                    </a:cubicBezTo>
                    <a:lnTo>
                      <a:pt x="28" y="2"/>
                    </a:lnTo>
                    <a:close/>
                    <a:moveTo>
                      <a:pt x="21" y="17"/>
                    </a:moveTo>
                    <a:cubicBezTo>
                      <a:pt x="21" y="18"/>
                      <a:pt x="21" y="19"/>
                      <a:pt x="20" y="20"/>
                    </a:cubicBezTo>
                    <a:cubicBezTo>
                      <a:pt x="19" y="21"/>
                      <a:pt x="19" y="21"/>
                      <a:pt x="18" y="21"/>
                    </a:cubicBezTo>
                    <a:cubicBezTo>
                      <a:pt x="15" y="22"/>
                      <a:pt x="14" y="20"/>
                      <a:pt x="14" y="18"/>
                    </a:cubicBezTo>
                    <a:cubicBezTo>
                      <a:pt x="13" y="17"/>
                      <a:pt x="13" y="14"/>
                      <a:pt x="12" y="14"/>
                    </a:cubicBezTo>
                    <a:cubicBezTo>
                      <a:pt x="11" y="14"/>
                      <a:pt x="9" y="16"/>
                      <a:pt x="8" y="17"/>
                    </a:cubicBezTo>
                    <a:cubicBezTo>
                      <a:pt x="7" y="18"/>
                      <a:pt x="5" y="21"/>
                      <a:pt x="3" y="18"/>
                    </a:cubicBezTo>
                    <a:cubicBezTo>
                      <a:pt x="2" y="18"/>
                      <a:pt x="2" y="17"/>
                      <a:pt x="1" y="17"/>
                    </a:cubicBezTo>
                    <a:cubicBezTo>
                      <a:pt x="1" y="16"/>
                      <a:pt x="1" y="14"/>
                      <a:pt x="1" y="14"/>
                    </a:cubicBezTo>
                    <a:cubicBezTo>
                      <a:pt x="2" y="13"/>
                      <a:pt x="2" y="11"/>
                      <a:pt x="3" y="11"/>
                    </a:cubicBezTo>
                    <a:cubicBezTo>
                      <a:pt x="4" y="10"/>
                      <a:pt x="5" y="10"/>
                      <a:pt x="6" y="10"/>
                    </a:cubicBezTo>
                    <a:cubicBezTo>
                      <a:pt x="8" y="10"/>
                      <a:pt x="10" y="11"/>
                      <a:pt x="12" y="11"/>
                    </a:cubicBezTo>
                    <a:cubicBezTo>
                      <a:pt x="14" y="12"/>
                      <a:pt x="16" y="12"/>
                      <a:pt x="18" y="13"/>
                    </a:cubicBezTo>
                    <a:cubicBezTo>
                      <a:pt x="19" y="13"/>
                      <a:pt x="20" y="13"/>
                      <a:pt x="21" y="14"/>
                    </a:cubicBezTo>
                    <a:cubicBezTo>
                      <a:pt x="21" y="15"/>
                      <a:pt x="22" y="16"/>
                      <a:pt x="21" y="17"/>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 name="Freeform 148">
                <a:extLst>
                  <a:ext uri="{FF2B5EF4-FFF2-40B4-BE49-F238E27FC236}">
                    <a16:creationId xmlns:a16="http://schemas.microsoft.com/office/drawing/2014/main" id="{3C1EF8A1-F86F-44E0-AC42-89E23624D709}"/>
                  </a:ext>
                </a:extLst>
              </p:cNvPr>
              <p:cNvSpPr>
                <a:spLocks noEditPoints="1"/>
              </p:cNvSpPr>
              <p:nvPr/>
            </p:nvSpPr>
            <p:spPr bwMode="auto">
              <a:xfrm>
                <a:off x="1" y="20"/>
                <a:ext cx="572" cy="696"/>
              </a:xfrm>
              <a:custGeom>
                <a:avLst/>
                <a:gdLst>
                  <a:gd name="T0" fmla="*/ 28 w 28"/>
                  <a:gd name="T1" fmla="*/ 2 h 35"/>
                  <a:gd name="T2" fmla="*/ 25 w 28"/>
                  <a:gd name="T3" fmla="*/ 1 h 35"/>
                  <a:gd name="T4" fmla="*/ 22 w 28"/>
                  <a:gd name="T5" fmla="*/ 14 h 35"/>
                  <a:gd name="T6" fmla="*/ 19 w 28"/>
                  <a:gd name="T7" fmla="*/ 12 h 35"/>
                  <a:gd name="T8" fmla="*/ 12 w 28"/>
                  <a:gd name="T9" fmla="*/ 10 h 35"/>
                  <a:gd name="T10" fmla="*/ 5 w 28"/>
                  <a:gd name="T11" fmla="*/ 9 h 35"/>
                  <a:gd name="T12" fmla="*/ 1 w 28"/>
                  <a:gd name="T13" fmla="*/ 11 h 35"/>
                  <a:gd name="T14" fmla="*/ 0 w 28"/>
                  <a:gd name="T15" fmla="*/ 16 h 35"/>
                  <a:gd name="T16" fmla="*/ 0 w 28"/>
                  <a:gd name="T17" fmla="*/ 16 h 35"/>
                  <a:gd name="T18" fmla="*/ 1 w 28"/>
                  <a:gd name="T19" fmla="*/ 18 h 35"/>
                  <a:gd name="T20" fmla="*/ 6 w 28"/>
                  <a:gd name="T21" fmla="*/ 21 h 35"/>
                  <a:gd name="T22" fmla="*/ 11 w 28"/>
                  <a:gd name="T23" fmla="*/ 17 h 35"/>
                  <a:gd name="T24" fmla="*/ 11 w 28"/>
                  <a:gd name="T25" fmla="*/ 17 h 35"/>
                  <a:gd name="T26" fmla="*/ 11 w 28"/>
                  <a:gd name="T27" fmla="*/ 17 h 35"/>
                  <a:gd name="T28" fmla="*/ 15 w 28"/>
                  <a:gd name="T29" fmla="*/ 22 h 35"/>
                  <a:gd name="T30" fmla="*/ 21 w 28"/>
                  <a:gd name="T31" fmla="*/ 22 h 35"/>
                  <a:gd name="T32" fmla="*/ 21 w 28"/>
                  <a:gd name="T33" fmla="*/ 21 h 35"/>
                  <a:gd name="T34" fmla="*/ 15 w 28"/>
                  <a:gd name="T35" fmla="*/ 31 h 35"/>
                  <a:gd name="T36" fmla="*/ 11 w 28"/>
                  <a:gd name="T37" fmla="*/ 29 h 35"/>
                  <a:gd name="T38" fmla="*/ 13 w 28"/>
                  <a:gd name="T39" fmla="*/ 28 h 35"/>
                  <a:gd name="T40" fmla="*/ 14 w 28"/>
                  <a:gd name="T41" fmla="*/ 27 h 35"/>
                  <a:gd name="T42" fmla="*/ 13 w 28"/>
                  <a:gd name="T43" fmla="*/ 26 h 35"/>
                  <a:gd name="T44" fmla="*/ 12 w 28"/>
                  <a:gd name="T45" fmla="*/ 25 h 35"/>
                  <a:gd name="T46" fmla="*/ 9 w 28"/>
                  <a:gd name="T47" fmla="*/ 25 h 35"/>
                  <a:gd name="T48" fmla="*/ 7 w 28"/>
                  <a:gd name="T49" fmla="*/ 24 h 35"/>
                  <a:gd name="T50" fmla="*/ 5 w 28"/>
                  <a:gd name="T51" fmla="*/ 24 h 35"/>
                  <a:gd name="T52" fmla="*/ 5 w 28"/>
                  <a:gd name="T53" fmla="*/ 25 h 35"/>
                  <a:gd name="T54" fmla="*/ 5 w 28"/>
                  <a:gd name="T55" fmla="*/ 27 h 35"/>
                  <a:gd name="T56" fmla="*/ 6 w 28"/>
                  <a:gd name="T57" fmla="*/ 28 h 35"/>
                  <a:gd name="T58" fmla="*/ 8 w 28"/>
                  <a:gd name="T59" fmla="*/ 29 h 35"/>
                  <a:gd name="T60" fmla="*/ 9 w 28"/>
                  <a:gd name="T61" fmla="*/ 32 h 35"/>
                  <a:gd name="T62" fmla="*/ 16 w 28"/>
                  <a:gd name="T63" fmla="*/ 34 h 35"/>
                  <a:gd name="T64" fmla="*/ 20 w 28"/>
                  <a:gd name="T65" fmla="*/ 30 h 35"/>
                  <a:gd name="T66" fmla="*/ 24 w 28"/>
                  <a:gd name="T67" fmla="*/ 21 h 35"/>
                  <a:gd name="T68" fmla="*/ 28 w 28"/>
                  <a:gd name="T69" fmla="*/ 2 h 35"/>
                  <a:gd name="T70" fmla="*/ 21 w 28"/>
                  <a:gd name="T71" fmla="*/ 17 h 35"/>
                  <a:gd name="T72" fmla="*/ 20 w 28"/>
                  <a:gd name="T73" fmla="*/ 20 h 35"/>
                  <a:gd name="T74" fmla="*/ 18 w 28"/>
                  <a:gd name="T75" fmla="*/ 21 h 35"/>
                  <a:gd name="T76" fmla="*/ 14 w 28"/>
                  <a:gd name="T77" fmla="*/ 18 h 35"/>
                  <a:gd name="T78" fmla="*/ 12 w 28"/>
                  <a:gd name="T79" fmla="*/ 14 h 35"/>
                  <a:gd name="T80" fmla="*/ 8 w 28"/>
                  <a:gd name="T81" fmla="*/ 17 h 35"/>
                  <a:gd name="T82" fmla="*/ 3 w 28"/>
                  <a:gd name="T83" fmla="*/ 18 h 35"/>
                  <a:gd name="T84" fmla="*/ 1 w 28"/>
                  <a:gd name="T85" fmla="*/ 17 h 35"/>
                  <a:gd name="T86" fmla="*/ 1 w 28"/>
                  <a:gd name="T87" fmla="*/ 14 h 35"/>
                  <a:gd name="T88" fmla="*/ 3 w 28"/>
                  <a:gd name="T89" fmla="*/ 11 h 35"/>
                  <a:gd name="T90" fmla="*/ 6 w 28"/>
                  <a:gd name="T91" fmla="*/ 10 h 35"/>
                  <a:gd name="T92" fmla="*/ 12 w 28"/>
                  <a:gd name="T93" fmla="*/ 11 h 35"/>
                  <a:gd name="T94" fmla="*/ 18 w 28"/>
                  <a:gd name="T95" fmla="*/ 13 h 35"/>
                  <a:gd name="T96" fmla="*/ 21 w 28"/>
                  <a:gd name="T97" fmla="*/ 14 h 35"/>
                  <a:gd name="T98" fmla="*/ 21 w 28"/>
                  <a:gd name="T99" fmla="*/ 1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8" h="35">
                    <a:moveTo>
                      <a:pt x="28" y="2"/>
                    </a:moveTo>
                    <a:cubicBezTo>
                      <a:pt x="28" y="1"/>
                      <a:pt x="25" y="0"/>
                      <a:pt x="25" y="1"/>
                    </a:cubicBezTo>
                    <a:cubicBezTo>
                      <a:pt x="22" y="14"/>
                      <a:pt x="22" y="14"/>
                      <a:pt x="22" y="14"/>
                    </a:cubicBezTo>
                    <a:cubicBezTo>
                      <a:pt x="22" y="13"/>
                      <a:pt x="21" y="12"/>
                      <a:pt x="19" y="12"/>
                    </a:cubicBezTo>
                    <a:cubicBezTo>
                      <a:pt x="18" y="11"/>
                      <a:pt x="15" y="10"/>
                      <a:pt x="12" y="10"/>
                    </a:cubicBezTo>
                    <a:cubicBezTo>
                      <a:pt x="10" y="10"/>
                      <a:pt x="7" y="9"/>
                      <a:pt x="5" y="9"/>
                    </a:cubicBezTo>
                    <a:cubicBezTo>
                      <a:pt x="4" y="9"/>
                      <a:pt x="2" y="9"/>
                      <a:pt x="1" y="11"/>
                    </a:cubicBezTo>
                    <a:cubicBezTo>
                      <a:pt x="0" y="13"/>
                      <a:pt x="0" y="15"/>
                      <a:pt x="0" y="16"/>
                    </a:cubicBezTo>
                    <a:cubicBezTo>
                      <a:pt x="0" y="16"/>
                      <a:pt x="0" y="16"/>
                      <a:pt x="0" y="16"/>
                    </a:cubicBezTo>
                    <a:cubicBezTo>
                      <a:pt x="0" y="17"/>
                      <a:pt x="0" y="17"/>
                      <a:pt x="1" y="18"/>
                    </a:cubicBezTo>
                    <a:cubicBezTo>
                      <a:pt x="2" y="20"/>
                      <a:pt x="4" y="21"/>
                      <a:pt x="6" y="21"/>
                    </a:cubicBezTo>
                    <a:cubicBezTo>
                      <a:pt x="8" y="21"/>
                      <a:pt x="9" y="16"/>
                      <a:pt x="11" y="17"/>
                    </a:cubicBezTo>
                    <a:cubicBezTo>
                      <a:pt x="11" y="17"/>
                      <a:pt x="11" y="17"/>
                      <a:pt x="11" y="17"/>
                    </a:cubicBezTo>
                    <a:cubicBezTo>
                      <a:pt x="11" y="17"/>
                      <a:pt x="11" y="17"/>
                      <a:pt x="11" y="17"/>
                    </a:cubicBezTo>
                    <a:cubicBezTo>
                      <a:pt x="13" y="17"/>
                      <a:pt x="13" y="22"/>
                      <a:pt x="15" y="22"/>
                    </a:cubicBezTo>
                    <a:cubicBezTo>
                      <a:pt x="16" y="23"/>
                      <a:pt x="19" y="23"/>
                      <a:pt x="21" y="22"/>
                    </a:cubicBezTo>
                    <a:cubicBezTo>
                      <a:pt x="21" y="21"/>
                      <a:pt x="21" y="21"/>
                      <a:pt x="21" y="21"/>
                    </a:cubicBezTo>
                    <a:cubicBezTo>
                      <a:pt x="21" y="24"/>
                      <a:pt x="18" y="29"/>
                      <a:pt x="15" y="31"/>
                    </a:cubicBezTo>
                    <a:cubicBezTo>
                      <a:pt x="13" y="32"/>
                      <a:pt x="12" y="32"/>
                      <a:pt x="11" y="29"/>
                    </a:cubicBezTo>
                    <a:cubicBezTo>
                      <a:pt x="12" y="29"/>
                      <a:pt x="12" y="29"/>
                      <a:pt x="13" y="28"/>
                    </a:cubicBezTo>
                    <a:cubicBezTo>
                      <a:pt x="13" y="28"/>
                      <a:pt x="13" y="28"/>
                      <a:pt x="14" y="27"/>
                    </a:cubicBezTo>
                    <a:cubicBezTo>
                      <a:pt x="14" y="26"/>
                      <a:pt x="14" y="26"/>
                      <a:pt x="13" y="26"/>
                    </a:cubicBezTo>
                    <a:cubicBezTo>
                      <a:pt x="13" y="25"/>
                      <a:pt x="12" y="25"/>
                      <a:pt x="12" y="25"/>
                    </a:cubicBezTo>
                    <a:cubicBezTo>
                      <a:pt x="11" y="25"/>
                      <a:pt x="10" y="25"/>
                      <a:pt x="9" y="25"/>
                    </a:cubicBezTo>
                    <a:cubicBezTo>
                      <a:pt x="9" y="25"/>
                      <a:pt x="8" y="25"/>
                      <a:pt x="7" y="24"/>
                    </a:cubicBezTo>
                    <a:cubicBezTo>
                      <a:pt x="7" y="24"/>
                      <a:pt x="6" y="24"/>
                      <a:pt x="5" y="24"/>
                    </a:cubicBezTo>
                    <a:cubicBezTo>
                      <a:pt x="5" y="24"/>
                      <a:pt x="5" y="25"/>
                      <a:pt x="5" y="25"/>
                    </a:cubicBezTo>
                    <a:cubicBezTo>
                      <a:pt x="5" y="26"/>
                      <a:pt x="5" y="26"/>
                      <a:pt x="5" y="27"/>
                    </a:cubicBezTo>
                    <a:cubicBezTo>
                      <a:pt x="5" y="28"/>
                      <a:pt x="6" y="28"/>
                      <a:pt x="6" y="28"/>
                    </a:cubicBezTo>
                    <a:cubicBezTo>
                      <a:pt x="7" y="29"/>
                      <a:pt x="7" y="29"/>
                      <a:pt x="8" y="29"/>
                    </a:cubicBezTo>
                    <a:cubicBezTo>
                      <a:pt x="8" y="30"/>
                      <a:pt x="8" y="31"/>
                      <a:pt x="9" y="32"/>
                    </a:cubicBezTo>
                    <a:cubicBezTo>
                      <a:pt x="10" y="34"/>
                      <a:pt x="13" y="35"/>
                      <a:pt x="16" y="34"/>
                    </a:cubicBezTo>
                    <a:cubicBezTo>
                      <a:pt x="18" y="33"/>
                      <a:pt x="19" y="32"/>
                      <a:pt x="20" y="30"/>
                    </a:cubicBezTo>
                    <a:cubicBezTo>
                      <a:pt x="22" y="28"/>
                      <a:pt x="23" y="24"/>
                      <a:pt x="24" y="21"/>
                    </a:cubicBezTo>
                    <a:lnTo>
                      <a:pt x="28" y="2"/>
                    </a:lnTo>
                    <a:close/>
                    <a:moveTo>
                      <a:pt x="21" y="17"/>
                    </a:moveTo>
                    <a:cubicBezTo>
                      <a:pt x="21" y="18"/>
                      <a:pt x="21" y="19"/>
                      <a:pt x="20" y="20"/>
                    </a:cubicBezTo>
                    <a:cubicBezTo>
                      <a:pt x="19" y="21"/>
                      <a:pt x="19" y="21"/>
                      <a:pt x="18" y="21"/>
                    </a:cubicBezTo>
                    <a:cubicBezTo>
                      <a:pt x="15" y="22"/>
                      <a:pt x="14" y="20"/>
                      <a:pt x="14" y="18"/>
                    </a:cubicBezTo>
                    <a:cubicBezTo>
                      <a:pt x="13" y="17"/>
                      <a:pt x="13" y="14"/>
                      <a:pt x="12" y="14"/>
                    </a:cubicBezTo>
                    <a:cubicBezTo>
                      <a:pt x="11" y="14"/>
                      <a:pt x="9" y="16"/>
                      <a:pt x="8" y="17"/>
                    </a:cubicBezTo>
                    <a:cubicBezTo>
                      <a:pt x="7" y="18"/>
                      <a:pt x="5" y="21"/>
                      <a:pt x="3" y="18"/>
                    </a:cubicBezTo>
                    <a:cubicBezTo>
                      <a:pt x="2" y="18"/>
                      <a:pt x="2" y="17"/>
                      <a:pt x="1" y="17"/>
                    </a:cubicBezTo>
                    <a:cubicBezTo>
                      <a:pt x="1" y="16"/>
                      <a:pt x="1" y="14"/>
                      <a:pt x="1" y="14"/>
                    </a:cubicBezTo>
                    <a:cubicBezTo>
                      <a:pt x="2" y="13"/>
                      <a:pt x="2" y="11"/>
                      <a:pt x="3" y="11"/>
                    </a:cubicBezTo>
                    <a:cubicBezTo>
                      <a:pt x="4" y="10"/>
                      <a:pt x="5" y="10"/>
                      <a:pt x="6" y="10"/>
                    </a:cubicBezTo>
                    <a:cubicBezTo>
                      <a:pt x="8" y="10"/>
                      <a:pt x="10" y="11"/>
                      <a:pt x="12" y="11"/>
                    </a:cubicBezTo>
                    <a:cubicBezTo>
                      <a:pt x="14" y="12"/>
                      <a:pt x="16" y="12"/>
                      <a:pt x="18" y="13"/>
                    </a:cubicBezTo>
                    <a:cubicBezTo>
                      <a:pt x="19" y="13"/>
                      <a:pt x="20" y="13"/>
                      <a:pt x="21" y="14"/>
                    </a:cubicBezTo>
                    <a:cubicBezTo>
                      <a:pt x="21" y="15"/>
                      <a:pt x="22" y="16"/>
                      <a:pt x="21" y="17"/>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76" name="Freeform 152">
              <a:extLst>
                <a:ext uri="{FF2B5EF4-FFF2-40B4-BE49-F238E27FC236}">
                  <a16:creationId xmlns:a16="http://schemas.microsoft.com/office/drawing/2014/main" id="{B1485AF4-EC38-426D-9CB5-60BA328DDCF5}"/>
                </a:ext>
              </a:extLst>
            </p:cNvPr>
            <p:cNvSpPr>
              <a:spLocks noEditPoints="1"/>
            </p:cNvSpPr>
            <p:nvPr/>
          </p:nvSpPr>
          <p:spPr bwMode="auto">
            <a:xfrm>
              <a:off x="8007351" y="5383893"/>
              <a:ext cx="403376" cy="302532"/>
            </a:xfrm>
            <a:custGeom>
              <a:avLst/>
              <a:gdLst>
                <a:gd name="T0" fmla="*/ 29 w 36"/>
                <a:gd name="T1" fmla="*/ 8 h 26"/>
                <a:gd name="T2" fmla="*/ 21 w 36"/>
                <a:gd name="T3" fmla="*/ 8 h 26"/>
                <a:gd name="T4" fmla="*/ 23 w 36"/>
                <a:gd name="T5" fmla="*/ 4 h 26"/>
                <a:gd name="T6" fmla="*/ 20 w 36"/>
                <a:gd name="T7" fmla="*/ 1 h 26"/>
                <a:gd name="T8" fmla="*/ 15 w 36"/>
                <a:gd name="T9" fmla="*/ 2 h 26"/>
                <a:gd name="T10" fmla="*/ 12 w 36"/>
                <a:gd name="T11" fmla="*/ 4 h 26"/>
                <a:gd name="T12" fmla="*/ 11 w 36"/>
                <a:gd name="T13" fmla="*/ 4 h 26"/>
                <a:gd name="T14" fmla="*/ 11 w 36"/>
                <a:gd name="T15" fmla="*/ 4 h 26"/>
                <a:gd name="T16" fmla="*/ 16 w 36"/>
                <a:gd name="T17" fmla="*/ 4 h 26"/>
                <a:gd name="T18" fmla="*/ 20 w 36"/>
                <a:gd name="T19" fmla="*/ 2 h 26"/>
                <a:gd name="T20" fmla="*/ 21 w 36"/>
                <a:gd name="T21" fmla="*/ 4 h 26"/>
                <a:gd name="T22" fmla="*/ 19 w 36"/>
                <a:gd name="T23" fmla="*/ 8 h 26"/>
                <a:gd name="T24" fmla="*/ 12 w 36"/>
                <a:gd name="T25" fmla="*/ 8 h 26"/>
                <a:gd name="T26" fmla="*/ 5 w 36"/>
                <a:gd name="T27" fmla="*/ 9 h 26"/>
                <a:gd name="T28" fmla="*/ 0 w 36"/>
                <a:gd name="T29" fmla="*/ 16 h 26"/>
                <a:gd name="T30" fmla="*/ 7 w 36"/>
                <a:gd name="T31" fmla="*/ 26 h 26"/>
                <a:gd name="T32" fmla="*/ 14 w 36"/>
                <a:gd name="T33" fmla="*/ 20 h 26"/>
                <a:gd name="T34" fmla="*/ 22 w 36"/>
                <a:gd name="T35" fmla="*/ 20 h 26"/>
                <a:gd name="T36" fmla="*/ 28 w 36"/>
                <a:gd name="T37" fmla="*/ 26 h 26"/>
                <a:gd name="T38" fmla="*/ 36 w 36"/>
                <a:gd name="T39" fmla="*/ 16 h 26"/>
                <a:gd name="T40" fmla="*/ 29 w 36"/>
                <a:gd name="T41" fmla="*/ 8 h 26"/>
                <a:gd name="T42" fmla="*/ 12 w 36"/>
                <a:gd name="T43" fmla="*/ 17 h 26"/>
                <a:gd name="T44" fmla="*/ 8 w 36"/>
                <a:gd name="T45" fmla="*/ 17 h 26"/>
                <a:gd name="T46" fmla="*/ 8 w 36"/>
                <a:gd name="T47" fmla="*/ 20 h 26"/>
                <a:gd name="T48" fmla="*/ 6 w 36"/>
                <a:gd name="T49" fmla="*/ 20 h 26"/>
                <a:gd name="T50" fmla="*/ 6 w 36"/>
                <a:gd name="T51" fmla="*/ 17 h 26"/>
                <a:gd name="T52" fmla="*/ 3 w 36"/>
                <a:gd name="T53" fmla="*/ 17 h 26"/>
                <a:gd name="T54" fmla="*/ 3 w 36"/>
                <a:gd name="T55" fmla="*/ 15 h 26"/>
                <a:gd name="T56" fmla="*/ 6 w 36"/>
                <a:gd name="T57" fmla="*/ 15 h 26"/>
                <a:gd name="T58" fmla="*/ 6 w 36"/>
                <a:gd name="T59" fmla="*/ 12 h 26"/>
                <a:gd name="T60" fmla="*/ 8 w 36"/>
                <a:gd name="T61" fmla="*/ 12 h 26"/>
                <a:gd name="T62" fmla="*/ 8 w 36"/>
                <a:gd name="T63" fmla="*/ 15 h 26"/>
                <a:gd name="T64" fmla="*/ 12 w 36"/>
                <a:gd name="T65" fmla="*/ 15 h 26"/>
                <a:gd name="T66" fmla="*/ 12 w 36"/>
                <a:gd name="T67" fmla="*/ 17 h 26"/>
                <a:gd name="T68" fmla="*/ 26 w 36"/>
                <a:gd name="T69" fmla="*/ 19 h 26"/>
                <a:gd name="T70" fmla="*/ 24 w 36"/>
                <a:gd name="T71" fmla="*/ 17 h 26"/>
                <a:gd name="T72" fmla="*/ 26 w 36"/>
                <a:gd name="T73" fmla="*/ 16 h 26"/>
                <a:gd name="T74" fmla="*/ 27 w 36"/>
                <a:gd name="T75" fmla="*/ 17 h 26"/>
                <a:gd name="T76" fmla="*/ 26 w 36"/>
                <a:gd name="T77" fmla="*/ 19 h 26"/>
                <a:gd name="T78" fmla="*/ 29 w 36"/>
                <a:gd name="T79" fmla="*/ 22 h 26"/>
                <a:gd name="T80" fmla="*/ 28 w 36"/>
                <a:gd name="T81" fmla="*/ 21 h 26"/>
                <a:gd name="T82" fmla="*/ 29 w 36"/>
                <a:gd name="T83" fmla="*/ 20 h 26"/>
                <a:gd name="T84" fmla="*/ 31 w 36"/>
                <a:gd name="T85" fmla="*/ 21 h 26"/>
                <a:gd name="T86" fmla="*/ 29 w 36"/>
                <a:gd name="T87" fmla="*/ 22 h 26"/>
                <a:gd name="T88" fmla="*/ 29 w 36"/>
                <a:gd name="T89" fmla="*/ 15 h 26"/>
                <a:gd name="T90" fmla="*/ 28 w 36"/>
                <a:gd name="T91" fmla="*/ 14 h 26"/>
                <a:gd name="T92" fmla="*/ 29 w 36"/>
                <a:gd name="T93" fmla="*/ 12 h 26"/>
                <a:gd name="T94" fmla="*/ 31 w 36"/>
                <a:gd name="T95" fmla="*/ 14 h 26"/>
                <a:gd name="T96" fmla="*/ 29 w 36"/>
                <a:gd name="T97" fmla="*/ 15 h 26"/>
                <a:gd name="T98" fmla="*/ 33 w 36"/>
                <a:gd name="T99" fmla="*/ 19 h 26"/>
                <a:gd name="T100" fmla="*/ 31 w 36"/>
                <a:gd name="T101" fmla="*/ 17 h 26"/>
                <a:gd name="T102" fmla="*/ 33 w 36"/>
                <a:gd name="T103" fmla="*/ 16 h 26"/>
                <a:gd name="T104" fmla="*/ 34 w 36"/>
                <a:gd name="T105" fmla="*/ 17 h 26"/>
                <a:gd name="T106" fmla="*/ 33 w 36"/>
                <a:gd name="T107" fmla="*/ 19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6" h="26">
                  <a:moveTo>
                    <a:pt x="29" y="8"/>
                  </a:moveTo>
                  <a:cubicBezTo>
                    <a:pt x="27" y="8"/>
                    <a:pt x="24" y="8"/>
                    <a:pt x="21" y="8"/>
                  </a:cubicBezTo>
                  <a:cubicBezTo>
                    <a:pt x="22" y="7"/>
                    <a:pt x="23" y="4"/>
                    <a:pt x="23" y="4"/>
                  </a:cubicBezTo>
                  <a:cubicBezTo>
                    <a:pt x="23" y="2"/>
                    <a:pt x="22" y="1"/>
                    <a:pt x="20" y="1"/>
                  </a:cubicBezTo>
                  <a:cubicBezTo>
                    <a:pt x="19" y="0"/>
                    <a:pt x="17" y="1"/>
                    <a:pt x="15" y="2"/>
                  </a:cubicBezTo>
                  <a:cubicBezTo>
                    <a:pt x="14" y="4"/>
                    <a:pt x="13" y="4"/>
                    <a:pt x="12" y="4"/>
                  </a:cubicBezTo>
                  <a:cubicBezTo>
                    <a:pt x="11" y="4"/>
                    <a:pt x="11" y="4"/>
                    <a:pt x="11" y="4"/>
                  </a:cubicBezTo>
                  <a:cubicBezTo>
                    <a:pt x="10" y="4"/>
                    <a:pt x="11" y="4"/>
                    <a:pt x="11" y="4"/>
                  </a:cubicBezTo>
                  <a:cubicBezTo>
                    <a:pt x="13" y="6"/>
                    <a:pt x="15" y="4"/>
                    <a:pt x="16" y="4"/>
                  </a:cubicBezTo>
                  <a:cubicBezTo>
                    <a:pt x="18" y="2"/>
                    <a:pt x="19" y="2"/>
                    <a:pt x="20" y="2"/>
                  </a:cubicBezTo>
                  <a:cubicBezTo>
                    <a:pt x="20" y="2"/>
                    <a:pt x="21" y="3"/>
                    <a:pt x="21" y="4"/>
                  </a:cubicBezTo>
                  <a:cubicBezTo>
                    <a:pt x="21" y="5"/>
                    <a:pt x="20" y="7"/>
                    <a:pt x="19" y="8"/>
                  </a:cubicBezTo>
                  <a:cubicBezTo>
                    <a:pt x="12" y="8"/>
                    <a:pt x="12" y="8"/>
                    <a:pt x="12" y="8"/>
                  </a:cubicBezTo>
                  <a:cubicBezTo>
                    <a:pt x="8" y="8"/>
                    <a:pt x="5" y="8"/>
                    <a:pt x="5" y="9"/>
                  </a:cubicBezTo>
                  <a:cubicBezTo>
                    <a:pt x="2" y="10"/>
                    <a:pt x="0" y="13"/>
                    <a:pt x="0" y="16"/>
                  </a:cubicBezTo>
                  <a:cubicBezTo>
                    <a:pt x="0" y="21"/>
                    <a:pt x="3" y="26"/>
                    <a:pt x="7" y="26"/>
                  </a:cubicBezTo>
                  <a:cubicBezTo>
                    <a:pt x="10" y="26"/>
                    <a:pt x="13" y="23"/>
                    <a:pt x="14" y="20"/>
                  </a:cubicBezTo>
                  <a:cubicBezTo>
                    <a:pt x="16" y="20"/>
                    <a:pt x="20" y="20"/>
                    <a:pt x="22" y="20"/>
                  </a:cubicBezTo>
                  <a:cubicBezTo>
                    <a:pt x="23" y="23"/>
                    <a:pt x="26" y="26"/>
                    <a:pt x="28" y="26"/>
                  </a:cubicBezTo>
                  <a:cubicBezTo>
                    <a:pt x="33" y="26"/>
                    <a:pt x="36" y="22"/>
                    <a:pt x="36" y="16"/>
                  </a:cubicBezTo>
                  <a:cubicBezTo>
                    <a:pt x="36" y="12"/>
                    <a:pt x="33" y="9"/>
                    <a:pt x="29" y="8"/>
                  </a:cubicBezTo>
                  <a:close/>
                  <a:moveTo>
                    <a:pt x="12" y="17"/>
                  </a:moveTo>
                  <a:cubicBezTo>
                    <a:pt x="8" y="17"/>
                    <a:pt x="8" y="17"/>
                    <a:pt x="8" y="17"/>
                  </a:cubicBezTo>
                  <a:cubicBezTo>
                    <a:pt x="8" y="20"/>
                    <a:pt x="8" y="20"/>
                    <a:pt x="8" y="20"/>
                  </a:cubicBezTo>
                  <a:cubicBezTo>
                    <a:pt x="6" y="20"/>
                    <a:pt x="6" y="20"/>
                    <a:pt x="6" y="20"/>
                  </a:cubicBezTo>
                  <a:cubicBezTo>
                    <a:pt x="6" y="17"/>
                    <a:pt x="6" y="17"/>
                    <a:pt x="6" y="17"/>
                  </a:cubicBezTo>
                  <a:cubicBezTo>
                    <a:pt x="3" y="17"/>
                    <a:pt x="3" y="17"/>
                    <a:pt x="3" y="17"/>
                  </a:cubicBezTo>
                  <a:cubicBezTo>
                    <a:pt x="3" y="15"/>
                    <a:pt x="3" y="15"/>
                    <a:pt x="3" y="15"/>
                  </a:cubicBezTo>
                  <a:cubicBezTo>
                    <a:pt x="6" y="15"/>
                    <a:pt x="6" y="15"/>
                    <a:pt x="6" y="15"/>
                  </a:cubicBezTo>
                  <a:cubicBezTo>
                    <a:pt x="6" y="12"/>
                    <a:pt x="6" y="12"/>
                    <a:pt x="6" y="12"/>
                  </a:cubicBezTo>
                  <a:cubicBezTo>
                    <a:pt x="8" y="12"/>
                    <a:pt x="8" y="12"/>
                    <a:pt x="8" y="12"/>
                  </a:cubicBezTo>
                  <a:cubicBezTo>
                    <a:pt x="8" y="15"/>
                    <a:pt x="8" y="15"/>
                    <a:pt x="8" y="15"/>
                  </a:cubicBezTo>
                  <a:cubicBezTo>
                    <a:pt x="12" y="15"/>
                    <a:pt x="12" y="15"/>
                    <a:pt x="12" y="15"/>
                  </a:cubicBezTo>
                  <a:lnTo>
                    <a:pt x="12" y="17"/>
                  </a:lnTo>
                  <a:close/>
                  <a:moveTo>
                    <a:pt x="26" y="19"/>
                  </a:moveTo>
                  <a:cubicBezTo>
                    <a:pt x="25" y="19"/>
                    <a:pt x="24" y="18"/>
                    <a:pt x="24" y="17"/>
                  </a:cubicBezTo>
                  <a:cubicBezTo>
                    <a:pt x="24" y="16"/>
                    <a:pt x="25" y="16"/>
                    <a:pt x="26" y="16"/>
                  </a:cubicBezTo>
                  <a:cubicBezTo>
                    <a:pt x="27" y="16"/>
                    <a:pt x="27" y="16"/>
                    <a:pt x="27" y="17"/>
                  </a:cubicBezTo>
                  <a:cubicBezTo>
                    <a:pt x="27" y="18"/>
                    <a:pt x="27" y="19"/>
                    <a:pt x="26" y="19"/>
                  </a:cubicBezTo>
                  <a:close/>
                  <a:moveTo>
                    <a:pt x="29" y="22"/>
                  </a:moveTo>
                  <a:cubicBezTo>
                    <a:pt x="28" y="22"/>
                    <a:pt x="28" y="22"/>
                    <a:pt x="28" y="21"/>
                  </a:cubicBezTo>
                  <a:cubicBezTo>
                    <a:pt x="28" y="20"/>
                    <a:pt x="28" y="20"/>
                    <a:pt x="29" y="20"/>
                  </a:cubicBezTo>
                  <a:cubicBezTo>
                    <a:pt x="30" y="20"/>
                    <a:pt x="31" y="20"/>
                    <a:pt x="31" y="21"/>
                  </a:cubicBezTo>
                  <a:cubicBezTo>
                    <a:pt x="31" y="22"/>
                    <a:pt x="30" y="22"/>
                    <a:pt x="29" y="22"/>
                  </a:cubicBezTo>
                  <a:close/>
                  <a:moveTo>
                    <a:pt x="29" y="15"/>
                  </a:moveTo>
                  <a:cubicBezTo>
                    <a:pt x="28" y="15"/>
                    <a:pt x="28" y="15"/>
                    <a:pt x="28" y="14"/>
                  </a:cubicBezTo>
                  <a:cubicBezTo>
                    <a:pt x="28" y="13"/>
                    <a:pt x="28" y="12"/>
                    <a:pt x="29" y="12"/>
                  </a:cubicBezTo>
                  <a:cubicBezTo>
                    <a:pt x="31" y="12"/>
                    <a:pt x="31" y="13"/>
                    <a:pt x="31" y="14"/>
                  </a:cubicBezTo>
                  <a:cubicBezTo>
                    <a:pt x="31" y="15"/>
                    <a:pt x="31" y="15"/>
                    <a:pt x="29" y="15"/>
                  </a:cubicBezTo>
                  <a:close/>
                  <a:moveTo>
                    <a:pt x="33" y="19"/>
                  </a:moveTo>
                  <a:cubicBezTo>
                    <a:pt x="32" y="19"/>
                    <a:pt x="31" y="18"/>
                    <a:pt x="31" y="17"/>
                  </a:cubicBezTo>
                  <a:cubicBezTo>
                    <a:pt x="31" y="16"/>
                    <a:pt x="32" y="16"/>
                    <a:pt x="33" y="16"/>
                  </a:cubicBezTo>
                  <a:cubicBezTo>
                    <a:pt x="33" y="16"/>
                    <a:pt x="34" y="16"/>
                    <a:pt x="34" y="17"/>
                  </a:cubicBezTo>
                  <a:cubicBezTo>
                    <a:pt x="34" y="18"/>
                    <a:pt x="33" y="19"/>
                    <a:pt x="33"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79" name="Group 156">
              <a:extLst>
                <a:ext uri="{FF2B5EF4-FFF2-40B4-BE49-F238E27FC236}">
                  <a16:creationId xmlns:a16="http://schemas.microsoft.com/office/drawing/2014/main" id="{78F0CFC0-ABF6-40CA-9110-A15820253B0A}"/>
                </a:ext>
              </a:extLst>
            </p:cNvPr>
            <p:cNvGrpSpPr>
              <a:grpSpLocks noChangeAspect="1"/>
            </p:cNvGrpSpPr>
            <p:nvPr/>
          </p:nvGrpSpPr>
          <p:grpSpPr bwMode="auto">
            <a:xfrm>
              <a:off x="9346930" y="5259756"/>
              <a:ext cx="379957" cy="321072"/>
              <a:chOff x="25" y="1"/>
              <a:chExt cx="542" cy="458"/>
            </a:xfrm>
          </p:grpSpPr>
          <p:sp>
            <p:nvSpPr>
              <p:cNvPr id="181" name="Freeform 157">
                <a:extLst>
                  <a:ext uri="{FF2B5EF4-FFF2-40B4-BE49-F238E27FC236}">
                    <a16:creationId xmlns:a16="http://schemas.microsoft.com/office/drawing/2014/main" id="{A08FF7B3-6EA0-47D7-B09F-3E31BB97ABAC}"/>
                  </a:ext>
                </a:extLst>
              </p:cNvPr>
              <p:cNvSpPr>
                <a:spLocks noEditPoints="1"/>
              </p:cNvSpPr>
              <p:nvPr/>
            </p:nvSpPr>
            <p:spPr bwMode="auto">
              <a:xfrm>
                <a:off x="25" y="69"/>
                <a:ext cx="542" cy="390"/>
              </a:xfrm>
              <a:custGeom>
                <a:avLst/>
                <a:gdLst>
                  <a:gd name="T0" fmla="*/ 0 w 24"/>
                  <a:gd name="T1" fmla="*/ 1 h 17"/>
                  <a:gd name="T2" fmla="*/ 0 w 24"/>
                  <a:gd name="T3" fmla="*/ 16 h 17"/>
                  <a:gd name="T4" fmla="*/ 2 w 24"/>
                  <a:gd name="T5" fmla="*/ 17 h 17"/>
                  <a:gd name="T6" fmla="*/ 22 w 24"/>
                  <a:gd name="T7" fmla="*/ 17 h 17"/>
                  <a:gd name="T8" fmla="*/ 24 w 24"/>
                  <a:gd name="T9" fmla="*/ 16 h 17"/>
                  <a:gd name="T10" fmla="*/ 24 w 24"/>
                  <a:gd name="T11" fmla="*/ 1 h 17"/>
                  <a:gd name="T12" fmla="*/ 22 w 24"/>
                  <a:gd name="T13" fmla="*/ 0 h 17"/>
                  <a:gd name="T14" fmla="*/ 2 w 24"/>
                  <a:gd name="T15" fmla="*/ 0 h 17"/>
                  <a:gd name="T16" fmla="*/ 0 w 24"/>
                  <a:gd name="T17" fmla="*/ 1 h 17"/>
                  <a:gd name="T18" fmla="*/ 9 w 24"/>
                  <a:gd name="T19" fmla="*/ 8 h 17"/>
                  <a:gd name="T20" fmla="*/ 15 w 24"/>
                  <a:gd name="T21" fmla="*/ 2 h 17"/>
                  <a:gd name="T22" fmla="*/ 22 w 24"/>
                  <a:gd name="T23" fmla="*/ 8 h 17"/>
                  <a:gd name="T24" fmla="*/ 15 w 24"/>
                  <a:gd name="T25" fmla="*/ 14 h 17"/>
                  <a:gd name="T26" fmla="*/ 9 w 24"/>
                  <a:gd name="T27" fmla="*/ 8 h 17"/>
                  <a:gd name="T28" fmla="*/ 2 w 24"/>
                  <a:gd name="T29" fmla="*/ 2 h 17"/>
                  <a:gd name="T30" fmla="*/ 3 w 24"/>
                  <a:gd name="T31" fmla="*/ 1 h 17"/>
                  <a:gd name="T32" fmla="*/ 4 w 24"/>
                  <a:gd name="T33" fmla="*/ 1 h 17"/>
                  <a:gd name="T34" fmla="*/ 6 w 24"/>
                  <a:gd name="T35" fmla="*/ 2 h 17"/>
                  <a:gd name="T36" fmla="*/ 4 w 24"/>
                  <a:gd name="T37" fmla="*/ 4 h 17"/>
                  <a:gd name="T38" fmla="*/ 3 w 24"/>
                  <a:gd name="T39" fmla="*/ 4 h 17"/>
                  <a:gd name="T40" fmla="*/ 2 w 24"/>
                  <a:gd name="T41" fmla="*/ 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 h="17">
                    <a:moveTo>
                      <a:pt x="0" y="1"/>
                    </a:moveTo>
                    <a:cubicBezTo>
                      <a:pt x="0" y="16"/>
                      <a:pt x="0" y="16"/>
                      <a:pt x="0" y="16"/>
                    </a:cubicBezTo>
                    <a:cubicBezTo>
                      <a:pt x="0" y="16"/>
                      <a:pt x="1" y="17"/>
                      <a:pt x="2" y="17"/>
                    </a:cubicBezTo>
                    <a:cubicBezTo>
                      <a:pt x="22" y="17"/>
                      <a:pt x="22" y="17"/>
                      <a:pt x="22" y="17"/>
                    </a:cubicBezTo>
                    <a:cubicBezTo>
                      <a:pt x="23" y="17"/>
                      <a:pt x="24" y="16"/>
                      <a:pt x="24" y="16"/>
                    </a:cubicBezTo>
                    <a:cubicBezTo>
                      <a:pt x="24" y="1"/>
                      <a:pt x="24" y="1"/>
                      <a:pt x="24" y="1"/>
                    </a:cubicBezTo>
                    <a:cubicBezTo>
                      <a:pt x="24" y="0"/>
                      <a:pt x="23" y="0"/>
                      <a:pt x="22" y="0"/>
                    </a:cubicBezTo>
                    <a:cubicBezTo>
                      <a:pt x="2" y="0"/>
                      <a:pt x="2" y="0"/>
                      <a:pt x="2" y="0"/>
                    </a:cubicBezTo>
                    <a:cubicBezTo>
                      <a:pt x="1" y="0"/>
                      <a:pt x="0" y="0"/>
                      <a:pt x="0" y="1"/>
                    </a:cubicBezTo>
                    <a:close/>
                    <a:moveTo>
                      <a:pt x="9" y="8"/>
                    </a:moveTo>
                    <a:cubicBezTo>
                      <a:pt x="9" y="5"/>
                      <a:pt x="11" y="2"/>
                      <a:pt x="15" y="2"/>
                    </a:cubicBezTo>
                    <a:cubicBezTo>
                      <a:pt x="19" y="2"/>
                      <a:pt x="22" y="5"/>
                      <a:pt x="22" y="8"/>
                    </a:cubicBezTo>
                    <a:cubicBezTo>
                      <a:pt x="22" y="12"/>
                      <a:pt x="19" y="14"/>
                      <a:pt x="15" y="14"/>
                    </a:cubicBezTo>
                    <a:cubicBezTo>
                      <a:pt x="11" y="14"/>
                      <a:pt x="9" y="12"/>
                      <a:pt x="9" y="8"/>
                    </a:cubicBezTo>
                    <a:close/>
                    <a:moveTo>
                      <a:pt x="2" y="2"/>
                    </a:moveTo>
                    <a:cubicBezTo>
                      <a:pt x="2" y="1"/>
                      <a:pt x="3" y="1"/>
                      <a:pt x="3" y="1"/>
                    </a:cubicBezTo>
                    <a:cubicBezTo>
                      <a:pt x="4" y="1"/>
                      <a:pt x="4" y="1"/>
                      <a:pt x="4" y="1"/>
                    </a:cubicBezTo>
                    <a:cubicBezTo>
                      <a:pt x="5" y="1"/>
                      <a:pt x="6" y="1"/>
                      <a:pt x="6" y="2"/>
                    </a:cubicBezTo>
                    <a:cubicBezTo>
                      <a:pt x="6" y="3"/>
                      <a:pt x="5" y="4"/>
                      <a:pt x="4" y="4"/>
                    </a:cubicBezTo>
                    <a:cubicBezTo>
                      <a:pt x="3" y="4"/>
                      <a:pt x="3" y="4"/>
                      <a:pt x="3" y="4"/>
                    </a:cubicBezTo>
                    <a:cubicBezTo>
                      <a:pt x="3" y="4"/>
                      <a:pt x="2" y="3"/>
                      <a:pt x="2" y="2"/>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2" name="Freeform 158">
                <a:extLst>
                  <a:ext uri="{FF2B5EF4-FFF2-40B4-BE49-F238E27FC236}">
                    <a16:creationId xmlns:a16="http://schemas.microsoft.com/office/drawing/2014/main" id="{2D9F110D-B8C1-4DEA-B207-F3AB61054C64}"/>
                  </a:ext>
                </a:extLst>
              </p:cNvPr>
              <p:cNvSpPr>
                <a:spLocks noEditPoints="1"/>
              </p:cNvSpPr>
              <p:nvPr/>
            </p:nvSpPr>
            <p:spPr bwMode="auto">
              <a:xfrm>
                <a:off x="273" y="161"/>
                <a:ext cx="203" cy="206"/>
              </a:xfrm>
              <a:custGeom>
                <a:avLst/>
                <a:gdLst>
                  <a:gd name="T0" fmla="*/ 0 w 9"/>
                  <a:gd name="T1" fmla="*/ 4 h 9"/>
                  <a:gd name="T2" fmla="*/ 4 w 9"/>
                  <a:gd name="T3" fmla="*/ 9 h 9"/>
                  <a:gd name="T4" fmla="*/ 9 w 9"/>
                  <a:gd name="T5" fmla="*/ 4 h 9"/>
                  <a:gd name="T6" fmla="*/ 4 w 9"/>
                  <a:gd name="T7" fmla="*/ 0 h 9"/>
                  <a:gd name="T8" fmla="*/ 0 w 9"/>
                  <a:gd name="T9" fmla="*/ 4 h 9"/>
                  <a:gd name="T10" fmla="*/ 0 w 9"/>
                  <a:gd name="T11" fmla="*/ 4 h 9"/>
                  <a:gd name="T12" fmla="*/ 4 w 9"/>
                  <a:gd name="T13" fmla="*/ 1 h 9"/>
                  <a:gd name="T14" fmla="*/ 8 w 9"/>
                  <a:gd name="T15" fmla="*/ 4 h 9"/>
                  <a:gd name="T16" fmla="*/ 4 w 9"/>
                  <a:gd name="T17" fmla="*/ 8 h 9"/>
                  <a:gd name="T18" fmla="*/ 0 w 9"/>
                  <a:gd name="T19"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9">
                    <a:moveTo>
                      <a:pt x="0" y="4"/>
                    </a:moveTo>
                    <a:cubicBezTo>
                      <a:pt x="0" y="7"/>
                      <a:pt x="2" y="9"/>
                      <a:pt x="4" y="9"/>
                    </a:cubicBezTo>
                    <a:cubicBezTo>
                      <a:pt x="6" y="9"/>
                      <a:pt x="9" y="7"/>
                      <a:pt x="9" y="4"/>
                    </a:cubicBezTo>
                    <a:cubicBezTo>
                      <a:pt x="9" y="2"/>
                      <a:pt x="6" y="0"/>
                      <a:pt x="4" y="0"/>
                    </a:cubicBezTo>
                    <a:cubicBezTo>
                      <a:pt x="2" y="0"/>
                      <a:pt x="0" y="2"/>
                      <a:pt x="0" y="4"/>
                    </a:cubicBezTo>
                    <a:close/>
                    <a:moveTo>
                      <a:pt x="0" y="4"/>
                    </a:moveTo>
                    <a:cubicBezTo>
                      <a:pt x="0" y="3"/>
                      <a:pt x="2" y="1"/>
                      <a:pt x="4" y="1"/>
                    </a:cubicBezTo>
                    <a:cubicBezTo>
                      <a:pt x="6" y="1"/>
                      <a:pt x="8" y="3"/>
                      <a:pt x="8" y="4"/>
                    </a:cubicBezTo>
                    <a:cubicBezTo>
                      <a:pt x="8" y="6"/>
                      <a:pt x="6" y="8"/>
                      <a:pt x="4" y="8"/>
                    </a:cubicBezTo>
                    <a:cubicBezTo>
                      <a:pt x="2" y="8"/>
                      <a:pt x="0" y="6"/>
                      <a:pt x="0" y="4"/>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3" name="Oval 159">
                <a:extLst>
                  <a:ext uri="{FF2B5EF4-FFF2-40B4-BE49-F238E27FC236}">
                    <a16:creationId xmlns:a16="http://schemas.microsoft.com/office/drawing/2014/main" id="{20E74EBA-03C5-40A9-A88D-87F3F193398F}"/>
                  </a:ext>
                </a:extLst>
              </p:cNvPr>
              <p:cNvSpPr>
                <a:spLocks noChangeArrowheads="1"/>
              </p:cNvSpPr>
              <p:nvPr/>
            </p:nvSpPr>
            <p:spPr bwMode="auto">
              <a:xfrm>
                <a:off x="341" y="230"/>
                <a:ext cx="68" cy="69"/>
              </a:xfrm>
              <a:prstGeom prst="ellipse">
                <a:avLst/>
              </a:pr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4" name="Freeform 160">
                <a:extLst>
                  <a:ext uri="{FF2B5EF4-FFF2-40B4-BE49-F238E27FC236}">
                    <a16:creationId xmlns:a16="http://schemas.microsoft.com/office/drawing/2014/main" id="{0E813642-3C7B-4CCC-B7B2-A003E67554E8}"/>
                  </a:ext>
                </a:extLst>
              </p:cNvPr>
              <p:cNvSpPr>
                <a:spLocks/>
              </p:cNvSpPr>
              <p:nvPr/>
            </p:nvSpPr>
            <p:spPr bwMode="auto">
              <a:xfrm>
                <a:off x="296" y="1"/>
                <a:ext cx="225" cy="45"/>
              </a:xfrm>
              <a:custGeom>
                <a:avLst/>
                <a:gdLst>
                  <a:gd name="T0" fmla="*/ 0 w 10"/>
                  <a:gd name="T1" fmla="*/ 2 h 2"/>
                  <a:gd name="T2" fmla="*/ 0 w 10"/>
                  <a:gd name="T3" fmla="*/ 2 h 2"/>
                  <a:gd name="T4" fmla="*/ 2 w 10"/>
                  <a:gd name="T5" fmla="*/ 0 h 2"/>
                  <a:gd name="T6" fmla="*/ 8 w 10"/>
                  <a:gd name="T7" fmla="*/ 0 h 2"/>
                  <a:gd name="T8" fmla="*/ 10 w 10"/>
                  <a:gd name="T9" fmla="*/ 2 h 2"/>
                  <a:gd name="T10" fmla="*/ 10 w 10"/>
                  <a:gd name="T11" fmla="*/ 2 h 2"/>
                  <a:gd name="T12" fmla="*/ 0 w 10"/>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10" h="2">
                    <a:moveTo>
                      <a:pt x="0" y="2"/>
                    </a:moveTo>
                    <a:cubicBezTo>
                      <a:pt x="0" y="2"/>
                      <a:pt x="0" y="2"/>
                      <a:pt x="0" y="2"/>
                    </a:cubicBezTo>
                    <a:cubicBezTo>
                      <a:pt x="0" y="1"/>
                      <a:pt x="1" y="0"/>
                      <a:pt x="2" y="0"/>
                    </a:cubicBezTo>
                    <a:cubicBezTo>
                      <a:pt x="8" y="0"/>
                      <a:pt x="8" y="0"/>
                      <a:pt x="8" y="0"/>
                    </a:cubicBezTo>
                    <a:cubicBezTo>
                      <a:pt x="9" y="0"/>
                      <a:pt x="10" y="1"/>
                      <a:pt x="10" y="2"/>
                    </a:cubicBezTo>
                    <a:cubicBezTo>
                      <a:pt x="10" y="2"/>
                      <a:pt x="10" y="2"/>
                      <a:pt x="10" y="2"/>
                    </a:cubicBezTo>
                    <a:lnTo>
                      <a:pt x="0" y="2"/>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 name="Freeform 161">
                <a:extLst>
                  <a:ext uri="{FF2B5EF4-FFF2-40B4-BE49-F238E27FC236}">
                    <a16:creationId xmlns:a16="http://schemas.microsoft.com/office/drawing/2014/main" id="{128293D0-DC29-4089-8034-ED4EC0BB1FA7}"/>
                  </a:ext>
                </a:extLst>
              </p:cNvPr>
              <p:cNvSpPr>
                <a:spLocks/>
              </p:cNvSpPr>
              <p:nvPr/>
            </p:nvSpPr>
            <p:spPr bwMode="auto">
              <a:xfrm>
                <a:off x="70" y="23"/>
                <a:ext cx="90" cy="23"/>
              </a:xfrm>
              <a:custGeom>
                <a:avLst/>
                <a:gdLst>
                  <a:gd name="T0" fmla="*/ 0 w 4"/>
                  <a:gd name="T1" fmla="*/ 1 h 1"/>
                  <a:gd name="T2" fmla="*/ 0 w 4"/>
                  <a:gd name="T3" fmla="*/ 1 h 1"/>
                  <a:gd name="T4" fmla="*/ 1 w 4"/>
                  <a:gd name="T5" fmla="*/ 0 h 1"/>
                  <a:gd name="T6" fmla="*/ 4 w 4"/>
                  <a:gd name="T7" fmla="*/ 0 h 1"/>
                  <a:gd name="T8" fmla="*/ 4 w 4"/>
                  <a:gd name="T9" fmla="*/ 1 h 1"/>
                  <a:gd name="T10" fmla="*/ 4 w 4"/>
                  <a:gd name="T11" fmla="*/ 1 h 1"/>
                  <a:gd name="T12" fmla="*/ 0 w 4"/>
                  <a:gd name="T13" fmla="*/ 1 h 1"/>
                </a:gdLst>
                <a:ahLst/>
                <a:cxnLst>
                  <a:cxn ang="0">
                    <a:pos x="T0" y="T1"/>
                  </a:cxn>
                  <a:cxn ang="0">
                    <a:pos x="T2" y="T3"/>
                  </a:cxn>
                  <a:cxn ang="0">
                    <a:pos x="T4" y="T5"/>
                  </a:cxn>
                  <a:cxn ang="0">
                    <a:pos x="T6" y="T7"/>
                  </a:cxn>
                  <a:cxn ang="0">
                    <a:pos x="T8" y="T9"/>
                  </a:cxn>
                  <a:cxn ang="0">
                    <a:pos x="T10" y="T11"/>
                  </a:cxn>
                  <a:cxn ang="0">
                    <a:pos x="T12" y="T13"/>
                  </a:cxn>
                </a:cxnLst>
                <a:rect l="0" t="0" r="r" b="b"/>
                <a:pathLst>
                  <a:path w="4" h="1">
                    <a:moveTo>
                      <a:pt x="0" y="1"/>
                    </a:moveTo>
                    <a:cubicBezTo>
                      <a:pt x="0" y="1"/>
                      <a:pt x="0" y="1"/>
                      <a:pt x="0" y="1"/>
                    </a:cubicBezTo>
                    <a:cubicBezTo>
                      <a:pt x="0" y="0"/>
                      <a:pt x="0" y="0"/>
                      <a:pt x="1" y="0"/>
                    </a:cubicBezTo>
                    <a:cubicBezTo>
                      <a:pt x="4" y="0"/>
                      <a:pt x="4" y="0"/>
                      <a:pt x="4" y="0"/>
                    </a:cubicBezTo>
                    <a:cubicBezTo>
                      <a:pt x="4" y="0"/>
                      <a:pt x="4" y="0"/>
                      <a:pt x="4" y="1"/>
                    </a:cubicBezTo>
                    <a:cubicBezTo>
                      <a:pt x="4" y="1"/>
                      <a:pt x="4" y="1"/>
                      <a:pt x="4" y="1"/>
                    </a:cubicBezTo>
                    <a:lnTo>
                      <a:pt x="0" y="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 name="Freeform 162">
                <a:extLst>
                  <a:ext uri="{FF2B5EF4-FFF2-40B4-BE49-F238E27FC236}">
                    <a16:creationId xmlns:a16="http://schemas.microsoft.com/office/drawing/2014/main" id="{82E3865D-5A8C-4AC5-9733-092B0608407F}"/>
                  </a:ext>
                </a:extLst>
              </p:cNvPr>
              <p:cNvSpPr>
                <a:spLocks noEditPoints="1"/>
              </p:cNvSpPr>
              <p:nvPr/>
            </p:nvSpPr>
            <p:spPr bwMode="auto">
              <a:xfrm>
                <a:off x="25" y="69"/>
                <a:ext cx="542" cy="390"/>
              </a:xfrm>
              <a:custGeom>
                <a:avLst/>
                <a:gdLst>
                  <a:gd name="T0" fmla="*/ 0 w 24"/>
                  <a:gd name="T1" fmla="*/ 1 h 17"/>
                  <a:gd name="T2" fmla="*/ 0 w 24"/>
                  <a:gd name="T3" fmla="*/ 16 h 17"/>
                  <a:gd name="T4" fmla="*/ 2 w 24"/>
                  <a:gd name="T5" fmla="*/ 17 h 17"/>
                  <a:gd name="T6" fmla="*/ 22 w 24"/>
                  <a:gd name="T7" fmla="*/ 17 h 17"/>
                  <a:gd name="T8" fmla="*/ 24 w 24"/>
                  <a:gd name="T9" fmla="*/ 16 h 17"/>
                  <a:gd name="T10" fmla="*/ 24 w 24"/>
                  <a:gd name="T11" fmla="*/ 1 h 17"/>
                  <a:gd name="T12" fmla="*/ 22 w 24"/>
                  <a:gd name="T13" fmla="*/ 0 h 17"/>
                  <a:gd name="T14" fmla="*/ 2 w 24"/>
                  <a:gd name="T15" fmla="*/ 0 h 17"/>
                  <a:gd name="T16" fmla="*/ 0 w 24"/>
                  <a:gd name="T17" fmla="*/ 1 h 17"/>
                  <a:gd name="T18" fmla="*/ 9 w 24"/>
                  <a:gd name="T19" fmla="*/ 8 h 17"/>
                  <a:gd name="T20" fmla="*/ 15 w 24"/>
                  <a:gd name="T21" fmla="*/ 2 h 17"/>
                  <a:gd name="T22" fmla="*/ 22 w 24"/>
                  <a:gd name="T23" fmla="*/ 8 h 17"/>
                  <a:gd name="T24" fmla="*/ 15 w 24"/>
                  <a:gd name="T25" fmla="*/ 14 h 17"/>
                  <a:gd name="T26" fmla="*/ 9 w 24"/>
                  <a:gd name="T27" fmla="*/ 8 h 17"/>
                  <a:gd name="T28" fmla="*/ 2 w 24"/>
                  <a:gd name="T29" fmla="*/ 2 h 17"/>
                  <a:gd name="T30" fmla="*/ 3 w 24"/>
                  <a:gd name="T31" fmla="*/ 1 h 17"/>
                  <a:gd name="T32" fmla="*/ 4 w 24"/>
                  <a:gd name="T33" fmla="*/ 1 h 17"/>
                  <a:gd name="T34" fmla="*/ 6 w 24"/>
                  <a:gd name="T35" fmla="*/ 2 h 17"/>
                  <a:gd name="T36" fmla="*/ 4 w 24"/>
                  <a:gd name="T37" fmla="*/ 4 h 17"/>
                  <a:gd name="T38" fmla="*/ 3 w 24"/>
                  <a:gd name="T39" fmla="*/ 4 h 17"/>
                  <a:gd name="T40" fmla="*/ 2 w 24"/>
                  <a:gd name="T41" fmla="*/ 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 h="17">
                    <a:moveTo>
                      <a:pt x="0" y="1"/>
                    </a:moveTo>
                    <a:cubicBezTo>
                      <a:pt x="0" y="16"/>
                      <a:pt x="0" y="16"/>
                      <a:pt x="0" y="16"/>
                    </a:cubicBezTo>
                    <a:cubicBezTo>
                      <a:pt x="0" y="16"/>
                      <a:pt x="1" y="17"/>
                      <a:pt x="2" y="17"/>
                    </a:cubicBezTo>
                    <a:cubicBezTo>
                      <a:pt x="22" y="17"/>
                      <a:pt x="22" y="17"/>
                      <a:pt x="22" y="17"/>
                    </a:cubicBezTo>
                    <a:cubicBezTo>
                      <a:pt x="23" y="17"/>
                      <a:pt x="24" y="16"/>
                      <a:pt x="24" y="16"/>
                    </a:cubicBezTo>
                    <a:cubicBezTo>
                      <a:pt x="24" y="1"/>
                      <a:pt x="24" y="1"/>
                      <a:pt x="24" y="1"/>
                    </a:cubicBezTo>
                    <a:cubicBezTo>
                      <a:pt x="24" y="0"/>
                      <a:pt x="23" y="0"/>
                      <a:pt x="22" y="0"/>
                    </a:cubicBezTo>
                    <a:cubicBezTo>
                      <a:pt x="2" y="0"/>
                      <a:pt x="2" y="0"/>
                      <a:pt x="2" y="0"/>
                    </a:cubicBezTo>
                    <a:cubicBezTo>
                      <a:pt x="1" y="0"/>
                      <a:pt x="0" y="0"/>
                      <a:pt x="0" y="1"/>
                    </a:cubicBezTo>
                    <a:close/>
                    <a:moveTo>
                      <a:pt x="9" y="8"/>
                    </a:moveTo>
                    <a:cubicBezTo>
                      <a:pt x="9" y="5"/>
                      <a:pt x="11" y="2"/>
                      <a:pt x="15" y="2"/>
                    </a:cubicBezTo>
                    <a:cubicBezTo>
                      <a:pt x="19" y="2"/>
                      <a:pt x="22" y="5"/>
                      <a:pt x="22" y="8"/>
                    </a:cubicBezTo>
                    <a:cubicBezTo>
                      <a:pt x="22" y="12"/>
                      <a:pt x="19" y="14"/>
                      <a:pt x="15" y="14"/>
                    </a:cubicBezTo>
                    <a:cubicBezTo>
                      <a:pt x="11" y="14"/>
                      <a:pt x="9" y="12"/>
                      <a:pt x="9" y="8"/>
                    </a:cubicBezTo>
                    <a:close/>
                    <a:moveTo>
                      <a:pt x="2" y="2"/>
                    </a:moveTo>
                    <a:cubicBezTo>
                      <a:pt x="2" y="1"/>
                      <a:pt x="3" y="1"/>
                      <a:pt x="3" y="1"/>
                    </a:cubicBezTo>
                    <a:cubicBezTo>
                      <a:pt x="4" y="1"/>
                      <a:pt x="4" y="1"/>
                      <a:pt x="4" y="1"/>
                    </a:cubicBezTo>
                    <a:cubicBezTo>
                      <a:pt x="5" y="1"/>
                      <a:pt x="6" y="1"/>
                      <a:pt x="6" y="2"/>
                    </a:cubicBezTo>
                    <a:cubicBezTo>
                      <a:pt x="6" y="3"/>
                      <a:pt x="5" y="4"/>
                      <a:pt x="4" y="4"/>
                    </a:cubicBezTo>
                    <a:cubicBezTo>
                      <a:pt x="3" y="4"/>
                      <a:pt x="3" y="4"/>
                      <a:pt x="3" y="4"/>
                    </a:cubicBezTo>
                    <a:cubicBezTo>
                      <a:pt x="3" y="4"/>
                      <a:pt x="2" y="3"/>
                      <a:pt x="2" y="2"/>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 name="Freeform 163">
                <a:extLst>
                  <a:ext uri="{FF2B5EF4-FFF2-40B4-BE49-F238E27FC236}">
                    <a16:creationId xmlns:a16="http://schemas.microsoft.com/office/drawing/2014/main" id="{598CD592-6F4D-462E-A20E-BF80707B3E2A}"/>
                  </a:ext>
                </a:extLst>
              </p:cNvPr>
              <p:cNvSpPr>
                <a:spLocks noEditPoints="1"/>
              </p:cNvSpPr>
              <p:nvPr/>
            </p:nvSpPr>
            <p:spPr bwMode="auto">
              <a:xfrm>
                <a:off x="273" y="161"/>
                <a:ext cx="203" cy="206"/>
              </a:xfrm>
              <a:custGeom>
                <a:avLst/>
                <a:gdLst>
                  <a:gd name="T0" fmla="*/ 0 w 9"/>
                  <a:gd name="T1" fmla="*/ 4 h 9"/>
                  <a:gd name="T2" fmla="*/ 4 w 9"/>
                  <a:gd name="T3" fmla="*/ 9 h 9"/>
                  <a:gd name="T4" fmla="*/ 9 w 9"/>
                  <a:gd name="T5" fmla="*/ 4 h 9"/>
                  <a:gd name="T6" fmla="*/ 4 w 9"/>
                  <a:gd name="T7" fmla="*/ 0 h 9"/>
                  <a:gd name="T8" fmla="*/ 0 w 9"/>
                  <a:gd name="T9" fmla="*/ 4 h 9"/>
                  <a:gd name="T10" fmla="*/ 0 w 9"/>
                  <a:gd name="T11" fmla="*/ 4 h 9"/>
                  <a:gd name="T12" fmla="*/ 4 w 9"/>
                  <a:gd name="T13" fmla="*/ 1 h 9"/>
                  <a:gd name="T14" fmla="*/ 8 w 9"/>
                  <a:gd name="T15" fmla="*/ 4 h 9"/>
                  <a:gd name="T16" fmla="*/ 4 w 9"/>
                  <a:gd name="T17" fmla="*/ 8 h 9"/>
                  <a:gd name="T18" fmla="*/ 0 w 9"/>
                  <a:gd name="T19"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9">
                    <a:moveTo>
                      <a:pt x="0" y="4"/>
                    </a:moveTo>
                    <a:cubicBezTo>
                      <a:pt x="0" y="7"/>
                      <a:pt x="2" y="9"/>
                      <a:pt x="4" y="9"/>
                    </a:cubicBezTo>
                    <a:cubicBezTo>
                      <a:pt x="6" y="9"/>
                      <a:pt x="9" y="7"/>
                      <a:pt x="9" y="4"/>
                    </a:cubicBezTo>
                    <a:cubicBezTo>
                      <a:pt x="9" y="2"/>
                      <a:pt x="6" y="0"/>
                      <a:pt x="4" y="0"/>
                    </a:cubicBezTo>
                    <a:cubicBezTo>
                      <a:pt x="2" y="0"/>
                      <a:pt x="0" y="2"/>
                      <a:pt x="0" y="4"/>
                    </a:cubicBezTo>
                    <a:close/>
                    <a:moveTo>
                      <a:pt x="0" y="4"/>
                    </a:moveTo>
                    <a:cubicBezTo>
                      <a:pt x="0" y="3"/>
                      <a:pt x="2" y="1"/>
                      <a:pt x="4" y="1"/>
                    </a:cubicBezTo>
                    <a:cubicBezTo>
                      <a:pt x="6" y="1"/>
                      <a:pt x="8" y="3"/>
                      <a:pt x="8" y="4"/>
                    </a:cubicBezTo>
                    <a:cubicBezTo>
                      <a:pt x="8" y="6"/>
                      <a:pt x="6" y="8"/>
                      <a:pt x="4" y="8"/>
                    </a:cubicBezTo>
                    <a:cubicBezTo>
                      <a:pt x="2" y="8"/>
                      <a:pt x="0" y="6"/>
                      <a:pt x="0" y="4"/>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8" name="Oval 164">
                <a:extLst>
                  <a:ext uri="{FF2B5EF4-FFF2-40B4-BE49-F238E27FC236}">
                    <a16:creationId xmlns:a16="http://schemas.microsoft.com/office/drawing/2014/main" id="{E480D413-FF40-4598-8B6C-6EB859CF3040}"/>
                  </a:ext>
                </a:extLst>
              </p:cNvPr>
              <p:cNvSpPr>
                <a:spLocks noChangeArrowheads="1"/>
              </p:cNvSpPr>
              <p:nvPr/>
            </p:nvSpPr>
            <p:spPr bwMode="auto">
              <a:xfrm>
                <a:off x="341" y="230"/>
                <a:ext cx="68" cy="69"/>
              </a:xfrm>
              <a:prstGeom prst="ellipse">
                <a:avLst/>
              </a:pr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 name="Freeform 165">
                <a:extLst>
                  <a:ext uri="{FF2B5EF4-FFF2-40B4-BE49-F238E27FC236}">
                    <a16:creationId xmlns:a16="http://schemas.microsoft.com/office/drawing/2014/main" id="{F52EEF1D-D45F-4AA3-AD9D-0F60D872F61C}"/>
                  </a:ext>
                </a:extLst>
              </p:cNvPr>
              <p:cNvSpPr>
                <a:spLocks/>
              </p:cNvSpPr>
              <p:nvPr/>
            </p:nvSpPr>
            <p:spPr bwMode="auto">
              <a:xfrm>
                <a:off x="296" y="1"/>
                <a:ext cx="225" cy="45"/>
              </a:xfrm>
              <a:custGeom>
                <a:avLst/>
                <a:gdLst>
                  <a:gd name="T0" fmla="*/ 0 w 10"/>
                  <a:gd name="T1" fmla="*/ 2 h 2"/>
                  <a:gd name="T2" fmla="*/ 0 w 10"/>
                  <a:gd name="T3" fmla="*/ 2 h 2"/>
                  <a:gd name="T4" fmla="*/ 2 w 10"/>
                  <a:gd name="T5" fmla="*/ 0 h 2"/>
                  <a:gd name="T6" fmla="*/ 8 w 10"/>
                  <a:gd name="T7" fmla="*/ 0 h 2"/>
                  <a:gd name="T8" fmla="*/ 10 w 10"/>
                  <a:gd name="T9" fmla="*/ 2 h 2"/>
                  <a:gd name="T10" fmla="*/ 10 w 10"/>
                  <a:gd name="T11" fmla="*/ 2 h 2"/>
                  <a:gd name="T12" fmla="*/ 0 w 10"/>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10" h="2">
                    <a:moveTo>
                      <a:pt x="0" y="2"/>
                    </a:moveTo>
                    <a:cubicBezTo>
                      <a:pt x="0" y="2"/>
                      <a:pt x="0" y="2"/>
                      <a:pt x="0" y="2"/>
                    </a:cubicBezTo>
                    <a:cubicBezTo>
                      <a:pt x="0" y="1"/>
                      <a:pt x="1" y="0"/>
                      <a:pt x="2" y="0"/>
                    </a:cubicBezTo>
                    <a:cubicBezTo>
                      <a:pt x="8" y="0"/>
                      <a:pt x="8" y="0"/>
                      <a:pt x="8" y="0"/>
                    </a:cubicBezTo>
                    <a:cubicBezTo>
                      <a:pt x="9" y="0"/>
                      <a:pt x="10" y="1"/>
                      <a:pt x="10" y="2"/>
                    </a:cubicBezTo>
                    <a:cubicBezTo>
                      <a:pt x="10" y="2"/>
                      <a:pt x="10" y="2"/>
                      <a:pt x="10" y="2"/>
                    </a:cubicBezTo>
                    <a:lnTo>
                      <a:pt x="0" y="2"/>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0" name="Freeform 166">
                <a:extLst>
                  <a:ext uri="{FF2B5EF4-FFF2-40B4-BE49-F238E27FC236}">
                    <a16:creationId xmlns:a16="http://schemas.microsoft.com/office/drawing/2014/main" id="{41CBC993-6A1A-48DB-96AA-6FD8FF36BC6C}"/>
                  </a:ext>
                </a:extLst>
              </p:cNvPr>
              <p:cNvSpPr>
                <a:spLocks/>
              </p:cNvSpPr>
              <p:nvPr/>
            </p:nvSpPr>
            <p:spPr bwMode="auto">
              <a:xfrm>
                <a:off x="70" y="23"/>
                <a:ext cx="90" cy="23"/>
              </a:xfrm>
              <a:custGeom>
                <a:avLst/>
                <a:gdLst>
                  <a:gd name="T0" fmla="*/ 0 w 4"/>
                  <a:gd name="T1" fmla="*/ 1 h 1"/>
                  <a:gd name="T2" fmla="*/ 0 w 4"/>
                  <a:gd name="T3" fmla="*/ 1 h 1"/>
                  <a:gd name="T4" fmla="*/ 1 w 4"/>
                  <a:gd name="T5" fmla="*/ 0 h 1"/>
                  <a:gd name="T6" fmla="*/ 4 w 4"/>
                  <a:gd name="T7" fmla="*/ 0 h 1"/>
                  <a:gd name="T8" fmla="*/ 4 w 4"/>
                  <a:gd name="T9" fmla="*/ 1 h 1"/>
                  <a:gd name="T10" fmla="*/ 4 w 4"/>
                  <a:gd name="T11" fmla="*/ 1 h 1"/>
                  <a:gd name="T12" fmla="*/ 0 w 4"/>
                  <a:gd name="T13" fmla="*/ 1 h 1"/>
                </a:gdLst>
                <a:ahLst/>
                <a:cxnLst>
                  <a:cxn ang="0">
                    <a:pos x="T0" y="T1"/>
                  </a:cxn>
                  <a:cxn ang="0">
                    <a:pos x="T2" y="T3"/>
                  </a:cxn>
                  <a:cxn ang="0">
                    <a:pos x="T4" y="T5"/>
                  </a:cxn>
                  <a:cxn ang="0">
                    <a:pos x="T6" y="T7"/>
                  </a:cxn>
                  <a:cxn ang="0">
                    <a:pos x="T8" y="T9"/>
                  </a:cxn>
                  <a:cxn ang="0">
                    <a:pos x="T10" y="T11"/>
                  </a:cxn>
                  <a:cxn ang="0">
                    <a:pos x="T12" y="T13"/>
                  </a:cxn>
                </a:cxnLst>
                <a:rect l="0" t="0" r="r" b="b"/>
                <a:pathLst>
                  <a:path w="4" h="1">
                    <a:moveTo>
                      <a:pt x="0" y="1"/>
                    </a:moveTo>
                    <a:cubicBezTo>
                      <a:pt x="0" y="1"/>
                      <a:pt x="0" y="1"/>
                      <a:pt x="0" y="1"/>
                    </a:cubicBezTo>
                    <a:cubicBezTo>
                      <a:pt x="0" y="0"/>
                      <a:pt x="0" y="0"/>
                      <a:pt x="1" y="0"/>
                    </a:cubicBezTo>
                    <a:cubicBezTo>
                      <a:pt x="4" y="0"/>
                      <a:pt x="4" y="0"/>
                      <a:pt x="4" y="0"/>
                    </a:cubicBezTo>
                    <a:cubicBezTo>
                      <a:pt x="4" y="0"/>
                      <a:pt x="4" y="0"/>
                      <a:pt x="4" y="1"/>
                    </a:cubicBezTo>
                    <a:cubicBezTo>
                      <a:pt x="4" y="1"/>
                      <a:pt x="4" y="1"/>
                      <a:pt x="4" y="1"/>
                    </a:cubicBezTo>
                    <a:lnTo>
                      <a:pt x="0" y="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00" name="Freeform 173">
              <a:extLst>
                <a:ext uri="{FF2B5EF4-FFF2-40B4-BE49-F238E27FC236}">
                  <a16:creationId xmlns:a16="http://schemas.microsoft.com/office/drawing/2014/main" id="{03456D41-C155-4C05-B66F-FEA70AA5CEB9}"/>
                </a:ext>
              </a:extLst>
            </p:cNvPr>
            <p:cNvSpPr>
              <a:spLocks noEditPoints="1"/>
            </p:cNvSpPr>
            <p:nvPr/>
          </p:nvSpPr>
          <p:spPr bwMode="auto">
            <a:xfrm>
              <a:off x="6507933" y="3331256"/>
              <a:ext cx="496904" cy="344487"/>
            </a:xfrm>
            <a:custGeom>
              <a:avLst/>
              <a:gdLst>
                <a:gd name="T0" fmla="*/ 12 w 25"/>
                <a:gd name="T1" fmla="*/ 14 h 16"/>
                <a:gd name="T2" fmla="*/ 13 w 25"/>
                <a:gd name="T3" fmla="*/ 11 h 16"/>
                <a:gd name="T4" fmla="*/ 19 w 25"/>
                <a:gd name="T5" fmla="*/ 7 h 16"/>
                <a:gd name="T6" fmla="*/ 18 w 25"/>
                <a:gd name="T7" fmla="*/ 1 h 16"/>
                <a:gd name="T8" fmla="*/ 11 w 25"/>
                <a:gd name="T9" fmla="*/ 2 h 16"/>
                <a:gd name="T10" fmla="*/ 5 w 25"/>
                <a:gd name="T11" fmla="*/ 6 h 16"/>
                <a:gd name="T12" fmla="*/ 6 w 25"/>
                <a:gd name="T13" fmla="*/ 12 h 16"/>
                <a:gd name="T14" fmla="*/ 10 w 25"/>
                <a:gd name="T15" fmla="*/ 11 h 16"/>
                <a:gd name="T16" fmla="*/ 9 w 25"/>
                <a:gd name="T17" fmla="*/ 11 h 16"/>
                <a:gd name="T18" fmla="*/ 6 w 25"/>
                <a:gd name="T19" fmla="*/ 10 h 16"/>
                <a:gd name="T20" fmla="*/ 7 w 25"/>
                <a:gd name="T21" fmla="*/ 10 h 16"/>
                <a:gd name="T22" fmla="*/ 8 w 25"/>
                <a:gd name="T23" fmla="*/ 9 h 16"/>
                <a:gd name="T24" fmla="*/ 6 w 25"/>
                <a:gd name="T25" fmla="*/ 11 h 16"/>
                <a:gd name="T26" fmla="*/ 6 w 25"/>
                <a:gd name="T27" fmla="*/ 11 h 16"/>
                <a:gd name="T28" fmla="*/ 8 w 25"/>
                <a:gd name="T29" fmla="*/ 8 h 16"/>
                <a:gd name="T30" fmla="*/ 10 w 25"/>
                <a:gd name="T31" fmla="*/ 10 h 16"/>
                <a:gd name="T32" fmla="*/ 11 w 25"/>
                <a:gd name="T33" fmla="*/ 7 h 16"/>
                <a:gd name="T34" fmla="*/ 6 w 25"/>
                <a:gd name="T35" fmla="*/ 11 h 16"/>
                <a:gd name="T36" fmla="*/ 6 w 25"/>
                <a:gd name="T37" fmla="*/ 12 h 16"/>
                <a:gd name="T38" fmla="*/ 4 w 25"/>
                <a:gd name="T39" fmla="*/ 11 h 16"/>
                <a:gd name="T40" fmla="*/ 5 w 25"/>
                <a:gd name="T41" fmla="*/ 10 h 16"/>
                <a:gd name="T42" fmla="*/ 5 w 25"/>
                <a:gd name="T43" fmla="*/ 10 h 16"/>
                <a:gd name="T44" fmla="*/ 5 w 25"/>
                <a:gd name="T45" fmla="*/ 9 h 16"/>
                <a:gd name="T46" fmla="*/ 9 w 25"/>
                <a:gd name="T47" fmla="*/ 12 h 16"/>
                <a:gd name="T48" fmla="*/ 8 w 25"/>
                <a:gd name="T49" fmla="*/ 12 h 16"/>
                <a:gd name="T50" fmla="*/ 6 w 25"/>
                <a:gd name="T51" fmla="*/ 12 h 16"/>
                <a:gd name="T52" fmla="*/ 6 w 25"/>
                <a:gd name="T53" fmla="*/ 15 h 16"/>
                <a:gd name="T54" fmla="*/ 6 w 25"/>
                <a:gd name="T55" fmla="*/ 15 h 16"/>
                <a:gd name="T56" fmla="*/ 4 w 25"/>
                <a:gd name="T57" fmla="*/ 15 h 16"/>
                <a:gd name="T58" fmla="*/ 2 w 25"/>
                <a:gd name="T59" fmla="*/ 14 h 16"/>
                <a:gd name="T60" fmla="*/ 1 w 25"/>
                <a:gd name="T61" fmla="*/ 12 h 16"/>
                <a:gd name="T62" fmla="*/ 4 w 25"/>
                <a:gd name="T63" fmla="*/ 11 h 16"/>
                <a:gd name="T64" fmla="*/ 2 w 25"/>
                <a:gd name="T65" fmla="*/ 8 h 16"/>
                <a:gd name="T66" fmla="*/ 5 w 25"/>
                <a:gd name="T67" fmla="*/ 10 h 16"/>
                <a:gd name="T68" fmla="*/ 19 w 25"/>
                <a:gd name="T69" fmla="*/ 11 h 16"/>
                <a:gd name="T70" fmla="*/ 21 w 25"/>
                <a:gd name="T71" fmla="*/ 11 h 16"/>
                <a:gd name="T72" fmla="*/ 20 w 25"/>
                <a:gd name="T73" fmla="*/ 10 h 16"/>
                <a:gd name="T74" fmla="*/ 20 w 25"/>
                <a:gd name="T75" fmla="*/ 10 h 16"/>
                <a:gd name="T76" fmla="*/ 21 w 25"/>
                <a:gd name="T77" fmla="*/ 10 h 16"/>
                <a:gd name="T78" fmla="*/ 21 w 25"/>
                <a:gd name="T79" fmla="*/ 11 h 16"/>
                <a:gd name="T80" fmla="*/ 24 w 25"/>
                <a:gd name="T81" fmla="*/ 11 h 16"/>
                <a:gd name="T82" fmla="*/ 24 w 25"/>
                <a:gd name="T83" fmla="*/ 12 h 16"/>
                <a:gd name="T84" fmla="*/ 21 w 25"/>
                <a:gd name="T85" fmla="*/ 11 h 16"/>
                <a:gd name="T86" fmla="*/ 22 w 25"/>
                <a:gd name="T87" fmla="*/ 15 h 16"/>
                <a:gd name="T88" fmla="*/ 22 w 25"/>
                <a:gd name="T89" fmla="*/ 15 h 16"/>
                <a:gd name="T90" fmla="*/ 19 w 25"/>
                <a:gd name="T91" fmla="*/ 15 h 16"/>
                <a:gd name="T92" fmla="*/ 18 w 25"/>
                <a:gd name="T93" fmla="*/ 14 h 16"/>
                <a:gd name="T94" fmla="*/ 16 w 25"/>
                <a:gd name="T95" fmla="*/ 12 h 16"/>
                <a:gd name="T96" fmla="*/ 19 w 25"/>
                <a:gd name="T97" fmla="*/ 11 h 16"/>
                <a:gd name="T98" fmla="*/ 17 w 25"/>
                <a:gd name="T99" fmla="*/ 9 h 16"/>
                <a:gd name="T100" fmla="*/ 19 w 25"/>
                <a:gd name="T101" fmla="*/ 10 h 16"/>
                <a:gd name="T102" fmla="*/ 20 w 25"/>
                <a:gd name="T103" fmla="*/ 10 h 16"/>
                <a:gd name="T104" fmla="*/ 23 w 25"/>
                <a:gd name="T105" fmla="*/ 8 h 16"/>
                <a:gd name="T106" fmla="*/ 20 w 25"/>
                <a:gd name="T107" fmla="*/ 12 h 16"/>
                <a:gd name="T108" fmla="*/ 17 w 25"/>
                <a:gd name="T109" fmla="*/ 14 h 16"/>
                <a:gd name="T110" fmla="*/ 19 w 25"/>
                <a:gd name="T111" fmla="*/ 10 h 16"/>
                <a:gd name="T112" fmla="*/ 18 w 25"/>
                <a:gd name="T113" fmla="*/ 7 h 16"/>
                <a:gd name="T114" fmla="*/ 12 w 25"/>
                <a:gd name="T115" fmla="*/ 12 h 16"/>
                <a:gd name="T116" fmla="*/ 9 w 25"/>
                <a:gd name="T117" fmla="*/ 12 h 16"/>
                <a:gd name="T118" fmla="*/ 5 w 25"/>
                <a:gd name="T119" fmla="*/ 12 h 16"/>
                <a:gd name="T120" fmla="*/ 4 w 25"/>
                <a:gd name="T121"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5" h="16">
                  <a:moveTo>
                    <a:pt x="0" y="11"/>
                  </a:moveTo>
                  <a:cubicBezTo>
                    <a:pt x="0" y="14"/>
                    <a:pt x="2" y="16"/>
                    <a:pt x="5" y="16"/>
                  </a:cubicBezTo>
                  <a:cubicBezTo>
                    <a:pt x="7" y="16"/>
                    <a:pt x="8" y="14"/>
                    <a:pt x="9" y="13"/>
                  </a:cubicBezTo>
                  <a:cubicBezTo>
                    <a:pt x="9" y="13"/>
                    <a:pt x="10" y="13"/>
                    <a:pt x="11" y="13"/>
                  </a:cubicBezTo>
                  <a:cubicBezTo>
                    <a:pt x="11" y="13"/>
                    <a:pt x="11" y="13"/>
                    <a:pt x="11" y="13"/>
                  </a:cubicBezTo>
                  <a:cubicBezTo>
                    <a:pt x="11" y="13"/>
                    <a:pt x="12" y="13"/>
                    <a:pt x="12" y="13"/>
                  </a:cubicBezTo>
                  <a:cubicBezTo>
                    <a:pt x="12" y="14"/>
                    <a:pt x="12" y="14"/>
                    <a:pt x="12" y="14"/>
                  </a:cubicBezTo>
                  <a:cubicBezTo>
                    <a:pt x="12" y="14"/>
                    <a:pt x="12" y="14"/>
                    <a:pt x="12" y="14"/>
                  </a:cubicBezTo>
                  <a:cubicBezTo>
                    <a:pt x="12" y="14"/>
                    <a:pt x="12" y="14"/>
                    <a:pt x="12" y="14"/>
                  </a:cubicBezTo>
                  <a:cubicBezTo>
                    <a:pt x="12" y="14"/>
                    <a:pt x="12" y="14"/>
                    <a:pt x="12" y="14"/>
                  </a:cubicBezTo>
                  <a:cubicBezTo>
                    <a:pt x="13" y="14"/>
                    <a:pt x="13" y="14"/>
                    <a:pt x="13" y="14"/>
                  </a:cubicBezTo>
                  <a:cubicBezTo>
                    <a:pt x="13" y="14"/>
                    <a:pt x="13" y="14"/>
                    <a:pt x="13" y="14"/>
                  </a:cubicBezTo>
                  <a:cubicBezTo>
                    <a:pt x="13" y="14"/>
                    <a:pt x="13" y="14"/>
                    <a:pt x="13" y="14"/>
                  </a:cubicBezTo>
                  <a:cubicBezTo>
                    <a:pt x="13" y="14"/>
                    <a:pt x="13" y="14"/>
                    <a:pt x="13" y="14"/>
                  </a:cubicBezTo>
                  <a:cubicBezTo>
                    <a:pt x="12" y="13"/>
                    <a:pt x="12" y="13"/>
                    <a:pt x="12" y="13"/>
                  </a:cubicBezTo>
                  <a:cubicBezTo>
                    <a:pt x="13" y="13"/>
                    <a:pt x="13" y="12"/>
                    <a:pt x="13" y="11"/>
                  </a:cubicBezTo>
                  <a:cubicBezTo>
                    <a:pt x="13" y="11"/>
                    <a:pt x="13" y="11"/>
                    <a:pt x="13" y="11"/>
                  </a:cubicBezTo>
                  <a:cubicBezTo>
                    <a:pt x="18" y="5"/>
                    <a:pt x="18" y="5"/>
                    <a:pt x="18" y="5"/>
                  </a:cubicBezTo>
                  <a:cubicBezTo>
                    <a:pt x="18" y="6"/>
                    <a:pt x="18" y="6"/>
                    <a:pt x="18" y="7"/>
                  </a:cubicBezTo>
                  <a:cubicBezTo>
                    <a:pt x="17" y="7"/>
                    <a:pt x="15" y="9"/>
                    <a:pt x="15" y="11"/>
                  </a:cubicBezTo>
                  <a:cubicBezTo>
                    <a:pt x="15" y="14"/>
                    <a:pt x="18" y="16"/>
                    <a:pt x="20" y="16"/>
                  </a:cubicBezTo>
                  <a:cubicBezTo>
                    <a:pt x="23" y="16"/>
                    <a:pt x="25" y="14"/>
                    <a:pt x="25" y="11"/>
                  </a:cubicBezTo>
                  <a:cubicBezTo>
                    <a:pt x="25" y="8"/>
                    <a:pt x="23" y="6"/>
                    <a:pt x="20" y="6"/>
                  </a:cubicBezTo>
                  <a:cubicBezTo>
                    <a:pt x="20" y="6"/>
                    <a:pt x="19" y="6"/>
                    <a:pt x="19" y="7"/>
                  </a:cubicBezTo>
                  <a:cubicBezTo>
                    <a:pt x="18" y="5"/>
                    <a:pt x="18" y="4"/>
                    <a:pt x="18" y="3"/>
                  </a:cubicBezTo>
                  <a:cubicBezTo>
                    <a:pt x="17" y="2"/>
                    <a:pt x="18" y="2"/>
                    <a:pt x="18" y="2"/>
                  </a:cubicBezTo>
                  <a:cubicBezTo>
                    <a:pt x="19" y="2"/>
                    <a:pt x="19" y="2"/>
                    <a:pt x="19" y="2"/>
                  </a:cubicBezTo>
                  <a:cubicBezTo>
                    <a:pt x="19" y="2"/>
                    <a:pt x="19" y="2"/>
                    <a:pt x="19" y="2"/>
                  </a:cubicBezTo>
                  <a:cubicBezTo>
                    <a:pt x="19" y="2"/>
                    <a:pt x="19" y="1"/>
                    <a:pt x="19" y="1"/>
                  </a:cubicBezTo>
                  <a:cubicBezTo>
                    <a:pt x="18" y="1"/>
                    <a:pt x="18" y="1"/>
                    <a:pt x="18" y="1"/>
                  </a:cubicBezTo>
                  <a:cubicBezTo>
                    <a:pt x="18" y="0"/>
                    <a:pt x="18" y="0"/>
                    <a:pt x="17" y="1"/>
                  </a:cubicBezTo>
                  <a:cubicBezTo>
                    <a:pt x="17" y="1"/>
                    <a:pt x="17" y="1"/>
                    <a:pt x="18" y="1"/>
                  </a:cubicBezTo>
                  <a:cubicBezTo>
                    <a:pt x="18" y="1"/>
                    <a:pt x="18" y="1"/>
                    <a:pt x="18" y="1"/>
                  </a:cubicBezTo>
                  <a:cubicBezTo>
                    <a:pt x="17" y="2"/>
                    <a:pt x="16" y="2"/>
                    <a:pt x="17" y="4"/>
                  </a:cubicBezTo>
                  <a:cubicBezTo>
                    <a:pt x="17" y="4"/>
                    <a:pt x="17" y="4"/>
                    <a:pt x="17" y="5"/>
                  </a:cubicBezTo>
                  <a:cubicBezTo>
                    <a:pt x="16" y="5"/>
                    <a:pt x="13" y="5"/>
                    <a:pt x="10" y="5"/>
                  </a:cubicBezTo>
                  <a:cubicBezTo>
                    <a:pt x="10" y="3"/>
                    <a:pt x="10" y="3"/>
                    <a:pt x="10" y="3"/>
                  </a:cubicBezTo>
                  <a:cubicBezTo>
                    <a:pt x="11" y="3"/>
                    <a:pt x="11" y="3"/>
                    <a:pt x="11" y="3"/>
                  </a:cubicBezTo>
                  <a:cubicBezTo>
                    <a:pt x="11" y="3"/>
                    <a:pt x="11" y="3"/>
                    <a:pt x="11" y="3"/>
                  </a:cubicBezTo>
                  <a:cubicBezTo>
                    <a:pt x="11" y="2"/>
                    <a:pt x="11" y="2"/>
                    <a:pt x="11" y="2"/>
                  </a:cubicBezTo>
                  <a:cubicBezTo>
                    <a:pt x="8" y="2"/>
                    <a:pt x="8" y="2"/>
                    <a:pt x="8" y="2"/>
                  </a:cubicBezTo>
                  <a:cubicBezTo>
                    <a:pt x="8" y="2"/>
                    <a:pt x="8" y="3"/>
                    <a:pt x="8" y="3"/>
                  </a:cubicBezTo>
                  <a:cubicBezTo>
                    <a:pt x="8" y="3"/>
                    <a:pt x="8" y="4"/>
                    <a:pt x="8" y="4"/>
                  </a:cubicBezTo>
                  <a:cubicBezTo>
                    <a:pt x="9" y="3"/>
                    <a:pt x="9" y="3"/>
                    <a:pt x="9" y="3"/>
                  </a:cubicBezTo>
                  <a:cubicBezTo>
                    <a:pt x="10" y="5"/>
                    <a:pt x="10" y="5"/>
                    <a:pt x="10" y="5"/>
                  </a:cubicBezTo>
                  <a:cubicBezTo>
                    <a:pt x="9" y="6"/>
                    <a:pt x="9" y="6"/>
                    <a:pt x="9" y="6"/>
                  </a:cubicBezTo>
                  <a:cubicBezTo>
                    <a:pt x="9" y="6"/>
                    <a:pt x="8" y="7"/>
                    <a:pt x="7" y="7"/>
                  </a:cubicBezTo>
                  <a:cubicBezTo>
                    <a:pt x="7" y="7"/>
                    <a:pt x="6" y="6"/>
                    <a:pt x="5" y="6"/>
                  </a:cubicBezTo>
                  <a:cubicBezTo>
                    <a:pt x="2" y="6"/>
                    <a:pt x="0" y="8"/>
                    <a:pt x="0" y="11"/>
                  </a:cubicBezTo>
                  <a:close/>
                  <a:moveTo>
                    <a:pt x="1" y="11"/>
                  </a:moveTo>
                  <a:cubicBezTo>
                    <a:pt x="4" y="11"/>
                    <a:pt x="4" y="11"/>
                    <a:pt x="4" y="11"/>
                  </a:cubicBezTo>
                  <a:cubicBezTo>
                    <a:pt x="4" y="11"/>
                    <a:pt x="4" y="11"/>
                    <a:pt x="4" y="11"/>
                  </a:cubicBezTo>
                  <a:cubicBezTo>
                    <a:pt x="1" y="12"/>
                    <a:pt x="1" y="12"/>
                    <a:pt x="1" y="12"/>
                  </a:cubicBezTo>
                  <a:cubicBezTo>
                    <a:pt x="1" y="12"/>
                    <a:pt x="1" y="11"/>
                    <a:pt x="1" y="11"/>
                  </a:cubicBezTo>
                  <a:close/>
                  <a:moveTo>
                    <a:pt x="8" y="14"/>
                  </a:moveTo>
                  <a:cubicBezTo>
                    <a:pt x="6" y="12"/>
                    <a:pt x="6" y="12"/>
                    <a:pt x="6" y="12"/>
                  </a:cubicBezTo>
                  <a:cubicBezTo>
                    <a:pt x="6" y="12"/>
                    <a:pt x="6" y="12"/>
                    <a:pt x="6" y="12"/>
                  </a:cubicBezTo>
                  <a:cubicBezTo>
                    <a:pt x="8" y="14"/>
                    <a:pt x="8" y="14"/>
                    <a:pt x="8" y="14"/>
                  </a:cubicBezTo>
                  <a:cubicBezTo>
                    <a:pt x="8" y="14"/>
                    <a:pt x="8" y="14"/>
                    <a:pt x="8" y="14"/>
                  </a:cubicBezTo>
                  <a:close/>
                  <a:moveTo>
                    <a:pt x="10" y="11"/>
                  </a:moveTo>
                  <a:cubicBezTo>
                    <a:pt x="10" y="11"/>
                    <a:pt x="11" y="11"/>
                    <a:pt x="11" y="10"/>
                  </a:cubicBezTo>
                  <a:cubicBezTo>
                    <a:pt x="11" y="11"/>
                    <a:pt x="11" y="11"/>
                    <a:pt x="11" y="11"/>
                  </a:cubicBezTo>
                  <a:cubicBezTo>
                    <a:pt x="11" y="11"/>
                    <a:pt x="11" y="11"/>
                    <a:pt x="11" y="11"/>
                  </a:cubicBezTo>
                  <a:lnTo>
                    <a:pt x="10" y="11"/>
                  </a:lnTo>
                  <a:close/>
                  <a:moveTo>
                    <a:pt x="11" y="10"/>
                  </a:moveTo>
                  <a:cubicBezTo>
                    <a:pt x="11" y="10"/>
                    <a:pt x="11" y="10"/>
                    <a:pt x="11" y="10"/>
                  </a:cubicBezTo>
                  <a:cubicBezTo>
                    <a:pt x="10" y="9"/>
                    <a:pt x="10" y="9"/>
                    <a:pt x="10" y="9"/>
                  </a:cubicBezTo>
                  <a:cubicBezTo>
                    <a:pt x="11" y="9"/>
                    <a:pt x="11" y="9"/>
                    <a:pt x="11" y="9"/>
                  </a:cubicBezTo>
                  <a:cubicBezTo>
                    <a:pt x="11" y="9"/>
                    <a:pt x="11" y="9"/>
                    <a:pt x="11" y="9"/>
                  </a:cubicBezTo>
                  <a:lnTo>
                    <a:pt x="11" y="10"/>
                  </a:lnTo>
                  <a:close/>
                  <a:moveTo>
                    <a:pt x="10" y="11"/>
                  </a:moveTo>
                  <a:cubicBezTo>
                    <a:pt x="9" y="11"/>
                    <a:pt x="9" y="11"/>
                    <a:pt x="9" y="11"/>
                  </a:cubicBezTo>
                  <a:cubicBezTo>
                    <a:pt x="9" y="11"/>
                    <a:pt x="9" y="11"/>
                    <a:pt x="9" y="11"/>
                  </a:cubicBezTo>
                  <a:cubicBezTo>
                    <a:pt x="9" y="11"/>
                    <a:pt x="9" y="10"/>
                    <a:pt x="9" y="10"/>
                  </a:cubicBezTo>
                  <a:cubicBezTo>
                    <a:pt x="10" y="10"/>
                    <a:pt x="10" y="10"/>
                    <a:pt x="11" y="10"/>
                  </a:cubicBezTo>
                  <a:cubicBezTo>
                    <a:pt x="11" y="10"/>
                    <a:pt x="11" y="10"/>
                    <a:pt x="11" y="10"/>
                  </a:cubicBezTo>
                  <a:cubicBezTo>
                    <a:pt x="10" y="10"/>
                    <a:pt x="10" y="11"/>
                    <a:pt x="10" y="11"/>
                  </a:cubicBezTo>
                  <a:close/>
                  <a:moveTo>
                    <a:pt x="8" y="9"/>
                  </a:moveTo>
                  <a:cubicBezTo>
                    <a:pt x="6" y="10"/>
                    <a:pt x="6" y="10"/>
                    <a:pt x="6" y="10"/>
                  </a:cubicBezTo>
                  <a:cubicBezTo>
                    <a:pt x="6" y="10"/>
                    <a:pt x="6" y="10"/>
                    <a:pt x="6" y="10"/>
                  </a:cubicBezTo>
                  <a:cubicBezTo>
                    <a:pt x="6" y="10"/>
                    <a:pt x="6" y="10"/>
                    <a:pt x="6" y="10"/>
                  </a:cubicBezTo>
                  <a:cubicBezTo>
                    <a:pt x="8" y="8"/>
                    <a:pt x="8" y="8"/>
                    <a:pt x="8" y="8"/>
                  </a:cubicBezTo>
                  <a:cubicBezTo>
                    <a:pt x="8" y="8"/>
                    <a:pt x="8" y="8"/>
                    <a:pt x="8" y="9"/>
                  </a:cubicBezTo>
                  <a:close/>
                  <a:moveTo>
                    <a:pt x="6" y="10"/>
                  </a:moveTo>
                  <a:cubicBezTo>
                    <a:pt x="6" y="10"/>
                    <a:pt x="6" y="10"/>
                    <a:pt x="6" y="10"/>
                  </a:cubicBezTo>
                  <a:cubicBezTo>
                    <a:pt x="6" y="10"/>
                    <a:pt x="6" y="10"/>
                    <a:pt x="6" y="10"/>
                  </a:cubicBezTo>
                  <a:close/>
                  <a:moveTo>
                    <a:pt x="6" y="10"/>
                  </a:moveTo>
                  <a:cubicBezTo>
                    <a:pt x="6" y="10"/>
                    <a:pt x="6" y="10"/>
                    <a:pt x="7" y="10"/>
                  </a:cubicBezTo>
                  <a:cubicBezTo>
                    <a:pt x="6" y="11"/>
                    <a:pt x="6" y="11"/>
                    <a:pt x="6" y="11"/>
                  </a:cubicBezTo>
                  <a:cubicBezTo>
                    <a:pt x="6" y="11"/>
                    <a:pt x="6" y="11"/>
                    <a:pt x="6" y="11"/>
                  </a:cubicBezTo>
                  <a:cubicBezTo>
                    <a:pt x="6" y="11"/>
                    <a:pt x="6" y="11"/>
                    <a:pt x="6" y="11"/>
                  </a:cubicBezTo>
                  <a:lnTo>
                    <a:pt x="6" y="10"/>
                  </a:lnTo>
                  <a:close/>
                  <a:moveTo>
                    <a:pt x="8" y="9"/>
                  </a:moveTo>
                  <a:cubicBezTo>
                    <a:pt x="7" y="10"/>
                    <a:pt x="7" y="10"/>
                    <a:pt x="7" y="10"/>
                  </a:cubicBezTo>
                  <a:cubicBezTo>
                    <a:pt x="7" y="10"/>
                    <a:pt x="7" y="10"/>
                    <a:pt x="7" y="10"/>
                  </a:cubicBezTo>
                  <a:cubicBezTo>
                    <a:pt x="8" y="9"/>
                    <a:pt x="8" y="9"/>
                    <a:pt x="8" y="9"/>
                  </a:cubicBezTo>
                  <a:close/>
                  <a:moveTo>
                    <a:pt x="8" y="10"/>
                  </a:moveTo>
                  <a:cubicBezTo>
                    <a:pt x="8" y="10"/>
                    <a:pt x="8" y="10"/>
                    <a:pt x="8" y="10"/>
                  </a:cubicBezTo>
                  <a:cubicBezTo>
                    <a:pt x="8" y="9"/>
                    <a:pt x="8" y="9"/>
                    <a:pt x="8" y="9"/>
                  </a:cubicBezTo>
                  <a:cubicBezTo>
                    <a:pt x="8" y="10"/>
                    <a:pt x="8" y="10"/>
                    <a:pt x="8" y="10"/>
                  </a:cubicBezTo>
                  <a:close/>
                  <a:moveTo>
                    <a:pt x="8" y="10"/>
                  </a:moveTo>
                  <a:cubicBezTo>
                    <a:pt x="9" y="10"/>
                    <a:pt x="9" y="10"/>
                    <a:pt x="9" y="10"/>
                  </a:cubicBezTo>
                  <a:cubicBezTo>
                    <a:pt x="6" y="11"/>
                    <a:pt x="6" y="11"/>
                    <a:pt x="6" y="11"/>
                  </a:cubicBezTo>
                  <a:cubicBezTo>
                    <a:pt x="6" y="11"/>
                    <a:pt x="6" y="11"/>
                    <a:pt x="6" y="11"/>
                  </a:cubicBezTo>
                  <a:cubicBezTo>
                    <a:pt x="7" y="10"/>
                    <a:pt x="7" y="10"/>
                    <a:pt x="7" y="10"/>
                  </a:cubicBezTo>
                  <a:cubicBezTo>
                    <a:pt x="8" y="10"/>
                    <a:pt x="8" y="10"/>
                    <a:pt x="8" y="10"/>
                  </a:cubicBezTo>
                  <a:close/>
                  <a:moveTo>
                    <a:pt x="9" y="11"/>
                  </a:moveTo>
                  <a:cubicBezTo>
                    <a:pt x="8" y="11"/>
                    <a:pt x="8" y="11"/>
                    <a:pt x="8" y="11"/>
                  </a:cubicBezTo>
                  <a:cubicBezTo>
                    <a:pt x="9" y="11"/>
                    <a:pt x="9" y="11"/>
                    <a:pt x="9" y="11"/>
                  </a:cubicBezTo>
                  <a:cubicBezTo>
                    <a:pt x="9" y="11"/>
                    <a:pt x="9" y="11"/>
                    <a:pt x="9" y="11"/>
                  </a:cubicBezTo>
                  <a:close/>
                  <a:moveTo>
                    <a:pt x="8" y="11"/>
                  </a:moveTo>
                  <a:cubicBezTo>
                    <a:pt x="6" y="11"/>
                    <a:pt x="6" y="11"/>
                    <a:pt x="6" y="11"/>
                  </a:cubicBezTo>
                  <a:cubicBezTo>
                    <a:pt x="9" y="10"/>
                    <a:pt x="9" y="10"/>
                    <a:pt x="9" y="10"/>
                  </a:cubicBezTo>
                  <a:cubicBezTo>
                    <a:pt x="9" y="11"/>
                    <a:pt x="9" y="11"/>
                    <a:pt x="9" y="11"/>
                  </a:cubicBezTo>
                  <a:lnTo>
                    <a:pt x="8" y="11"/>
                  </a:lnTo>
                  <a:close/>
                  <a:moveTo>
                    <a:pt x="8" y="8"/>
                  </a:moveTo>
                  <a:cubicBezTo>
                    <a:pt x="8" y="8"/>
                    <a:pt x="8" y="8"/>
                    <a:pt x="8" y="8"/>
                  </a:cubicBezTo>
                  <a:cubicBezTo>
                    <a:pt x="6" y="9"/>
                    <a:pt x="6" y="9"/>
                    <a:pt x="6" y="9"/>
                  </a:cubicBezTo>
                  <a:cubicBezTo>
                    <a:pt x="7" y="9"/>
                    <a:pt x="7" y="8"/>
                    <a:pt x="8" y="8"/>
                  </a:cubicBezTo>
                  <a:close/>
                  <a:moveTo>
                    <a:pt x="8" y="8"/>
                  </a:moveTo>
                  <a:cubicBezTo>
                    <a:pt x="8" y="7"/>
                    <a:pt x="9" y="7"/>
                    <a:pt x="10" y="7"/>
                  </a:cubicBezTo>
                  <a:cubicBezTo>
                    <a:pt x="11" y="8"/>
                    <a:pt x="11" y="8"/>
                    <a:pt x="11" y="8"/>
                  </a:cubicBezTo>
                  <a:cubicBezTo>
                    <a:pt x="11" y="8"/>
                    <a:pt x="11" y="8"/>
                    <a:pt x="11" y="8"/>
                  </a:cubicBezTo>
                  <a:cubicBezTo>
                    <a:pt x="9" y="9"/>
                    <a:pt x="9" y="9"/>
                    <a:pt x="9" y="9"/>
                  </a:cubicBezTo>
                  <a:cubicBezTo>
                    <a:pt x="9" y="9"/>
                    <a:pt x="9" y="9"/>
                    <a:pt x="9" y="9"/>
                  </a:cubicBezTo>
                  <a:cubicBezTo>
                    <a:pt x="9" y="9"/>
                    <a:pt x="9" y="9"/>
                    <a:pt x="10" y="9"/>
                  </a:cubicBezTo>
                  <a:cubicBezTo>
                    <a:pt x="10" y="9"/>
                    <a:pt x="10" y="9"/>
                    <a:pt x="10" y="9"/>
                  </a:cubicBezTo>
                  <a:cubicBezTo>
                    <a:pt x="10" y="10"/>
                    <a:pt x="10" y="10"/>
                    <a:pt x="10" y="10"/>
                  </a:cubicBezTo>
                  <a:cubicBezTo>
                    <a:pt x="10" y="10"/>
                    <a:pt x="9" y="10"/>
                    <a:pt x="9" y="10"/>
                  </a:cubicBezTo>
                  <a:cubicBezTo>
                    <a:pt x="9" y="9"/>
                    <a:pt x="8" y="8"/>
                    <a:pt x="8" y="8"/>
                  </a:cubicBezTo>
                  <a:close/>
                  <a:moveTo>
                    <a:pt x="11" y="7"/>
                  </a:moveTo>
                  <a:cubicBezTo>
                    <a:pt x="12" y="6"/>
                    <a:pt x="15" y="5"/>
                    <a:pt x="17" y="5"/>
                  </a:cubicBezTo>
                  <a:cubicBezTo>
                    <a:pt x="12" y="10"/>
                    <a:pt x="12" y="10"/>
                    <a:pt x="12" y="10"/>
                  </a:cubicBezTo>
                  <a:cubicBezTo>
                    <a:pt x="12" y="10"/>
                    <a:pt x="12" y="10"/>
                    <a:pt x="11" y="10"/>
                  </a:cubicBezTo>
                  <a:cubicBezTo>
                    <a:pt x="11" y="10"/>
                    <a:pt x="11" y="10"/>
                    <a:pt x="11" y="10"/>
                  </a:cubicBezTo>
                  <a:lnTo>
                    <a:pt x="11" y="7"/>
                  </a:lnTo>
                  <a:close/>
                  <a:moveTo>
                    <a:pt x="12" y="10"/>
                  </a:moveTo>
                  <a:cubicBezTo>
                    <a:pt x="12" y="11"/>
                    <a:pt x="12" y="11"/>
                    <a:pt x="12" y="11"/>
                  </a:cubicBezTo>
                  <a:cubicBezTo>
                    <a:pt x="11" y="11"/>
                    <a:pt x="11" y="11"/>
                    <a:pt x="11" y="11"/>
                  </a:cubicBezTo>
                  <a:cubicBezTo>
                    <a:pt x="11" y="11"/>
                    <a:pt x="11" y="11"/>
                    <a:pt x="11" y="11"/>
                  </a:cubicBezTo>
                  <a:cubicBezTo>
                    <a:pt x="11" y="10"/>
                    <a:pt x="11" y="10"/>
                    <a:pt x="11" y="10"/>
                  </a:cubicBezTo>
                  <a:cubicBezTo>
                    <a:pt x="11" y="10"/>
                    <a:pt x="11" y="10"/>
                    <a:pt x="11" y="10"/>
                  </a:cubicBezTo>
                  <a:cubicBezTo>
                    <a:pt x="12" y="10"/>
                    <a:pt x="12" y="10"/>
                    <a:pt x="12" y="10"/>
                  </a:cubicBezTo>
                  <a:close/>
                  <a:moveTo>
                    <a:pt x="6" y="11"/>
                  </a:moveTo>
                  <a:cubicBezTo>
                    <a:pt x="7" y="12"/>
                    <a:pt x="7" y="12"/>
                    <a:pt x="7" y="12"/>
                  </a:cubicBezTo>
                  <a:cubicBezTo>
                    <a:pt x="7" y="12"/>
                    <a:pt x="6" y="12"/>
                    <a:pt x="6" y="12"/>
                  </a:cubicBezTo>
                  <a:cubicBezTo>
                    <a:pt x="6" y="11"/>
                    <a:pt x="6" y="11"/>
                    <a:pt x="6" y="11"/>
                  </a:cubicBezTo>
                  <a:close/>
                  <a:moveTo>
                    <a:pt x="6" y="12"/>
                  </a:moveTo>
                  <a:cubicBezTo>
                    <a:pt x="6" y="12"/>
                    <a:pt x="6" y="12"/>
                    <a:pt x="6" y="12"/>
                  </a:cubicBezTo>
                  <a:cubicBezTo>
                    <a:pt x="6" y="12"/>
                    <a:pt x="6" y="12"/>
                    <a:pt x="6" y="12"/>
                  </a:cubicBezTo>
                  <a:cubicBezTo>
                    <a:pt x="6" y="11"/>
                    <a:pt x="6" y="11"/>
                    <a:pt x="6" y="11"/>
                  </a:cubicBezTo>
                  <a:lnTo>
                    <a:pt x="6" y="12"/>
                  </a:lnTo>
                  <a:close/>
                  <a:moveTo>
                    <a:pt x="4" y="11"/>
                  </a:moveTo>
                  <a:cubicBezTo>
                    <a:pt x="1" y="10"/>
                    <a:pt x="1" y="10"/>
                    <a:pt x="1" y="10"/>
                  </a:cubicBezTo>
                  <a:cubicBezTo>
                    <a:pt x="1" y="10"/>
                    <a:pt x="1" y="10"/>
                    <a:pt x="1" y="9"/>
                  </a:cubicBezTo>
                  <a:cubicBezTo>
                    <a:pt x="4" y="11"/>
                    <a:pt x="4" y="11"/>
                    <a:pt x="4" y="11"/>
                  </a:cubicBezTo>
                  <a:close/>
                  <a:moveTo>
                    <a:pt x="1" y="9"/>
                  </a:moveTo>
                  <a:cubicBezTo>
                    <a:pt x="1" y="9"/>
                    <a:pt x="1" y="9"/>
                    <a:pt x="1" y="9"/>
                  </a:cubicBezTo>
                  <a:cubicBezTo>
                    <a:pt x="4" y="11"/>
                    <a:pt x="4" y="11"/>
                    <a:pt x="4" y="11"/>
                  </a:cubicBezTo>
                  <a:cubicBezTo>
                    <a:pt x="4" y="11"/>
                    <a:pt x="4" y="11"/>
                    <a:pt x="4" y="11"/>
                  </a:cubicBezTo>
                  <a:lnTo>
                    <a:pt x="1" y="9"/>
                  </a:lnTo>
                  <a:close/>
                  <a:moveTo>
                    <a:pt x="4" y="10"/>
                  </a:moveTo>
                  <a:cubicBezTo>
                    <a:pt x="2" y="8"/>
                    <a:pt x="2" y="8"/>
                    <a:pt x="2" y="8"/>
                  </a:cubicBezTo>
                  <a:cubicBezTo>
                    <a:pt x="3" y="8"/>
                    <a:pt x="3" y="7"/>
                    <a:pt x="3" y="7"/>
                  </a:cubicBezTo>
                  <a:cubicBezTo>
                    <a:pt x="4" y="10"/>
                    <a:pt x="4" y="10"/>
                    <a:pt x="4" y="10"/>
                  </a:cubicBezTo>
                  <a:close/>
                  <a:moveTo>
                    <a:pt x="3" y="7"/>
                  </a:moveTo>
                  <a:cubicBezTo>
                    <a:pt x="3" y="7"/>
                    <a:pt x="3" y="7"/>
                    <a:pt x="4" y="7"/>
                  </a:cubicBezTo>
                  <a:cubicBezTo>
                    <a:pt x="5" y="10"/>
                    <a:pt x="5" y="10"/>
                    <a:pt x="5" y="10"/>
                  </a:cubicBezTo>
                  <a:cubicBezTo>
                    <a:pt x="5" y="10"/>
                    <a:pt x="5" y="10"/>
                    <a:pt x="5" y="10"/>
                  </a:cubicBezTo>
                  <a:lnTo>
                    <a:pt x="3" y="7"/>
                  </a:lnTo>
                  <a:close/>
                  <a:moveTo>
                    <a:pt x="4" y="7"/>
                  </a:moveTo>
                  <a:cubicBezTo>
                    <a:pt x="4" y="7"/>
                    <a:pt x="4" y="7"/>
                    <a:pt x="4" y="7"/>
                  </a:cubicBezTo>
                  <a:cubicBezTo>
                    <a:pt x="5" y="10"/>
                    <a:pt x="5" y="10"/>
                    <a:pt x="5" y="10"/>
                  </a:cubicBezTo>
                  <a:cubicBezTo>
                    <a:pt x="5" y="10"/>
                    <a:pt x="5" y="10"/>
                    <a:pt x="5" y="10"/>
                  </a:cubicBezTo>
                  <a:lnTo>
                    <a:pt x="4" y="7"/>
                  </a:lnTo>
                  <a:close/>
                  <a:moveTo>
                    <a:pt x="5" y="10"/>
                  </a:moveTo>
                  <a:cubicBezTo>
                    <a:pt x="5" y="7"/>
                    <a:pt x="5" y="7"/>
                    <a:pt x="5" y="7"/>
                  </a:cubicBezTo>
                  <a:cubicBezTo>
                    <a:pt x="5" y="7"/>
                    <a:pt x="5" y="7"/>
                    <a:pt x="6" y="7"/>
                  </a:cubicBezTo>
                  <a:cubicBezTo>
                    <a:pt x="5" y="10"/>
                    <a:pt x="5" y="10"/>
                    <a:pt x="5" y="10"/>
                  </a:cubicBezTo>
                  <a:cubicBezTo>
                    <a:pt x="5" y="10"/>
                    <a:pt x="5" y="10"/>
                    <a:pt x="5" y="10"/>
                  </a:cubicBezTo>
                  <a:close/>
                  <a:moveTo>
                    <a:pt x="6" y="7"/>
                  </a:moveTo>
                  <a:cubicBezTo>
                    <a:pt x="6" y="7"/>
                    <a:pt x="6" y="7"/>
                    <a:pt x="6" y="7"/>
                  </a:cubicBezTo>
                  <a:cubicBezTo>
                    <a:pt x="6" y="9"/>
                    <a:pt x="6" y="9"/>
                    <a:pt x="6" y="9"/>
                  </a:cubicBezTo>
                  <a:cubicBezTo>
                    <a:pt x="5" y="9"/>
                    <a:pt x="5" y="9"/>
                    <a:pt x="5" y="9"/>
                  </a:cubicBezTo>
                  <a:lnTo>
                    <a:pt x="6" y="7"/>
                  </a:lnTo>
                  <a:close/>
                  <a:moveTo>
                    <a:pt x="6" y="7"/>
                  </a:moveTo>
                  <a:cubicBezTo>
                    <a:pt x="6" y="7"/>
                    <a:pt x="7" y="7"/>
                    <a:pt x="7" y="7"/>
                  </a:cubicBezTo>
                  <a:cubicBezTo>
                    <a:pt x="7" y="8"/>
                    <a:pt x="7" y="8"/>
                    <a:pt x="7" y="8"/>
                  </a:cubicBezTo>
                  <a:cubicBezTo>
                    <a:pt x="6" y="8"/>
                    <a:pt x="6" y="8"/>
                    <a:pt x="6" y="9"/>
                  </a:cubicBezTo>
                  <a:lnTo>
                    <a:pt x="6" y="7"/>
                  </a:lnTo>
                  <a:close/>
                  <a:moveTo>
                    <a:pt x="9" y="12"/>
                  </a:moveTo>
                  <a:cubicBezTo>
                    <a:pt x="9" y="12"/>
                    <a:pt x="9" y="12"/>
                    <a:pt x="9" y="12"/>
                  </a:cubicBezTo>
                  <a:cubicBezTo>
                    <a:pt x="7" y="11"/>
                    <a:pt x="7" y="11"/>
                    <a:pt x="7" y="11"/>
                  </a:cubicBezTo>
                  <a:lnTo>
                    <a:pt x="9" y="12"/>
                  </a:lnTo>
                  <a:close/>
                  <a:moveTo>
                    <a:pt x="8" y="12"/>
                  </a:moveTo>
                  <a:cubicBezTo>
                    <a:pt x="8" y="12"/>
                    <a:pt x="8" y="12"/>
                    <a:pt x="8" y="12"/>
                  </a:cubicBezTo>
                  <a:cubicBezTo>
                    <a:pt x="6" y="11"/>
                    <a:pt x="6" y="11"/>
                    <a:pt x="6" y="11"/>
                  </a:cubicBezTo>
                  <a:cubicBezTo>
                    <a:pt x="6" y="11"/>
                    <a:pt x="6" y="11"/>
                    <a:pt x="6" y="11"/>
                  </a:cubicBezTo>
                  <a:cubicBezTo>
                    <a:pt x="9" y="12"/>
                    <a:pt x="9" y="12"/>
                    <a:pt x="9" y="12"/>
                  </a:cubicBezTo>
                  <a:cubicBezTo>
                    <a:pt x="9" y="12"/>
                    <a:pt x="8" y="12"/>
                    <a:pt x="8" y="12"/>
                  </a:cubicBezTo>
                  <a:close/>
                  <a:moveTo>
                    <a:pt x="8" y="12"/>
                  </a:moveTo>
                  <a:cubicBezTo>
                    <a:pt x="8" y="13"/>
                    <a:pt x="8" y="13"/>
                    <a:pt x="8" y="13"/>
                  </a:cubicBezTo>
                  <a:cubicBezTo>
                    <a:pt x="7" y="12"/>
                    <a:pt x="7" y="12"/>
                    <a:pt x="7" y="12"/>
                  </a:cubicBezTo>
                  <a:cubicBezTo>
                    <a:pt x="7" y="12"/>
                    <a:pt x="8" y="12"/>
                    <a:pt x="8" y="12"/>
                  </a:cubicBezTo>
                  <a:close/>
                  <a:moveTo>
                    <a:pt x="8" y="13"/>
                  </a:moveTo>
                  <a:cubicBezTo>
                    <a:pt x="8" y="13"/>
                    <a:pt x="8" y="14"/>
                    <a:pt x="8" y="14"/>
                  </a:cubicBezTo>
                  <a:cubicBezTo>
                    <a:pt x="6" y="12"/>
                    <a:pt x="6" y="12"/>
                    <a:pt x="6" y="12"/>
                  </a:cubicBezTo>
                  <a:cubicBezTo>
                    <a:pt x="6" y="12"/>
                    <a:pt x="6" y="12"/>
                    <a:pt x="6" y="12"/>
                  </a:cubicBezTo>
                  <a:lnTo>
                    <a:pt x="8" y="13"/>
                  </a:lnTo>
                  <a:close/>
                  <a:moveTo>
                    <a:pt x="8" y="14"/>
                  </a:moveTo>
                  <a:cubicBezTo>
                    <a:pt x="7" y="14"/>
                    <a:pt x="7" y="14"/>
                    <a:pt x="7" y="14"/>
                  </a:cubicBezTo>
                  <a:cubicBezTo>
                    <a:pt x="5" y="12"/>
                    <a:pt x="5" y="12"/>
                    <a:pt x="5" y="12"/>
                  </a:cubicBezTo>
                  <a:cubicBezTo>
                    <a:pt x="5" y="12"/>
                    <a:pt x="5" y="12"/>
                    <a:pt x="5" y="12"/>
                  </a:cubicBezTo>
                  <a:lnTo>
                    <a:pt x="8" y="14"/>
                  </a:lnTo>
                  <a:close/>
                  <a:moveTo>
                    <a:pt x="7" y="14"/>
                  </a:moveTo>
                  <a:cubicBezTo>
                    <a:pt x="7" y="14"/>
                    <a:pt x="7" y="15"/>
                    <a:pt x="6" y="15"/>
                  </a:cubicBezTo>
                  <a:cubicBezTo>
                    <a:pt x="5" y="12"/>
                    <a:pt x="5" y="12"/>
                    <a:pt x="5" y="12"/>
                  </a:cubicBezTo>
                  <a:cubicBezTo>
                    <a:pt x="5" y="12"/>
                    <a:pt x="5" y="12"/>
                    <a:pt x="5" y="12"/>
                  </a:cubicBezTo>
                  <a:lnTo>
                    <a:pt x="7" y="14"/>
                  </a:lnTo>
                  <a:close/>
                  <a:moveTo>
                    <a:pt x="6" y="15"/>
                  </a:moveTo>
                  <a:cubicBezTo>
                    <a:pt x="6" y="15"/>
                    <a:pt x="6" y="15"/>
                    <a:pt x="6" y="15"/>
                  </a:cubicBezTo>
                  <a:cubicBezTo>
                    <a:pt x="5" y="12"/>
                    <a:pt x="5" y="12"/>
                    <a:pt x="5" y="12"/>
                  </a:cubicBezTo>
                  <a:cubicBezTo>
                    <a:pt x="5" y="12"/>
                    <a:pt x="5" y="12"/>
                    <a:pt x="5" y="12"/>
                  </a:cubicBezTo>
                  <a:lnTo>
                    <a:pt x="6" y="15"/>
                  </a:lnTo>
                  <a:close/>
                  <a:moveTo>
                    <a:pt x="6" y="15"/>
                  </a:moveTo>
                  <a:cubicBezTo>
                    <a:pt x="5" y="15"/>
                    <a:pt x="5" y="15"/>
                    <a:pt x="5" y="15"/>
                  </a:cubicBezTo>
                  <a:cubicBezTo>
                    <a:pt x="5" y="12"/>
                    <a:pt x="5" y="12"/>
                    <a:pt x="5" y="12"/>
                  </a:cubicBezTo>
                  <a:cubicBezTo>
                    <a:pt x="5" y="12"/>
                    <a:pt x="5" y="12"/>
                    <a:pt x="5" y="12"/>
                  </a:cubicBezTo>
                  <a:lnTo>
                    <a:pt x="6" y="15"/>
                  </a:lnTo>
                  <a:close/>
                  <a:moveTo>
                    <a:pt x="5" y="12"/>
                  </a:moveTo>
                  <a:cubicBezTo>
                    <a:pt x="4" y="15"/>
                    <a:pt x="4" y="15"/>
                    <a:pt x="4" y="15"/>
                  </a:cubicBezTo>
                  <a:cubicBezTo>
                    <a:pt x="4" y="15"/>
                    <a:pt x="4" y="15"/>
                    <a:pt x="4" y="15"/>
                  </a:cubicBezTo>
                  <a:cubicBezTo>
                    <a:pt x="5" y="12"/>
                    <a:pt x="5" y="12"/>
                    <a:pt x="5" y="12"/>
                  </a:cubicBezTo>
                  <a:close/>
                  <a:moveTo>
                    <a:pt x="3" y="15"/>
                  </a:moveTo>
                  <a:cubicBezTo>
                    <a:pt x="3" y="15"/>
                    <a:pt x="3" y="15"/>
                    <a:pt x="3" y="14"/>
                  </a:cubicBezTo>
                  <a:cubicBezTo>
                    <a:pt x="5" y="12"/>
                    <a:pt x="5" y="12"/>
                    <a:pt x="5" y="12"/>
                  </a:cubicBezTo>
                  <a:cubicBezTo>
                    <a:pt x="5" y="12"/>
                    <a:pt x="5" y="12"/>
                    <a:pt x="5" y="12"/>
                  </a:cubicBezTo>
                  <a:lnTo>
                    <a:pt x="3" y="15"/>
                  </a:lnTo>
                  <a:close/>
                  <a:moveTo>
                    <a:pt x="3" y="14"/>
                  </a:moveTo>
                  <a:cubicBezTo>
                    <a:pt x="3" y="14"/>
                    <a:pt x="3" y="14"/>
                    <a:pt x="2" y="14"/>
                  </a:cubicBezTo>
                  <a:cubicBezTo>
                    <a:pt x="4" y="12"/>
                    <a:pt x="4" y="12"/>
                    <a:pt x="4" y="12"/>
                  </a:cubicBezTo>
                  <a:cubicBezTo>
                    <a:pt x="4" y="12"/>
                    <a:pt x="4" y="12"/>
                    <a:pt x="4" y="12"/>
                  </a:cubicBezTo>
                  <a:lnTo>
                    <a:pt x="3" y="14"/>
                  </a:lnTo>
                  <a:close/>
                  <a:moveTo>
                    <a:pt x="4" y="11"/>
                  </a:moveTo>
                  <a:cubicBezTo>
                    <a:pt x="1" y="13"/>
                    <a:pt x="1" y="13"/>
                    <a:pt x="1" y="13"/>
                  </a:cubicBezTo>
                  <a:cubicBezTo>
                    <a:pt x="1" y="13"/>
                    <a:pt x="1" y="13"/>
                    <a:pt x="1" y="12"/>
                  </a:cubicBezTo>
                  <a:cubicBezTo>
                    <a:pt x="4" y="11"/>
                    <a:pt x="4" y="11"/>
                    <a:pt x="4" y="11"/>
                  </a:cubicBezTo>
                  <a:close/>
                  <a:moveTo>
                    <a:pt x="1" y="12"/>
                  </a:moveTo>
                  <a:cubicBezTo>
                    <a:pt x="1" y="12"/>
                    <a:pt x="1" y="12"/>
                    <a:pt x="1" y="12"/>
                  </a:cubicBezTo>
                  <a:cubicBezTo>
                    <a:pt x="4" y="11"/>
                    <a:pt x="4" y="11"/>
                    <a:pt x="4" y="11"/>
                  </a:cubicBezTo>
                  <a:cubicBezTo>
                    <a:pt x="4" y="11"/>
                    <a:pt x="4" y="11"/>
                    <a:pt x="4" y="11"/>
                  </a:cubicBezTo>
                  <a:lnTo>
                    <a:pt x="1" y="12"/>
                  </a:lnTo>
                  <a:close/>
                  <a:moveTo>
                    <a:pt x="1" y="11"/>
                  </a:moveTo>
                  <a:cubicBezTo>
                    <a:pt x="1" y="11"/>
                    <a:pt x="1" y="10"/>
                    <a:pt x="1" y="10"/>
                  </a:cubicBezTo>
                  <a:cubicBezTo>
                    <a:pt x="4" y="11"/>
                    <a:pt x="4" y="11"/>
                    <a:pt x="4" y="11"/>
                  </a:cubicBezTo>
                  <a:cubicBezTo>
                    <a:pt x="4" y="11"/>
                    <a:pt x="4" y="11"/>
                    <a:pt x="4" y="11"/>
                  </a:cubicBezTo>
                  <a:cubicBezTo>
                    <a:pt x="4" y="11"/>
                    <a:pt x="4" y="11"/>
                    <a:pt x="4" y="11"/>
                  </a:cubicBezTo>
                  <a:lnTo>
                    <a:pt x="1" y="11"/>
                  </a:lnTo>
                  <a:close/>
                  <a:moveTo>
                    <a:pt x="2" y="8"/>
                  </a:moveTo>
                  <a:cubicBezTo>
                    <a:pt x="4" y="10"/>
                    <a:pt x="4" y="10"/>
                    <a:pt x="4" y="10"/>
                  </a:cubicBezTo>
                  <a:cubicBezTo>
                    <a:pt x="4" y="10"/>
                    <a:pt x="4" y="10"/>
                    <a:pt x="4" y="10"/>
                  </a:cubicBezTo>
                  <a:cubicBezTo>
                    <a:pt x="1" y="9"/>
                    <a:pt x="1" y="9"/>
                    <a:pt x="1" y="9"/>
                  </a:cubicBezTo>
                  <a:cubicBezTo>
                    <a:pt x="2" y="8"/>
                    <a:pt x="2" y="8"/>
                    <a:pt x="2" y="8"/>
                  </a:cubicBezTo>
                  <a:close/>
                  <a:moveTo>
                    <a:pt x="2" y="8"/>
                  </a:moveTo>
                  <a:cubicBezTo>
                    <a:pt x="4" y="10"/>
                    <a:pt x="4" y="10"/>
                    <a:pt x="4" y="10"/>
                  </a:cubicBezTo>
                  <a:cubicBezTo>
                    <a:pt x="4" y="10"/>
                    <a:pt x="4" y="10"/>
                    <a:pt x="4" y="10"/>
                  </a:cubicBezTo>
                  <a:cubicBezTo>
                    <a:pt x="2" y="8"/>
                    <a:pt x="2" y="8"/>
                    <a:pt x="2" y="8"/>
                  </a:cubicBezTo>
                  <a:cubicBezTo>
                    <a:pt x="2" y="8"/>
                    <a:pt x="2" y="8"/>
                    <a:pt x="2" y="8"/>
                  </a:cubicBezTo>
                  <a:close/>
                  <a:moveTo>
                    <a:pt x="5" y="7"/>
                  </a:moveTo>
                  <a:cubicBezTo>
                    <a:pt x="5" y="7"/>
                    <a:pt x="5" y="7"/>
                    <a:pt x="5" y="7"/>
                  </a:cubicBezTo>
                  <a:cubicBezTo>
                    <a:pt x="5" y="10"/>
                    <a:pt x="5" y="10"/>
                    <a:pt x="5" y="10"/>
                  </a:cubicBezTo>
                  <a:cubicBezTo>
                    <a:pt x="5" y="10"/>
                    <a:pt x="5" y="10"/>
                    <a:pt x="5" y="10"/>
                  </a:cubicBezTo>
                  <a:cubicBezTo>
                    <a:pt x="5" y="10"/>
                    <a:pt x="5" y="10"/>
                    <a:pt x="5" y="10"/>
                  </a:cubicBezTo>
                  <a:cubicBezTo>
                    <a:pt x="4" y="7"/>
                    <a:pt x="4" y="7"/>
                    <a:pt x="4" y="7"/>
                  </a:cubicBezTo>
                  <a:cubicBezTo>
                    <a:pt x="4" y="7"/>
                    <a:pt x="5" y="7"/>
                    <a:pt x="5" y="7"/>
                  </a:cubicBezTo>
                  <a:close/>
                  <a:moveTo>
                    <a:pt x="7" y="7"/>
                  </a:moveTo>
                  <a:cubicBezTo>
                    <a:pt x="7" y="8"/>
                    <a:pt x="7" y="8"/>
                    <a:pt x="7" y="8"/>
                  </a:cubicBezTo>
                  <a:cubicBezTo>
                    <a:pt x="7" y="7"/>
                    <a:pt x="7" y="7"/>
                    <a:pt x="7" y="7"/>
                  </a:cubicBezTo>
                  <a:close/>
                  <a:moveTo>
                    <a:pt x="16" y="11"/>
                  </a:moveTo>
                  <a:cubicBezTo>
                    <a:pt x="19" y="11"/>
                    <a:pt x="19" y="11"/>
                    <a:pt x="19" y="11"/>
                  </a:cubicBezTo>
                  <a:cubicBezTo>
                    <a:pt x="19" y="11"/>
                    <a:pt x="19" y="11"/>
                    <a:pt x="19" y="11"/>
                  </a:cubicBezTo>
                  <a:cubicBezTo>
                    <a:pt x="19" y="11"/>
                    <a:pt x="19" y="11"/>
                    <a:pt x="19" y="11"/>
                  </a:cubicBezTo>
                  <a:cubicBezTo>
                    <a:pt x="16" y="12"/>
                    <a:pt x="16" y="12"/>
                    <a:pt x="16" y="12"/>
                  </a:cubicBezTo>
                  <a:cubicBezTo>
                    <a:pt x="16" y="11"/>
                    <a:pt x="16" y="11"/>
                    <a:pt x="16" y="11"/>
                  </a:cubicBezTo>
                  <a:close/>
                  <a:moveTo>
                    <a:pt x="24" y="12"/>
                  </a:moveTo>
                  <a:cubicBezTo>
                    <a:pt x="21" y="11"/>
                    <a:pt x="21" y="11"/>
                    <a:pt x="21" y="11"/>
                  </a:cubicBezTo>
                  <a:cubicBezTo>
                    <a:pt x="21" y="11"/>
                    <a:pt x="21" y="11"/>
                    <a:pt x="21" y="11"/>
                  </a:cubicBezTo>
                  <a:cubicBezTo>
                    <a:pt x="21" y="11"/>
                    <a:pt x="21" y="11"/>
                    <a:pt x="21" y="11"/>
                  </a:cubicBezTo>
                  <a:cubicBezTo>
                    <a:pt x="24" y="11"/>
                    <a:pt x="24" y="11"/>
                    <a:pt x="24" y="11"/>
                  </a:cubicBezTo>
                  <a:cubicBezTo>
                    <a:pt x="24" y="11"/>
                    <a:pt x="24" y="11"/>
                    <a:pt x="24" y="11"/>
                  </a:cubicBezTo>
                  <a:cubicBezTo>
                    <a:pt x="24" y="11"/>
                    <a:pt x="24" y="11"/>
                    <a:pt x="24" y="12"/>
                  </a:cubicBezTo>
                  <a:close/>
                  <a:moveTo>
                    <a:pt x="20" y="10"/>
                  </a:moveTo>
                  <a:cubicBezTo>
                    <a:pt x="20" y="7"/>
                    <a:pt x="20" y="7"/>
                    <a:pt x="20" y="7"/>
                  </a:cubicBezTo>
                  <a:cubicBezTo>
                    <a:pt x="20" y="7"/>
                    <a:pt x="21" y="7"/>
                    <a:pt x="21" y="7"/>
                  </a:cubicBezTo>
                  <a:cubicBezTo>
                    <a:pt x="20" y="10"/>
                    <a:pt x="20" y="10"/>
                    <a:pt x="20" y="10"/>
                  </a:cubicBezTo>
                  <a:cubicBezTo>
                    <a:pt x="20" y="10"/>
                    <a:pt x="20" y="10"/>
                    <a:pt x="20" y="10"/>
                  </a:cubicBezTo>
                  <a:close/>
                  <a:moveTo>
                    <a:pt x="21" y="7"/>
                  </a:moveTo>
                  <a:cubicBezTo>
                    <a:pt x="21" y="7"/>
                    <a:pt x="21" y="7"/>
                    <a:pt x="22" y="7"/>
                  </a:cubicBezTo>
                  <a:cubicBezTo>
                    <a:pt x="20" y="10"/>
                    <a:pt x="20" y="10"/>
                    <a:pt x="20" y="10"/>
                  </a:cubicBezTo>
                  <a:cubicBezTo>
                    <a:pt x="20" y="10"/>
                    <a:pt x="20" y="10"/>
                    <a:pt x="20" y="10"/>
                  </a:cubicBezTo>
                  <a:lnTo>
                    <a:pt x="21" y="7"/>
                  </a:lnTo>
                  <a:close/>
                  <a:moveTo>
                    <a:pt x="22" y="7"/>
                  </a:moveTo>
                  <a:cubicBezTo>
                    <a:pt x="22" y="7"/>
                    <a:pt x="22" y="7"/>
                    <a:pt x="22" y="7"/>
                  </a:cubicBezTo>
                  <a:cubicBezTo>
                    <a:pt x="20" y="10"/>
                    <a:pt x="20" y="10"/>
                    <a:pt x="20" y="10"/>
                  </a:cubicBezTo>
                  <a:cubicBezTo>
                    <a:pt x="20" y="10"/>
                    <a:pt x="20" y="10"/>
                    <a:pt x="20" y="10"/>
                  </a:cubicBezTo>
                  <a:lnTo>
                    <a:pt x="22" y="7"/>
                  </a:lnTo>
                  <a:close/>
                  <a:moveTo>
                    <a:pt x="22" y="7"/>
                  </a:moveTo>
                  <a:cubicBezTo>
                    <a:pt x="23" y="7"/>
                    <a:pt x="23" y="8"/>
                    <a:pt x="23" y="8"/>
                  </a:cubicBezTo>
                  <a:cubicBezTo>
                    <a:pt x="21" y="10"/>
                    <a:pt x="21" y="10"/>
                    <a:pt x="21" y="10"/>
                  </a:cubicBezTo>
                  <a:cubicBezTo>
                    <a:pt x="21" y="10"/>
                    <a:pt x="21" y="10"/>
                    <a:pt x="21" y="10"/>
                  </a:cubicBezTo>
                  <a:lnTo>
                    <a:pt x="22" y="7"/>
                  </a:lnTo>
                  <a:close/>
                  <a:moveTo>
                    <a:pt x="21" y="10"/>
                  </a:moveTo>
                  <a:cubicBezTo>
                    <a:pt x="23" y="8"/>
                    <a:pt x="23" y="8"/>
                    <a:pt x="23" y="8"/>
                  </a:cubicBezTo>
                  <a:cubicBezTo>
                    <a:pt x="23" y="8"/>
                    <a:pt x="24" y="8"/>
                    <a:pt x="24" y="9"/>
                  </a:cubicBezTo>
                  <a:cubicBezTo>
                    <a:pt x="21" y="11"/>
                    <a:pt x="21" y="11"/>
                    <a:pt x="21" y="11"/>
                  </a:cubicBezTo>
                  <a:cubicBezTo>
                    <a:pt x="21" y="11"/>
                    <a:pt x="21" y="10"/>
                    <a:pt x="21" y="10"/>
                  </a:cubicBezTo>
                  <a:close/>
                  <a:moveTo>
                    <a:pt x="24" y="9"/>
                  </a:moveTo>
                  <a:cubicBezTo>
                    <a:pt x="24" y="9"/>
                    <a:pt x="24" y="9"/>
                    <a:pt x="24" y="9"/>
                  </a:cubicBezTo>
                  <a:cubicBezTo>
                    <a:pt x="21" y="11"/>
                    <a:pt x="21" y="11"/>
                    <a:pt x="21" y="11"/>
                  </a:cubicBezTo>
                  <a:cubicBezTo>
                    <a:pt x="21" y="11"/>
                    <a:pt x="21" y="11"/>
                    <a:pt x="21" y="11"/>
                  </a:cubicBezTo>
                  <a:lnTo>
                    <a:pt x="24" y="9"/>
                  </a:lnTo>
                  <a:close/>
                  <a:moveTo>
                    <a:pt x="24" y="9"/>
                  </a:moveTo>
                  <a:cubicBezTo>
                    <a:pt x="24" y="10"/>
                    <a:pt x="24" y="10"/>
                    <a:pt x="24" y="10"/>
                  </a:cubicBezTo>
                  <a:cubicBezTo>
                    <a:pt x="21" y="11"/>
                    <a:pt x="21" y="11"/>
                    <a:pt x="21" y="11"/>
                  </a:cubicBezTo>
                  <a:cubicBezTo>
                    <a:pt x="21" y="11"/>
                    <a:pt x="21" y="11"/>
                    <a:pt x="21" y="11"/>
                  </a:cubicBezTo>
                  <a:lnTo>
                    <a:pt x="24" y="9"/>
                  </a:lnTo>
                  <a:close/>
                  <a:moveTo>
                    <a:pt x="24" y="10"/>
                  </a:moveTo>
                  <a:cubicBezTo>
                    <a:pt x="24" y="10"/>
                    <a:pt x="24" y="11"/>
                    <a:pt x="24" y="11"/>
                  </a:cubicBezTo>
                  <a:cubicBezTo>
                    <a:pt x="21" y="11"/>
                    <a:pt x="21" y="11"/>
                    <a:pt x="21" y="11"/>
                  </a:cubicBezTo>
                  <a:cubicBezTo>
                    <a:pt x="21" y="11"/>
                    <a:pt x="21" y="11"/>
                    <a:pt x="21" y="11"/>
                  </a:cubicBezTo>
                  <a:lnTo>
                    <a:pt x="24" y="10"/>
                  </a:lnTo>
                  <a:close/>
                  <a:moveTo>
                    <a:pt x="24" y="12"/>
                  </a:moveTo>
                  <a:cubicBezTo>
                    <a:pt x="24" y="12"/>
                    <a:pt x="24" y="12"/>
                    <a:pt x="24" y="12"/>
                  </a:cubicBezTo>
                  <a:cubicBezTo>
                    <a:pt x="21" y="11"/>
                    <a:pt x="21" y="11"/>
                    <a:pt x="21" y="11"/>
                  </a:cubicBezTo>
                  <a:cubicBezTo>
                    <a:pt x="21" y="11"/>
                    <a:pt x="21" y="11"/>
                    <a:pt x="21" y="11"/>
                  </a:cubicBezTo>
                  <a:lnTo>
                    <a:pt x="24" y="12"/>
                  </a:lnTo>
                  <a:close/>
                  <a:moveTo>
                    <a:pt x="24" y="12"/>
                  </a:moveTo>
                  <a:cubicBezTo>
                    <a:pt x="24" y="13"/>
                    <a:pt x="24" y="13"/>
                    <a:pt x="24" y="13"/>
                  </a:cubicBezTo>
                  <a:cubicBezTo>
                    <a:pt x="21" y="11"/>
                    <a:pt x="21" y="11"/>
                    <a:pt x="21" y="11"/>
                  </a:cubicBezTo>
                  <a:cubicBezTo>
                    <a:pt x="21" y="11"/>
                    <a:pt x="21" y="11"/>
                    <a:pt x="21" y="11"/>
                  </a:cubicBezTo>
                  <a:lnTo>
                    <a:pt x="24" y="12"/>
                  </a:lnTo>
                  <a:close/>
                  <a:moveTo>
                    <a:pt x="24" y="13"/>
                  </a:moveTo>
                  <a:cubicBezTo>
                    <a:pt x="24" y="13"/>
                    <a:pt x="24" y="14"/>
                    <a:pt x="23" y="14"/>
                  </a:cubicBezTo>
                  <a:cubicBezTo>
                    <a:pt x="21" y="11"/>
                    <a:pt x="21" y="11"/>
                    <a:pt x="21" y="11"/>
                  </a:cubicBezTo>
                  <a:cubicBezTo>
                    <a:pt x="21" y="11"/>
                    <a:pt x="21" y="11"/>
                    <a:pt x="21" y="11"/>
                  </a:cubicBezTo>
                  <a:lnTo>
                    <a:pt x="24" y="13"/>
                  </a:lnTo>
                  <a:close/>
                  <a:moveTo>
                    <a:pt x="21" y="12"/>
                  </a:moveTo>
                  <a:cubicBezTo>
                    <a:pt x="23" y="14"/>
                    <a:pt x="23" y="14"/>
                    <a:pt x="23" y="14"/>
                  </a:cubicBezTo>
                  <a:cubicBezTo>
                    <a:pt x="23" y="14"/>
                    <a:pt x="23" y="14"/>
                    <a:pt x="23" y="14"/>
                  </a:cubicBezTo>
                  <a:cubicBezTo>
                    <a:pt x="21" y="12"/>
                    <a:pt x="21" y="12"/>
                    <a:pt x="21" y="12"/>
                  </a:cubicBezTo>
                  <a:close/>
                  <a:moveTo>
                    <a:pt x="23" y="14"/>
                  </a:moveTo>
                  <a:cubicBezTo>
                    <a:pt x="22" y="14"/>
                    <a:pt x="22" y="15"/>
                    <a:pt x="22" y="15"/>
                  </a:cubicBezTo>
                  <a:cubicBezTo>
                    <a:pt x="20" y="12"/>
                    <a:pt x="20" y="12"/>
                    <a:pt x="20" y="12"/>
                  </a:cubicBezTo>
                  <a:cubicBezTo>
                    <a:pt x="21" y="12"/>
                    <a:pt x="21" y="12"/>
                    <a:pt x="21" y="12"/>
                  </a:cubicBezTo>
                  <a:lnTo>
                    <a:pt x="23" y="14"/>
                  </a:lnTo>
                  <a:close/>
                  <a:moveTo>
                    <a:pt x="22" y="15"/>
                  </a:moveTo>
                  <a:cubicBezTo>
                    <a:pt x="21" y="15"/>
                    <a:pt x="21" y="15"/>
                    <a:pt x="21" y="15"/>
                  </a:cubicBezTo>
                  <a:cubicBezTo>
                    <a:pt x="20" y="12"/>
                    <a:pt x="20" y="12"/>
                    <a:pt x="20" y="12"/>
                  </a:cubicBezTo>
                  <a:cubicBezTo>
                    <a:pt x="20" y="12"/>
                    <a:pt x="20" y="12"/>
                    <a:pt x="20" y="12"/>
                  </a:cubicBezTo>
                  <a:lnTo>
                    <a:pt x="22" y="15"/>
                  </a:lnTo>
                  <a:close/>
                  <a:moveTo>
                    <a:pt x="21" y="15"/>
                  </a:moveTo>
                  <a:cubicBezTo>
                    <a:pt x="21" y="15"/>
                    <a:pt x="20" y="15"/>
                    <a:pt x="20" y="15"/>
                  </a:cubicBezTo>
                  <a:cubicBezTo>
                    <a:pt x="20" y="12"/>
                    <a:pt x="20" y="12"/>
                    <a:pt x="20" y="12"/>
                  </a:cubicBezTo>
                  <a:cubicBezTo>
                    <a:pt x="20" y="12"/>
                    <a:pt x="20" y="12"/>
                    <a:pt x="20" y="12"/>
                  </a:cubicBezTo>
                  <a:lnTo>
                    <a:pt x="21" y="15"/>
                  </a:lnTo>
                  <a:close/>
                  <a:moveTo>
                    <a:pt x="20" y="12"/>
                  </a:moveTo>
                  <a:cubicBezTo>
                    <a:pt x="19" y="15"/>
                    <a:pt x="19" y="15"/>
                    <a:pt x="19" y="15"/>
                  </a:cubicBezTo>
                  <a:cubicBezTo>
                    <a:pt x="19" y="15"/>
                    <a:pt x="19" y="15"/>
                    <a:pt x="19" y="15"/>
                  </a:cubicBezTo>
                  <a:cubicBezTo>
                    <a:pt x="20" y="12"/>
                    <a:pt x="20" y="12"/>
                    <a:pt x="20" y="12"/>
                  </a:cubicBezTo>
                  <a:close/>
                  <a:moveTo>
                    <a:pt x="19" y="15"/>
                  </a:moveTo>
                  <a:cubicBezTo>
                    <a:pt x="19" y="15"/>
                    <a:pt x="18" y="14"/>
                    <a:pt x="18" y="14"/>
                  </a:cubicBezTo>
                  <a:cubicBezTo>
                    <a:pt x="20" y="12"/>
                    <a:pt x="20" y="12"/>
                    <a:pt x="20" y="12"/>
                  </a:cubicBezTo>
                  <a:cubicBezTo>
                    <a:pt x="20" y="12"/>
                    <a:pt x="20" y="12"/>
                    <a:pt x="20" y="12"/>
                  </a:cubicBezTo>
                  <a:lnTo>
                    <a:pt x="19" y="15"/>
                  </a:lnTo>
                  <a:close/>
                  <a:moveTo>
                    <a:pt x="18" y="14"/>
                  </a:moveTo>
                  <a:cubicBezTo>
                    <a:pt x="18" y="14"/>
                    <a:pt x="18" y="14"/>
                    <a:pt x="18" y="14"/>
                  </a:cubicBezTo>
                  <a:cubicBezTo>
                    <a:pt x="20" y="12"/>
                    <a:pt x="20" y="12"/>
                    <a:pt x="20" y="12"/>
                  </a:cubicBezTo>
                  <a:cubicBezTo>
                    <a:pt x="20" y="12"/>
                    <a:pt x="20" y="12"/>
                    <a:pt x="20" y="12"/>
                  </a:cubicBezTo>
                  <a:lnTo>
                    <a:pt x="18" y="14"/>
                  </a:lnTo>
                  <a:close/>
                  <a:moveTo>
                    <a:pt x="19" y="11"/>
                  </a:moveTo>
                  <a:cubicBezTo>
                    <a:pt x="17" y="13"/>
                    <a:pt x="17" y="13"/>
                    <a:pt x="17" y="13"/>
                  </a:cubicBezTo>
                  <a:cubicBezTo>
                    <a:pt x="16" y="13"/>
                    <a:pt x="16" y="13"/>
                    <a:pt x="16" y="12"/>
                  </a:cubicBezTo>
                  <a:cubicBezTo>
                    <a:pt x="19" y="11"/>
                    <a:pt x="19" y="11"/>
                    <a:pt x="19" y="11"/>
                  </a:cubicBezTo>
                  <a:close/>
                  <a:moveTo>
                    <a:pt x="16" y="12"/>
                  </a:moveTo>
                  <a:cubicBezTo>
                    <a:pt x="16" y="12"/>
                    <a:pt x="16" y="12"/>
                    <a:pt x="16" y="12"/>
                  </a:cubicBezTo>
                  <a:cubicBezTo>
                    <a:pt x="19" y="11"/>
                    <a:pt x="19" y="11"/>
                    <a:pt x="19" y="11"/>
                  </a:cubicBezTo>
                  <a:cubicBezTo>
                    <a:pt x="19" y="11"/>
                    <a:pt x="19" y="11"/>
                    <a:pt x="19" y="11"/>
                  </a:cubicBezTo>
                  <a:lnTo>
                    <a:pt x="16" y="12"/>
                  </a:lnTo>
                  <a:close/>
                  <a:moveTo>
                    <a:pt x="16" y="11"/>
                  </a:moveTo>
                  <a:cubicBezTo>
                    <a:pt x="16" y="11"/>
                    <a:pt x="16" y="10"/>
                    <a:pt x="16" y="10"/>
                  </a:cubicBezTo>
                  <a:cubicBezTo>
                    <a:pt x="19" y="11"/>
                    <a:pt x="19" y="11"/>
                    <a:pt x="19" y="11"/>
                  </a:cubicBezTo>
                  <a:cubicBezTo>
                    <a:pt x="19" y="11"/>
                    <a:pt x="19" y="11"/>
                    <a:pt x="19" y="11"/>
                  </a:cubicBezTo>
                  <a:lnTo>
                    <a:pt x="16" y="11"/>
                  </a:lnTo>
                  <a:close/>
                  <a:moveTo>
                    <a:pt x="16" y="10"/>
                  </a:moveTo>
                  <a:cubicBezTo>
                    <a:pt x="16" y="10"/>
                    <a:pt x="16" y="10"/>
                    <a:pt x="16" y="9"/>
                  </a:cubicBezTo>
                  <a:cubicBezTo>
                    <a:pt x="19" y="11"/>
                    <a:pt x="19" y="11"/>
                    <a:pt x="19" y="11"/>
                  </a:cubicBezTo>
                  <a:cubicBezTo>
                    <a:pt x="19" y="11"/>
                    <a:pt x="19" y="11"/>
                    <a:pt x="19" y="11"/>
                  </a:cubicBezTo>
                  <a:lnTo>
                    <a:pt x="16" y="10"/>
                  </a:lnTo>
                  <a:close/>
                  <a:moveTo>
                    <a:pt x="16" y="9"/>
                  </a:moveTo>
                  <a:cubicBezTo>
                    <a:pt x="16" y="9"/>
                    <a:pt x="16" y="9"/>
                    <a:pt x="17" y="9"/>
                  </a:cubicBezTo>
                  <a:cubicBezTo>
                    <a:pt x="19" y="11"/>
                    <a:pt x="19" y="11"/>
                    <a:pt x="19" y="11"/>
                  </a:cubicBezTo>
                  <a:cubicBezTo>
                    <a:pt x="19" y="11"/>
                    <a:pt x="19" y="11"/>
                    <a:pt x="19" y="11"/>
                  </a:cubicBezTo>
                  <a:lnTo>
                    <a:pt x="16" y="9"/>
                  </a:lnTo>
                  <a:close/>
                  <a:moveTo>
                    <a:pt x="19" y="10"/>
                  </a:moveTo>
                  <a:cubicBezTo>
                    <a:pt x="18" y="8"/>
                    <a:pt x="18" y="8"/>
                    <a:pt x="18" y="8"/>
                  </a:cubicBezTo>
                  <a:cubicBezTo>
                    <a:pt x="18" y="8"/>
                    <a:pt x="18" y="7"/>
                    <a:pt x="18" y="7"/>
                  </a:cubicBezTo>
                  <a:cubicBezTo>
                    <a:pt x="19" y="9"/>
                    <a:pt x="19" y="9"/>
                    <a:pt x="19" y="9"/>
                  </a:cubicBezTo>
                  <a:cubicBezTo>
                    <a:pt x="19" y="9"/>
                    <a:pt x="19" y="9"/>
                    <a:pt x="19" y="10"/>
                  </a:cubicBezTo>
                  <a:close/>
                  <a:moveTo>
                    <a:pt x="19" y="7"/>
                  </a:moveTo>
                  <a:cubicBezTo>
                    <a:pt x="19" y="7"/>
                    <a:pt x="19" y="7"/>
                    <a:pt x="19" y="7"/>
                  </a:cubicBezTo>
                  <a:cubicBezTo>
                    <a:pt x="20" y="9"/>
                    <a:pt x="20" y="9"/>
                    <a:pt x="20" y="9"/>
                  </a:cubicBezTo>
                  <a:cubicBezTo>
                    <a:pt x="20" y="9"/>
                    <a:pt x="19" y="8"/>
                    <a:pt x="19" y="7"/>
                  </a:cubicBezTo>
                  <a:close/>
                  <a:moveTo>
                    <a:pt x="20" y="7"/>
                  </a:moveTo>
                  <a:cubicBezTo>
                    <a:pt x="20" y="7"/>
                    <a:pt x="20" y="7"/>
                    <a:pt x="20" y="7"/>
                  </a:cubicBezTo>
                  <a:cubicBezTo>
                    <a:pt x="20" y="10"/>
                    <a:pt x="20" y="10"/>
                    <a:pt x="20" y="10"/>
                  </a:cubicBezTo>
                  <a:cubicBezTo>
                    <a:pt x="20" y="10"/>
                    <a:pt x="20" y="10"/>
                    <a:pt x="20" y="10"/>
                  </a:cubicBezTo>
                  <a:cubicBezTo>
                    <a:pt x="20" y="10"/>
                    <a:pt x="20" y="10"/>
                    <a:pt x="20" y="10"/>
                  </a:cubicBezTo>
                  <a:cubicBezTo>
                    <a:pt x="20" y="7"/>
                    <a:pt x="20" y="7"/>
                    <a:pt x="20" y="7"/>
                  </a:cubicBezTo>
                  <a:cubicBezTo>
                    <a:pt x="20" y="7"/>
                    <a:pt x="20" y="7"/>
                    <a:pt x="20" y="7"/>
                  </a:cubicBezTo>
                  <a:close/>
                  <a:moveTo>
                    <a:pt x="23" y="8"/>
                  </a:moveTo>
                  <a:cubicBezTo>
                    <a:pt x="21" y="10"/>
                    <a:pt x="21" y="10"/>
                    <a:pt x="21" y="10"/>
                  </a:cubicBezTo>
                  <a:cubicBezTo>
                    <a:pt x="21" y="10"/>
                    <a:pt x="21" y="10"/>
                    <a:pt x="21" y="10"/>
                  </a:cubicBezTo>
                  <a:cubicBezTo>
                    <a:pt x="23" y="8"/>
                    <a:pt x="23" y="8"/>
                    <a:pt x="23" y="8"/>
                  </a:cubicBezTo>
                  <a:cubicBezTo>
                    <a:pt x="23" y="8"/>
                    <a:pt x="23" y="8"/>
                    <a:pt x="23" y="8"/>
                  </a:cubicBezTo>
                  <a:close/>
                  <a:moveTo>
                    <a:pt x="23" y="14"/>
                  </a:moveTo>
                  <a:cubicBezTo>
                    <a:pt x="21" y="12"/>
                    <a:pt x="21" y="12"/>
                    <a:pt x="21" y="12"/>
                  </a:cubicBezTo>
                  <a:cubicBezTo>
                    <a:pt x="21" y="12"/>
                    <a:pt x="21" y="12"/>
                    <a:pt x="21" y="12"/>
                  </a:cubicBezTo>
                  <a:cubicBezTo>
                    <a:pt x="23" y="14"/>
                    <a:pt x="23" y="14"/>
                    <a:pt x="23" y="14"/>
                  </a:cubicBezTo>
                  <a:cubicBezTo>
                    <a:pt x="23" y="14"/>
                    <a:pt x="23" y="14"/>
                    <a:pt x="23" y="14"/>
                  </a:cubicBezTo>
                  <a:close/>
                  <a:moveTo>
                    <a:pt x="20" y="15"/>
                  </a:moveTo>
                  <a:cubicBezTo>
                    <a:pt x="20" y="15"/>
                    <a:pt x="20" y="15"/>
                    <a:pt x="20" y="15"/>
                  </a:cubicBezTo>
                  <a:cubicBezTo>
                    <a:pt x="20" y="12"/>
                    <a:pt x="20" y="12"/>
                    <a:pt x="20" y="12"/>
                  </a:cubicBezTo>
                  <a:cubicBezTo>
                    <a:pt x="20" y="12"/>
                    <a:pt x="20" y="12"/>
                    <a:pt x="20" y="12"/>
                  </a:cubicBezTo>
                  <a:cubicBezTo>
                    <a:pt x="20" y="12"/>
                    <a:pt x="20" y="12"/>
                    <a:pt x="20" y="12"/>
                  </a:cubicBezTo>
                  <a:cubicBezTo>
                    <a:pt x="20" y="15"/>
                    <a:pt x="20" y="15"/>
                    <a:pt x="20" y="15"/>
                  </a:cubicBezTo>
                  <a:close/>
                  <a:moveTo>
                    <a:pt x="17" y="14"/>
                  </a:moveTo>
                  <a:cubicBezTo>
                    <a:pt x="19" y="12"/>
                    <a:pt x="19" y="12"/>
                    <a:pt x="19" y="12"/>
                  </a:cubicBezTo>
                  <a:cubicBezTo>
                    <a:pt x="20" y="12"/>
                    <a:pt x="20" y="12"/>
                    <a:pt x="20" y="12"/>
                  </a:cubicBezTo>
                  <a:cubicBezTo>
                    <a:pt x="18" y="14"/>
                    <a:pt x="18" y="14"/>
                    <a:pt x="18" y="14"/>
                  </a:cubicBezTo>
                  <a:cubicBezTo>
                    <a:pt x="17" y="14"/>
                    <a:pt x="17" y="14"/>
                    <a:pt x="17" y="14"/>
                  </a:cubicBezTo>
                  <a:close/>
                  <a:moveTo>
                    <a:pt x="17" y="13"/>
                  </a:moveTo>
                  <a:cubicBezTo>
                    <a:pt x="19" y="12"/>
                    <a:pt x="19" y="12"/>
                    <a:pt x="19" y="12"/>
                  </a:cubicBezTo>
                  <a:cubicBezTo>
                    <a:pt x="19" y="12"/>
                    <a:pt x="19" y="12"/>
                    <a:pt x="19" y="12"/>
                  </a:cubicBezTo>
                  <a:cubicBezTo>
                    <a:pt x="17" y="14"/>
                    <a:pt x="17" y="14"/>
                    <a:pt x="17" y="14"/>
                  </a:cubicBezTo>
                  <a:cubicBezTo>
                    <a:pt x="17" y="14"/>
                    <a:pt x="17" y="13"/>
                    <a:pt x="17" y="13"/>
                  </a:cubicBezTo>
                  <a:close/>
                  <a:moveTo>
                    <a:pt x="17" y="8"/>
                  </a:moveTo>
                  <a:cubicBezTo>
                    <a:pt x="20" y="10"/>
                    <a:pt x="20" y="10"/>
                    <a:pt x="20" y="10"/>
                  </a:cubicBezTo>
                  <a:cubicBezTo>
                    <a:pt x="19" y="10"/>
                    <a:pt x="19" y="10"/>
                    <a:pt x="19" y="10"/>
                  </a:cubicBezTo>
                  <a:cubicBezTo>
                    <a:pt x="17" y="9"/>
                    <a:pt x="17" y="9"/>
                    <a:pt x="17" y="9"/>
                  </a:cubicBezTo>
                  <a:cubicBezTo>
                    <a:pt x="17" y="8"/>
                    <a:pt x="17" y="8"/>
                    <a:pt x="17" y="8"/>
                  </a:cubicBezTo>
                  <a:close/>
                  <a:moveTo>
                    <a:pt x="18" y="8"/>
                  </a:moveTo>
                  <a:cubicBezTo>
                    <a:pt x="19" y="10"/>
                    <a:pt x="19" y="10"/>
                    <a:pt x="19" y="10"/>
                  </a:cubicBezTo>
                  <a:cubicBezTo>
                    <a:pt x="20" y="10"/>
                    <a:pt x="20" y="10"/>
                    <a:pt x="20" y="10"/>
                  </a:cubicBezTo>
                  <a:cubicBezTo>
                    <a:pt x="17" y="8"/>
                    <a:pt x="17" y="8"/>
                    <a:pt x="17" y="8"/>
                  </a:cubicBezTo>
                  <a:cubicBezTo>
                    <a:pt x="17" y="8"/>
                    <a:pt x="17" y="8"/>
                    <a:pt x="18" y="8"/>
                  </a:cubicBezTo>
                  <a:close/>
                  <a:moveTo>
                    <a:pt x="18" y="7"/>
                  </a:moveTo>
                  <a:cubicBezTo>
                    <a:pt x="19" y="8"/>
                    <a:pt x="19" y="8"/>
                    <a:pt x="19" y="8"/>
                  </a:cubicBezTo>
                  <a:cubicBezTo>
                    <a:pt x="18" y="7"/>
                    <a:pt x="18" y="7"/>
                    <a:pt x="18" y="7"/>
                  </a:cubicBezTo>
                  <a:close/>
                  <a:moveTo>
                    <a:pt x="12" y="12"/>
                  </a:moveTo>
                  <a:cubicBezTo>
                    <a:pt x="12" y="12"/>
                    <a:pt x="12" y="12"/>
                    <a:pt x="12" y="12"/>
                  </a:cubicBezTo>
                  <a:cubicBezTo>
                    <a:pt x="12" y="12"/>
                    <a:pt x="12" y="12"/>
                    <a:pt x="12" y="12"/>
                  </a:cubicBezTo>
                  <a:cubicBezTo>
                    <a:pt x="12" y="11"/>
                    <a:pt x="12" y="11"/>
                    <a:pt x="12" y="11"/>
                  </a:cubicBezTo>
                  <a:cubicBezTo>
                    <a:pt x="13" y="11"/>
                    <a:pt x="13" y="11"/>
                    <a:pt x="13" y="11"/>
                  </a:cubicBezTo>
                  <a:cubicBezTo>
                    <a:pt x="13" y="12"/>
                    <a:pt x="12" y="12"/>
                    <a:pt x="12" y="12"/>
                  </a:cubicBezTo>
                  <a:close/>
                  <a:moveTo>
                    <a:pt x="11" y="13"/>
                  </a:moveTo>
                  <a:cubicBezTo>
                    <a:pt x="11" y="13"/>
                    <a:pt x="11" y="12"/>
                    <a:pt x="10" y="12"/>
                  </a:cubicBezTo>
                  <a:cubicBezTo>
                    <a:pt x="11" y="12"/>
                    <a:pt x="11" y="12"/>
                    <a:pt x="11" y="12"/>
                  </a:cubicBezTo>
                  <a:cubicBezTo>
                    <a:pt x="11" y="12"/>
                    <a:pt x="11" y="12"/>
                    <a:pt x="11" y="12"/>
                  </a:cubicBezTo>
                  <a:cubicBezTo>
                    <a:pt x="11" y="12"/>
                    <a:pt x="11" y="12"/>
                    <a:pt x="11" y="12"/>
                  </a:cubicBezTo>
                  <a:cubicBezTo>
                    <a:pt x="12" y="13"/>
                    <a:pt x="12" y="13"/>
                    <a:pt x="12" y="13"/>
                  </a:cubicBezTo>
                  <a:lnTo>
                    <a:pt x="11" y="13"/>
                  </a:lnTo>
                  <a:close/>
                  <a:moveTo>
                    <a:pt x="9" y="12"/>
                  </a:moveTo>
                  <a:cubicBezTo>
                    <a:pt x="9" y="12"/>
                    <a:pt x="9" y="12"/>
                    <a:pt x="9" y="12"/>
                  </a:cubicBezTo>
                  <a:cubicBezTo>
                    <a:pt x="10" y="12"/>
                    <a:pt x="10" y="12"/>
                    <a:pt x="10" y="12"/>
                  </a:cubicBezTo>
                  <a:cubicBezTo>
                    <a:pt x="10" y="12"/>
                    <a:pt x="10" y="12"/>
                    <a:pt x="10" y="13"/>
                  </a:cubicBezTo>
                  <a:cubicBezTo>
                    <a:pt x="10" y="12"/>
                    <a:pt x="9" y="12"/>
                    <a:pt x="9" y="12"/>
                  </a:cubicBezTo>
                  <a:close/>
                  <a:moveTo>
                    <a:pt x="5" y="15"/>
                  </a:moveTo>
                  <a:cubicBezTo>
                    <a:pt x="5" y="15"/>
                    <a:pt x="4" y="15"/>
                    <a:pt x="4" y="15"/>
                  </a:cubicBezTo>
                  <a:cubicBezTo>
                    <a:pt x="5" y="12"/>
                    <a:pt x="5" y="12"/>
                    <a:pt x="5" y="12"/>
                  </a:cubicBezTo>
                  <a:cubicBezTo>
                    <a:pt x="5" y="12"/>
                    <a:pt x="5" y="12"/>
                    <a:pt x="5" y="12"/>
                  </a:cubicBezTo>
                  <a:cubicBezTo>
                    <a:pt x="5" y="15"/>
                    <a:pt x="5" y="15"/>
                    <a:pt x="5" y="15"/>
                  </a:cubicBezTo>
                  <a:close/>
                  <a:moveTo>
                    <a:pt x="2" y="14"/>
                  </a:moveTo>
                  <a:cubicBezTo>
                    <a:pt x="4" y="12"/>
                    <a:pt x="4" y="12"/>
                    <a:pt x="4" y="12"/>
                  </a:cubicBezTo>
                  <a:cubicBezTo>
                    <a:pt x="4" y="12"/>
                    <a:pt x="4" y="12"/>
                    <a:pt x="4" y="12"/>
                  </a:cubicBezTo>
                  <a:cubicBezTo>
                    <a:pt x="2" y="14"/>
                    <a:pt x="2" y="14"/>
                    <a:pt x="2" y="14"/>
                  </a:cubicBezTo>
                  <a:cubicBezTo>
                    <a:pt x="2" y="14"/>
                    <a:pt x="2" y="14"/>
                    <a:pt x="2" y="14"/>
                  </a:cubicBezTo>
                  <a:close/>
                  <a:moveTo>
                    <a:pt x="1" y="13"/>
                  </a:moveTo>
                  <a:cubicBezTo>
                    <a:pt x="4" y="11"/>
                    <a:pt x="4" y="11"/>
                    <a:pt x="4" y="11"/>
                  </a:cubicBezTo>
                  <a:cubicBezTo>
                    <a:pt x="4" y="11"/>
                    <a:pt x="4" y="12"/>
                    <a:pt x="4" y="12"/>
                  </a:cubicBezTo>
                  <a:cubicBezTo>
                    <a:pt x="2" y="14"/>
                    <a:pt x="2" y="14"/>
                    <a:pt x="2" y="14"/>
                  </a:cubicBezTo>
                  <a:cubicBezTo>
                    <a:pt x="2" y="14"/>
                    <a:pt x="2" y="14"/>
                    <a:pt x="1" y="13"/>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201" name="Grupo 200">
            <a:extLst>
              <a:ext uri="{FF2B5EF4-FFF2-40B4-BE49-F238E27FC236}">
                <a16:creationId xmlns:a16="http://schemas.microsoft.com/office/drawing/2014/main" id="{B4D47718-CD89-487D-BFA8-00E4D9BC7034}"/>
              </a:ext>
            </a:extLst>
          </p:cNvPr>
          <p:cNvGrpSpPr/>
          <p:nvPr/>
        </p:nvGrpSpPr>
        <p:grpSpPr>
          <a:xfrm>
            <a:off x="819488" y="1615007"/>
            <a:ext cx="731838" cy="736600"/>
            <a:chOff x="761093" y="1654856"/>
            <a:chExt cx="731838" cy="736600"/>
          </a:xfrm>
        </p:grpSpPr>
        <p:sp>
          <p:nvSpPr>
            <p:cNvPr id="202" name="Freeform 84">
              <a:extLst>
                <a:ext uri="{FF2B5EF4-FFF2-40B4-BE49-F238E27FC236}">
                  <a16:creationId xmlns:a16="http://schemas.microsoft.com/office/drawing/2014/main" id="{FFC46186-94C3-4650-AC2A-18C02BF1B2E9}"/>
                </a:ext>
              </a:extLst>
            </p:cNvPr>
            <p:cNvSpPr>
              <a:spLocks/>
            </p:cNvSpPr>
            <p:nvPr/>
          </p:nvSpPr>
          <p:spPr bwMode="auto">
            <a:xfrm>
              <a:off x="761093" y="1654856"/>
              <a:ext cx="731838" cy="736600"/>
            </a:xfrm>
            <a:custGeom>
              <a:avLst/>
              <a:gdLst>
                <a:gd name="T0" fmla="*/ 153 w 194"/>
                <a:gd name="T1" fmla="*/ 31 h 195"/>
                <a:gd name="T2" fmla="*/ 163 w 194"/>
                <a:gd name="T3" fmla="*/ 154 h 195"/>
                <a:gd name="T4" fmla="*/ 41 w 194"/>
                <a:gd name="T5" fmla="*/ 164 h 195"/>
                <a:gd name="T6" fmla="*/ 31 w 194"/>
                <a:gd name="T7" fmla="*/ 41 h 195"/>
                <a:gd name="T8" fmla="*/ 153 w 194"/>
                <a:gd name="T9" fmla="*/ 31 h 195"/>
              </a:gdLst>
              <a:ahLst/>
              <a:cxnLst>
                <a:cxn ang="0">
                  <a:pos x="T0" y="T1"/>
                </a:cxn>
                <a:cxn ang="0">
                  <a:pos x="T2" y="T3"/>
                </a:cxn>
                <a:cxn ang="0">
                  <a:pos x="T4" y="T5"/>
                </a:cxn>
                <a:cxn ang="0">
                  <a:pos x="T6" y="T7"/>
                </a:cxn>
                <a:cxn ang="0">
                  <a:pos x="T8" y="T9"/>
                </a:cxn>
              </a:cxnLst>
              <a:rect l="0" t="0" r="r" b="b"/>
              <a:pathLst>
                <a:path w="194" h="195">
                  <a:moveTo>
                    <a:pt x="153" y="31"/>
                  </a:moveTo>
                  <a:cubicBezTo>
                    <a:pt x="189" y="63"/>
                    <a:pt x="194" y="117"/>
                    <a:pt x="163" y="154"/>
                  </a:cubicBezTo>
                  <a:cubicBezTo>
                    <a:pt x="132" y="190"/>
                    <a:pt x="77" y="195"/>
                    <a:pt x="41" y="164"/>
                  </a:cubicBezTo>
                  <a:cubicBezTo>
                    <a:pt x="4" y="133"/>
                    <a:pt x="0" y="78"/>
                    <a:pt x="31" y="41"/>
                  </a:cubicBezTo>
                  <a:cubicBezTo>
                    <a:pt x="62" y="5"/>
                    <a:pt x="116" y="0"/>
                    <a:pt x="153" y="31"/>
                  </a:cubicBezTo>
                  <a:close/>
                </a:path>
              </a:pathLst>
            </a:custGeom>
            <a:solidFill>
              <a:srgbClr val="1AA4BE"/>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203" name="Group 146">
              <a:extLst>
                <a:ext uri="{FF2B5EF4-FFF2-40B4-BE49-F238E27FC236}">
                  <a16:creationId xmlns:a16="http://schemas.microsoft.com/office/drawing/2014/main" id="{E02E7409-840C-498D-9F2E-9C0D934E0B6C}"/>
                </a:ext>
              </a:extLst>
            </p:cNvPr>
            <p:cNvGrpSpPr>
              <a:grpSpLocks noChangeAspect="1"/>
            </p:cNvGrpSpPr>
            <p:nvPr/>
          </p:nvGrpSpPr>
          <p:grpSpPr bwMode="auto">
            <a:xfrm>
              <a:off x="938100" y="1799577"/>
              <a:ext cx="392906" cy="478082"/>
              <a:chOff x="1" y="20"/>
              <a:chExt cx="572" cy="696"/>
            </a:xfrm>
            <a:solidFill>
              <a:schemeClr val="bg1"/>
            </a:solidFill>
          </p:grpSpPr>
          <p:sp>
            <p:nvSpPr>
              <p:cNvPr id="204" name="Freeform 147">
                <a:extLst>
                  <a:ext uri="{FF2B5EF4-FFF2-40B4-BE49-F238E27FC236}">
                    <a16:creationId xmlns:a16="http://schemas.microsoft.com/office/drawing/2014/main" id="{8D18E433-72F4-4397-9E6F-15AA3040836B}"/>
                  </a:ext>
                </a:extLst>
              </p:cNvPr>
              <p:cNvSpPr>
                <a:spLocks noEditPoints="1"/>
              </p:cNvSpPr>
              <p:nvPr/>
            </p:nvSpPr>
            <p:spPr bwMode="auto">
              <a:xfrm>
                <a:off x="1" y="20"/>
                <a:ext cx="572" cy="696"/>
              </a:xfrm>
              <a:custGeom>
                <a:avLst/>
                <a:gdLst>
                  <a:gd name="T0" fmla="*/ 28 w 28"/>
                  <a:gd name="T1" fmla="*/ 2 h 35"/>
                  <a:gd name="T2" fmla="*/ 25 w 28"/>
                  <a:gd name="T3" fmla="*/ 1 h 35"/>
                  <a:gd name="T4" fmla="*/ 22 w 28"/>
                  <a:gd name="T5" fmla="*/ 14 h 35"/>
                  <a:gd name="T6" fmla="*/ 19 w 28"/>
                  <a:gd name="T7" fmla="*/ 12 h 35"/>
                  <a:gd name="T8" fmla="*/ 12 w 28"/>
                  <a:gd name="T9" fmla="*/ 10 h 35"/>
                  <a:gd name="T10" fmla="*/ 5 w 28"/>
                  <a:gd name="T11" fmla="*/ 9 h 35"/>
                  <a:gd name="T12" fmla="*/ 1 w 28"/>
                  <a:gd name="T13" fmla="*/ 11 h 35"/>
                  <a:gd name="T14" fmla="*/ 0 w 28"/>
                  <a:gd name="T15" fmla="*/ 16 h 35"/>
                  <a:gd name="T16" fmla="*/ 0 w 28"/>
                  <a:gd name="T17" fmla="*/ 16 h 35"/>
                  <a:gd name="T18" fmla="*/ 1 w 28"/>
                  <a:gd name="T19" fmla="*/ 18 h 35"/>
                  <a:gd name="T20" fmla="*/ 6 w 28"/>
                  <a:gd name="T21" fmla="*/ 21 h 35"/>
                  <a:gd name="T22" fmla="*/ 11 w 28"/>
                  <a:gd name="T23" fmla="*/ 17 h 35"/>
                  <a:gd name="T24" fmla="*/ 11 w 28"/>
                  <a:gd name="T25" fmla="*/ 17 h 35"/>
                  <a:gd name="T26" fmla="*/ 11 w 28"/>
                  <a:gd name="T27" fmla="*/ 17 h 35"/>
                  <a:gd name="T28" fmla="*/ 15 w 28"/>
                  <a:gd name="T29" fmla="*/ 22 h 35"/>
                  <a:gd name="T30" fmla="*/ 21 w 28"/>
                  <a:gd name="T31" fmla="*/ 22 h 35"/>
                  <a:gd name="T32" fmla="*/ 21 w 28"/>
                  <a:gd name="T33" fmla="*/ 21 h 35"/>
                  <a:gd name="T34" fmla="*/ 15 w 28"/>
                  <a:gd name="T35" fmla="*/ 31 h 35"/>
                  <a:gd name="T36" fmla="*/ 11 w 28"/>
                  <a:gd name="T37" fmla="*/ 29 h 35"/>
                  <a:gd name="T38" fmla="*/ 13 w 28"/>
                  <a:gd name="T39" fmla="*/ 28 h 35"/>
                  <a:gd name="T40" fmla="*/ 14 w 28"/>
                  <a:gd name="T41" fmla="*/ 27 h 35"/>
                  <a:gd name="T42" fmla="*/ 13 w 28"/>
                  <a:gd name="T43" fmla="*/ 26 h 35"/>
                  <a:gd name="T44" fmla="*/ 12 w 28"/>
                  <a:gd name="T45" fmla="*/ 25 h 35"/>
                  <a:gd name="T46" fmla="*/ 9 w 28"/>
                  <a:gd name="T47" fmla="*/ 25 h 35"/>
                  <a:gd name="T48" fmla="*/ 7 w 28"/>
                  <a:gd name="T49" fmla="*/ 24 h 35"/>
                  <a:gd name="T50" fmla="*/ 5 w 28"/>
                  <a:gd name="T51" fmla="*/ 24 h 35"/>
                  <a:gd name="T52" fmla="*/ 5 w 28"/>
                  <a:gd name="T53" fmla="*/ 25 h 35"/>
                  <a:gd name="T54" fmla="*/ 5 w 28"/>
                  <a:gd name="T55" fmla="*/ 27 h 35"/>
                  <a:gd name="T56" fmla="*/ 6 w 28"/>
                  <a:gd name="T57" fmla="*/ 28 h 35"/>
                  <a:gd name="T58" fmla="*/ 8 w 28"/>
                  <a:gd name="T59" fmla="*/ 29 h 35"/>
                  <a:gd name="T60" fmla="*/ 9 w 28"/>
                  <a:gd name="T61" fmla="*/ 32 h 35"/>
                  <a:gd name="T62" fmla="*/ 16 w 28"/>
                  <a:gd name="T63" fmla="*/ 34 h 35"/>
                  <a:gd name="T64" fmla="*/ 20 w 28"/>
                  <a:gd name="T65" fmla="*/ 30 h 35"/>
                  <a:gd name="T66" fmla="*/ 24 w 28"/>
                  <a:gd name="T67" fmla="*/ 21 h 35"/>
                  <a:gd name="T68" fmla="*/ 28 w 28"/>
                  <a:gd name="T69" fmla="*/ 2 h 35"/>
                  <a:gd name="T70" fmla="*/ 21 w 28"/>
                  <a:gd name="T71" fmla="*/ 17 h 35"/>
                  <a:gd name="T72" fmla="*/ 20 w 28"/>
                  <a:gd name="T73" fmla="*/ 20 h 35"/>
                  <a:gd name="T74" fmla="*/ 18 w 28"/>
                  <a:gd name="T75" fmla="*/ 21 h 35"/>
                  <a:gd name="T76" fmla="*/ 14 w 28"/>
                  <a:gd name="T77" fmla="*/ 18 h 35"/>
                  <a:gd name="T78" fmla="*/ 12 w 28"/>
                  <a:gd name="T79" fmla="*/ 14 h 35"/>
                  <a:gd name="T80" fmla="*/ 8 w 28"/>
                  <a:gd name="T81" fmla="*/ 17 h 35"/>
                  <a:gd name="T82" fmla="*/ 3 w 28"/>
                  <a:gd name="T83" fmla="*/ 18 h 35"/>
                  <a:gd name="T84" fmla="*/ 1 w 28"/>
                  <a:gd name="T85" fmla="*/ 17 h 35"/>
                  <a:gd name="T86" fmla="*/ 1 w 28"/>
                  <a:gd name="T87" fmla="*/ 14 h 35"/>
                  <a:gd name="T88" fmla="*/ 3 w 28"/>
                  <a:gd name="T89" fmla="*/ 11 h 35"/>
                  <a:gd name="T90" fmla="*/ 6 w 28"/>
                  <a:gd name="T91" fmla="*/ 10 h 35"/>
                  <a:gd name="T92" fmla="*/ 12 w 28"/>
                  <a:gd name="T93" fmla="*/ 11 h 35"/>
                  <a:gd name="T94" fmla="*/ 18 w 28"/>
                  <a:gd name="T95" fmla="*/ 13 h 35"/>
                  <a:gd name="T96" fmla="*/ 21 w 28"/>
                  <a:gd name="T97" fmla="*/ 14 h 35"/>
                  <a:gd name="T98" fmla="*/ 21 w 28"/>
                  <a:gd name="T99" fmla="*/ 1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8" h="35">
                    <a:moveTo>
                      <a:pt x="28" y="2"/>
                    </a:moveTo>
                    <a:cubicBezTo>
                      <a:pt x="28" y="1"/>
                      <a:pt x="25" y="0"/>
                      <a:pt x="25" y="1"/>
                    </a:cubicBezTo>
                    <a:cubicBezTo>
                      <a:pt x="22" y="14"/>
                      <a:pt x="22" y="14"/>
                      <a:pt x="22" y="14"/>
                    </a:cubicBezTo>
                    <a:cubicBezTo>
                      <a:pt x="22" y="13"/>
                      <a:pt x="21" y="12"/>
                      <a:pt x="19" y="12"/>
                    </a:cubicBezTo>
                    <a:cubicBezTo>
                      <a:pt x="18" y="11"/>
                      <a:pt x="15" y="10"/>
                      <a:pt x="12" y="10"/>
                    </a:cubicBezTo>
                    <a:cubicBezTo>
                      <a:pt x="10" y="10"/>
                      <a:pt x="7" y="9"/>
                      <a:pt x="5" y="9"/>
                    </a:cubicBezTo>
                    <a:cubicBezTo>
                      <a:pt x="4" y="9"/>
                      <a:pt x="2" y="9"/>
                      <a:pt x="1" y="11"/>
                    </a:cubicBezTo>
                    <a:cubicBezTo>
                      <a:pt x="0" y="13"/>
                      <a:pt x="0" y="15"/>
                      <a:pt x="0" y="16"/>
                    </a:cubicBezTo>
                    <a:cubicBezTo>
                      <a:pt x="0" y="16"/>
                      <a:pt x="0" y="16"/>
                      <a:pt x="0" y="16"/>
                    </a:cubicBezTo>
                    <a:cubicBezTo>
                      <a:pt x="0" y="17"/>
                      <a:pt x="0" y="17"/>
                      <a:pt x="1" y="18"/>
                    </a:cubicBezTo>
                    <a:cubicBezTo>
                      <a:pt x="2" y="20"/>
                      <a:pt x="4" y="21"/>
                      <a:pt x="6" y="21"/>
                    </a:cubicBezTo>
                    <a:cubicBezTo>
                      <a:pt x="8" y="21"/>
                      <a:pt x="9" y="16"/>
                      <a:pt x="11" y="17"/>
                    </a:cubicBezTo>
                    <a:cubicBezTo>
                      <a:pt x="11" y="17"/>
                      <a:pt x="11" y="17"/>
                      <a:pt x="11" y="17"/>
                    </a:cubicBezTo>
                    <a:cubicBezTo>
                      <a:pt x="11" y="17"/>
                      <a:pt x="11" y="17"/>
                      <a:pt x="11" y="17"/>
                    </a:cubicBezTo>
                    <a:cubicBezTo>
                      <a:pt x="13" y="17"/>
                      <a:pt x="13" y="22"/>
                      <a:pt x="15" y="22"/>
                    </a:cubicBezTo>
                    <a:cubicBezTo>
                      <a:pt x="16" y="23"/>
                      <a:pt x="19" y="23"/>
                      <a:pt x="21" y="22"/>
                    </a:cubicBezTo>
                    <a:cubicBezTo>
                      <a:pt x="21" y="21"/>
                      <a:pt x="21" y="21"/>
                      <a:pt x="21" y="21"/>
                    </a:cubicBezTo>
                    <a:cubicBezTo>
                      <a:pt x="21" y="24"/>
                      <a:pt x="18" y="29"/>
                      <a:pt x="15" y="31"/>
                    </a:cubicBezTo>
                    <a:cubicBezTo>
                      <a:pt x="13" y="32"/>
                      <a:pt x="12" y="32"/>
                      <a:pt x="11" y="29"/>
                    </a:cubicBezTo>
                    <a:cubicBezTo>
                      <a:pt x="12" y="29"/>
                      <a:pt x="12" y="29"/>
                      <a:pt x="13" y="28"/>
                    </a:cubicBezTo>
                    <a:cubicBezTo>
                      <a:pt x="13" y="28"/>
                      <a:pt x="13" y="28"/>
                      <a:pt x="14" y="27"/>
                    </a:cubicBezTo>
                    <a:cubicBezTo>
                      <a:pt x="14" y="26"/>
                      <a:pt x="14" y="26"/>
                      <a:pt x="13" y="26"/>
                    </a:cubicBezTo>
                    <a:cubicBezTo>
                      <a:pt x="13" y="25"/>
                      <a:pt x="12" y="25"/>
                      <a:pt x="12" y="25"/>
                    </a:cubicBezTo>
                    <a:cubicBezTo>
                      <a:pt x="11" y="25"/>
                      <a:pt x="10" y="25"/>
                      <a:pt x="9" y="25"/>
                    </a:cubicBezTo>
                    <a:cubicBezTo>
                      <a:pt x="9" y="25"/>
                      <a:pt x="8" y="25"/>
                      <a:pt x="7" y="24"/>
                    </a:cubicBezTo>
                    <a:cubicBezTo>
                      <a:pt x="7" y="24"/>
                      <a:pt x="6" y="24"/>
                      <a:pt x="5" y="24"/>
                    </a:cubicBezTo>
                    <a:cubicBezTo>
                      <a:pt x="5" y="24"/>
                      <a:pt x="5" y="25"/>
                      <a:pt x="5" y="25"/>
                    </a:cubicBezTo>
                    <a:cubicBezTo>
                      <a:pt x="5" y="26"/>
                      <a:pt x="5" y="26"/>
                      <a:pt x="5" y="27"/>
                    </a:cubicBezTo>
                    <a:cubicBezTo>
                      <a:pt x="5" y="28"/>
                      <a:pt x="6" y="28"/>
                      <a:pt x="6" y="28"/>
                    </a:cubicBezTo>
                    <a:cubicBezTo>
                      <a:pt x="7" y="29"/>
                      <a:pt x="7" y="29"/>
                      <a:pt x="8" y="29"/>
                    </a:cubicBezTo>
                    <a:cubicBezTo>
                      <a:pt x="8" y="30"/>
                      <a:pt x="8" y="31"/>
                      <a:pt x="9" y="32"/>
                    </a:cubicBezTo>
                    <a:cubicBezTo>
                      <a:pt x="10" y="34"/>
                      <a:pt x="13" y="35"/>
                      <a:pt x="16" y="34"/>
                    </a:cubicBezTo>
                    <a:cubicBezTo>
                      <a:pt x="18" y="33"/>
                      <a:pt x="19" y="32"/>
                      <a:pt x="20" y="30"/>
                    </a:cubicBezTo>
                    <a:cubicBezTo>
                      <a:pt x="22" y="28"/>
                      <a:pt x="23" y="24"/>
                      <a:pt x="24" y="21"/>
                    </a:cubicBezTo>
                    <a:lnTo>
                      <a:pt x="28" y="2"/>
                    </a:lnTo>
                    <a:close/>
                    <a:moveTo>
                      <a:pt x="21" y="17"/>
                    </a:moveTo>
                    <a:cubicBezTo>
                      <a:pt x="21" y="18"/>
                      <a:pt x="21" y="19"/>
                      <a:pt x="20" y="20"/>
                    </a:cubicBezTo>
                    <a:cubicBezTo>
                      <a:pt x="19" y="21"/>
                      <a:pt x="19" y="21"/>
                      <a:pt x="18" y="21"/>
                    </a:cubicBezTo>
                    <a:cubicBezTo>
                      <a:pt x="15" y="22"/>
                      <a:pt x="14" y="20"/>
                      <a:pt x="14" y="18"/>
                    </a:cubicBezTo>
                    <a:cubicBezTo>
                      <a:pt x="13" y="17"/>
                      <a:pt x="13" y="14"/>
                      <a:pt x="12" y="14"/>
                    </a:cubicBezTo>
                    <a:cubicBezTo>
                      <a:pt x="11" y="14"/>
                      <a:pt x="9" y="16"/>
                      <a:pt x="8" y="17"/>
                    </a:cubicBezTo>
                    <a:cubicBezTo>
                      <a:pt x="7" y="18"/>
                      <a:pt x="5" y="21"/>
                      <a:pt x="3" y="18"/>
                    </a:cubicBezTo>
                    <a:cubicBezTo>
                      <a:pt x="2" y="18"/>
                      <a:pt x="2" y="17"/>
                      <a:pt x="1" y="17"/>
                    </a:cubicBezTo>
                    <a:cubicBezTo>
                      <a:pt x="1" y="16"/>
                      <a:pt x="1" y="14"/>
                      <a:pt x="1" y="14"/>
                    </a:cubicBezTo>
                    <a:cubicBezTo>
                      <a:pt x="2" y="13"/>
                      <a:pt x="2" y="11"/>
                      <a:pt x="3" y="11"/>
                    </a:cubicBezTo>
                    <a:cubicBezTo>
                      <a:pt x="4" y="10"/>
                      <a:pt x="5" y="10"/>
                      <a:pt x="6" y="10"/>
                    </a:cubicBezTo>
                    <a:cubicBezTo>
                      <a:pt x="8" y="10"/>
                      <a:pt x="10" y="11"/>
                      <a:pt x="12" y="11"/>
                    </a:cubicBezTo>
                    <a:cubicBezTo>
                      <a:pt x="14" y="12"/>
                      <a:pt x="16" y="12"/>
                      <a:pt x="18" y="13"/>
                    </a:cubicBezTo>
                    <a:cubicBezTo>
                      <a:pt x="19" y="13"/>
                      <a:pt x="20" y="13"/>
                      <a:pt x="21" y="14"/>
                    </a:cubicBezTo>
                    <a:cubicBezTo>
                      <a:pt x="21" y="15"/>
                      <a:pt x="22" y="16"/>
                      <a:pt x="21" y="17"/>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 name="Freeform 148">
                <a:extLst>
                  <a:ext uri="{FF2B5EF4-FFF2-40B4-BE49-F238E27FC236}">
                    <a16:creationId xmlns:a16="http://schemas.microsoft.com/office/drawing/2014/main" id="{629A7132-516F-4220-BB60-A7881F661510}"/>
                  </a:ext>
                </a:extLst>
              </p:cNvPr>
              <p:cNvSpPr>
                <a:spLocks noEditPoints="1"/>
              </p:cNvSpPr>
              <p:nvPr/>
            </p:nvSpPr>
            <p:spPr bwMode="auto">
              <a:xfrm>
                <a:off x="1" y="20"/>
                <a:ext cx="572" cy="696"/>
              </a:xfrm>
              <a:custGeom>
                <a:avLst/>
                <a:gdLst>
                  <a:gd name="T0" fmla="*/ 28 w 28"/>
                  <a:gd name="T1" fmla="*/ 2 h 35"/>
                  <a:gd name="T2" fmla="*/ 25 w 28"/>
                  <a:gd name="T3" fmla="*/ 1 h 35"/>
                  <a:gd name="T4" fmla="*/ 22 w 28"/>
                  <a:gd name="T5" fmla="*/ 14 h 35"/>
                  <a:gd name="T6" fmla="*/ 19 w 28"/>
                  <a:gd name="T7" fmla="*/ 12 h 35"/>
                  <a:gd name="T8" fmla="*/ 12 w 28"/>
                  <a:gd name="T9" fmla="*/ 10 h 35"/>
                  <a:gd name="T10" fmla="*/ 5 w 28"/>
                  <a:gd name="T11" fmla="*/ 9 h 35"/>
                  <a:gd name="T12" fmla="*/ 1 w 28"/>
                  <a:gd name="T13" fmla="*/ 11 h 35"/>
                  <a:gd name="T14" fmla="*/ 0 w 28"/>
                  <a:gd name="T15" fmla="*/ 16 h 35"/>
                  <a:gd name="T16" fmla="*/ 0 w 28"/>
                  <a:gd name="T17" fmla="*/ 16 h 35"/>
                  <a:gd name="T18" fmla="*/ 1 w 28"/>
                  <a:gd name="T19" fmla="*/ 18 h 35"/>
                  <a:gd name="T20" fmla="*/ 6 w 28"/>
                  <a:gd name="T21" fmla="*/ 21 h 35"/>
                  <a:gd name="T22" fmla="*/ 11 w 28"/>
                  <a:gd name="T23" fmla="*/ 17 h 35"/>
                  <a:gd name="T24" fmla="*/ 11 w 28"/>
                  <a:gd name="T25" fmla="*/ 17 h 35"/>
                  <a:gd name="T26" fmla="*/ 11 w 28"/>
                  <a:gd name="T27" fmla="*/ 17 h 35"/>
                  <a:gd name="T28" fmla="*/ 15 w 28"/>
                  <a:gd name="T29" fmla="*/ 22 h 35"/>
                  <a:gd name="T30" fmla="*/ 21 w 28"/>
                  <a:gd name="T31" fmla="*/ 22 h 35"/>
                  <a:gd name="T32" fmla="*/ 21 w 28"/>
                  <a:gd name="T33" fmla="*/ 21 h 35"/>
                  <a:gd name="T34" fmla="*/ 15 w 28"/>
                  <a:gd name="T35" fmla="*/ 31 h 35"/>
                  <a:gd name="T36" fmla="*/ 11 w 28"/>
                  <a:gd name="T37" fmla="*/ 29 h 35"/>
                  <a:gd name="T38" fmla="*/ 13 w 28"/>
                  <a:gd name="T39" fmla="*/ 28 h 35"/>
                  <a:gd name="T40" fmla="*/ 14 w 28"/>
                  <a:gd name="T41" fmla="*/ 27 h 35"/>
                  <a:gd name="T42" fmla="*/ 13 w 28"/>
                  <a:gd name="T43" fmla="*/ 26 h 35"/>
                  <a:gd name="T44" fmla="*/ 12 w 28"/>
                  <a:gd name="T45" fmla="*/ 25 h 35"/>
                  <a:gd name="T46" fmla="*/ 9 w 28"/>
                  <a:gd name="T47" fmla="*/ 25 h 35"/>
                  <a:gd name="T48" fmla="*/ 7 w 28"/>
                  <a:gd name="T49" fmla="*/ 24 h 35"/>
                  <a:gd name="T50" fmla="*/ 5 w 28"/>
                  <a:gd name="T51" fmla="*/ 24 h 35"/>
                  <a:gd name="T52" fmla="*/ 5 w 28"/>
                  <a:gd name="T53" fmla="*/ 25 h 35"/>
                  <a:gd name="T54" fmla="*/ 5 w 28"/>
                  <a:gd name="T55" fmla="*/ 27 h 35"/>
                  <a:gd name="T56" fmla="*/ 6 w 28"/>
                  <a:gd name="T57" fmla="*/ 28 h 35"/>
                  <a:gd name="T58" fmla="*/ 8 w 28"/>
                  <a:gd name="T59" fmla="*/ 29 h 35"/>
                  <a:gd name="T60" fmla="*/ 9 w 28"/>
                  <a:gd name="T61" fmla="*/ 32 h 35"/>
                  <a:gd name="T62" fmla="*/ 16 w 28"/>
                  <a:gd name="T63" fmla="*/ 34 h 35"/>
                  <a:gd name="T64" fmla="*/ 20 w 28"/>
                  <a:gd name="T65" fmla="*/ 30 h 35"/>
                  <a:gd name="T66" fmla="*/ 24 w 28"/>
                  <a:gd name="T67" fmla="*/ 21 h 35"/>
                  <a:gd name="T68" fmla="*/ 28 w 28"/>
                  <a:gd name="T69" fmla="*/ 2 h 35"/>
                  <a:gd name="T70" fmla="*/ 21 w 28"/>
                  <a:gd name="T71" fmla="*/ 17 h 35"/>
                  <a:gd name="T72" fmla="*/ 20 w 28"/>
                  <a:gd name="T73" fmla="*/ 20 h 35"/>
                  <a:gd name="T74" fmla="*/ 18 w 28"/>
                  <a:gd name="T75" fmla="*/ 21 h 35"/>
                  <a:gd name="T76" fmla="*/ 14 w 28"/>
                  <a:gd name="T77" fmla="*/ 18 h 35"/>
                  <a:gd name="T78" fmla="*/ 12 w 28"/>
                  <a:gd name="T79" fmla="*/ 14 h 35"/>
                  <a:gd name="T80" fmla="*/ 8 w 28"/>
                  <a:gd name="T81" fmla="*/ 17 h 35"/>
                  <a:gd name="T82" fmla="*/ 3 w 28"/>
                  <a:gd name="T83" fmla="*/ 18 h 35"/>
                  <a:gd name="T84" fmla="*/ 1 w 28"/>
                  <a:gd name="T85" fmla="*/ 17 h 35"/>
                  <a:gd name="T86" fmla="*/ 1 w 28"/>
                  <a:gd name="T87" fmla="*/ 14 h 35"/>
                  <a:gd name="T88" fmla="*/ 3 w 28"/>
                  <a:gd name="T89" fmla="*/ 11 h 35"/>
                  <a:gd name="T90" fmla="*/ 6 w 28"/>
                  <a:gd name="T91" fmla="*/ 10 h 35"/>
                  <a:gd name="T92" fmla="*/ 12 w 28"/>
                  <a:gd name="T93" fmla="*/ 11 h 35"/>
                  <a:gd name="T94" fmla="*/ 18 w 28"/>
                  <a:gd name="T95" fmla="*/ 13 h 35"/>
                  <a:gd name="T96" fmla="*/ 21 w 28"/>
                  <a:gd name="T97" fmla="*/ 14 h 35"/>
                  <a:gd name="T98" fmla="*/ 21 w 28"/>
                  <a:gd name="T99" fmla="*/ 1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8" h="35">
                    <a:moveTo>
                      <a:pt x="28" y="2"/>
                    </a:moveTo>
                    <a:cubicBezTo>
                      <a:pt x="28" y="1"/>
                      <a:pt x="25" y="0"/>
                      <a:pt x="25" y="1"/>
                    </a:cubicBezTo>
                    <a:cubicBezTo>
                      <a:pt x="22" y="14"/>
                      <a:pt x="22" y="14"/>
                      <a:pt x="22" y="14"/>
                    </a:cubicBezTo>
                    <a:cubicBezTo>
                      <a:pt x="22" y="13"/>
                      <a:pt x="21" y="12"/>
                      <a:pt x="19" y="12"/>
                    </a:cubicBezTo>
                    <a:cubicBezTo>
                      <a:pt x="18" y="11"/>
                      <a:pt x="15" y="10"/>
                      <a:pt x="12" y="10"/>
                    </a:cubicBezTo>
                    <a:cubicBezTo>
                      <a:pt x="10" y="10"/>
                      <a:pt x="7" y="9"/>
                      <a:pt x="5" y="9"/>
                    </a:cubicBezTo>
                    <a:cubicBezTo>
                      <a:pt x="4" y="9"/>
                      <a:pt x="2" y="9"/>
                      <a:pt x="1" y="11"/>
                    </a:cubicBezTo>
                    <a:cubicBezTo>
                      <a:pt x="0" y="13"/>
                      <a:pt x="0" y="15"/>
                      <a:pt x="0" y="16"/>
                    </a:cubicBezTo>
                    <a:cubicBezTo>
                      <a:pt x="0" y="16"/>
                      <a:pt x="0" y="16"/>
                      <a:pt x="0" y="16"/>
                    </a:cubicBezTo>
                    <a:cubicBezTo>
                      <a:pt x="0" y="17"/>
                      <a:pt x="0" y="17"/>
                      <a:pt x="1" y="18"/>
                    </a:cubicBezTo>
                    <a:cubicBezTo>
                      <a:pt x="2" y="20"/>
                      <a:pt x="4" y="21"/>
                      <a:pt x="6" y="21"/>
                    </a:cubicBezTo>
                    <a:cubicBezTo>
                      <a:pt x="8" y="21"/>
                      <a:pt x="9" y="16"/>
                      <a:pt x="11" y="17"/>
                    </a:cubicBezTo>
                    <a:cubicBezTo>
                      <a:pt x="11" y="17"/>
                      <a:pt x="11" y="17"/>
                      <a:pt x="11" y="17"/>
                    </a:cubicBezTo>
                    <a:cubicBezTo>
                      <a:pt x="11" y="17"/>
                      <a:pt x="11" y="17"/>
                      <a:pt x="11" y="17"/>
                    </a:cubicBezTo>
                    <a:cubicBezTo>
                      <a:pt x="13" y="17"/>
                      <a:pt x="13" y="22"/>
                      <a:pt x="15" y="22"/>
                    </a:cubicBezTo>
                    <a:cubicBezTo>
                      <a:pt x="16" y="23"/>
                      <a:pt x="19" y="23"/>
                      <a:pt x="21" y="22"/>
                    </a:cubicBezTo>
                    <a:cubicBezTo>
                      <a:pt x="21" y="21"/>
                      <a:pt x="21" y="21"/>
                      <a:pt x="21" y="21"/>
                    </a:cubicBezTo>
                    <a:cubicBezTo>
                      <a:pt x="21" y="24"/>
                      <a:pt x="18" y="29"/>
                      <a:pt x="15" y="31"/>
                    </a:cubicBezTo>
                    <a:cubicBezTo>
                      <a:pt x="13" y="32"/>
                      <a:pt x="12" y="32"/>
                      <a:pt x="11" y="29"/>
                    </a:cubicBezTo>
                    <a:cubicBezTo>
                      <a:pt x="12" y="29"/>
                      <a:pt x="12" y="29"/>
                      <a:pt x="13" y="28"/>
                    </a:cubicBezTo>
                    <a:cubicBezTo>
                      <a:pt x="13" y="28"/>
                      <a:pt x="13" y="28"/>
                      <a:pt x="14" y="27"/>
                    </a:cubicBezTo>
                    <a:cubicBezTo>
                      <a:pt x="14" y="26"/>
                      <a:pt x="14" y="26"/>
                      <a:pt x="13" y="26"/>
                    </a:cubicBezTo>
                    <a:cubicBezTo>
                      <a:pt x="13" y="25"/>
                      <a:pt x="12" y="25"/>
                      <a:pt x="12" y="25"/>
                    </a:cubicBezTo>
                    <a:cubicBezTo>
                      <a:pt x="11" y="25"/>
                      <a:pt x="10" y="25"/>
                      <a:pt x="9" y="25"/>
                    </a:cubicBezTo>
                    <a:cubicBezTo>
                      <a:pt x="9" y="25"/>
                      <a:pt x="8" y="25"/>
                      <a:pt x="7" y="24"/>
                    </a:cubicBezTo>
                    <a:cubicBezTo>
                      <a:pt x="7" y="24"/>
                      <a:pt x="6" y="24"/>
                      <a:pt x="5" y="24"/>
                    </a:cubicBezTo>
                    <a:cubicBezTo>
                      <a:pt x="5" y="24"/>
                      <a:pt x="5" y="25"/>
                      <a:pt x="5" y="25"/>
                    </a:cubicBezTo>
                    <a:cubicBezTo>
                      <a:pt x="5" y="26"/>
                      <a:pt x="5" y="26"/>
                      <a:pt x="5" y="27"/>
                    </a:cubicBezTo>
                    <a:cubicBezTo>
                      <a:pt x="5" y="28"/>
                      <a:pt x="6" y="28"/>
                      <a:pt x="6" y="28"/>
                    </a:cubicBezTo>
                    <a:cubicBezTo>
                      <a:pt x="7" y="29"/>
                      <a:pt x="7" y="29"/>
                      <a:pt x="8" y="29"/>
                    </a:cubicBezTo>
                    <a:cubicBezTo>
                      <a:pt x="8" y="30"/>
                      <a:pt x="8" y="31"/>
                      <a:pt x="9" y="32"/>
                    </a:cubicBezTo>
                    <a:cubicBezTo>
                      <a:pt x="10" y="34"/>
                      <a:pt x="13" y="35"/>
                      <a:pt x="16" y="34"/>
                    </a:cubicBezTo>
                    <a:cubicBezTo>
                      <a:pt x="18" y="33"/>
                      <a:pt x="19" y="32"/>
                      <a:pt x="20" y="30"/>
                    </a:cubicBezTo>
                    <a:cubicBezTo>
                      <a:pt x="22" y="28"/>
                      <a:pt x="23" y="24"/>
                      <a:pt x="24" y="21"/>
                    </a:cubicBezTo>
                    <a:lnTo>
                      <a:pt x="28" y="2"/>
                    </a:lnTo>
                    <a:close/>
                    <a:moveTo>
                      <a:pt x="21" y="17"/>
                    </a:moveTo>
                    <a:cubicBezTo>
                      <a:pt x="21" y="18"/>
                      <a:pt x="21" y="19"/>
                      <a:pt x="20" y="20"/>
                    </a:cubicBezTo>
                    <a:cubicBezTo>
                      <a:pt x="19" y="21"/>
                      <a:pt x="19" y="21"/>
                      <a:pt x="18" y="21"/>
                    </a:cubicBezTo>
                    <a:cubicBezTo>
                      <a:pt x="15" y="22"/>
                      <a:pt x="14" y="20"/>
                      <a:pt x="14" y="18"/>
                    </a:cubicBezTo>
                    <a:cubicBezTo>
                      <a:pt x="13" y="17"/>
                      <a:pt x="13" y="14"/>
                      <a:pt x="12" y="14"/>
                    </a:cubicBezTo>
                    <a:cubicBezTo>
                      <a:pt x="11" y="14"/>
                      <a:pt x="9" y="16"/>
                      <a:pt x="8" y="17"/>
                    </a:cubicBezTo>
                    <a:cubicBezTo>
                      <a:pt x="7" y="18"/>
                      <a:pt x="5" y="21"/>
                      <a:pt x="3" y="18"/>
                    </a:cubicBezTo>
                    <a:cubicBezTo>
                      <a:pt x="2" y="18"/>
                      <a:pt x="2" y="17"/>
                      <a:pt x="1" y="17"/>
                    </a:cubicBezTo>
                    <a:cubicBezTo>
                      <a:pt x="1" y="16"/>
                      <a:pt x="1" y="14"/>
                      <a:pt x="1" y="14"/>
                    </a:cubicBezTo>
                    <a:cubicBezTo>
                      <a:pt x="2" y="13"/>
                      <a:pt x="2" y="11"/>
                      <a:pt x="3" y="11"/>
                    </a:cubicBezTo>
                    <a:cubicBezTo>
                      <a:pt x="4" y="10"/>
                      <a:pt x="5" y="10"/>
                      <a:pt x="6" y="10"/>
                    </a:cubicBezTo>
                    <a:cubicBezTo>
                      <a:pt x="8" y="10"/>
                      <a:pt x="10" y="11"/>
                      <a:pt x="12" y="11"/>
                    </a:cubicBezTo>
                    <a:cubicBezTo>
                      <a:pt x="14" y="12"/>
                      <a:pt x="16" y="12"/>
                      <a:pt x="18" y="13"/>
                    </a:cubicBezTo>
                    <a:cubicBezTo>
                      <a:pt x="19" y="13"/>
                      <a:pt x="20" y="13"/>
                      <a:pt x="21" y="14"/>
                    </a:cubicBezTo>
                    <a:cubicBezTo>
                      <a:pt x="21" y="15"/>
                      <a:pt x="22" y="16"/>
                      <a:pt x="21" y="17"/>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grpSp>
        <p:nvGrpSpPr>
          <p:cNvPr id="206" name="Grupo 205">
            <a:extLst>
              <a:ext uri="{FF2B5EF4-FFF2-40B4-BE49-F238E27FC236}">
                <a16:creationId xmlns:a16="http://schemas.microsoft.com/office/drawing/2014/main" id="{9F729344-9101-41AE-86A1-C03C1188BEF5}"/>
              </a:ext>
            </a:extLst>
          </p:cNvPr>
          <p:cNvGrpSpPr/>
          <p:nvPr/>
        </p:nvGrpSpPr>
        <p:grpSpPr>
          <a:xfrm>
            <a:off x="800439" y="3210927"/>
            <a:ext cx="704850" cy="704850"/>
            <a:chOff x="596220" y="2935969"/>
            <a:chExt cx="704850" cy="704850"/>
          </a:xfrm>
        </p:grpSpPr>
        <p:sp>
          <p:nvSpPr>
            <p:cNvPr id="207" name="Freeform 82">
              <a:extLst>
                <a:ext uri="{FF2B5EF4-FFF2-40B4-BE49-F238E27FC236}">
                  <a16:creationId xmlns:a16="http://schemas.microsoft.com/office/drawing/2014/main" id="{B11E6C51-ECD8-4914-B1AF-D5FFAA74AE24}"/>
                </a:ext>
              </a:extLst>
            </p:cNvPr>
            <p:cNvSpPr>
              <a:spLocks/>
            </p:cNvSpPr>
            <p:nvPr/>
          </p:nvSpPr>
          <p:spPr bwMode="auto">
            <a:xfrm>
              <a:off x="596220" y="2935969"/>
              <a:ext cx="704850" cy="704850"/>
            </a:xfrm>
            <a:custGeom>
              <a:avLst/>
              <a:gdLst>
                <a:gd name="T0" fmla="*/ 179 w 187"/>
                <a:gd name="T1" fmla="*/ 79 h 187"/>
                <a:gd name="T2" fmla="*/ 108 w 187"/>
                <a:gd name="T3" fmla="*/ 179 h 187"/>
                <a:gd name="T4" fmla="*/ 8 w 187"/>
                <a:gd name="T5" fmla="*/ 108 h 187"/>
                <a:gd name="T6" fmla="*/ 79 w 187"/>
                <a:gd name="T7" fmla="*/ 8 h 187"/>
                <a:gd name="T8" fmla="*/ 179 w 187"/>
                <a:gd name="T9" fmla="*/ 79 h 187"/>
              </a:gdLst>
              <a:ahLst/>
              <a:cxnLst>
                <a:cxn ang="0">
                  <a:pos x="T0" y="T1"/>
                </a:cxn>
                <a:cxn ang="0">
                  <a:pos x="T2" y="T3"/>
                </a:cxn>
                <a:cxn ang="0">
                  <a:pos x="T4" y="T5"/>
                </a:cxn>
                <a:cxn ang="0">
                  <a:pos x="T6" y="T7"/>
                </a:cxn>
                <a:cxn ang="0">
                  <a:pos x="T8" y="T9"/>
                </a:cxn>
              </a:cxnLst>
              <a:rect l="0" t="0" r="r" b="b"/>
              <a:pathLst>
                <a:path w="187" h="187">
                  <a:moveTo>
                    <a:pt x="179" y="79"/>
                  </a:moveTo>
                  <a:cubicBezTo>
                    <a:pt x="187" y="126"/>
                    <a:pt x="155" y="171"/>
                    <a:pt x="108" y="179"/>
                  </a:cubicBezTo>
                  <a:cubicBezTo>
                    <a:pt x="61" y="187"/>
                    <a:pt x="16" y="155"/>
                    <a:pt x="8" y="108"/>
                  </a:cubicBezTo>
                  <a:cubicBezTo>
                    <a:pt x="0" y="61"/>
                    <a:pt x="32" y="16"/>
                    <a:pt x="79" y="8"/>
                  </a:cubicBezTo>
                  <a:cubicBezTo>
                    <a:pt x="126" y="0"/>
                    <a:pt x="171" y="32"/>
                    <a:pt x="179" y="79"/>
                  </a:cubicBezTo>
                  <a:close/>
                </a:path>
              </a:pathLst>
            </a:custGeom>
            <a:solidFill>
              <a:srgbClr val="0099B8"/>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208" name="Freeform 138">
              <a:extLst>
                <a:ext uri="{FF2B5EF4-FFF2-40B4-BE49-F238E27FC236}">
                  <a16:creationId xmlns:a16="http://schemas.microsoft.com/office/drawing/2014/main" id="{2825B62A-47FB-4708-A670-690D41AF4024}"/>
                </a:ext>
              </a:extLst>
            </p:cNvPr>
            <p:cNvSpPr>
              <a:spLocks/>
            </p:cNvSpPr>
            <p:nvPr/>
          </p:nvSpPr>
          <p:spPr bwMode="auto">
            <a:xfrm>
              <a:off x="712108" y="3166156"/>
              <a:ext cx="468313" cy="203200"/>
            </a:xfrm>
            <a:custGeom>
              <a:avLst/>
              <a:gdLst>
                <a:gd name="T0" fmla="*/ 118 w 124"/>
                <a:gd name="T1" fmla="*/ 29 h 54"/>
                <a:gd name="T2" fmla="*/ 104 w 124"/>
                <a:gd name="T3" fmla="*/ 24 h 54"/>
                <a:gd name="T4" fmla="*/ 95 w 124"/>
                <a:gd name="T5" fmla="*/ 15 h 54"/>
                <a:gd name="T6" fmla="*/ 92 w 124"/>
                <a:gd name="T7" fmla="*/ 6 h 54"/>
                <a:gd name="T8" fmla="*/ 83 w 124"/>
                <a:gd name="T9" fmla="*/ 0 h 54"/>
                <a:gd name="T10" fmla="*/ 39 w 124"/>
                <a:gd name="T11" fmla="*/ 0 h 54"/>
                <a:gd name="T12" fmla="*/ 28 w 124"/>
                <a:gd name="T13" fmla="*/ 5 h 54"/>
                <a:gd name="T14" fmla="*/ 5 w 124"/>
                <a:gd name="T15" fmla="*/ 30 h 54"/>
                <a:gd name="T16" fmla="*/ 0 w 124"/>
                <a:gd name="T17" fmla="*/ 41 h 54"/>
                <a:gd name="T18" fmla="*/ 0 w 124"/>
                <a:gd name="T19" fmla="*/ 47 h 54"/>
                <a:gd name="T20" fmla="*/ 7 w 124"/>
                <a:gd name="T21" fmla="*/ 54 h 54"/>
                <a:gd name="T22" fmla="*/ 13 w 124"/>
                <a:gd name="T23" fmla="*/ 54 h 54"/>
                <a:gd name="T24" fmla="*/ 28 w 124"/>
                <a:gd name="T25" fmla="*/ 38 h 54"/>
                <a:gd name="T26" fmla="*/ 44 w 124"/>
                <a:gd name="T27" fmla="*/ 54 h 54"/>
                <a:gd name="T28" fmla="*/ 76 w 124"/>
                <a:gd name="T29" fmla="*/ 54 h 54"/>
                <a:gd name="T30" fmla="*/ 92 w 124"/>
                <a:gd name="T31" fmla="*/ 38 h 54"/>
                <a:gd name="T32" fmla="*/ 108 w 124"/>
                <a:gd name="T33" fmla="*/ 54 h 54"/>
                <a:gd name="T34" fmla="*/ 118 w 124"/>
                <a:gd name="T35" fmla="*/ 54 h 54"/>
                <a:gd name="T36" fmla="*/ 124 w 124"/>
                <a:gd name="T37" fmla="*/ 47 h 54"/>
                <a:gd name="T38" fmla="*/ 124 w 124"/>
                <a:gd name="T39" fmla="*/ 38 h 54"/>
                <a:gd name="T40" fmla="*/ 118 w 124"/>
                <a:gd name="T41" fmla="*/ 29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4" h="54">
                  <a:moveTo>
                    <a:pt x="118" y="29"/>
                  </a:moveTo>
                  <a:cubicBezTo>
                    <a:pt x="104" y="24"/>
                    <a:pt x="104" y="24"/>
                    <a:pt x="104" y="24"/>
                  </a:cubicBezTo>
                  <a:cubicBezTo>
                    <a:pt x="101" y="23"/>
                    <a:pt x="97" y="19"/>
                    <a:pt x="95" y="15"/>
                  </a:cubicBezTo>
                  <a:cubicBezTo>
                    <a:pt x="92" y="6"/>
                    <a:pt x="92" y="6"/>
                    <a:pt x="92" y="6"/>
                  </a:cubicBezTo>
                  <a:cubicBezTo>
                    <a:pt x="90" y="3"/>
                    <a:pt x="86" y="0"/>
                    <a:pt x="83" y="0"/>
                  </a:cubicBezTo>
                  <a:cubicBezTo>
                    <a:pt x="39" y="0"/>
                    <a:pt x="39" y="0"/>
                    <a:pt x="39" y="0"/>
                  </a:cubicBezTo>
                  <a:cubicBezTo>
                    <a:pt x="36" y="0"/>
                    <a:pt x="31" y="2"/>
                    <a:pt x="28" y="5"/>
                  </a:cubicBezTo>
                  <a:cubicBezTo>
                    <a:pt x="5" y="30"/>
                    <a:pt x="5" y="30"/>
                    <a:pt x="5" y="30"/>
                  </a:cubicBezTo>
                  <a:cubicBezTo>
                    <a:pt x="2" y="32"/>
                    <a:pt x="0" y="37"/>
                    <a:pt x="0" y="41"/>
                  </a:cubicBezTo>
                  <a:cubicBezTo>
                    <a:pt x="0" y="47"/>
                    <a:pt x="0" y="47"/>
                    <a:pt x="0" y="47"/>
                  </a:cubicBezTo>
                  <a:cubicBezTo>
                    <a:pt x="0" y="51"/>
                    <a:pt x="3" y="54"/>
                    <a:pt x="7" y="54"/>
                  </a:cubicBezTo>
                  <a:cubicBezTo>
                    <a:pt x="13" y="54"/>
                    <a:pt x="13" y="54"/>
                    <a:pt x="13" y="54"/>
                  </a:cubicBezTo>
                  <a:cubicBezTo>
                    <a:pt x="13" y="45"/>
                    <a:pt x="20" y="38"/>
                    <a:pt x="28" y="38"/>
                  </a:cubicBezTo>
                  <a:cubicBezTo>
                    <a:pt x="37" y="38"/>
                    <a:pt x="44" y="45"/>
                    <a:pt x="44" y="54"/>
                  </a:cubicBezTo>
                  <a:cubicBezTo>
                    <a:pt x="76" y="54"/>
                    <a:pt x="76" y="54"/>
                    <a:pt x="76" y="54"/>
                  </a:cubicBezTo>
                  <a:cubicBezTo>
                    <a:pt x="76" y="45"/>
                    <a:pt x="83" y="38"/>
                    <a:pt x="92" y="38"/>
                  </a:cubicBezTo>
                  <a:cubicBezTo>
                    <a:pt x="100" y="38"/>
                    <a:pt x="108" y="45"/>
                    <a:pt x="108" y="54"/>
                  </a:cubicBezTo>
                  <a:cubicBezTo>
                    <a:pt x="118" y="54"/>
                    <a:pt x="118" y="54"/>
                    <a:pt x="118" y="54"/>
                  </a:cubicBezTo>
                  <a:cubicBezTo>
                    <a:pt x="121" y="54"/>
                    <a:pt x="124" y="51"/>
                    <a:pt x="124" y="47"/>
                  </a:cubicBezTo>
                  <a:cubicBezTo>
                    <a:pt x="124" y="38"/>
                    <a:pt x="124" y="38"/>
                    <a:pt x="124" y="38"/>
                  </a:cubicBezTo>
                  <a:cubicBezTo>
                    <a:pt x="124" y="35"/>
                    <a:pt x="121" y="31"/>
                    <a:pt x="118" y="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09" name="Grupo 208">
            <a:extLst>
              <a:ext uri="{FF2B5EF4-FFF2-40B4-BE49-F238E27FC236}">
                <a16:creationId xmlns:a16="http://schemas.microsoft.com/office/drawing/2014/main" id="{66747A59-9F8D-422C-AC4C-F80D32E23CDC}"/>
              </a:ext>
            </a:extLst>
          </p:cNvPr>
          <p:cNvGrpSpPr/>
          <p:nvPr/>
        </p:nvGrpSpPr>
        <p:grpSpPr>
          <a:xfrm>
            <a:off x="784901" y="4700164"/>
            <a:ext cx="746125" cy="746125"/>
            <a:chOff x="10807702" y="2731067"/>
            <a:chExt cx="746125" cy="746125"/>
          </a:xfrm>
        </p:grpSpPr>
        <p:sp>
          <p:nvSpPr>
            <p:cNvPr id="210" name="Freeform 98">
              <a:extLst>
                <a:ext uri="{FF2B5EF4-FFF2-40B4-BE49-F238E27FC236}">
                  <a16:creationId xmlns:a16="http://schemas.microsoft.com/office/drawing/2014/main" id="{A0746FC3-F79F-41FD-BD82-3315FE77FE27}"/>
                </a:ext>
              </a:extLst>
            </p:cNvPr>
            <p:cNvSpPr>
              <a:spLocks/>
            </p:cNvSpPr>
            <p:nvPr/>
          </p:nvSpPr>
          <p:spPr bwMode="auto">
            <a:xfrm>
              <a:off x="10807702" y="2731067"/>
              <a:ext cx="746125" cy="746125"/>
            </a:xfrm>
            <a:custGeom>
              <a:avLst/>
              <a:gdLst>
                <a:gd name="T0" fmla="*/ 174 w 198"/>
                <a:gd name="T1" fmla="*/ 143 h 198"/>
                <a:gd name="T2" fmla="*/ 56 w 198"/>
                <a:gd name="T3" fmla="*/ 174 h 198"/>
                <a:gd name="T4" fmla="*/ 25 w 198"/>
                <a:gd name="T5" fmla="*/ 55 h 198"/>
                <a:gd name="T6" fmla="*/ 143 w 198"/>
                <a:gd name="T7" fmla="*/ 24 h 198"/>
                <a:gd name="T8" fmla="*/ 174 w 198"/>
                <a:gd name="T9" fmla="*/ 143 h 198"/>
              </a:gdLst>
              <a:ahLst/>
              <a:cxnLst>
                <a:cxn ang="0">
                  <a:pos x="T0" y="T1"/>
                </a:cxn>
                <a:cxn ang="0">
                  <a:pos x="T2" y="T3"/>
                </a:cxn>
                <a:cxn ang="0">
                  <a:pos x="T4" y="T5"/>
                </a:cxn>
                <a:cxn ang="0">
                  <a:pos x="T6" y="T7"/>
                </a:cxn>
                <a:cxn ang="0">
                  <a:pos x="T8" y="T9"/>
                </a:cxn>
              </a:cxnLst>
              <a:rect l="0" t="0" r="r" b="b"/>
              <a:pathLst>
                <a:path w="198" h="198">
                  <a:moveTo>
                    <a:pt x="174" y="143"/>
                  </a:moveTo>
                  <a:cubicBezTo>
                    <a:pt x="150" y="184"/>
                    <a:pt x="97" y="198"/>
                    <a:pt x="56" y="174"/>
                  </a:cubicBezTo>
                  <a:cubicBezTo>
                    <a:pt x="14" y="150"/>
                    <a:pt x="0" y="96"/>
                    <a:pt x="25" y="55"/>
                  </a:cubicBezTo>
                  <a:cubicBezTo>
                    <a:pt x="49" y="14"/>
                    <a:pt x="102" y="0"/>
                    <a:pt x="143" y="24"/>
                  </a:cubicBezTo>
                  <a:cubicBezTo>
                    <a:pt x="185" y="48"/>
                    <a:pt x="198" y="101"/>
                    <a:pt x="174" y="143"/>
                  </a:cubicBezTo>
                  <a:close/>
                </a:path>
              </a:pathLst>
            </a:custGeom>
            <a:solidFill>
              <a:srgbClr val="0087AF"/>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211" name="Freeform 133">
              <a:extLst>
                <a:ext uri="{FF2B5EF4-FFF2-40B4-BE49-F238E27FC236}">
                  <a16:creationId xmlns:a16="http://schemas.microsoft.com/office/drawing/2014/main" id="{360FB22C-A48F-473A-97F2-FBAC8DA3045C}"/>
                </a:ext>
              </a:extLst>
            </p:cNvPr>
            <p:cNvSpPr>
              <a:spLocks/>
            </p:cNvSpPr>
            <p:nvPr/>
          </p:nvSpPr>
          <p:spPr bwMode="auto">
            <a:xfrm>
              <a:off x="11202989" y="3043805"/>
              <a:ext cx="68263" cy="52388"/>
            </a:xfrm>
            <a:custGeom>
              <a:avLst/>
              <a:gdLst>
                <a:gd name="T0" fmla="*/ 0 w 43"/>
                <a:gd name="T1" fmla="*/ 0 h 33"/>
                <a:gd name="T2" fmla="*/ 43 w 43"/>
                <a:gd name="T3" fmla="*/ 0 h 33"/>
                <a:gd name="T4" fmla="*/ 43 w 43"/>
                <a:gd name="T5" fmla="*/ 5 h 33"/>
                <a:gd name="T6" fmla="*/ 12 w 43"/>
                <a:gd name="T7" fmla="*/ 29 h 33"/>
                <a:gd name="T8" fmla="*/ 43 w 43"/>
                <a:gd name="T9" fmla="*/ 29 h 33"/>
                <a:gd name="T10" fmla="*/ 43 w 43"/>
                <a:gd name="T11" fmla="*/ 33 h 33"/>
                <a:gd name="T12" fmla="*/ 0 w 43"/>
                <a:gd name="T13" fmla="*/ 33 h 33"/>
                <a:gd name="T14" fmla="*/ 0 w 43"/>
                <a:gd name="T15" fmla="*/ 29 h 33"/>
                <a:gd name="T16" fmla="*/ 34 w 43"/>
                <a:gd name="T17" fmla="*/ 7 h 33"/>
                <a:gd name="T18" fmla="*/ 0 w 43"/>
                <a:gd name="T19" fmla="*/ 7 h 33"/>
                <a:gd name="T20" fmla="*/ 0 w 43"/>
                <a:gd name="T21" fmla="*/ 0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 h="33">
                  <a:moveTo>
                    <a:pt x="0" y="0"/>
                  </a:moveTo>
                  <a:lnTo>
                    <a:pt x="43" y="0"/>
                  </a:lnTo>
                  <a:lnTo>
                    <a:pt x="43" y="5"/>
                  </a:lnTo>
                  <a:lnTo>
                    <a:pt x="12" y="29"/>
                  </a:lnTo>
                  <a:lnTo>
                    <a:pt x="43" y="29"/>
                  </a:lnTo>
                  <a:lnTo>
                    <a:pt x="43" y="33"/>
                  </a:lnTo>
                  <a:lnTo>
                    <a:pt x="0" y="33"/>
                  </a:lnTo>
                  <a:lnTo>
                    <a:pt x="0" y="29"/>
                  </a:lnTo>
                  <a:lnTo>
                    <a:pt x="34" y="7"/>
                  </a:lnTo>
                  <a:lnTo>
                    <a:pt x="0" y="7"/>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134">
              <a:extLst>
                <a:ext uri="{FF2B5EF4-FFF2-40B4-BE49-F238E27FC236}">
                  <a16:creationId xmlns:a16="http://schemas.microsoft.com/office/drawing/2014/main" id="{E5122B19-F1DE-4594-AB59-BACB53557948}"/>
                </a:ext>
              </a:extLst>
            </p:cNvPr>
            <p:cNvSpPr>
              <a:spLocks/>
            </p:cNvSpPr>
            <p:nvPr/>
          </p:nvSpPr>
          <p:spPr bwMode="auto">
            <a:xfrm>
              <a:off x="11045827" y="2885055"/>
              <a:ext cx="180975" cy="131763"/>
            </a:xfrm>
            <a:custGeom>
              <a:avLst/>
              <a:gdLst>
                <a:gd name="T0" fmla="*/ 0 w 114"/>
                <a:gd name="T1" fmla="*/ 0 h 83"/>
                <a:gd name="T2" fmla="*/ 114 w 114"/>
                <a:gd name="T3" fmla="*/ 0 h 83"/>
                <a:gd name="T4" fmla="*/ 114 w 114"/>
                <a:gd name="T5" fmla="*/ 10 h 83"/>
                <a:gd name="T6" fmla="*/ 26 w 114"/>
                <a:gd name="T7" fmla="*/ 72 h 83"/>
                <a:gd name="T8" fmla="*/ 114 w 114"/>
                <a:gd name="T9" fmla="*/ 72 h 83"/>
                <a:gd name="T10" fmla="*/ 114 w 114"/>
                <a:gd name="T11" fmla="*/ 83 h 83"/>
                <a:gd name="T12" fmla="*/ 0 w 114"/>
                <a:gd name="T13" fmla="*/ 83 h 83"/>
                <a:gd name="T14" fmla="*/ 0 w 114"/>
                <a:gd name="T15" fmla="*/ 74 h 83"/>
                <a:gd name="T16" fmla="*/ 85 w 114"/>
                <a:gd name="T17" fmla="*/ 12 h 83"/>
                <a:gd name="T18" fmla="*/ 0 w 114"/>
                <a:gd name="T19" fmla="*/ 12 h 83"/>
                <a:gd name="T20" fmla="*/ 0 w 114"/>
                <a:gd name="T21" fmla="*/ 0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4" h="83">
                  <a:moveTo>
                    <a:pt x="0" y="0"/>
                  </a:moveTo>
                  <a:lnTo>
                    <a:pt x="114" y="0"/>
                  </a:lnTo>
                  <a:lnTo>
                    <a:pt x="114" y="10"/>
                  </a:lnTo>
                  <a:lnTo>
                    <a:pt x="26" y="72"/>
                  </a:lnTo>
                  <a:lnTo>
                    <a:pt x="114" y="72"/>
                  </a:lnTo>
                  <a:lnTo>
                    <a:pt x="114" y="83"/>
                  </a:lnTo>
                  <a:lnTo>
                    <a:pt x="0" y="83"/>
                  </a:lnTo>
                  <a:lnTo>
                    <a:pt x="0" y="74"/>
                  </a:lnTo>
                  <a:lnTo>
                    <a:pt x="85" y="12"/>
                  </a:lnTo>
                  <a:lnTo>
                    <a:pt x="0" y="12"/>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135">
              <a:extLst>
                <a:ext uri="{FF2B5EF4-FFF2-40B4-BE49-F238E27FC236}">
                  <a16:creationId xmlns:a16="http://schemas.microsoft.com/office/drawing/2014/main" id="{32C94A87-834C-43D7-816C-A9558115D8A7}"/>
                </a:ext>
              </a:extLst>
            </p:cNvPr>
            <p:cNvSpPr>
              <a:spLocks noEditPoints="1"/>
            </p:cNvSpPr>
            <p:nvPr/>
          </p:nvSpPr>
          <p:spPr bwMode="auto">
            <a:xfrm>
              <a:off x="10974389" y="3108892"/>
              <a:ext cx="417513" cy="184150"/>
            </a:xfrm>
            <a:custGeom>
              <a:avLst/>
              <a:gdLst>
                <a:gd name="T0" fmla="*/ 239 w 263"/>
                <a:gd name="T1" fmla="*/ 0 h 116"/>
                <a:gd name="T2" fmla="*/ 239 w 263"/>
                <a:gd name="T3" fmla="*/ 45 h 116"/>
                <a:gd name="T4" fmla="*/ 26 w 263"/>
                <a:gd name="T5" fmla="*/ 45 h 116"/>
                <a:gd name="T6" fmla="*/ 26 w 263"/>
                <a:gd name="T7" fmla="*/ 0 h 116"/>
                <a:gd name="T8" fmla="*/ 0 w 263"/>
                <a:gd name="T9" fmla="*/ 0 h 116"/>
                <a:gd name="T10" fmla="*/ 0 w 263"/>
                <a:gd name="T11" fmla="*/ 45 h 116"/>
                <a:gd name="T12" fmla="*/ 0 w 263"/>
                <a:gd name="T13" fmla="*/ 78 h 116"/>
                <a:gd name="T14" fmla="*/ 0 w 263"/>
                <a:gd name="T15" fmla="*/ 83 h 116"/>
                <a:gd name="T16" fmla="*/ 0 w 263"/>
                <a:gd name="T17" fmla="*/ 95 h 116"/>
                <a:gd name="T18" fmla="*/ 0 w 263"/>
                <a:gd name="T19" fmla="*/ 116 h 116"/>
                <a:gd name="T20" fmla="*/ 26 w 263"/>
                <a:gd name="T21" fmla="*/ 116 h 116"/>
                <a:gd name="T22" fmla="*/ 26 w 263"/>
                <a:gd name="T23" fmla="*/ 95 h 116"/>
                <a:gd name="T24" fmla="*/ 239 w 263"/>
                <a:gd name="T25" fmla="*/ 95 h 116"/>
                <a:gd name="T26" fmla="*/ 239 w 263"/>
                <a:gd name="T27" fmla="*/ 116 h 116"/>
                <a:gd name="T28" fmla="*/ 263 w 263"/>
                <a:gd name="T29" fmla="*/ 116 h 116"/>
                <a:gd name="T30" fmla="*/ 263 w 263"/>
                <a:gd name="T31" fmla="*/ 0 h 116"/>
                <a:gd name="T32" fmla="*/ 239 w 263"/>
                <a:gd name="T33" fmla="*/ 0 h 116"/>
                <a:gd name="T34" fmla="*/ 26 w 263"/>
                <a:gd name="T35" fmla="*/ 83 h 116"/>
                <a:gd name="T36" fmla="*/ 26 w 263"/>
                <a:gd name="T37" fmla="*/ 78 h 116"/>
                <a:gd name="T38" fmla="*/ 239 w 263"/>
                <a:gd name="T39" fmla="*/ 78 h 116"/>
                <a:gd name="T40" fmla="*/ 239 w 263"/>
                <a:gd name="T41" fmla="*/ 83 h 116"/>
                <a:gd name="T42" fmla="*/ 26 w 263"/>
                <a:gd name="T43" fmla="*/ 83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63" h="116">
                  <a:moveTo>
                    <a:pt x="239" y="0"/>
                  </a:moveTo>
                  <a:lnTo>
                    <a:pt x="239" y="45"/>
                  </a:lnTo>
                  <a:lnTo>
                    <a:pt x="26" y="45"/>
                  </a:lnTo>
                  <a:lnTo>
                    <a:pt x="26" y="0"/>
                  </a:lnTo>
                  <a:lnTo>
                    <a:pt x="0" y="0"/>
                  </a:lnTo>
                  <a:lnTo>
                    <a:pt x="0" y="45"/>
                  </a:lnTo>
                  <a:lnTo>
                    <a:pt x="0" y="78"/>
                  </a:lnTo>
                  <a:lnTo>
                    <a:pt x="0" y="83"/>
                  </a:lnTo>
                  <a:lnTo>
                    <a:pt x="0" y="95"/>
                  </a:lnTo>
                  <a:lnTo>
                    <a:pt x="0" y="116"/>
                  </a:lnTo>
                  <a:lnTo>
                    <a:pt x="26" y="116"/>
                  </a:lnTo>
                  <a:lnTo>
                    <a:pt x="26" y="95"/>
                  </a:lnTo>
                  <a:lnTo>
                    <a:pt x="239" y="95"/>
                  </a:lnTo>
                  <a:lnTo>
                    <a:pt x="239" y="116"/>
                  </a:lnTo>
                  <a:lnTo>
                    <a:pt x="263" y="116"/>
                  </a:lnTo>
                  <a:lnTo>
                    <a:pt x="263" y="0"/>
                  </a:lnTo>
                  <a:lnTo>
                    <a:pt x="239" y="0"/>
                  </a:lnTo>
                  <a:close/>
                  <a:moveTo>
                    <a:pt x="26" y="83"/>
                  </a:moveTo>
                  <a:lnTo>
                    <a:pt x="26" y="78"/>
                  </a:lnTo>
                  <a:lnTo>
                    <a:pt x="239" y="78"/>
                  </a:lnTo>
                  <a:lnTo>
                    <a:pt x="239" y="83"/>
                  </a:lnTo>
                  <a:lnTo>
                    <a:pt x="26" y="8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14" name="Grupo 213">
            <a:extLst>
              <a:ext uri="{FF2B5EF4-FFF2-40B4-BE49-F238E27FC236}">
                <a16:creationId xmlns:a16="http://schemas.microsoft.com/office/drawing/2014/main" id="{DFDCBFE7-39A9-4D4C-9EA7-A1E3100D765C}"/>
              </a:ext>
            </a:extLst>
          </p:cNvPr>
          <p:cNvGrpSpPr/>
          <p:nvPr/>
        </p:nvGrpSpPr>
        <p:grpSpPr>
          <a:xfrm>
            <a:off x="4666738" y="4700164"/>
            <a:ext cx="736600" cy="739775"/>
            <a:chOff x="10226676" y="4269468"/>
            <a:chExt cx="736600" cy="739775"/>
          </a:xfrm>
        </p:grpSpPr>
        <p:sp>
          <p:nvSpPr>
            <p:cNvPr id="215" name="Freeform 96">
              <a:extLst>
                <a:ext uri="{FF2B5EF4-FFF2-40B4-BE49-F238E27FC236}">
                  <a16:creationId xmlns:a16="http://schemas.microsoft.com/office/drawing/2014/main" id="{52267B7C-17D7-4341-802B-03F81AB12B27}"/>
                </a:ext>
              </a:extLst>
            </p:cNvPr>
            <p:cNvSpPr>
              <a:spLocks/>
            </p:cNvSpPr>
            <p:nvPr/>
          </p:nvSpPr>
          <p:spPr bwMode="auto">
            <a:xfrm>
              <a:off x="10226676" y="4269468"/>
              <a:ext cx="736600" cy="739775"/>
            </a:xfrm>
            <a:custGeom>
              <a:avLst/>
              <a:gdLst>
                <a:gd name="T0" fmla="*/ 127 w 195"/>
                <a:gd name="T1" fmla="*/ 180 h 196"/>
                <a:gd name="T2" fmla="*/ 16 w 195"/>
                <a:gd name="T3" fmla="*/ 127 h 196"/>
                <a:gd name="T4" fmla="*/ 69 w 195"/>
                <a:gd name="T5" fmla="*/ 16 h 196"/>
                <a:gd name="T6" fmla="*/ 179 w 195"/>
                <a:gd name="T7" fmla="*/ 69 h 196"/>
                <a:gd name="T8" fmla="*/ 127 w 195"/>
                <a:gd name="T9" fmla="*/ 180 h 196"/>
              </a:gdLst>
              <a:ahLst/>
              <a:cxnLst>
                <a:cxn ang="0">
                  <a:pos x="T0" y="T1"/>
                </a:cxn>
                <a:cxn ang="0">
                  <a:pos x="T2" y="T3"/>
                </a:cxn>
                <a:cxn ang="0">
                  <a:pos x="T4" y="T5"/>
                </a:cxn>
                <a:cxn ang="0">
                  <a:pos x="T6" y="T7"/>
                </a:cxn>
                <a:cxn ang="0">
                  <a:pos x="T8" y="T9"/>
                </a:cxn>
              </a:cxnLst>
              <a:rect l="0" t="0" r="r" b="b"/>
              <a:pathLst>
                <a:path w="195" h="196">
                  <a:moveTo>
                    <a:pt x="127" y="180"/>
                  </a:moveTo>
                  <a:cubicBezTo>
                    <a:pt x="82" y="196"/>
                    <a:pt x="32" y="172"/>
                    <a:pt x="16" y="127"/>
                  </a:cubicBezTo>
                  <a:cubicBezTo>
                    <a:pt x="0" y="82"/>
                    <a:pt x="23" y="33"/>
                    <a:pt x="69" y="16"/>
                  </a:cubicBezTo>
                  <a:cubicBezTo>
                    <a:pt x="114" y="0"/>
                    <a:pt x="163" y="24"/>
                    <a:pt x="179" y="69"/>
                  </a:cubicBezTo>
                  <a:cubicBezTo>
                    <a:pt x="195" y="114"/>
                    <a:pt x="172" y="164"/>
                    <a:pt x="127" y="180"/>
                  </a:cubicBezTo>
                  <a:close/>
                </a:path>
              </a:pathLst>
            </a:custGeom>
            <a:solidFill>
              <a:srgbClr val="00769E"/>
            </a:solidFill>
            <a:ln>
              <a:noFill/>
            </a:ln>
          </p:spPr>
          <p:txBody>
            <a:bodyPr vert="horz" wrap="square" lIns="91440" tIns="45720" rIns="91440" bIns="45720" numCol="1" anchor="t" anchorCtr="0" compatLnSpc="1">
              <a:prstTxWarp prst="textNoShape">
                <a:avLst/>
              </a:prstTxWarp>
            </a:bodyPr>
            <a:lstStyle/>
            <a:p>
              <a:endParaRPr lang="en-US"/>
            </a:p>
          </p:txBody>
        </p:sp>
        <p:sp>
          <p:nvSpPr>
            <p:cNvPr id="216" name="Freeform 131">
              <a:extLst>
                <a:ext uri="{FF2B5EF4-FFF2-40B4-BE49-F238E27FC236}">
                  <a16:creationId xmlns:a16="http://schemas.microsoft.com/office/drawing/2014/main" id="{42D4CB91-9E23-4BC8-A70E-E3BA37959A6A}"/>
                </a:ext>
              </a:extLst>
            </p:cNvPr>
            <p:cNvSpPr>
              <a:spLocks/>
            </p:cNvSpPr>
            <p:nvPr/>
          </p:nvSpPr>
          <p:spPr bwMode="auto">
            <a:xfrm>
              <a:off x="10593389" y="4439331"/>
              <a:ext cx="98425" cy="109538"/>
            </a:xfrm>
            <a:custGeom>
              <a:avLst/>
              <a:gdLst>
                <a:gd name="T0" fmla="*/ 13 w 26"/>
                <a:gd name="T1" fmla="*/ 10 h 29"/>
                <a:gd name="T2" fmla="*/ 1 w 26"/>
                <a:gd name="T3" fmla="*/ 24 h 29"/>
                <a:gd name="T4" fmla="*/ 26 w 26"/>
                <a:gd name="T5" fmla="*/ 0 h 29"/>
                <a:gd name="T6" fmla="*/ 16 w 26"/>
                <a:gd name="T7" fmla="*/ 20 h 29"/>
                <a:gd name="T8" fmla="*/ 2 w 26"/>
                <a:gd name="T9" fmla="*/ 25 h 29"/>
                <a:gd name="T10" fmla="*/ 13 w 26"/>
                <a:gd name="T11" fmla="*/ 10 h 29"/>
              </a:gdLst>
              <a:ahLst/>
              <a:cxnLst>
                <a:cxn ang="0">
                  <a:pos x="T0" y="T1"/>
                </a:cxn>
                <a:cxn ang="0">
                  <a:pos x="T2" y="T3"/>
                </a:cxn>
                <a:cxn ang="0">
                  <a:pos x="T4" y="T5"/>
                </a:cxn>
                <a:cxn ang="0">
                  <a:pos x="T6" y="T7"/>
                </a:cxn>
                <a:cxn ang="0">
                  <a:pos x="T8" y="T9"/>
                </a:cxn>
                <a:cxn ang="0">
                  <a:pos x="T10" y="T11"/>
                </a:cxn>
              </a:cxnLst>
              <a:rect l="0" t="0" r="r" b="b"/>
              <a:pathLst>
                <a:path w="26" h="29">
                  <a:moveTo>
                    <a:pt x="13" y="10"/>
                  </a:moveTo>
                  <a:cubicBezTo>
                    <a:pt x="8" y="13"/>
                    <a:pt x="3" y="19"/>
                    <a:pt x="1" y="24"/>
                  </a:cubicBezTo>
                  <a:cubicBezTo>
                    <a:pt x="0" y="15"/>
                    <a:pt x="4" y="7"/>
                    <a:pt x="26" y="0"/>
                  </a:cubicBezTo>
                  <a:cubicBezTo>
                    <a:pt x="17" y="6"/>
                    <a:pt x="22" y="12"/>
                    <a:pt x="16" y="20"/>
                  </a:cubicBezTo>
                  <a:cubicBezTo>
                    <a:pt x="10" y="29"/>
                    <a:pt x="2" y="25"/>
                    <a:pt x="2" y="25"/>
                  </a:cubicBezTo>
                  <a:cubicBezTo>
                    <a:pt x="3" y="20"/>
                    <a:pt x="8" y="15"/>
                    <a:pt x="13"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Freeform 132">
              <a:extLst>
                <a:ext uri="{FF2B5EF4-FFF2-40B4-BE49-F238E27FC236}">
                  <a16:creationId xmlns:a16="http://schemas.microsoft.com/office/drawing/2014/main" id="{65A17ACB-0E9D-4ECB-9FE4-BBE697AD044B}"/>
                </a:ext>
              </a:extLst>
            </p:cNvPr>
            <p:cNvSpPr>
              <a:spLocks noEditPoints="1"/>
            </p:cNvSpPr>
            <p:nvPr/>
          </p:nvSpPr>
          <p:spPr bwMode="auto">
            <a:xfrm>
              <a:off x="10431464" y="4540931"/>
              <a:ext cx="327025" cy="271463"/>
            </a:xfrm>
            <a:custGeom>
              <a:avLst/>
              <a:gdLst>
                <a:gd name="T0" fmla="*/ 61 w 87"/>
                <a:gd name="T1" fmla="*/ 0 h 72"/>
                <a:gd name="T2" fmla="*/ 44 w 87"/>
                <a:gd name="T3" fmla="*/ 4 h 72"/>
                <a:gd name="T4" fmla="*/ 27 w 87"/>
                <a:gd name="T5" fmla="*/ 0 h 72"/>
                <a:gd name="T6" fmla="*/ 0 w 87"/>
                <a:gd name="T7" fmla="*/ 36 h 72"/>
                <a:gd name="T8" fmla="*/ 37 w 87"/>
                <a:gd name="T9" fmla="*/ 72 h 72"/>
                <a:gd name="T10" fmla="*/ 44 w 87"/>
                <a:gd name="T11" fmla="*/ 72 h 72"/>
                <a:gd name="T12" fmla="*/ 51 w 87"/>
                <a:gd name="T13" fmla="*/ 72 h 72"/>
                <a:gd name="T14" fmla="*/ 87 w 87"/>
                <a:gd name="T15" fmla="*/ 36 h 72"/>
                <a:gd name="T16" fmla="*/ 61 w 87"/>
                <a:gd name="T17" fmla="*/ 0 h 72"/>
                <a:gd name="T18" fmla="*/ 36 w 87"/>
                <a:gd name="T19" fmla="*/ 42 h 72"/>
                <a:gd name="T20" fmla="*/ 32 w 87"/>
                <a:gd name="T21" fmla="*/ 38 h 72"/>
                <a:gd name="T22" fmla="*/ 36 w 87"/>
                <a:gd name="T23" fmla="*/ 35 h 72"/>
                <a:gd name="T24" fmla="*/ 39 w 87"/>
                <a:gd name="T25" fmla="*/ 38 h 72"/>
                <a:gd name="T26" fmla="*/ 36 w 87"/>
                <a:gd name="T27" fmla="*/ 42 h 72"/>
                <a:gd name="T28" fmla="*/ 49 w 87"/>
                <a:gd name="T29" fmla="*/ 42 h 72"/>
                <a:gd name="T30" fmla="*/ 45 w 87"/>
                <a:gd name="T31" fmla="*/ 38 h 72"/>
                <a:gd name="T32" fmla="*/ 49 w 87"/>
                <a:gd name="T33" fmla="*/ 35 h 72"/>
                <a:gd name="T34" fmla="*/ 52 w 87"/>
                <a:gd name="T35" fmla="*/ 38 h 72"/>
                <a:gd name="T36" fmla="*/ 49 w 87"/>
                <a:gd name="T37" fmla="*/ 42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7" h="72">
                  <a:moveTo>
                    <a:pt x="61" y="0"/>
                  </a:moveTo>
                  <a:cubicBezTo>
                    <a:pt x="56" y="0"/>
                    <a:pt x="50" y="2"/>
                    <a:pt x="44" y="4"/>
                  </a:cubicBezTo>
                  <a:cubicBezTo>
                    <a:pt x="39" y="2"/>
                    <a:pt x="33" y="0"/>
                    <a:pt x="27" y="0"/>
                  </a:cubicBezTo>
                  <a:cubicBezTo>
                    <a:pt x="7" y="0"/>
                    <a:pt x="0" y="16"/>
                    <a:pt x="0" y="36"/>
                  </a:cubicBezTo>
                  <a:cubicBezTo>
                    <a:pt x="0" y="56"/>
                    <a:pt x="17" y="72"/>
                    <a:pt x="37" y="72"/>
                  </a:cubicBezTo>
                  <a:cubicBezTo>
                    <a:pt x="39" y="72"/>
                    <a:pt x="41" y="72"/>
                    <a:pt x="44" y="72"/>
                  </a:cubicBezTo>
                  <a:cubicBezTo>
                    <a:pt x="46" y="72"/>
                    <a:pt x="48" y="72"/>
                    <a:pt x="51" y="72"/>
                  </a:cubicBezTo>
                  <a:cubicBezTo>
                    <a:pt x="71" y="72"/>
                    <a:pt x="87" y="56"/>
                    <a:pt x="87" y="36"/>
                  </a:cubicBezTo>
                  <a:cubicBezTo>
                    <a:pt x="87" y="16"/>
                    <a:pt x="81" y="0"/>
                    <a:pt x="61" y="0"/>
                  </a:cubicBezTo>
                  <a:close/>
                  <a:moveTo>
                    <a:pt x="36" y="42"/>
                  </a:moveTo>
                  <a:cubicBezTo>
                    <a:pt x="34" y="42"/>
                    <a:pt x="32" y="40"/>
                    <a:pt x="32" y="38"/>
                  </a:cubicBezTo>
                  <a:cubicBezTo>
                    <a:pt x="32" y="36"/>
                    <a:pt x="34" y="35"/>
                    <a:pt x="36" y="35"/>
                  </a:cubicBezTo>
                  <a:cubicBezTo>
                    <a:pt x="38" y="35"/>
                    <a:pt x="39" y="36"/>
                    <a:pt x="39" y="38"/>
                  </a:cubicBezTo>
                  <a:cubicBezTo>
                    <a:pt x="39" y="40"/>
                    <a:pt x="38" y="42"/>
                    <a:pt x="36" y="42"/>
                  </a:cubicBezTo>
                  <a:close/>
                  <a:moveTo>
                    <a:pt x="49" y="42"/>
                  </a:moveTo>
                  <a:cubicBezTo>
                    <a:pt x="47" y="42"/>
                    <a:pt x="45" y="40"/>
                    <a:pt x="45" y="38"/>
                  </a:cubicBezTo>
                  <a:cubicBezTo>
                    <a:pt x="45" y="36"/>
                    <a:pt x="47" y="35"/>
                    <a:pt x="49" y="35"/>
                  </a:cubicBezTo>
                  <a:cubicBezTo>
                    <a:pt x="51" y="35"/>
                    <a:pt x="52" y="36"/>
                    <a:pt x="52" y="38"/>
                  </a:cubicBezTo>
                  <a:cubicBezTo>
                    <a:pt x="52" y="40"/>
                    <a:pt x="51" y="42"/>
                    <a:pt x="49" y="4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18" name="Grupo 217">
            <a:extLst>
              <a:ext uri="{FF2B5EF4-FFF2-40B4-BE49-F238E27FC236}">
                <a16:creationId xmlns:a16="http://schemas.microsoft.com/office/drawing/2014/main" id="{8442DB02-08DD-4380-8787-C98707D760F4}"/>
              </a:ext>
            </a:extLst>
          </p:cNvPr>
          <p:cNvGrpSpPr/>
          <p:nvPr/>
        </p:nvGrpSpPr>
        <p:grpSpPr>
          <a:xfrm>
            <a:off x="4624585" y="3176002"/>
            <a:ext cx="735013" cy="739775"/>
            <a:chOff x="9307514" y="5220381"/>
            <a:chExt cx="735013" cy="739775"/>
          </a:xfrm>
        </p:grpSpPr>
        <p:sp>
          <p:nvSpPr>
            <p:cNvPr id="219" name="Freeform 94">
              <a:extLst>
                <a:ext uri="{FF2B5EF4-FFF2-40B4-BE49-F238E27FC236}">
                  <a16:creationId xmlns:a16="http://schemas.microsoft.com/office/drawing/2014/main" id="{CE84A3AE-8127-4D2A-A597-F09AE58D8405}"/>
                </a:ext>
              </a:extLst>
            </p:cNvPr>
            <p:cNvSpPr>
              <a:spLocks/>
            </p:cNvSpPr>
            <p:nvPr/>
          </p:nvSpPr>
          <p:spPr bwMode="auto">
            <a:xfrm>
              <a:off x="9307514" y="5220381"/>
              <a:ext cx="735013" cy="739775"/>
            </a:xfrm>
            <a:custGeom>
              <a:avLst/>
              <a:gdLst>
                <a:gd name="T0" fmla="*/ 67 w 195"/>
                <a:gd name="T1" fmla="*/ 180 h 196"/>
                <a:gd name="T2" fmla="*/ 16 w 195"/>
                <a:gd name="T3" fmla="*/ 68 h 196"/>
                <a:gd name="T4" fmla="*/ 128 w 195"/>
                <a:gd name="T5" fmla="*/ 17 h 196"/>
                <a:gd name="T6" fmla="*/ 179 w 195"/>
                <a:gd name="T7" fmla="*/ 129 h 196"/>
                <a:gd name="T8" fmla="*/ 67 w 195"/>
                <a:gd name="T9" fmla="*/ 180 h 196"/>
              </a:gdLst>
              <a:ahLst/>
              <a:cxnLst>
                <a:cxn ang="0">
                  <a:pos x="T0" y="T1"/>
                </a:cxn>
                <a:cxn ang="0">
                  <a:pos x="T2" y="T3"/>
                </a:cxn>
                <a:cxn ang="0">
                  <a:pos x="T4" y="T5"/>
                </a:cxn>
                <a:cxn ang="0">
                  <a:pos x="T6" y="T7"/>
                </a:cxn>
                <a:cxn ang="0">
                  <a:pos x="T8" y="T9"/>
                </a:cxn>
              </a:cxnLst>
              <a:rect l="0" t="0" r="r" b="b"/>
              <a:pathLst>
                <a:path w="195" h="196">
                  <a:moveTo>
                    <a:pt x="67" y="180"/>
                  </a:moveTo>
                  <a:cubicBezTo>
                    <a:pt x="23" y="163"/>
                    <a:pt x="0" y="113"/>
                    <a:pt x="16" y="68"/>
                  </a:cubicBezTo>
                  <a:cubicBezTo>
                    <a:pt x="33" y="23"/>
                    <a:pt x="83" y="0"/>
                    <a:pt x="128" y="17"/>
                  </a:cubicBezTo>
                  <a:cubicBezTo>
                    <a:pt x="173" y="34"/>
                    <a:pt x="195" y="84"/>
                    <a:pt x="179" y="129"/>
                  </a:cubicBezTo>
                  <a:cubicBezTo>
                    <a:pt x="162" y="173"/>
                    <a:pt x="112" y="196"/>
                    <a:pt x="67" y="180"/>
                  </a:cubicBezTo>
                  <a:close/>
                </a:path>
              </a:pathLst>
            </a:custGeom>
            <a:solidFill>
              <a:srgbClr val="3EB3C7"/>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220" name="Group 156">
              <a:extLst>
                <a:ext uri="{FF2B5EF4-FFF2-40B4-BE49-F238E27FC236}">
                  <a16:creationId xmlns:a16="http://schemas.microsoft.com/office/drawing/2014/main" id="{3B4E59D4-7E6C-499F-BCD5-1C3F62B4355E}"/>
                </a:ext>
              </a:extLst>
            </p:cNvPr>
            <p:cNvGrpSpPr>
              <a:grpSpLocks noChangeAspect="1"/>
            </p:cNvGrpSpPr>
            <p:nvPr/>
          </p:nvGrpSpPr>
          <p:grpSpPr bwMode="auto">
            <a:xfrm>
              <a:off x="9499330" y="5412156"/>
              <a:ext cx="379957" cy="321072"/>
              <a:chOff x="25" y="1"/>
              <a:chExt cx="542" cy="458"/>
            </a:xfrm>
          </p:grpSpPr>
          <p:sp>
            <p:nvSpPr>
              <p:cNvPr id="221" name="Freeform 157">
                <a:extLst>
                  <a:ext uri="{FF2B5EF4-FFF2-40B4-BE49-F238E27FC236}">
                    <a16:creationId xmlns:a16="http://schemas.microsoft.com/office/drawing/2014/main" id="{40F3A544-87CF-49EC-B2EE-9025626D775D}"/>
                  </a:ext>
                </a:extLst>
              </p:cNvPr>
              <p:cNvSpPr>
                <a:spLocks noEditPoints="1"/>
              </p:cNvSpPr>
              <p:nvPr/>
            </p:nvSpPr>
            <p:spPr bwMode="auto">
              <a:xfrm>
                <a:off x="25" y="69"/>
                <a:ext cx="542" cy="390"/>
              </a:xfrm>
              <a:custGeom>
                <a:avLst/>
                <a:gdLst>
                  <a:gd name="T0" fmla="*/ 0 w 24"/>
                  <a:gd name="T1" fmla="*/ 1 h 17"/>
                  <a:gd name="T2" fmla="*/ 0 w 24"/>
                  <a:gd name="T3" fmla="*/ 16 h 17"/>
                  <a:gd name="T4" fmla="*/ 2 w 24"/>
                  <a:gd name="T5" fmla="*/ 17 h 17"/>
                  <a:gd name="T6" fmla="*/ 22 w 24"/>
                  <a:gd name="T7" fmla="*/ 17 h 17"/>
                  <a:gd name="T8" fmla="*/ 24 w 24"/>
                  <a:gd name="T9" fmla="*/ 16 h 17"/>
                  <a:gd name="T10" fmla="*/ 24 w 24"/>
                  <a:gd name="T11" fmla="*/ 1 h 17"/>
                  <a:gd name="T12" fmla="*/ 22 w 24"/>
                  <a:gd name="T13" fmla="*/ 0 h 17"/>
                  <a:gd name="T14" fmla="*/ 2 w 24"/>
                  <a:gd name="T15" fmla="*/ 0 h 17"/>
                  <a:gd name="T16" fmla="*/ 0 w 24"/>
                  <a:gd name="T17" fmla="*/ 1 h 17"/>
                  <a:gd name="T18" fmla="*/ 9 w 24"/>
                  <a:gd name="T19" fmla="*/ 8 h 17"/>
                  <a:gd name="T20" fmla="*/ 15 w 24"/>
                  <a:gd name="T21" fmla="*/ 2 h 17"/>
                  <a:gd name="T22" fmla="*/ 22 w 24"/>
                  <a:gd name="T23" fmla="*/ 8 h 17"/>
                  <a:gd name="T24" fmla="*/ 15 w 24"/>
                  <a:gd name="T25" fmla="*/ 14 h 17"/>
                  <a:gd name="T26" fmla="*/ 9 w 24"/>
                  <a:gd name="T27" fmla="*/ 8 h 17"/>
                  <a:gd name="T28" fmla="*/ 2 w 24"/>
                  <a:gd name="T29" fmla="*/ 2 h 17"/>
                  <a:gd name="T30" fmla="*/ 3 w 24"/>
                  <a:gd name="T31" fmla="*/ 1 h 17"/>
                  <a:gd name="T32" fmla="*/ 4 w 24"/>
                  <a:gd name="T33" fmla="*/ 1 h 17"/>
                  <a:gd name="T34" fmla="*/ 6 w 24"/>
                  <a:gd name="T35" fmla="*/ 2 h 17"/>
                  <a:gd name="T36" fmla="*/ 4 w 24"/>
                  <a:gd name="T37" fmla="*/ 4 h 17"/>
                  <a:gd name="T38" fmla="*/ 3 w 24"/>
                  <a:gd name="T39" fmla="*/ 4 h 17"/>
                  <a:gd name="T40" fmla="*/ 2 w 24"/>
                  <a:gd name="T41" fmla="*/ 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 h="17">
                    <a:moveTo>
                      <a:pt x="0" y="1"/>
                    </a:moveTo>
                    <a:cubicBezTo>
                      <a:pt x="0" y="16"/>
                      <a:pt x="0" y="16"/>
                      <a:pt x="0" y="16"/>
                    </a:cubicBezTo>
                    <a:cubicBezTo>
                      <a:pt x="0" y="16"/>
                      <a:pt x="1" y="17"/>
                      <a:pt x="2" y="17"/>
                    </a:cubicBezTo>
                    <a:cubicBezTo>
                      <a:pt x="22" y="17"/>
                      <a:pt x="22" y="17"/>
                      <a:pt x="22" y="17"/>
                    </a:cubicBezTo>
                    <a:cubicBezTo>
                      <a:pt x="23" y="17"/>
                      <a:pt x="24" y="16"/>
                      <a:pt x="24" y="16"/>
                    </a:cubicBezTo>
                    <a:cubicBezTo>
                      <a:pt x="24" y="1"/>
                      <a:pt x="24" y="1"/>
                      <a:pt x="24" y="1"/>
                    </a:cubicBezTo>
                    <a:cubicBezTo>
                      <a:pt x="24" y="0"/>
                      <a:pt x="23" y="0"/>
                      <a:pt x="22" y="0"/>
                    </a:cubicBezTo>
                    <a:cubicBezTo>
                      <a:pt x="2" y="0"/>
                      <a:pt x="2" y="0"/>
                      <a:pt x="2" y="0"/>
                    </a:cubicBezTo>
                    <a:cubicBezTo>
                      <a:pt x="1" y="0"/>
                      <a:pt x="0" y="0"/>
                      <a:pt x="0" y="1"/>
                    </a:cubicBezTo>
                    <a:close/>
                    <a:moveTo>
                      <a:pt x="9" y="8"/>
                    </a:moveTo>
                    <a:cubicBezTo>
                      <a:pt x="9" y="5"/>
                      <a:pt x="11" y="2"/>
                      <a:pt x="15" y="2"/>
                    </a:cubicBezTo>
                    <a:cubicBezTo>
                      <a:pt x="19" y="2"/>
                      <a:pt x="22" y="5"/>
                      <a:pt x="22" y="8"/>
                    </a:cubicBezTo>
                    <a:cubicBezTo>
                      <a:pt x="22" y="12"/>
                      <a:pt x="19" y="14"/>
                      <a:pt x="15" y="14"/>
                    </a:cubicBezTo>
                    <a:cubicBezTo>
                      <a:pt x="11" y="14"/>
                      <a:pt x="9" y="12"/>
                      <a:pt x="9" y="8"/>
                    </a:cubicBezTo>
                    <a:close/>
                    <a:moveTo>
                      <a:pt x="2" y="2"/>
                    </a:moveTo>
                    <a:cubicBezTo>
                      <a:pt x="2" y="1"/>
                      <a:pt x="3" y="1"/>
                      <a:pt x="3" y="1"/>
                    </a:cubicBezTo>
                    <a:cubicBezTo>
                      <a:pt x="4" y="1"/>
                      <a:pt x="4" y="1"/>
                      <a:pt x="4" y="1"/>
                    </a:cubicBezTo>
                    <a:cubicBezTo>
                      <a:pt x="5" y="1"/>
                      <a:pt x="6" y="1"/>
                      <a:pt x="6" y="2"/>
                    </a:cubicBezTo>
                    <a:cubicBezTo>
                      <a:pt x="6" y="3"/>
                      <a:pt x="5" y="4"/>
                      <a:pt x="4" y="4"/>
                    </a:cubicBezTo>
                    <a:cubicBezTo>
                      <a:pt x="3" y="4"/>
                      <a:pt x="3" y="4"/>
                      <a:pt x="3" y="4"/>
                    </a:cubicBezTo>
                    <a:cubicBezTo>
                      <a:pt x="3" y="4"/>
                      <a:pt x="2" y="3"/>
                      <a:pt x="2" y="2"/>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158">
                <a:extLst>
                  <a:ext uri="{FF2B5EF4-FFF2-40B4-BE49-F238E27FC236}">
                    <a16:creationId xmlns:a16="http://schemas.microsoft.com/office/drawing/2014/main" id="{A72C7CC4-2BA2-4F73-A7CF-86F6596144BC}"/>
                  </a:ext>
                </a:extLst>
              </p:cNvPr>
              <p:cNvSpPr>
                <a:spLocks noEditPoints="1"/>
              </p:cNvSpPr>
              <p:nvPr/>
            </p:nvSpPr>
            <p:spPr bwMode="auto">
              <a:xfrm>
                <a:off x="273" y="161"/>
                <a:ext cx="203" cy="206"/>
              </a:xfrm>
              <a:custGeom>
                <a:avLst/>
                <a:gdLst>
                  <a:gd name="T0" fmla="*/ 0 w 9"/>
                  <a:gd name="T1" fmla="*/ 4 h 9"/>
                  <a:gd name="T2" fmla="*/ 4 w 9"/>
                  <a:gd name="T3" fmla="*/ 9 h 9"/>
                  <a:gd name="T4" fmla="*/ 9 w 9"/>
                  <a:gd name="T5" fmla="*/ 4 h 9"/>
                  <a:gd name="T6" fmla="*/ 4 w 9"/>
                  <a:gd name="T7" fmla="*/ 0 h 9"/>
                  <a:gd name="T8" fmla="*/ 0 w 9"/>
                  <a:gd name="T9" fmla="*/ 4 h 9"/>
                  <a:gd name="T10" fmla="*/ 0 w 9"/>
                  <a:gd name="T11" fmla="*/ 4 h 9"/>
                  <a:gd name="T12" fmla="*/ 4 w 9"/>
                  <a:gd name="T13" fmla="*/ 1 h 9"/>
                  <a:gd name="T14" fmla="*/ 8 w 9"/>
                  <a:gd name="T15" fmla="*/ 4 h 9"/>
                  <a:gd name="T16" fmla="*/ 4 w 9"/>
                  <a:gd name="T17" fmla="*/ 8 h 9"/>
                  <a:gd name="T18" fmla="*/ 0 w 9"/>
                  <a:gd name="T19"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9">
                    <a:moveTo>
                      <a:pt x="0" y="4"/>
                    </a:moveTo>
                    <a:cubicBezTo>
                      <a:pt x="0" y="7"/>
                      <a:pt x="2" y="9"/>
                      <a:pt x="4" y="9"/>
                    </a:cubicBezTo>
                    <a:cubicBezTo>
                      <a:pt x="6" y="9"/>
                      <a:pt x="9" y="7"/>
                      <a:pt x="9" y="4"/>
                    </a:cubicBezTo>
                    <a:cubicBezTo>
                      <a:pt x="9" y="2"/>
                      <a:pt x="6" y="0"/>
                      <a:pt x="4" y="0"/>
                    </a:cubicBezTo>
                    <a:cubicBezTo>
                      <a:pt x="2" y="0"/>
                      <a:pt x="0" y="2"/>
                      <a:pt x="0" y="4"/>
                    </a:cubicBezTo>
                    <a:close/>
                    <a:moveTo>
                      <a:pt x="0" y="4"/>
                    </a:moveTo>
                    <a:cubicBezTo>
                      <a:pt x="0" y="3"/>
                      <a:pt x="2" y="1"/>
                      <a:pt x="4" y="1"/>
                    </a:cubicBezTo>
                    <a:cubicBezTo>
                      <a:pt x="6" y="1"/>
                      <a:pt x="8" y="3"/>
                      <a:pt x="8" y="4"/>
                    </a:cubicBezTo>
                    <a:cubicBezTo>
                      <a:pt x="8" y="6"/>
                      <a:pt x="6" y="8"/>
                      <a:pt x="4" y="8"/>
                    </a:cubicBezTo>
                    <a:cubicBezTo>
                      <a:pt x="2" y="8"/>
                      <a:pt x="0" y="6"/>
                      <a:pt x="0" y="4"/>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Oval 159">
                <a:extLst>
                  <a:ext uri="{FF2B5EF4-FFF2-40B4-BE49-F238E27FC236}">
                    <a16:creationId xmlns:a16="http://schemas.microsoft.com/office/drawing/2014/main" id="{6E8357BA-63F0-4D26-8561-058591C88C03}"/>
                  </a:ext>
                </a:extLst>
              </p:cNvPr>
              <p:cNvSpPr>
                <a:spLocks noChangeArrowheads="1"/>
              </p:cNvSpPr>
              <p:nvPr/>
            </p:nvSpPr>
            <p:spPr bwMode="auto">
              <a:xfrm>
                <a:off x="341" y="230"/>
                <a:ext cx="68" cy="69"/>
              </a:xfrm>
              <a:prstGeom prst="ellipse">
                <a:avLst/>
              </a:pr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4" name="Freeform 160">
                <a:extLst>
                  <a:ext uri="{FF2B5EF4-FFF2-40B4-BE49-F238E27FC236}">
                    <a16:creationId xmlns:a16="http://schemas.microsoft.com/office/drawing/2014/main" id="{F2273D5A-1F5C-4A59-B21E-9B0B537C63F7}"/>
                  </a:ext>
                </a:extLst>
              </p:cNvPr>
              <p:cNvSpPr>
                <a:spLocks/>
              </p:cNvSpPr>
              <p:nvPr/>
            </p:nvSpPr>
            <p:spPr bwMode="auto">
              <a:xfrm>
                <a:off x="296" y="1"/>
                <a:ext cx="225" cy="45"/>
              </a:xfrm>
              <a:custGeom>
                <a:avLst/>
                <a:gdLst>
                  <a:gd name="T0" fmla="*/ 0 w 10"/>
                  <a:gd name="T1" fmla="*/ 2 h 2"/>
                  <a:gd name="T2" fmla="*/ 0 w 10"/>
                  <a:gd name="T3" fmla="*/ 2 h 2"/>
                  <a:gd name="T4" fmla="*/ 2 w 10"/>
                  <a:gd name="T5" fmla="*/ 0 h 2"/>
                  <a:gd name="T6" fmla="*/ 8 w 10"/>
                  <a:gd name="T7" fmla="*/ 0 h 2"/>
                  <a:gd name="T8" fmla="*/ 10 w 10"/>
                  <a:gd name="T9" fmla="*/ 2 h 2"/>
                  <a:gd name="T10" fmla="*/ 10 w 10"/>
                  <a:gd name="T11" fmla="*/ 2 h 2"/>
                  <a:gd name="T12" fmla="*/ 0 w 10"/>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10" h="2">
                    <a:moveTo>
                      <a:pt x="0" y="2"/>
                    </a:moveTo>
                    <a:cubicBezTo>
                      <a:pt x="0" y="2"/>
                      <a:pt x="0" y="2"/>
                      <a:pt x="0" y="2"/>
                    </a:cubicBezTo>
                    <a:cubicBezTo>
                      <a:pt x="0" y="1"/>
                      <a:pt x="1" y="0"/>
                      <a:pt x="2" y="0"/>
                    </a:cubicBezTo>
                    <a:cubicBezTo>
                      <a:pt x="8" y="0"/>
                      <a:pt x="8" y="0"/>
                      <a:pt x="8" y="0"/>
                    </a:cubicBezTo>
                    <a:cubicBezTo>
                      <a:pt x="9" y="0"/>
                      <a:pt x="10" y="1"/>
                      <a:pt x="10" y="2"/>
                    </a:cubicBezTo>
                    <a:cubicBezTo>
                      <a:pt x="10" y="2"/>
                      <a:pt x="10" y="2"/>
                      <a:pt x="10" y="2"/>
                    </a:cubicBezTo>
                    <a:lnTo>
                      <a:pt x="0" y="2"/>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5" name="Freeform 161">
                <a:extLst>
                  <a:ext uri="{FF2B5EF4-FFF2-40B4-BE49-F238E27FC236}">
                    <a16:creationId xmlns:a16="http://schemas.microsoft.com/office/drawing/2014/main" id="{E795C9B9-82F2-4B18-B49D-9DEA8BA978DB}"/>
                  </a:ext>
                </a:extLst>
              </p:cNvPr>
              <p:cNvSpPr>
                <a:spLocks/>
              </p:cNvSpPr>
              <p:nvPr/>
            </p:nvSpPr>
            <p:spPr bwMode="auto">
              <a:xfrm>
                <a:off x="70" y="23"/>
                <a:ext cx="90" cy="23"/>
              </a:xfrm>
              <a:custGeom>
                <a:avLst/>
                <a:gdLst>
                  <a:gd name="T0" fmla="*/ 0 w 4"/>
                  <a:gd name="T1" fmla="*/ 1 h 1"/>
                  <a:gd name="T2" fmla="*/ 0 w 4"/>
                  <a:gd name="T3" fmla="*/ 1 h 1"/>
                  <a:gd name="T4" fmla="*/ 1 w 4"/>
                  <a:gd name="T5" fmla="*/ 0 h 1"/>
                  <a:gd name="T6" fmla="*/ 4 w 4"/>
                  <a:gd name="T7" fmla="*/ 0 h 1"/>
                  <a:gd name="T8" fmla="*/ 4 w 4"/>
                  <a:gd name="T9" fmla="*/ 1 h 1"/>
                  <a:gd name="T10" fmla="*/ 4 w 4"/>
                  <a:gd name="T11" fmla="*/ 1 h 1"/>
                  <a:gd name="T12" fmla="*/ 0 w 4"/>
                  <a:gd name="T13" fmla="*/ 1 h 1"/>
                </a:gdLst>
                <a:ahLst/>
                <a:cxnLst>
                  <a:cxn ang="0">
                    <a:pos x="T0" y="T1"/>
                  </a:cxn>
                  <a:cxn ang="0">
                    <a:pos x="T2" y="T3"/>
                  </a:cxn>
                  <a:cxn ang="0">
                    <a:pos x="T4" y="T5"/>
                  </a:cxn>
                  <a:cxn ang="0">
                    <a:pos x="T6" y="T7"/>
                  </a:cxn>
                  <a:cxn ang="0">
                    <a:pos x="T8" y="T9"/>
                  </a:cxn>
                  <a:cxn ang="0">
                    <a:pos x="T10" y="T11"/>
                  </a:cxn>
                  <a:cxn ang="0">
                    <a:pos x="T12" y="T13"/>
                  </a:cxn>
                </a:cxnLst>
                <a:rect l="0" t="0" r="r" b="b"/>
                <a:pathLst>
                  <a:path w="4" h="1">
                    <a:moveTo>
                      <a:pt x="0" y="1"/>
                    </a:moveTo>
                    <a:cubicBezTo>
                      <a:pt x="0" y="1"/>
                      <a:pt x="0" y="1"/>
                      <a:pt x="0" y="1"/>
                    </a:cubicBezTo>
                    <a:cubicBezTo>
                      <a:pt x="0" y="0"/>
                      <a:pt x="0" y="0"/>
                      <a:pt x="1" y="0"/>
                    </a:cubicBezTo>
                    <a:cubicBezTo>
                      <a:pt x="4" y="0"/>
                      <a:pt x="4" y="0"/>
                      <a:pt x="4" y="0"/>
                    </a:cubicBezTo>
                    <a:cubicBezTo>
                      <a:pt x="4" y="0"/>
                      <a:pt x="4" y="0"/>
                      <a:pt x="4" y="1"/>
                    </a:cubicBezTo>
                    <a:cubicBezTo>
                      <a:pt x="4" y="1"/>
                      <a:pt x="4" y="1"/>
                      <a:pt x="4" y="1"/>
                    </a:cubicBezTo>
                    <a:lnTo>
                      <a:pt x="0" y="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6" name="Freeform 162">
                <a:extLst>
                  <a:ext uri="{FF2B5EF4-FFF2-40B4-BE49-F238E27FC236}">
                    <a16:creationId xmlns:a16="http://schemas.microsoft.com/office/drawing/2014/main" id="{F2A8A812-E7AC-4787-8325-E9D12159F3F1}"/>
                  </a:ext>
                </a:extLst>
              </p:cNvPr>
              <p:cNvSpPr>
                <a:spLocks noEditPoints="1"/>
              </p:cNvSpPr>
              <p:nvPr/>
            </p:nvSpPr>
            <p:spPr bwMode="auto">
              <a:xfrm>
                <a:off x="25" y="69"/>
                <a:ext cx="542" cy="390"/>
              </a:xfrm>
              <a:custGeom>
                <a:avLst/>
                <a:gdLst>
                  <a:gd name="T0" fmla="*/ 0 w 24"/>
                  <a:gd name="T1" fmla="*/ 1 h 17"/>
                  <a:gd name="T2" fmla="*/ 0 w 24"/>
                  <a:gd name="T3" fmla="*/ 16 h 17"/>
                  <a:gd name="T4" fmla="*/ 2 w 24"/>
                  <a:gd name="T5" fmla="*/ 17 h 17"/>
                  <a:gd name="T6" fmla="*/ 22 w 24"/>
                  <a:gd name="T7" fmla="*/ 17 h 17"/>
                  <a:gd name="T8" fmla="*/ 24 w 24"/>
                  <a:gd name="T9" fmla="*/ 16 h 17"/>
                  <a:gd name="T10" fmla="*/ 24 w 24"/>
                  <a:gd name="T11" fmla="*/ 1 h 17"/>
                  <a:gd name="T12" fmla="*/ 22 w 24"/>
                  <a:gd name="T13" fmla="*/ 0 h 17"/>
                  <a:gd name="T14" fmla="*/ 2 w 24"/>
                  <a:gd name="T15" fmla="*/ 0 h 17"/>
                  <a:gd name="T16" fmla="*/ 0 w 24"/>
                  <a:gd name="T17" fmla="*/ 1 h 17"/>
                  <a:gd name="T18" fmla="*/ 9 w 24"/>
                  <a:gd name="T19" fmla="*/ 8 h 17"/>
                  <a:gd name="T20" fmla="*/ 15 w 24"/>
                  <a:gd name="T21" fmla="*/ 2 h 17"/>
                  <a:gd name="T22" fmla="*/ 22 w 24"/>
                  <a:gd name="T23" fmla="*/ 8 h 17"/>
                  <a:gd name="T24" fmla="*/ 15 w 24"/>
                  <a:gd name="T25" fmla="*/ 14 h 17"/>
                  <a:gd name="T26" fmla="*/ 9 w 24"/>
                  <a:gd name="T27" fmla="*/ 8 h 17"/>
                  <a:gd name="T28" fmla="*/ 2 w 24"/>
                  <a:gd name="T29" fmla="*/ 2 h 17"/>
                  <a:gd name="T30" fmla="*/ 3 w 24"/>
                  <a:gd name="T31" fmla="*/ 1 h 17"/>
                  <a:gd name="T32" fmla="*/ 4 w 24"/>
                  <a:gd name="T33" fmla="*/ 1 h 17"/>
                  <a:gd name="T34" fmla="*/ 6 w 24"/>
                  <a:gd name="T35" fmla="*/ 2 h 17"/>
                  <a:gd name="T36" fmla="*/ 4 w 24"/>
                  <a:gd name="T37" fmla="*/ 4 h 17"/>
                  <a:gd name="T38" fmla="*/ 3 w 24"/>
                  <a:gd name="T39" fmla="*/ 4 h 17"/>
                  <a:gd name="T40" fmla="*/ 2 w 24"/>
                  <a:gd name="T41" fmla="*/ 2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4" h="17">
                    <a:moveTo>
                      <a:pt x="0" y="1"/>
                    </a:moveTo>
                    <a:cubicBezTo>
                      <a:pt x="0" y="16"/>
                      <a:pt x="0" y="16"/>
                      <a:pt x="0" y="16"/>
                    </a:cubicBezTo>
                    <a:cubicBezTo>
                      <a:pt x="0" y="16"/>
                      <a:pt x="1" y="17"/>
                      <a:pt x="2" y="17"/>
                    </a:cubicBezTo>
                    <a:cubicBezTo>
                      <a:pt x="22" y="17"/>
                      <a:pt x="22" y="17"/>
                      <a:pt x="22" y="17"/>
                    </a:cubicBezTo>
                    <a:cubicBezTo>
                      <a:pt x="23" y="17"/>
                      <a:pt x="24" y="16"/>
                      <a:pt x="24" y="16"/>
                    </a:cubicBezTo>
                    <a:cubicBezTo>
                      <a:pt x="24" y="1"/>
                      <a:pt x="24" y="1"/>
                      <a:pt x="24" y="1"/>
                    </a:cubicBezTo>
                    <a:cubicBezTo>
                      <a:pt x="24" y="0"/>
                      <a:pt x="23" y="0"/>
                      <a:pt x="22" y="0"/>
                    </a:cubicBezTo>
                    <a:cubicBezTo>
                      <a:pt x="2" y="0"/>
                      <a:pt x="2" y="0"/>
                      <a:pt x="2" y="0"/>
                    </a:cubicBezTo>
                    <a:cubicBezTo>
                      <a:pt x="1" y="0"/>
                      <a:pt x="0" y="0"/>
                      <a:pt x="0" y="1"/>
                    </a:cubicBezTo>
                    <a:close/>
                    <a:moveTo>
                      <a:pt x="9" y="8"/>
                    </a:moveTo>
                    <a:cubicBezTo>
                      <a:pt x="9" y="5"/>
                      <a:pt x="11" y="2"/>
                      <a:pt x="15" y="2"/>
                    </a:cubicBezTo>
                    <a:cubicBezTo>
                      <a:pt x="19" y="2"/>
                      <a:pt x="22" y="5"/>
                      <a:pt x="22" y="8"/>
                    </a:cubicBezTo>
                    <a:cubicBezTo>
                      <a:pt x="22" y="12"/>
                      <a:pt x="19" y="14"/>
                      <a:pt x="15" y="14"/>
                    </a:cubicBezTo>
                    <a:cubicBezTo>
                      <a:pt x="11" y="14"/>
                      <a:pt x="9" y="12"/>
                      <a:pt x="9" y="8"/>
                    </a:cubicBezTo>
                    <a:close/>
                    <a:moveTo>
                      <a:pt x="2" y="2"/>
                    </a:moveTo>
                    <a:cubicBezTo>
                      <a:pt x="2" y="1"/>
                      <a:pt x="3" y="1"/>
                      <a:pt x="3" y="1"/>
                    </a:cubicBezTo>
                    <a:cubicBezTo>
                      <a:pt x="4" y="1"/>
                      <a:pt x="4" y="1"/>
                      <a:pt x="4" y="1"/>
                    </a:cubicBezTo>
                    <a:cubicBezTo>
                      <a:pt x="5" y="1"/>
                      <a:pt x="6" y="1"/>
                      <a:pt x="6" y="2"/>
                    </a:cubicBezTo>
                    <a:cubicBezTo>
                      <a:pt x="6" y="3"/>
                      <a:pt x="5" y="4"/>
                      <a:pt x="4" y="4"/>
                    </a:cubicBezTo>
                    <a:cubicBezTo>
                      <a:pt x="3" y="4"/>
                      <a:pt x="3" y="4"/>
                      <a:pt x="3" y="4"/>
                    </a:cubicBezTo>
                    <a:cubicBezTo>
                      <a:pt x="3" y="4"/>
                      <a:pt x="2" y="3"/>
                      <a:pt x="2" y="2"/>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7" name="Freeform 163">
                <a:extLst>
                  <a:ext uri="{FF2B5EF4-FFF2-40B4-BE49-F238E27FC236}">
                    <a16:creationId xmlns:a16="http://schemas.microsoft.com/office/drawing/2014/main" id="{E8F426FE-5C9F-42D9-A4F1-CD5076B1E2C5}"/>
                  </a:ext>
                </a:extLst>
              </p:cNvPr>
              <p:cNvSpPr>
                <a:spLocks noEditPoints="1"/>
              </p:cNvSpPr>
              <p:nvPr/>
            </p:nvSpPr>
            <p:spPr bwMode="auto">
              <a:xfrm>
                <a:off x="273" y="161"/>
                <a:ext cx="203" cy="206"/>
              </a:xfrm>
              <a:custGeom>
                <a:avLst/>
                <a:gdLst>
                  <a:gd name="T0" fmla="*/ 0 w 9"/>
                  <a:gd name="T1" fmla="*/ 4 h 9"/>
                  <a:gd name="T2" fmla="*/ 4 w 9"/>
                  <a:gd name="T3" fmla="*/ 9 h 9"/>
                  <a:gd name="T4" fmla="*/ 9 w 9"/>
                  <a:gd name="T5" fmla="*/ 4 h 9"/>
                  <a:gd name="T6" fmla="*/ 4 w 9"/>
                  <a:gd name="T7" fmla="*/ 0 h 9"/>
                  <a:gd name="T8" fmla="*/ 0 w 9"/>
                  <a:gd name="T9" fmla="*/ 4 h 9"/>
                  <a:gd name="T10" fmla="*/ 0 w 9"/>
                  <a:gd name="T11" fmla="*/ 4 h 9"/>
                  <a:gd name="T12" fmla="*/ 4 w 9"/>
                  <a:gd name="T13" fmla="*/ 1 h 9"/>
                  <a:gd name="T14" fmla="*/ 8 w 9"/>
                  <a:gd name="T15" fmla="*/ 4 h 9"/>
                  <a:gd name="T16" fmla="*/ 4 w 9"/>
                  <a:gd name="T17" fmla="*/ 8 h 9"/>
                  <a:gd name="T18" fmla="*/ 0 w 9"/>
                  <a:gd name="T19"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9">
                    <a:moveTo>
                      <a:pt x="0" y="4"/>
                    </a:moveTo>
                    <a:cubicBezTo>
                      <a:pt x="0" y="7"/>
                      <a:pt x="2" y="9"/>
                      <a:pt x="4" y="9"/>
                    </a:cubicBezTo>
                    <a:cubicBezTo>
                      <a:pt x="6" y="9"/>
                      <a:pt x="9" y="7"/>
                      <a:pt x="9" y="4"/>
                    </a:cubicBezTo>
                    <a:cubicBezTo>
                      <a:pt x="9" y="2"/>
                      <a:pt x="6" y="0"/>
                      <a:pt x="4" y="0"/>
                    </a:cubicBezTo>
                    <a:cubicBezTo>
                      <a:pt x="2" y="0"/>
                      <a:pt x="0" y="2"/>
                      <a:pt x="0" y="4"/>
                    </a:cubicBezTo>
                    <a:close/>
                    <a:moveTo>
                      <a:pt x="0" y="4"/>
                    </a:moveTo>
                    <a:cubicBezTo>
                      <a:pt x="0" y="3"/>
                      <a:pt x="2" y="1"/>
                      <a:pt x="4" y="1"/>
                    </a:cubicBezTo>
                    <a:cubicBezTo>
                      <a:pt x="6" y="1"/>
                      <a:pt x="8" y="3"/>
                      <a:pt x="8" y="4"/>
                    </a:cubicBezTo>
                    <a:cubicBezTo>
                      <a:pt x="8" y="6"/>
                      <a:pt x="6" y="8"/>
                      <a:pt x="4" y="8"/>
                    </a:cubicBezTo>
                    <a:cubicBezTo>
                      <a:pt x="2" y="8"/>
                      <a:pt x="0" y="6"/>
                      <a:pt x="0" y="4"/>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8" name="Oval 164">
                <a:extLst>
                  <a:ext uri="{FF2B5EF4-FFF2-40B4-BE49-F238E27FC236}">
                    <a16:creationId xmlns:a16="http://schemas.microsoft.com/office/drawing/2014/main" id="{740EC6D4-3733-429F-93C3-D0D34B41B3A2}"/>
                  </a:ext>
                </a:extLst>
              </p:cNvPr>
              <p:cNvSpPr>
                <a:spLocks noChangeArrowheads="1"/>
              </p:cNvSpPr>
              <p:nvPr/>
            </p:nvSpPr>
            <p:spPr bwMode="auto">
              <a:xfrm>
                <a:off x="341" y="230"/>
                <a:ext cx="68" cy="69"/>
              </a:xfrm>
              <a:prstGeom prst="ellipse">
                <a:avLst/>
              </a:pr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9" name="Freeform 165">
                <a:extLst>
                  <a:ext uri="{FF2B5EF4-FFF2-40B4-BE49-F238E27FC236}">
                    <a16:creationId xmlns:a16="http://schemas.microsoft.com/office/drawing/2014/main" id="{4463A451-6376-4514-B5CE-B383EF437613}"/>
                  </a:ext>
                </a:extLst>
              </p:cNvPr>
              <p:cNvSpPr>
                <a:spLocks/>
              </p:cNvSpPr>
              <p:nvPr/>
            </p:nvSpPr>
            <p:spPr bwMode="auto">
              <a:xfrm>
                <a:off x="296" y="1"/>
                <a:ext cx="225" cy="45"/>
              </a:xfrm>
              <a:custGeom>
                <a:avLst/>
                <a:gdLst>
                  <a:gd name="T0" fmla="*/ 0 w 10"/>
                  <a:gd name="T1" fmla="*/ 2 h 2"/>
                  <a:gd name="T2" fmla="*/ 0 w 10"/>
                  <a:gd name="T3" fmla="*/ 2 h 2"/>
                  <a:gd name="T4" fmla="*/ 2 w 10"/>
                  <a:gd name="T5" fmla="*/ 0 h 2"/>
                  <a:gd name="T6" fmla="*/ 8 w 10"/>
                  <a:gd name="T7" fmla="*/ 0 h 2"/>
                  <a:gd name="T8" fmla="*/ 10 w 10"/>
                  <a:gd name="T9" fmla="*/ 2 h 2"/>
                  <a:gd name="T10" fmla="*/ 10 w 10"/>
                  <a:gd name="T11" fmla="*/ 2 h 2"/>
                  <a:gd name="T12" fmla="*/ 0 w 10"/>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10" h="2">
                    <a:moveTo>
                      <a:pt x="0" y="2"/>
                    </a:moveTo>
                    <a:cubicBezTo>
                      <a:pt x="0" y="2"/>
                      <a:pt x="0" y="2"/>
                      <a:pt x="0" y="2"/>
                    </a:cubicBezTo>
                    <a:cubicBezTo>
                      <a:pt x="0" y="1"/>
                      <a:pt x="1" y="0"/>
                      <a:pt x="2" y="0"/>
                    </a:cubicBezTo>
                    <a:cubicBezTo>
                      <a:pt x="8" y="0"/>
                      <a:pt x="8" y="0"/>
                      <a:pt x="8" y="0"/>
                    </a:cubicBezTo>
                    <a:cubicBezTo>
                      <a:pt x="9" y="0"/>
                      <a:pt x="10" y="1"/>
                      <a:pt x="10" y="2"/>
                    </a:cubicBezTo>
                    <a:cubicBezTo>
                      <a:pt x="10" y="2"/>
                      <a:pt x="10" y="2"/>
                      <a:pt x="10" y="2"/>
                    </a:cubicBezTo>
                    <a:lnTo>
                      <a:pt x="0" y="2"/>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0" name="Freeform 166">
                <a:extLst>
                  <a:ext uri="{FF2B5EF4-FFF2-40B4-BE49-F238E27FC236}">
                    <a16:creationId xmlns:a16="http://schemas.microsoft.com/office/drawing/2014/main" id="{42D77F44-EBB3-456A-9A7B-CC27D2DAC807}"/>
                  </a:ext>
                </a:extLst>
              </p:cNvPr>
              <p:cNvSpPr>
                <a:spLocks/>
              </p:cNvSpPr>
              <p:nvPr/>
            </p:nvSpPr>
            <p:spPr bwMode="auto">
              <a:xfrm>
                <a:off x="70" y="23"/>
                <a:ext cx="90" cy="23"/>
              </a:xfrm>
              <a:custGeom>
                <a:avLst/>
                <a:gdLst>
                  <a:gd name="T0" fmla="*/ 0 w 4"/>
                  <a:gd name="T1" fmla="*/ 1 h 1"/>
                  <a:gd name="T2" fmla="*/ 0 w 4"/>
                  <a:gd name="T3" fmla="*/ 1 h 1"/>
                  <a:gd name="T4" fmla="*/ 1 w 4"/>
                  <a:gd name="T5" fmla="*/ 0 h 1"/>
                  <a:gd name="T6" fmla="*/ 4 w 4"/>
                  <a:gd name="T7" fmla="*/ 0 h 1"/>
                  <a:gd name="T8" fmla="*/ 4 w 4"/>
                  <a:gd name="T9" fmla="*/ 1 h 1"/>
                  <a:gd name="T10" fmla="*/ 4 w 4"/>
                  <a:gd name="T11" fmla="*/ 1 h 1"/>
                  <a:gd name="T12" fmla="*/ 0 w 4"/>
                  <a:gd name="T13" fmla="*/ 1 h 1"/>
                </a:gdLst>
                <a:ahLst/>
                <a:cxnLst>
                  <a:cxn ang="0">
                    <a:pos x="T0" y="T1"/>
                  </a:cxn>
                  <a:cxn ang="0">
                    <a:pos x="T2" y="T3"/>
                  </a:cxn>
                  <a:cxn ang="0">
                    <a:pos x="T4" y="T5"/>
                  </a:cxn>
                  <a:cxn ang="0">
                    <a:pos x="T6" y="T7"/>
                  </a:cxn>
                  <a:cxn ang="0">
                    <a:pos x="T8" y="T9"/>
                  </a:cxn>
                  <a:cxn ang="0">
                    <a:pos x="T10" y="T11"/>
                  </a:cxn>
                  <a:cxn ang="0">
                    <a:pos x="T12" y="T13"/>
                  </a:cxn>
                </a:cxnLst>
                <a:rect l="0" t="0" r="r" b="b"/>
                <a:pathLst>
                  <a:path w="4" h="1">
                    <a:moveTo>
                      <a:pt x="0" y="1"/>
                    </a:moveTo>
                    <a:cubicBezTo>
                      <a:pt x="0" y="1"/>
                      <a:pt x="0" y="1"/>
                      <a:pt x="0" y="1"/>
                    </a:cubicBezTo>
                    <a:cubicBezTo>
                      <a:pt x="0" y="0"/>
                      <a:pt x="0" y="0"/>
                      <a:pt x="1" y="0"/>
                    </a:cubicBezTo>
                    <a:cubicBezTo>
                      <a:pt x="4" y="0"/>
                      <a:pt x="4" y="0"/>
                      <a:pt x="4" y="0"/>
                    </a:cubicBezTo>
                    <a:cubicBezTo>
                      <a:pt x="4" y="0"/>
                      <a:pt x="4" y="0"/>
                      <a:pt x="4" y="1"/>
                    </a:cubicBezTo>
                    <a:cubicBezTo>
                      <a:pt x="4" y="1"/>
                      <a:pt x="4" y="1"/>
                      <a:pt x="4" y="1"/>
                    </a:cubicBezTo>
                    <a:lnTo>
                      <a:pt x="0" y="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grpSp>
        <p:nvGrpSpPr>
          <p:cNvPr id="231" name="Grupo 230">
            <a:extLst>
              <a:ext uri="{FF2B5EF4-FFF2-40B4-BE49-F238E27FC236}">
                <a16:creationId xmlns:a16="http://schemas.microsoft.com/office/drawing/2014/main" id="{93F4A884-870B-49F4-A3AC-E337495C313A}"/>
              </a:ext>
            </a:extLst>
          </p:cNvPr>
          <p:cNvGrpSpPr/>
          <p:nvPr/>
        </p:nvGrpSpPr>
        <p:grpSpPr>
          <a:xfrm>
            <a:off x="2761625" y="1597818"/>
            <a:ext cx="746125" cy="746125"/>
            <a:chOff x="4343553" y="4629784"/>
            <a:chExt cx="746125" cy="746125"/>
          </a:xfrm>
        </p:grpSpPr>
        <p:sp>
          <p:nvSpPr>
            <p:cNvPr id="232" name="Freeform 92">
              <a:extLst>
                <a:ext uri="{FF2B5EF4-FFF2-40B4-BE49-F238E27FC236}">
                  <a16:creationId xmlns:a16="http://schemas.microsoft.com/office/drawing/2014/main" id="{3CF71EEF-AF62-41C8-9C5B-ABCAA8C4BA20}"/>
                </a:ext>
              </a:extLst>
            </p:cNvPr>
            <p:cNvSpPr>
              <a:spLocks/>
            </p:cNvSpPr>
            <p:nvPr/>
          </p:nvSpPr>
          <p:spPr bwMode="auto">
            <a:xfrm>
              <a:off x="4343553" y="4629784"/>
              <a:ext cx="746125" cy="746125"/>
            </a:xfrm>
            <a:custGeom>
              <a:avLst/>
              <a:gdLst>
                <a:gd name="T0" fmla="*/ 24 w 198"/>
                <a:gd name="T1" fmla="*/ 142 h 198"/>
                <a:gd name="T2" fmla="*/ 57 w 198"/>
                <a:gd name="T3" fmla="*/ 23 h 198"/>
                <a:gd name="T4" fmla="*/ 175 w 198"/>
                <a:gd name="T5" fmla="*/ 56 h 198"/>
                <a:gd name="T6" fmla="*/ 142 w 198"/>
                <a:gd name="T7" fmla="*/ 174 h 198"/>
                <a:gd name="T8" fmla="*/ 24 w 198"/>
                <a:gd name="T9" fmla="*/ 142 h 198"/>
              </a:gdLst>
              <a:ahLst/>
              <a:cxnLst>
                <a:cxn ang="0">
                  <a:pos x="T0" y="T1"/>
                </a:cxn>
                <a:cxn ang="0">
                  <a:pos x="T2" y="T3"/>
                </a:cxn>
                <a:cxn ang="0">
                  <a:pos x="T4" y="T5"/>
                </a:cxn>
                <a:cxn ang="0">
                  <a:pos x="T6" y="T7"/>
                </a:cxn>
                <a:cxn ang="0">
                  <a:pos x="T8" y="T9"/>
                </a:cxn>
              </a:cxnLst>
              <a:rect l="0" t="0" r="r" b="b"/>
              <a:pathLst>
                <a:path w="198" h="198">
                  <a:moveTo>
                    <a:pt x="24" y="142"/>
                  </a:moveTo>
                  <a:cubicBezTo>
                    <a:pt x="0" y="100"/>
                    <a:pt x="15" y="47"/>
                    <a:pt x="57" y="23"/>
                  </a:cubicBezTo>
                  <a:cubicBezTo>
                    <a:pt x="98" y="0"/>
                    <a:pt x="151" y="14"/>
                    <a:pt x="175" y="56"/>
                  </a:cubicBezTo>
                  <a:cubicBezTo>
                    <a:pt x="198" y="98"/>
                    <a:pt x="184" y="150"/>
                    <a:pt x="142" y="174"/>
                  </a:cubicBezTo>
                  <a:cubicBezTo>
                    <a:pt x="101" y="198"/>
                    <a:pt x="48" y="183"/>
                    <a:pt x="24" y="142"/>
                  </a:cubicBezTo>
                  <a:close/>
                </a:path>
              </a:pathLst>
            </a:custGeom>
            <a:solidFill>
              <a:srgbClr val="70CAD3"/>
            </a:solidFill>
            <a:ln>
              <a:noFill/>
            </a:ln>
          </p:spPr>
          <p:txBody>
            <a:bodyPr vert="horz" wrap="square" lIns="91440" tIns="45720" rIns="91440" bIns="45720" numCol="1" anchor="t" anchorCtr="0" compatLnSpc="1">
              <a:prstTxWarp prst="textNoShape">
                <a:avLst/>
              </a:prstTxWarp>
            </a:bodyPr>
            <a:lstStyle/>
            <a:p>
              <a:endParaRPr lang="en-US"/>
            </a:p>
          </p:txBody>
        </p:sp>
        <p:sp>
          <p:nvSpPr>
            <p:cNvPr id="233" name="Freeform 152">
              <a:extLst>
                <a:ext uri="{FF2B5EF4-FFF2-40B4-BE49-F238E27FC236}">
                  <a16:creationId xmlns:a16="http://schemas.microsoft.com/office/drawing/2014/main" id="{4E42FCC3-FEED-4C95-A77C-330C9FB34105}"/>
                </a:ext>
              </a:extLst>
            </p:cNvPr>
            <p:cNvSpPr>
              <a:spLocks noEditPoints="1"/>
            </p:cNvSpPr>
            <p:nvPr/>
          </p:nvSpPr>
          <p:spPr bwMode="auto">
            <a:xfrm>
              <a:off x="4519765" y="4809171"/>
              <a:ext cx="403376" cy="302532"/>
            </a:xfrm>
            <a:custGeom>
              <a:avLst/>
              <a:gdLst>
                <a:gd name="T0" fmla="*/ 29 w 36"/>
                <a:gd name="T1" fmla="*/ 8 h 26"/>
                <a:gd name="T2" fmla="*/ 21 w 36"/>
                <a:gd name="T3" fmla="*/ 8 h 26"/>
                <a:gd name="T4" fmla="*/ 23 w 36"/>
                <a:gd name="T5" fmla="*/ 4 h 26"/>
                <a:gd name="T6" fmla="*/ 20 w 36"/>
                <a:gd name="T7" fmla="*/ 1 h 26"/>
                <a:gd name="T8" fmla="*/ 15 w 36"/>
                <a:gd name="T9" fmla="*/ 2 h 26"/>
                <a:gd name="T10" fmla="*/ 12 w 36"/>
                <a:gd name="T11" fmla="*/ 4 h 26"/>
                <a:gd name="T12" fmla="*/ 11 w 36"/>
                <a:gd name="T13" fmla="*/ 4 h 26"/>
                <a:gd name="T14" fmla="*/ 11 w 36"/>
                <a:gd name="T15" fmla="*/ 4 h 26"/>
                <a:gd name="T16" fmla="*/ 16 w 36"/>
                <a:gd name="T17" fmla="*/ 4 h 26"/>
                <a:gd name="T18" fmla="*/ 20 w 36"/>
                <a:gd name="T19" fmla="*/ 2 h 26"/>
                <a:gd name="T20" fmla="*/ 21 w 36"/>
                <a:gd name="T21" fmla="*/ 4 h 26"/>
                <a:gd name="T22" fmla="*/ 19 w 36"/>
                <a:gd name="T23" fmla="*/ 8 h 26"/>
                <a:gd name="T24" fmla="*/ 12 w 36"/>
                <a:gd name="T25" fmla="*/ 8 h 26"/>
                <a:gd name="T26" fmla="*/ 5 w 36"/>
                <a:gd name="T27" fmla="*/ 9 h 26"/>
                <a:gd name="T28" fmla="*/ 0 w 36"/>
                <a:gd name="T29" fmla="*/ 16 h 26"/>
                <a:gd name="T30" fmla="*/ 7 w 36"/>
                <a:gd name="T31" fmla="*/ 26 h 26"/>
                <a:gd name="T32" fmla="*/ 14 w 36"/>
                <a:gd name="T33" fmla="*/ 20 h 26"/>
                <a:gd name="T34" fmla="*/ 22 w 36"/>
                <a:gd name="T35" fmla="*/ 20 h 26"/>
                <a:gd name="T36" fmla="*/ 28 w 36"/>
                <a:gd name="T37" fmla="*/ 26 h 26"/>
                <a:gd name="T38" fmla="*/ 36 w 36"/>
                <a:gd name="T39" fmla="*/ 16 h 26"/>
                <a:gd name="T40" fmla="*/ 29 w 36"/>
                <a:gd name="T41" fmla="*/ 8 h 26"/>
                <a:gd name="T42" fmla="*/ 12 w 36"/>
                <a:gd name="T43" fmla="*/ 17 h 26"/>
                <a:gd name="T44" fmla="*/ 8 w 36"/>
                <a:gd name="T45" fmla="*/ 17 h 26"/>
                <a:gd name="T46" fmla="*/ 8 w 36"/>
                <a:gd name="T47" fmla="*/ 20 h 26"/>
                <a:gd name="T48" fmla="*/ 6 w 36"/>
                <a:gd name="T49" fmla="*/ 20 h 26"/>
                <a:gd name="T50" fmla="*/ 6 w 36"/>
                <a:gd name="T51" fmla="*/ 17 h 26"/>
                <a:gd name="T52" fmla="*/ 3 w 36"/>
                <a:gd name="T53" fmla="*/ 17 h 26"/>
                <a:gd name="T54" fmla="*/ 3 w 36"/>
                <a:gd name="T55" fmla="*/ 15 h 26"/>
                <a:gd name="T56" fmla="*/ 6 w 36"/>
                <a:gd name="T57" fmla="*/ 15 h 26"/>
                <a:gd name="T58" fmla="*/ 6 w 36"/>
                <a:gd name="T59" fmla="*/ 12 h 26"/>
                <a:gd name="T60" fmla="*/ 8 w 36"/>
                <a:gd name="T61" fmla="*/ 12 h 26"/>
                <a:gd name="T62" fmla="*/ 8 w 36"/>
                <a:gd name="T63" fmla="*/ 15 h 26"/>
                <a:gd name="T64" fmla="*/ 12 w 36"/>
                <a:gd name="T65" fmla="*/ 15 h 26"/>
                <a:gd name="T66" fmla="*/ 12 w 36"/>
                <a:gd name="T67" fmla="*/ 17 h 26"/>
                <a:gd name="T68" fmla="*/ 26 w 36"/>
                <a:gd name="T69" fmla="*/ 19 h 26"/>
                <a:gd name="T70" fmla="*/ 24 w 36"/>
                <a:gd name="T71" fmla="*/ 17 h 26"/>
                <a:gd name="T72" fmla="*/ 26 w 36"/>
                <a:gd name="T73" fmla="*/ 16 h 26"/>
                <a:gd name="T74" fmla="*/ 27 w 36"/>
                <a:gd name="T75" fmla="*/ 17 h 26"/>
                <a:gd name="T76" fmla="*/ 26 w 36"/>
                <a:gd name="T77" fmla="*/ 19 h 26"/>
                <a:gd name="T78" fmla="*/ 29 w 36"/>
                <a:gd name="T79" fmla="*/ 22 h 26"/>
                <a:gd name="T80" fmla="*/ 28 w 36"/>
                <a:gd name="T81" fmla="*/ 21 h 26"/>
                <a:gd name="T82" fmla="*/ 29 w 36"/>
                <a:gd name="T83" fmla="*/ 20 h 26"/>
                <a:gd name="T84" fmla="*/ 31 w 36"/>
                <a:gd name="T85" fmla="*/ 21 h 26"/>
                <a:gd name="T86" fmla="*/ 29 w 36"/>
                <a:gd name="T87" fmla="*/ 22 h 26"/>
                <a:gd name="T88" fmla="*/ 29 w 36"/>
                <a:gd name="T89" fmla="*/ 15 h 26"/>
                <a:gd name="T90" fmla="*/ 28 w 36"/>
                <a:gd name="T91" fmla="*/ 14 h 26"/>
                <a:gd name="T92" fmla="*/ 29 w 36"/>
                <a:gd name="T93" fmla="*/ 12 h 26"/>
                <a:gd name="T94" fmla="*/ 31 w 36"/>
                <a:gd name="T95" fmla="*/ 14 h 26"/>
                <a:gd name="T96" fmla="*/ 29 w 36"/>
                <a:gd name="T97" fmla="*/ 15 h 26"/>
                <a:gd name="T98" fmla="*/ 33 w 36"/>
                <a:gd name="T99" fmla="*/ 19 h 26"/>
                <a:gd name="T100" fmla="*/ 31 w 36"/>
                <a:gd name="T101" fmla="*/ 17 h 26"/>
                <a:gd name="T102" fmla="*/ 33 w 36"/>
                <a:gd name="T103" fmla="*/ 16 h 26"/>
                <a:gd name="T104" fmla="*/ 34 w 36"/>
                <a:gd name="T105" fmla="*/ 17 h 26"/>
                <a:gd name="T106" fmla="*/ 33 w 36"/>
                <a:gd name="T107" fmla="*/ 19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6" h="26">
                  <a:moveTo>
                    <a:pt x="29" y="8"/>
                  </a:moveTo>
                  <a:cubicBezTo>
                    <a:pt x="27" y="8"/>
                    <a:pt x="24" y="8"/>
                    <a:pt x="21" y="8"/>
                  </a:cubicBezTo>
                  <a:cubicBezTo>
                    <a:pt x="22" y="7"/>
                    <a:pt x="23" y="4"/>
                    <a:pt x="23" y="4"/>
                  </a:cubicBezTo>
                  <a:cubicBezTo>
                    <a:pt x="23" y="2"/>
                    <a:pt x="22" y="1"/>
                    <a:pt x="20" y="1"/>
                  </a:cubicBezTo>
                  <a:cubicBezTo>
                    <a:pt x="19" y="0"/>
                    <a:pt x="17" y="1"/>
                    <a:pt x="15" y="2"/>
                  </a:cubicBezTo>
                  <a:cubicBezTo>
                    <a:pt x="14" y="4"/>
                    <a:pt x="13" y="4"/>
                    <a:pt x="12" y="4"/>
                  </a:cubicBezTo>
                  <a:cubicBezTo>
                    <a:pt x="11" y="4"/>
                    <a:pt x="11" y="4"/>
                    <a:pt x="11" y="4"/>
                  </a:cubicBezTo>
                  <a:cubicBezTo>
                    <a:pt x="10" y="4"/>
                    <a:pt x="11" y="4"/>
                    <a:pt x="11" y="4"/>
                  </a:cubicBezTo>
                  <a:cubicBezTo>
                    <a:pt x="13" y="6"/>
                    <a:pt x="15" y="4"/>
                    <a:pt x="16" y="4"/>
                  </a:cubicBezTo>
                  <a:cubicBezTo>
                    <a:pt x="18" y="2"/>
                    <a:pt x="19" y="2"/>
                    <a:pt x="20" y="2"/>
                  </a:cubicBezTo>
                  <a:cubicBezTo>
                    <a:pt x="20" y="2"/>
                    <a:pt x="21" y="3"/>
                    <a:pt x="21" y="4"/>
                  </a:cubicBezTo>
                  <a:cubicBezTo>
                    <a:pt x="21" y="5"/>
                    <a:pt x="20" y="7"/>
                    <a:pt x="19" y="8"/>
                  </a:cubicBezTo>
                  <a:cubicBezTo>
                    <a:pt x="12" y="8"/>
                    <a:pt x="12" y="8"/>
                    <a:pt x="12" y="8"/>
                  </a:cubicBezTo>
                  <a:cubicBezTo>
                    <a:pt x="8" y="8"/>
                    <a:pt x="5" y="8"/>
                    <a:pt x="5" y="9"/>
                  </a:cubicBezTo>
                  <a:cubicBezTo>
                    <a:pt x="2" y="10"/>
                    <a:pt x="0" y="13"/>
                    <a:pt x="0" y="16"/>
                  </a:cubicBezTo>
                  <a:cubicBezTo>
                    <a:pt x="0" y="21"/>
                    <a:pt x="3" y="26"/>
                    <a:pt x="7" y="26"/>
                  </a:cubicBezTo>
                  <a:cubicBezTo>
                    <a:pt x="10" y="26"/>
                    <a:pt x="13" y="23"/>
                    <a:pt x="14" y="20"/>
                  </a:cubicBezTo>
                  <a:cubicBezTo>
                    <a:pt x="16" y="20"/>
                    <a:pt x="20" y="20"/>
                    <a:pt x="22" y="20"/>
                  </a:cubicBezTo>
                  <a:cubicBezTo>
                    <a:pt x="23" y="23"/>
                    <a:pt x="26" y="26"/>
                    <a:pt x="28" y="26"/>
                  </a:cubicBezTo>
                  <a:cubicBezTo>
                    <a:pt x="33" y="26"/>
                    <a:pt x="36" y="22"/>
                    <a:pt x="36" y="16"/>
                  </a:cubicBezTo>
                  <a:cubicBezTo>
                    <a:pt x="36" y="12"/>
                    <a:pt x="33" y="9"/>
                    <a:pt x="29" y="8"/>
                  </a:cubicBezTo>
                  <a:close/>
                  <a:moveTo>
                    <a:pt x="12" y="17"/>
                  </a:moveTo>
                  <a:cubicBezTo>
                    <a:pt x="8" y="17"/>
                    <a:pt x="8" y="17"/>
                    <a:pt x="8" y="17"/>
                  </a:cubicBezTo>
                  <a:cubicBezTo>
                    <a:pt x="8" y="20"/>
                    <a:pt x="8" y="20"/>
                    <a:pt x="8" y="20"/>
                  </a:cubicBezTo>
                  <a:cubicBezTo>
                    <a:pt x="6" y="20"/>
                    <a:pt x="6" y="20"/>
                    <a:pt x="6" y="20"/>
                  </a:cubicBezTo>
                  <a:cubicBezTo>
                    <a:pt x="6" y="17"/>
                    <a:pt x="6" y="17"/>
                    <a:pt x="6" y="17"/>
                  </a:cubicBezTo>
                  <a:cubicBezTo>
                    <a:pt x="3" y="17"/>
                    <a:pt x="3" y="17"/>
                    <a:pt x="3" y="17"/>
                  </a:cubicBezTo>
                  <a:cubicBezTo>
                    <a:pt x="3" y="15"/>
                    <a:pt x="3" y="15"/>
                    <a:pt x="3" y="15"/>
                  </a:cubicBezTo>
                  <a:cubicBezTo>
                    <a:pt x="6" y="15"/>
                    <a:pt x="6" y="15"/>
                    <a:pt x="6" y="15"/>
                  </a:cubicBezTo>
                  <a:cubicBezTo>
                    <a:pt x="6" y="12"/>
                    <a:pt x="6" y="12"/>
                    <a:pt x="6" y="12"/>
                  </a:cubicBezTo>
                  <a:cubicBezTo>
                    <a:pt x="8" y="12"/>
                    <a:pt x="8" y="12"/>
                    <a:pt x="8" y="12"/>
                  </a:cubicBezTo>
                  <a:cubicBezTo>
                    <a:pt x="8" y="15"/>
                    <a:pt x="8" y="15"/>
                    <a:pt x="8" y="15"/>
                  </a:cubicBezTo>
                  <a:cubicBezTo>
                    <a:pt x="12" y="15"/>
                    <a:pt x="12" y="15"/>
                    <a:pt x="12" y="15"/>
                  </a:cubicBezTo>
                  <a:lnTo>
                    <a:pt x="12" y="17"/>
                  </a:lnTo>
                  <a:close/>
                  <a:moveTo>
                    <a:pt x="26" y="19"/>
                  </a:moveTo>
                  <a:cubicBezTo>
                    <a:pt x="25" y="19"/>
                    <a:pt x="24" y="18"/>
                    <a:pt x="24" y="17"/>
                  </a:cubicBezTo>
                  <a:cubicBezTo>
                    <a:pt x="24" y="16"/>
                    <a:pt x="25" y="16"/>
                    <a:pt x="26" y="16"/>
                  </a:cubicBezTo>
                  <a:cubicBezTo>
                    <a:pt x="27" y="16"/>
                    <a:pt x="27" y="16"/>
                    <a:pt x="27" y="17"/>
                  </a:cubicBezTo>
                  <a:cubicBezTo>
                    <a:pt x="27" y="18"/>
                    <a:pt x="27" y="19"/>
                    <a:pt x="26" y="19"/>
                  </a:cubicBezTo>
                  <a:close/>
                  <a:moveTo>
                    <a:pt x="29" y="22"/>
                  </a:moveTo>
                  <a:cubicBezTo>
                    <a:pt x="28" y="22"/>
                    <a:pt x="28" y="22"/>
                    <a:pt x="28" y="21"/>
                  </a:cubicBezTo>
                  <a:cubicBezTo>
                    <a:pt x="28" y="20"/>
                    <a:pt x="28" y="20"/>
                    <a:pt x="29" y="20"/>
                  </a:cubicBezTo>
                  <a:cubicBezTo>
                    <a:pt x="30" y="20"/>
                    <a:pt x="31" y="20"/>
                    <a:pt x="31" y="21"/>
                  </a:cubicBezTo>
                  <a:cubicBezTo>
                    <a:pt x="31" y="22"/>
                    <a:pt x="30" y="22"/>
                    <a:pt x="29" y="22"/>
                  </a:cubicBezTo>
                  <a:close/>
                  <a:moveTo>
                    <a:pt x="29" y="15"/>
                  </a:moveTo>
                  <a:cubicBezTo>
                    <a:pt x="28" y="15"/>
                    <a:pt x="28" y="15"/>
                    <a:pt x="28" y="14"/>
                  </a:cubicBezTo>
                  <a:cubicBezTo>
                    <a:pt x="28" y="13"/>
                    <a:pt x="28" y="12"/>
                    <a:pt x="29" y="12"/>
                  </a:cubicBezTo>
                  <a:cubicBezTo>
                    <a:pt x="31" y="12"/>
                    <a:pt x="31" y="13"/>
                    <a:pt x="31" y="14"/>
                  </a:cubicBezTo>
                  <a:cubicBezTo>
                    <a:pt x="31" y="15"/>
                    <a:pt x="31" y="15"/>
                    <a:pt x="29" y="15"/>
                  </a:cubicBezTo>
                  <a:close/>
                  <a:moveTo>
                    <a:pt x="33" y="19"/>
                  </a:moveTo>
                  <a:cubicBezTo>
                    <a:pt x="32" y="19"/>
                    <a:pt x="31" y="18"/>
                    <a:pt x="31" y="17"/>
                  </a:cubicBezTo>
                  <a:cubicBezTo>
                    <a:pt x="31" y="16"/>
                    <a:pt x="32" y="16"/>
                    <a:pt x="33" y="16"/>
                  </a:cubicBezTo>
                  <a:cubicBezTo>
                    <a:pt x="33" y="16"/>
                    <a:pt x="34" y="16"/>
                    <a:pt x="34" y="17"/>
                  </a:cubicBezTo>
                  <a:cubicBezTo>
                    <a:pt x="34" y="18"/>
                    <a:pt x="33" y="19"/>
                    <a:pt x="33"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34" name="Grupo 233">
            <a:extLst>
              <a:ext uri="{FF2B5EF4-FFF2-40B4-BE49-F238E27FC236}">
                <a16:creationId xmlns:a16="http://schemas.microsoft.com/office/drawing/2014/main" id="{D781AFFA-AC0E-47EE-BE22-70319D34C7BF}"/>
              </a:ext>
            </a:extLst>
          </p:cNvPr>
          <p:cNvGrpSpPr/>
          <p:nvPr/>
        </p:nvGrpSpPr>
        <p:grpSpPr>
          <a:xfrm>
            <a:off x="2782262" y="3194599"/>
            <a:ext cx="704850" cy="709613"/>
            <a:chOff x="4353153" y="3693886"/>
            <a:chExt cx="704850" cy="709613"/>
          </a:xfrm>
        </p:grpSpPr>
        <p:sp>
          <p:nvSpPr>
            <p:cNvPr id="235" name="Freeform 90">
              <a:extLst>
                <a:ext uri="{FF2B5EF4-FFF2-40B4-BE49-F238E27FC236}">
                  <a16:creationId xmlns:a16="http://schemas.microsoft.com/office/drawing/2014/main" id="{BA4452D3-A099-499D-952F-C4303143117C}"/>
                </a:ext>
              </a:extLst>
            </p:cNvPr>
            <p:cNvSpPr>
              <a:spLocks/>
            </p:cNvSpPr>
            <p:nvPr/>
          </p:nvSpPr>
          <p:spPr bwMode="auto">
            <a:xfrm>
              <a:off x="4353153" y="3693886"/>
              <a:ext cx="704850" cy="709613"/>
            </a:xfrm>
            <a:custGeom>
              <a:avLst/>
              <a:gdLst>
                <a:gd name="T0" fmla="*/ 8 w 187"/>
                <a:gd name="T1" fmla="*/ 79 h 188"/>
                <a:gd name="T2" fmla="*/ 109 w 187"/>
                <a:gd name="T3" fmla="*/ 9 h 188"/>
                <a:gd name="T4" fmla="*/ 179 w 187"/>
                <a:gd name="T5" fmla="*/ 110 h 188"/>
                <a:gd name="T6" fmla="*/ 78 w 187"/>
                <a:gd name="T7" fmla="*/ 180 h 188"/>
                <a:gd name="T8" fmla="*/ 8 w 187"/>
                <a:gd name="T9" fmla="*/ 79 h 188"/>
              </a:gdLst>
              <a:ahLst/>
              <a:cxnLst>
                <a:cxn ang="0">
                  <a:pos x="T0" y="T1"/>
                </a:cxn>
                <a:cxn ang="0">
                  <a:pos x="T2" y="T3"/>
                </a:cxn>
                <a:cxn ang="0">
                  <a:pos x="T4" y="T5"/>
                </a:cxn>
                <a:cxn ang="0">
                  <a:pos x="T6" y="T7"/>
                </a:cxn>
                <a:cxn ang="0">
                  <a:pos x="T8" y="T9"/>
                </a:cxn>
              </a:cxnLst>
              <a:rect l="0" t="0" r="r" b="b"/>
              <a:pathLst>
                <a:path w="187" h="188">
                  <a:moveTo>
                    <a:pt x="8" y="79"/>
                  </a:moveTo>
                  <a:cubicBezTo>
                    <a:pt x="17" y="32"/>
                    <a:pt x="62" y="0"/>
                    <a:pt x="109" y="9"/>
                  </a:cubicBezTo>
                  <a:cubicBezTo>
                    <a:pt x="156" y="18"/>
                    <a:pt x="187" y="63"/>
                    <a:pt x="179" y="110"/>
                  </a:cubicBezTo>
                  <a:cubicBezTo>
                    <a:pt x="170" y="157"/>
                    <a:pt x="125" y="188"/>
                    <a:pt x="78" y="180"/>
                  </a:cubicBezTo>
                  <a:cubicBezTo>
                    <a:pt x="31" y="171"/>
                    <a:pt x="0" y="126"/>
                    <a:pt x="8" y="79"/>
                  </a:cubicBezTo>
                  <a:close/>
                </a:path>
              </a:pathLst>
            </a:custGeom>
            <a:solidFill>
              <a:srgbClr val="3EB3C7"/>
            </a:solidFill>
            <a:ln>
              <a:noFill/>
            </a:ln>
          </p:spPr>
          <p:txBody>
            <a:bodyPr vert="horz" wrap="square" lIns="91440" tIns="45720" rIns="91440" bIns="45720" numCol="1" anchor="t" anchorCtr="0" compatLnSpc="1">
              <a:prstTxWarp prst="textNoShape">
                <a:avLst/>
              </a:prstTxWarp>
            </a:bodyPr>
            <a:lstStyle/>
            <a:p>
              <a:endParaRPr lang="en-US"/>
            </a:p>
          </p:txBody>
        </p:sp>
        <p:sp>
          <p:nvSpPr>
            <p:cNvPr id="236" name="Freeform 143">
              <a:extLst>
                <a:ext uri="{FF2B5EF4-FFF2-40B4-BE49-F238E27FC236}">
                  <a16:creationId xmlns:a16="http://schemas.microsoft.com/office/drawing/2014/main" id="{55C0CF25-61A6-4A10-A268-2D6576675D84}"/>
                </a:ext>
              </a:extLst>
            </p:cNvPr>
            <p:cNvSpPr>
              <a:spLocks/>
            </p:cNvSpPr>
            <p:nvPr/>
          </p:nvSpPr>
          <p:spPr bwMode="auto">
            <a:xfrm>
              <a:off x="4484123" y="3835855"/>
              <a:ext cx="415925" cy="376368"/>
            </a:xfrm>
            <a:custGeom>
              <a:avLst/>
              <a:gdLst>
                <a:gd name="T0" fmla="*/ 19 w 21"/>
                <a:gd name="T1" fmla="*/ 4 h 19"/>
                <a:gd name="T2" fmla="*/ 18 w 21"/>
                <a:gd name="T3" fmla="*/ 3 h 19"/>
                <a:gd name="T4" fmla="*/ 11 w 21"/>
                <a:gd name="T5" fmla="*/ 0 h 19"/>
                <a:gd name="T6" fmla="*/ 2 w 21"/>
                <a:gd name="T7" fmla="*/ 3 h 19"/>
                <a:gd name="T8" fmla="*/ 2 w 21"/>
                <a:gd name="T9" fmla="*/ 4 h 19"/>
                <a:gd name="T10" fmla="*/ 1 w 21"/>
                <a:gd name="T11" fmla="*/ 15 h 19"/>
                <a:gd name="T12" fmla="*/ 1 w 21"/>
                <a:gd name="T13" fmla="*/ 16 h 19"/>
                <a:gd name="T14" fmla="*/ 1 w 21"/>
                <a:gd name="T15" fmla="*/ 16 h 19"/>
                <a:gd name="T16" fmla="*/ 2 w 21"/>
                <a:gd name="T17" fmla="*/ 16 h 19"/>
                <a:gd name="T18" fmla="*/ 2 w 21"/>
                <a:gd name="T19" fmla="*/ 16 h 19"/>
                <a:gd name="T20" fmla="*/ 5 w 21"/>
                <a:gd name="T21" fmla="*/ 19 h 19"/>
                <a:gd name="T22" fmla="*/ 5 w 21"/>
                <a:gd name="T23" fmla="*/ 19 h 19"/>
                <a:gd name="T24" fmla="*/ 6 w 21"/>
                <a:gd name="T25" fmla="*/ 19 h 19"/>
                <a:gd name="T26" fmla="*/ 8 w 21"/>
                <a:gd name="T27" fmla="*/ 17 h 19"/>
                <a:gd name="T28" fmla="*/ 8 w 21"/>
                <a:gd name="T29" fmla="*/ 13 h 19"/>
                <a:gd name="T30" fmla="*/ 6 w 21"/>
                <a:gd name="T31" fmla="*/ 11 h 19"/>
                <a:gd name="T32" fmla="*/ 5 w 21"/>
                <a:gd name="T33" fmla="*/ 11 h 19"/>
                <a:gd name="T34" fmla="*/ 5 w 21"/>
                <a:gd name="T35" fmla="*/ 11 h 19"/>
                <a:gd name="T36" fmla="*/ 5 w 21"/>
                <a:gd name="T37" fmla="*/ 11 h 19"/>
                <a:gd name="T38" fmla="*/ 2 w 21"/>
                <a:gd name="T39" fmla="*/ 14 h 19"/>
                <a:gd name="T40" fmla="*/ 1 w 21"/>
                <a:gd name="T41" fmla="*/ 14 h 19"/>
                <a:gd name="T42" fmla="*/ 3 w 21"/>
                <a:gd name="T43" fmla="*/ 5 h 19"/>
                <a:gd name="T44" fmla="*/ 3 w 21"/>
                <a:gd name="T45" fmla="*/ 5 h 19"/>
                <a:gd name="T46" fmla="*/ 4 w 21"/>
                <a:gd name="T47" fmla="*/ 4 h 19"/>
                <a:gd name="T48" fmla="*/ 11 w 21"/>
                <a:gd name="T49" fmla="*/ 2 h 19"/>
                <a:gd name="T50" fmla="*/ 11 w 21"/>
                <a:gd name="T51" fmla="*/ 2 h 19"/>
                <a:gd name="T52" fmla="*/ 17 w 21"/>
                <a:gd name="T53" fmla="*/ 4 h 19"/>
                <a:gd name="T54" fmla="*/ 18 w 21"/>
                <a:gd name="T55" fmla="*/ 5 h 19"/>
                <a:gd name="T56" fmla="*/ 18 w 21"/>
                <a:gd name="T57" fmla="*/ 5 h 19"/>
                <a:gd name="T58" fmla="*/ 20 w 21"/>
                <a:gd name="T59" fmla="*/ 14 h 19"/>
                <a:gd name="T60" fmla="*/ 19 w 21"/>
                <a:gd name="T61" fmla="*/ 14 h 19"/>
                <a:gd name="T62" fmla="*/ 16 w 21"/>
                <a:gd name="T63" fmla="*/ 11 h 19"/>
                <a:gd name="T64" fmla="*/ 16 w 21"/>
                <a:gd name="T65" fmla="*/ 11 h 19"/>
                <a:gd name="T66" fmla="*/ 16 w 21"/>
                <a:gd name="T67" fmla="*/ 11 h 19"/>
                <a:gd name="T68" fmla="*/ 15 w 21"/>
                <a:gd name="T69" fmla="*/ 11 h 19"/>
                <a:gd name="T70" fmla="*/ 13 w 21"/>
                <a:gd name="T71" fmla="*/ 13 h 19"/>
                <a:gd name="T72" fmla="*/ 13 w 21"/>
                <a:gd name="T73" fmla="*/ 17 h 19"/>
                <a:gd name="T74" fmla="*/ 15 w 21"/>
                <a:gd name="T75" fmla="*/ 19 h 19"/>
                <a:gd name="T76" fmla="*/ 16 w 21"/>
                <a:gd name="T77" fmla="*/ 19 h 19"/>
                <a:gd name="T78" fmla="*/ 16 w 21"/>
                <a:gd name="T79" fmla="*/ 19 h 19"/>
                <a:gd name="T80" fmla="*/ 19 w 21"/>
                <a:gd name="T81" fmla="*/ 16 h 19"/>
                <a:gd name="T82" fmla="*/ 19 w 21"/>
                <a:gd name="T83" fmla="*/ 16 h 19"/>
                <a:gd name="T84" fmla="*/ 20 w 21"/>
                <a:gd name="T85" fmla="*/ 16 h 19"/>
                <a:gd name="T86" fmla="*/ 20 w 21"/>
                <a:gd name="T87" fmla="*/ 16 h 19"/>
                <a:gd name="T88" fmla="*/ 20 w 21"/>
                <a:gd name="T89" fmla="*/ 15 h 19"/>
                <a:gd name="T90" fmla="*/ 19 w 21"/>
                <a:gd name="T91" fmla="*/ 4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1" h="19">
                  <a:moveTo>
                    <a:pt x="19" y="4"/>
                  </a:moveTo>
                  <a:cubicBezTo>
                    <a:pt x="19" y="4"/>
                    <a:pt x="19" y="4"/>
                    <a:pt x="18" y="3"/>
                  </a:cubicBezTo>
                  <a:cubicBezTo>
                    <a:pt x="17" y="1"/>
                    <a:pt x="14" y="0"/>
                    <a:pt x="11" y="0"/>
                  </a:cubicBezTo>
                  <a:cubicBezTo>
                    <a:pt x="7" y="0"/>
                    <a:pt x="4" y="1"/>
                    <a:pt x="2" y="3"/>
                  </a:cubicBezTo>
                  <a:cubicBezTo>
                    <a:pt x="2" y="4"/>
                    <a:pt x="2" y="4"/>
                    <a:pt x="2" y="4"/>
                  </a:cubicBezTo>
                  <a:cubicBezTo>
                    <a:pt x="0" y="8"/>
                    <a:pt x="1" y="11"/>
                    <a:pt x="1" y="15"/>
                  </a:cubicBezTo>
                  <a:cubicBezTo>
                    <a:pt x="1" y="15"/>
                    <a:pt x="1" y="15"/>
                    <a:pt x="1" y="16"/>
                  </a:cubicBezTo>
                  <a:cubicBezTo>
                    <a:pt x="1" y="16"/>
                    <a:pt x="1" y="16"/>
                    <a:pt x="1" y="16"/>
                  </a:cubicBezTo>
                  <a:cubicBezTo>
                    <a:pt x="1" y="16"/>
                    <a:pt x="2" y="16"/>
                    <a:pt x="2" y="16"/>
                  </a:cubicBezTo>
                  <a:cubicBezTo>
                    <a:pt x="2" y="16"/>
                    <a:pt x="2" y="16"/>
                    <a:pt x="2" y="16"/>
                  </a:cubicBezTo>
                  <a:cubicBezTo>
                    <a:pt x="2" y="17"/>
                    <a:pt x="3" y="19"/>
                    <a:pt x="5" y="19"/>
                  </a:cubicBezTo>
                  <a:cubicBezTo>
                    <a:pt x="5" y="19"/>
                    <a:pt x="5" y="19"/>
                    <a:pt x="5" y="19"/>
                  </a:cubicBezTo>
                  <a:cubicBezTo>
                    <a:pt x="5" y="19"/>
                    <a:pt x="5" y="19"/>
                    <a:pt x="6" y="19"/>
                  </a:cubicBezTo>
                  <a:cubicBezTo>
                    <a:pt x="7" y="19"/>
                    <a:pt x="8" y="18"/>
                    <a:pt x="8" y="17"/>
                  </a:cubicBezTo>
                  <a:cubicBezTo>
                    <a:pt x="8" y="13"/>
                    <a:pt x="8" y="13"/>
                    <a:pt x="8" y="13"/>
                  </a:cubicBezTo>
                  <a:cubicBezTo>
                    <a:pt x="8" y="12"/>
                    <a:pt x="7" y="11"/>
                    <a:pt x="6" y="11"/>
                  </a:cubicBezTo>
                  <a:cubicBezTo>
                    <a:pt x="5" y="11"/>
                    <a:pt x="5" y="11"/>
                    <a:pt x="5" y="11"/>
                  </a:cubicBezTo>
                  <a:cubicBezTo>
                    <a:pt x="5" y="11"/>
                    <a:pt x="5" y="11"/>
                    <a:pt x="5" y="11"/>
                  </a:cubicBezTo>
                  <a:cubicBezTo>
                    <a:pt x="5" y="11"/>
                    <a:pt x="5" y="11"/>
                    <a:pt x="5" y="11"/>
                  </a:cubicBezTo>
                  <a:cubicBezTo>
                    <a:pt x="4" y="11"/>
                    <a:pt x="2" y="13"/>
                    <a:pt x="2" y="14"/>
                  </a:cubicBezTo>
                  <a:cubicBezTo>
                    <a:pt x="1" y="14"/>
                    <a:pt x="1" y="14"/>
                    <a:pt x="1" y="14"/>
                  </a:cubicBezTo>
                  <a:cubicBezTo>
                    <a:pt x="1" y="11"/>
                    <a:pt x="1" y="8"/>
                    <a:pt x="3" y="5"/>
                  </a:cubicBezTo>
                  <a:cubicBezTo>
                    <a:pt x="3" y="5"/>
                    <a:pt x="3" y="5"/>
                    <a:pt x="3" y="5"/>
                  </a:cubicBezTo>
                  <a:cubicBezTo>
                    <a:pt x="4" y="5"/>
                    <a:pt x="4" y="5"/>
                    <a:pt x="4" y="4"/>
                  </a:cubicBezTo>
                  <a:cubicBezTo>
                    <a:pt x="5" y="3"/>
                    <a:pt x="7" y="2"/>
                    <a:pt x="11" y="2"/>
                  </a:cubicBezTo>
                  <a:cubicBezTo>
                    <a:pt x="11" y="2"/>
                    <a:pt x="11" y="2"/>
                    <a:pt x="11" y="2"/>
                  </a:cubicBezTo>
                  <a:cubicBezTo>
                    <a:pt x="14" y="2"/>
                    <a:pt x="16" y="3"/>
                    <a:pt x="17" y="4"/>
                  </a:cubicBezTo>
                  <a:cubicBezTo>
                    <a:pt x="17" y="5"/>
                    <a:pt x="17" y="5"/>
                    <a:pt x="18" y="5"/>
                  </a:cubicBezTo>
                  <a:cubicBezTo>
                    <a:pt x="18" y="5"/>
                    <a:pt x="18" y="5"/>
                    <a:pt x="18" y="5"/>
                  </a:cubicBezTo>
                  <a:cubicBezTo>
                    <a:pt x="20" y="8"/>
                    <a:pt x="20" y="11"/>
                    <a:pt x="20" y="14"/>
                  </a:cubicBezTo>
                  <a:cubicBezTo>
                    <a:pt x="19" y="14"/>
                    <a:pt x="19" y="14"/>
                    <a:pt x="19" y="14"/>
                  </a:cubicBezTo>
                  <a:cubicBezTo>
                    <a:pt x="18" y="13"/>
                    <a:pt x="17" y="11"/>
                    <a:pt x="16" y="11"/>
                  </a:cubicBezTo>
                  <a:cubicBezTo>
                    <a:pt x="16" y="11"/>
                    <a:pt x="16" y="11"/>
                    <a:pt x="16" y="11"/>
                  </a:cubicBezTo>
                  <a:cubicBezTo>
                    <a:pt x="16" y="11"/>
                    <a:pt x="16" y="11"/>
                    <a:pt x="16" y="11"/>
                  </a:cubicBezTo>
                  <a:cubicBezTo>
                    <a:pt x="16" y="11"/>
                    <a:pt x="16" y="11"/>
                    <a:pt x="15" y="11"/>
                  </a:cubicBezTo>
                  <a:cubicBezTo>
                    <a:pt x="14" y="11"/>
                    <a:pt x="13" y="12"/>
                    <a:pt x="13" y="13"/>
                  </a:cubicBezTo>
                  <a:cubicBezTo>
                    <a:pt x="13" y="17"/>
                    <a:pt x="13" y="17"/>
                    <a:pt x="13" y="17"/>
                  </a:cubicBezTo>
                  <a:cubicBezTo>
                    <a:pt x="13" y="18"/>
                    <a:pt x="14" y="19"/>
                    <a:pt x="15" y="19"/>
                  </a:cubicBezTo>
                  <a:cubicBezTo>
                    <a:pt x="16" y="19"/>
                    <a:pt x="16" y="19"/>
                    <a:pt x="16" y="19"/>
                  </a:cubicBezTo>
                  <a:cubicBezTo>
                    <a:pt x="16" y="19"/>
                    <a:pt x="16" y="19"/>
                    <a:pt x="16" y="19"/>
                  </a:cubicBezTo>
                  <a:cubicBezTo>
                    <a:pt x="18" y="19"/>
                    <a:pt x="19" y="17"/>
                    <a:pt x="19" y="16"/>
                  </a:cubicBezTo>
                  <a:cubicBezTo>
                    <a:pt x="19" y="16"/>
                    <a:pt x="19" y="16"/>
                    <a:pt x="19" y="16"/>
                  </a:cubicBezTo>
                  <a:cubicBezTo>
                    <a:pt x="19" y="16"/>
                    <a:pt x="20" y="16"/>
                    <a:pt x="20" y="16"/>
                  </a:cubicBezTo>
                  <a:cubicBezTo>
                    <a:pt x="20" y="16"/>
                    <a:pt x="20" y="16"/>
                    <a:pt x="20" y="16"/>
                  </a:cubicBezTo>
                  <a:cubicBezTo>
                    <a:pt x="20" y="15"/>
                    <a:pt x="20" y="15"/>
                    <a:pt x="20" y="15"/>
                  </a:cubicBezTo>
                  <a:cubicBezTo>
                    <a:pt x="21" y="11"/>
                    <a:pt x="21" y="8"/>
                    <a:pt x="19" y="4"/>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grpSp>
        <p:nvGrpSpPr>
          <p:cNvPr id="237" name="Grupo 236">
            <a:extLst>
              <a:ext uri="{FF2B5EF4-FFF2-40B4-BE49-F238E27FC236}">
                <a16:creationId xmlns:a16="http://schemas.microsoft.com/office/drawing/2014/main" id="{E089CF4E-A6BB-498C-ADEB-DA9BBAF236E1}"/>
              </a:ext>
            </a:extLst>
          </p:cNvPr>
          <p:cNvGrpSpPr/>
          <p:nvPr/>
        </p:nvGrpSpPr>
        <p:grpSpPr>
          <a:xfrm>
            <a:off x="2775912" y="4690139"/>
            <a:ext cx="731838" cy="735013"/>
            <a:chOff x="5282383" y="2775335"/>
            <a:chExt cx="731838" cy="735013"/>
          </a:xfrm>
        </p:grpSpPr>
        <p:sp>
          <p:nvSpPr>
            <p:cNvPr id="238" name="Freeform 88">
              <a:extLst>
                <a:ext uri="{FF2B5EF4-FFF2-40B4-BE49-F238E27FC236}">
                  <a16:creationId xmlns:a16="http://schemas.microsoft.com/office/drawing/2014/main" id="{CEA9629F-C5E8-432F-A4F0-CEE36F63E3CD}"/>
                </a:ext>
              </a:extLst>
            </p:cNvPr>
            <p:cNvSpPr>
              <a:spLocks/>
            </p:cNvSpPr>
            <p:nvPr/>
          </p:nvSpPr>
          <p:spPr bwMode="auto">
            <a:xfrm>
              <a:off x="5282383" y="2775335"/>
              <a:ext cx="731838" cy="735013"/>
            </a:xfrm>
            <a:custGeom>
              <a:avLst/>
              <a:gdLst>
                <a:gd name="T0" fmla="*/ 42 w 194"/>
                <a:gd name="T1" fmla="*/ 31 h 195"/>
                <a:gd name="T2" fmla="*/ 164 w 194"/>
                <a:gd name="T3" fmla="*/ 42 h 195"/>
                <a:gd name="T4" fmla="*/ 152 w 194"/>
                <a:gd name="T5" fmla="*/ 164 h 195"/>
                <a:gd name="T6" fmla="*/ 30 w 194"/>
                <a:gd name="T7" fmla="*/ 153 h 195"/>
                <a:gd name="T8" fmla="*/ 42 w 194"/>
                <a:gd name="T9" fmla="*/ 31 h 195"/>
              </a:gdLst>
              <a:ahLst/>
              <a:cxnLst>
                <a:cxn ang="0">
                  <a:pos x="T0" y="T1"/>
                </a:cxn>
                <a:cxn ang="0">
                  <a:pos x="T2" y="T3"/>
                </a:cxn>
                <a:cxn ang="0">
                  <a:pos x="T4" y="T5"/>
                </a:cxn>
                <a:cxn ang="0">
                  <a:pos x="T6" y="T7"/>
                </a:cxn>
                <a:cxn ang="0">
                  <a:pos x="T8" y="T9"/>
                </a:cxn>
              </a:cxnLst>
              <a:rect l="0" t="0" r="r" b="b"/>
              <a:pathLst>
                <a:path w="194" h="195">
                  <a:moveTo>
                    <a:pt x="42" y="31"/>
                  </a:moveTo>
                  <a:cubicBezTo>
                    <a:pt x="79" y="0"/>
                    <a:pt x="133" y="6"/>
                    <a:pt x="164" y="42"/>
                  </a:cubicBezTo>
                  <a:cubicBezTo>
                    <a:pt x="194" y="79"/>
                    <a:pt x="189" y="134"/>
                    <a:pt x="152" y="164"/>
                  </a:cubicBezTo>
                  <a:cubicBezTo>
                    <a:pt x="116" y="195"/>
                    <a:pt x="61" y="190"/>
                    <a:pt x="30" y="153"/>
                  </a:cubicBezTo>
                  <a:cubicBezTo>
                    <a:pt x="0" y="116"/>
                    <a:pt x="5" y="61"/>
                    <a:pt x="42" y="31"/>
                  </a:cubicBezTo>
                  <a:close/>
                </a:path>
              </a:pathLst>
            </a:custGeom>
            <a:solidFill>
              <a:srgbClr val="70CAD3"/>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239" name="Freeform 173">
              <a:extLst>
                <a:ext uri="{FF2B5EF4-FFF2-40B4-BE49-F238E27FC236}">
                  <a16:creationId xmlns:a16="http://schemas.microsoft.com/office/drawing/2014/main" id="{68134541-357F-428E-958D-98B5316C8B82}"/>
                </a:ext>
              </a:extLst>
            </p:cNvPr>
            <p:cNvSpPr>
              <a:spLocks noEditPoints="1"/>
            </p:cNvSpPr>
            <p:nvPr/>
          </p:nvSpPr>
          <p:spPr bwMode="auto">
            <a:xfrm>
              <a:off x="5411740" y="2913448"/>
              <a:ext cx="496904" cy="344487"/>
            </a:xfrm>
            <a:custGeom>
              <a:avLst/>
              <a:gdLst>
                <a:gd name="T0" fmla="*/ 12 w 25"/>
                <a:gd name="T1" fmla="*/ 14 h 16"/>
                <a:gd name="T2" fmla="*/ 13 w 25"/>
                <a:gd name="T3" fmla="*/ 11 h 16"/>
                <a:gd name="T4" fmla="*/ 19 w 25"/>
                <a:gd name="T5" fmla="*/ 7 h 16"/>
                <a:gd name="T6" fmla="*/ 18 w 25"/>
                <a:gd name="T7" fmla="*/ 1 h 16"/>
                <a:gd name="T8" fmla="*/ 11 w 25"/>
                <a:gd name="T9" fmla="*/ 2 h 16"/>
                <a:gd name="T10" fmla="*/ 5 w 25"/>
                <a:gd name="T11" fmla="*/ 6 h 16"/>
                <a:gd name="T12" fmla="*/ 6 w 25"/>
                <a:gd name="T13" fmla="*/ 12 h 16"/>
                <a:gd name="T14" fmla="*/ 10 w 25"/>
                <a:gd name="T15" fmla="*/ 11 h 16"/>
                <a:gd name="T16" fmla="*/ 9 w 25"/>
                <a:gd name="T17" fmla="*/ 11 h 16"/>
                <a:gd name="T18" fmla="*/ 6 w 25"/>
                <a:gd name="T19" fmla="*/ 10 h 16"/>
                <a:gd name="T20" fmla="*/ 7 w 25"/>
                <a:gd name="T21" fmla="*/ 10 h 16"/>
                <a:gd name="T22" fmla="*/ 8 w 25"/>
                <a:gd name="T23" fmla="*/ 9 h 16"/>
                <a:gd name="T24" fmla="*/ 6 w 25"/>
                <a:gd name="T25" fmla="*/ 11 h 16"/>
                <a:gd name="T26" fmla="*/ 6 w 25"/>
                <a:gd name="T27" fmla="*/ 11 h 16"/>
                <a:gd name="T28" fmla="*/ 8 w 25"/>
                <a:gd name="T29" fmla="*/ 8 h 16"/>
                <a:gd name="T30" fmla="*/ 10 w 25"/>
                <a:gd name="T31" fmla="*/ 10 h 16"/>
                <a:gd name="T32" fmla="*/ 11 w 25"/>
                <a:gd name="T33" fmla="*/ 7 h 16"/>
                <a:gd name="T34" fmla="*/ 6 w 25"/>
                <a:gd name="T35" fmla="*/ 11 h 16"/>
                <a:gd name="T36" fmla="*/ 6 w 25"/>
                <a:gd name="T37" fmla="*/ 12 h 16"/>
                <a:gd name="T38" fmla="*/ 4 w 25"/>
                <a:gd name="T39" fmla="*/ 11 h 16"/>
                <a:gd name="T40" fmla="*/ 5 w 25"/>
                <a:gd name="T41" fmla="*/ 10 h 16"/>
                <a:gd name="T42" fmla="*/ 5 w 25"/>
                <a:gd name="T43" fmla="*/ 10 h 16"/>
                <a:gd name="T44" fmla="*/ 5 w 25"/>
                <a:gd name="T45" fmla="*/ 9 h 16"/>
                <a:gd name="T46" fmla="*/ 9 w 25"/>
                <a:gd name="T47" fmla="*/ 12 h 16"/>
                <a:gd name="T48" fmla="*/ 8 w 25"/>
                <a:gd name="T49" fmla="*/ 12 h 16"/>
                <a:gd name="T50" fmla="*/ 6 w 25"/>
                <a:gd name="T51" fmla="*/ 12 h 16"/>
                <a:gd name="T52" fmla="*/ 6 w 25"/>
                <a:gd name="T53" fmla="*/ 15 h 16"/>
                <a:gd name="T54" fmla="*/ 6 w 25"/>
                <a:gd name="T55" fmla="*/ 15 h 16"/>
                <a:gd name="T56" fmla="*/ 4 w 25"/>
                <a:gd name="T57" fmla="*/ 15 h 16"/>
                <a:gd name="T58" fmla="*/ 2 w 25"/>
                <a:gd name="T59" fmla="*/ 14 h 16"/>
                <a:gd name="T60" fmla="*/ 1 w 25"/>
                <a:gd name="T61" fmla="*/ 12 h 16"/>
                <a:gd name="T62" fmla="*/ 4 w 25"/>
                <a:gd name="T63" fmla="*/ 11 h 16"/>
                <a:gd name="T64" fmla="*/ 2 w 25"/>
                <a:gd name="T65" fmla="*/ 8 h 16"/>
                <a:gd name="T66" fmla="*/ 5 w 25"/>
                <a:gd name="T67" fmla="*/ 10 h 16"/>
                <a:gd name="T68" fmla="*/ 19 w 25"/>
                <a:gd name="T69" fmla="*/ 11 h 16"/>
                <a:gd name="T70" fmla="*/ 21 w 25"/>
                <a:gd name="T71" fmla="*/ 11 h 16"/>
                <a:gd name="T72" fmla="*/ 20 w 25"/>
                <a:gd name="T73" fmla="*/ 10 h 16"/>
                <a:gd name="T74" fmla="*/ 20 w 25"/>
                <a:gd name="T75" fmla="*/ 10 h 16"/>
                <a:gd name="T76" fmla="*/ 21 w 25"/>
                <a:gd name="T77" fmla="*/ 10 h 16"/>
                <a:gd name="T78" fmla="*/ 21 w 25"/>
                <a:gd name="T79" fmla="*/ 11 h 16"/>
                <a:gd name="T80" fmla="*/ 24 w 25"/>
                <a:gd name="T81" fmla="*/ 11 h 16"/>
                <a:gd name="T82" fmla="*/ 24 w 25"/>
                <a:gd name="T83" fmla="*/ 12 h 16"/>
                <a:gd name="T84" fmla="*/ 21 w 25"/>
                <a:gd name="T85" fmla="*/ 11 h 16"/>
                <a:gd name="T86" fmla="*/ 22 w 25"/>
                <a:gd name="T87" fmla="*/ 15 h 16"/>
                <a:gd name="T88" fmla="*/ 22 w 25"/>
                <a:gd name="T89" fmla="*/ 15 h 16"/>
                <a:gd name="T90" fmla="*/ 19 w 25"/>
                <a:gd name="T91" fmla="*/ 15 h 16"/>
                <a:gd name="T92" fmla="*/ 18 w 25"/>
                <a:gd name="T93" fmla="*/ 14 h 16"/>
                <a:gd name="T94" fmla="*/ 16 w 25"/>
                <a:gd name="T95" fmla="*/ 12 h 16"/>
                <a:gd name="T96" fmla="*/ 19 w 25"/>
                <a:gd name="T97" fmla="*/ 11 h 16"/>
                <a:gd name="T98" fmla="*/ 17 w 25"/>
                <a:gd name="T99" fmla="*/ 9 h 16"/>
                <a:gd name="T100" fmla="*/ 19 w 25"/>
                <a:gd name="T101" fmla="*/ 10 h 16"/>
                <a:gd name="T102" fmla="*/ 20 w 25"/>
                <a:gd name="T103" fmla="*/ 10 h 16"/>
                <a:gd name="T104" fmla="*/ 23 w 25"/>
                <a:gd name="T105" fmla="*/ 8 h 16"/>
                <a:gd name="T106" fmla="*/ 20 w 25"/>
                <a:gd name="T107" fmla="*/ 12 h 16"/>
                <a:gd name="T108" fmla="*/ 17 w 25"/>
                <a:gd name="T109" fmla="*/ 14 h 16"/>
                <a:gd name="T110" fmla="*/ 19 w 25"/>
                <a:gd name="T111" fmla="*/ 10 h 16"/>
                <a:gd name="T112" fmla="*/ 18 w 25"/>
                <a:gd name="T113" fmla="*/ 7 h 16"/>
                <a:gd name="T114" fmla="*/ 12 w 25"/>
                <a:gd name="T115" fmla="*/ 12 h 16"/>
                <a:gd name="T116" fmla="*/ 9 w 25"/>
                <a:gd name="T117" fmla="*/ 12 h 16"/>
                <a:gd name="T118" fmla="*/ 5 w 25"/>
                <a:gd name="T119" fmla="*/ 12 h 16"/>
                <a:gd name="T120" fmla="*/ 4 w 25"/>
                <a:gd name="T121"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5" h="16">
                  <a:moveTo>
                    <a:pt x="0" y="11"/>
                  </a:moveTo>
                  <a:cubicBezTo>
                    <a:pt x="0" y="14"/>
                    <a:pt x="2" y="16"/>
                    <a:pt x="5" y="16"/>
                  </a:cubicBezTo>
                  <a:cubicBezTo>
                    <a:pt x="7" y="16"/>
                    <a:pt x="8" y="14"/>
                    <a:pt x="9" y="13"/>
                  </a:cubicBezTo>
                  <a:cubicBezTo>
                    <a:pt x="9" y="13"/>
                    <a:pt x="10" y="13"/>
                    <a:pt x="11" y="13"/>
                  </a:cubicBezTo>
                  <a:cubicBezTo>
                    <a:pt x="11" y="13"/>
                    <a:pt x="11" y="13"/>
                    <a:pt x="11" y="13"/>
                  </a:cubicBezTo>
                  <a:cubicBezTo>
                    <a:pt x="11" y="13"/>
                    <a:pt x="12" y="13"/>
                    <a:pt x="12" y="13"/>
                  </a:cubicBezTo>
                  <a:cubicBezTo>
                    <a:pt x="12" y="14"/>
                    <a:pt x="12" y="14"/>
                    <a:pt x="12" y="14"/>
                  </a:cubicBezTo>
                  <a:cubicBezTo>
                    <a:pt x="12" y="14"/>
                    <a:pt x="12" y="14"/>
                    <a:pt x="12" y="14"/>
                  </a:cubicBezTo>
                  <a:cubicBezTo>
                    <a:pt x="12" y="14"/>
                    <a:pt x="12" y="14"/>
                    <a:pt x="12" y="14"/>
                  </a:cubicBezTo>
                  <a:cubicBezTo>
                    <a:pt x="12" y="14"/>
                    <a:pt x="12" y="14"/>
                    <a:pt x="12" y="14"/>
                  </a:cubicBezTo>
                  <a:cubicBezTo>
                    <a:pt x="13" y="14"/>
                    <a:pt x="13" y="14"/>
                    <a:pt x="13" y="14"/>
                  </a:cubicBezTo>
                  <a:cubicBezTo>
                    <a:pt x="13" y="14"/>
                    <a:pt x="13" y="14"/>
                    <a:pt x="13" y="14"/>
                  </a:cubicBezTo>
                  <a:cubicBezTo>
                    <a:pt x="13" y="14"/>
                    <a:pt x="13" y="14"/>
                    <a:pt x="13" y="14"/>
                  </a:cubicBezTo>
                  <a:cubicBezTo>
                    <a:pt x="13" y="14"/>
                    <a:pt x="13" y="14"/>
                    <a:pt x="13" y="14"/>
                  </a:cubicBezTo>
                  <a:cubicBezTo>
                    <a:pt x="12" y="13"/>
                    <a:pt x="12" y="13"/>
                    <a:pt x="12" y="13"/>
                  </a:cubicBezTo>
                  <a:cubicBezTo>
                    <a:pt x="13" y="13"/>
                    <a:pt x="13" y="12"/>
                    <a:pt x="13" y="11"/>
                  </a:cubicBezTo>
                  <a:cubicBezTo>
                    <a:pt x="13" y="11"/>
                    <a:pt x="13" y="11"/>
                    <a:pt x="13" y="11"/>
                  </a:cubicBezTo>
                  <a:cubicBezTo>
                    <a:pt x="18" y="5"/>
                    <a:pt x="18" y="5"/>
                    <a:pt x="18" y="5"/>
                  </a:cubicBezTo>
                  <a:cubicBezTo>
                    <a:pt x="18" y="6"/>
                    <a:pt x="18" y="6"/>
                    <a:pt x="18" y="7"/>
                  </a:cubicBezTo>
                  <a:cubicBezTo>
                    <a:pt x="17" y="7"/>
                    <a:pt x="15" y="9"/>
                    <a:pt x="15" y="11"/>
                  </a:cubicBezTo>
                  <a:cubicBezTo>
                    <a:pt x="15" y="14"/>
                    <a:pt x="18" y="16"/>
                    <a:pt x="20" y="16"/>
                  </a:cubicBezTo>
                  <a:cubicBezTo>
                    <a:pt x="23" y="16"/>
                    <a:pt x="25" y="14"/>
                    <a:pt x="25" y="11"/>
                  </a:cubicBezTo>
                  <a:cubicBezTo>
                    <a:pt x="25" y="8"/>
                    <a:pt x="23" y="6"/>
                    <a:pt x="20" y="6"/>
                  </a:cubicBezTo>
                  <a:cubicBezTo>
                    <a:pt x="20" y="6"/>
                    <a:pt x="19" y="6"/>
                    <a:pt x="19" y="7"/>
                  </a:cubicBezTo>
                  <a:cubicBezTo>
                    <a:pt x="18" y="5"/>
                    <a:pt x="18" y="4"/>
                    <a:pt x="18" y="3"/>
                  </a:cubicBezTo>
                  <a:cubicBezTo>
                    <a:pt x="17" y="2"/>
                    <a:pt x="18" y="2"/>
                    <a:pt x="18" y="2"/>
                  </a:cubicBezTo>
                  <a:cubicBezTo>
                    <a:pt x="19" y="2"/>
                    <a:pt x="19" y="2"/>
                    <a:pt x="19" y="2"/>
                  </a:cubicBezTo>
                  <a:cubicBezTo>
                    <a:pt x="19" y="2"/>
                    <a:pt x="19" y="2"/>
                    <a:pt x="19" y="2"/>
                  </a:cubicBezTo>
                  <a:cubicBezTo>
                    <a:pt x="19" y="2"/>
                    <a:pt x="19" y="1"/>
                    <a:pt x="19" y="1"/>
                  </a:cubicBezTo>
                  <a:cubicBezTo>
                    <a:pt x="18" y="1"/>
                    <a:pt x="18" y="1"/>
                    <a:pt x="18" y="1"/>
                  </a:cubicBezTo>
                  <a:cubicBezTo>
                    <a:pt x="18" y="0"/>
                    <a:pt x="18" y="0"/>
                    <a:pt x="17" y="1"/>
                  </a:cubicBezTo>
                  <a:cubicBezTo>
                    <a:pt x="17" y="1"/>
                    <a:pt x="17" y="1"/>
                    <a:pt x="18" y="1"/>
                  </a:cubicBezTo>
                  <a:cubicBezTo>
                    <a:pt x="18" y="1"/>
                    <a:pt x="18" y="1"/>
                    <a:pt x="18" y="1"/>
                  </a:cubicBezTo>
                  <a:cubicBezTo>
                    <a:pt x="17" y="2"/>
                    <a:pt x="16" y="2"/>
                    <a:pt x="17" y="4"/>
                  </a:cubicBezTo>
                  <a:cubicBezTo>
                    <a:pt x="17" y="4"/>
                    <a:pt x="17" y="4"/>
                    <a:pt x="17" y="5"/>
                  </a:cubicBezTo>
                  <a:cubicBezTo>
                    <a:pt x="16" y="5"/>
                    <a:pt x="13" y="5"/>
                    <a:pt x="10" y="5"/>
                  </a:cubicBezTo>
                  <a:cubicBezTo>
                    <a:pt x="10" y="3"/>
                    <a:pt x="10" y="3"/>
                    <a:pt x="10" y="3"/>
                  </a:cubicBezTo>
                  <a:cubicBezTo>
                    <a:pt x="11" y="3"/>
                    <a:pt x="11" y="3"/>
                    <a:pt x="11" y="3"/>
                  </a:cubicBezTo>
                  <a:cubicBezTo>
                    <a:pt x="11" y="3"/>
                    <a:pt x="11" y="3"/>
                    <a:pt x="11" y="3"/>
                  </a:cubicBezTo>
                  <a:cubicBezTo>
                    <a:pt x="11" y="2"/>
                    <a:pt x="11" y="2"/>
                    <a:pt x="11" y="2"/>
                  </a:cubicBezTo>
                  <a:cubicBezTo>
                    <a:pt x="8" y="2"/>
                    <a:pt x="8" y="2"/>
                    <a:pt x="8" y="2"/>
                  </a:cubicBezTo>
                  <a:cubicBezTo>
                    <a:pt x="8" y="2"/>
                    <a:pt x="8" y="3"/>
                    <a:pt x="8" y="3"/>
                  </a:cubicBezTo>
                  <a:cubicBezTo>
                    <a:pt x="8" y="3"/>
                    <a:pt x="8" y="4"/>
                    <a:pt x="8" y="4"/>
                  </a:cubicBezTo>
                  <a:cubicBezTo>
                    <a:pt x="9" y="3"/>
                    <a:pt x="9" y="3"/>
                    <a:pt x="9" y="3"/>
                  </a:cubicBezTo>
                  <a:cubicBezTo>
                    <a:pt x="10" y="5"/>
                    <a:pt x="10" y="5"/>
                    <a:pt x="10" y="5"/>
                  </a:cubicBezTo>
                  <a:cubicBezTo>
                    <a:pt x="9" y="6"/>
                    <a:pt x="9" y="6"/>
                    <a:pt x="9" y="6"/>
                  </a:cubicBezTo>
                  <a:cubicBezTo>
                    <a:pt x="9" y="6"/>
                    <a:pt x="8" y="7"/>
                    <a:pt x="7" y="7"/>
                  </a:cubicBezTo>
                  <a:cubicBezTo>
                    <a:pt x="7" y="7"/>
                    <a:pt x="6" y="6"/>
                    <a:pt x="5" y="6"/>
                  </a:cubicBezTo>
                  <a:cubicBezTo>
                    <a:pt x="2" y="6"/>
                    <a:pt x="0" y="8"/>
                    <a:pt x="0" y="11"/>
                  </a:cubicBezTo>
                  <a:close/>
                  <a:moveTo>
                    <a:pt x="1" y="11"/>
                  </a:moveTo>
                  <a:cubicBezTo>
                    <a:pt x="4" y="11"/>
                    <a:pt x="4" y="11"/>
                    <a:pt x="4" y="11"/>
                  </a:cubicBezTo>
                  <a:cubicBezTo>
                    <a:pt x="4" y="11"/>
                    <a:pt x="4" y="11"/>
                    <a:pt x="4" y="11"/>
                  </a:cubicBezTo>
                  <a:cubicBezTo>
                    <a:pt x="1" y="12"/>
                    <a:pt x="1" y="12"/>
                    <a:pt x="1" y="12"/>
                  </a:cubicBezTo>
                  <a:cubicBezTo>
                    <a:pt x="1" y="12"/>
                    <a:pt x="1" y="11"/>
                    <a:pt x="1" y="11"/>
                  </a:cubicBezTo>
                  <a:close/>
                  <a:moveTo>
                    <a:pt x="8" y="14"/>
                  </a:moveTo>
                  <a:cubicBezTo>
                    <a:pt x="6" y="12"/>
                    <a:pt x="6" y="12"/>
                    <a:pt x="6" y="12"/>
                  </a:cubicBezTo>
                  <a:cubicBezTo>
                    <a:pt x="6" y="12"/>
                    <a:pt x="6" y="12"/>
                    <a:pt x="6" y="12"/>
                  </a:cubicBezTo>
                  <a:cubicBezTo>
                    <a:pt x="8" y="14"/>
                    <a:pt x="8" y="14"/>
                    <a:pt x="8" y="14"/>
                  </a:cubicBezTo>
                  <a:cubicBezTo>
                    <a:pt x="8" y="14"/>
                    <a:pt x="8" y="14"/>
                    <a:pt x="8" y="14"/>
                  </a:cubicBezTo>
                  <a:close/>
                  <a:moveTo>
                    <a:pt x="10" y="11"/>
                  </a:moveTo>
                  <a:cubicBezTo>
                    <a:pt x="10" y="11"/>
                    <a:pt x="11" y="11"/>
                    <a:pt x="11" y="10"/>
                  </a:cubicBezTo>
                  <a:cubicBezTo>
                    <a:pt x="11" y="11"/>
                    <a:pt x="11" y="11"/>
                    <a:pt x="11" y="11"/>
                  </a:cubicBezTo>
                  <a:cubicBezTo>
                    <a:pt x="11" y="11"/>
                    <a:pt x="11" y="11"/>
                    <a:pt x="11" y="11"/>
                  </a:cubicBezTo>
                  <a:lnTo>
                    <a:pt x="10" y="11"/>
                  </a:lnTo>
                  <a:close/>
                  <a:moveTo>
                    <a:pt x="11" y="10"/>
                  </a:moveTo>
                  <a:cubicBezTo>
                    <a:pt x="11" y="10"/>
                    <a:pt x="11" y="10"/>
                    <a:pt x="11" y="10"/>
                  </a:cubicBezTo>
                  <a:cubicBezTo>
                    <a:pt x="10" y="9"/>
                    <a:pt x="10" y="9"/>
                    <a:pt x="10" y="9"/>
                  </a:cubicBezTo>
                  <a:cubicBezTo>
                    <a:pt x="11" y="9"/>
                    <a:pt x="11" y="9"/>
                    <a:pt x="11" y="9"/>
                  </a:cubicBezTo>
                  <a:cubicBezTo>
                    <a:pt x="11" y="9"/>
                    <a:pt x="11" y="9"/>
                    <a:pt x="11" y="9"/>
                  </a:cubicBezTo>
                  <a:lnTo>
                    <a:pt x="11" y="10"/>
                  </a:lnTo>
                  <a:close/>
                  <a:moveTo>
                    <a:pt x="10" y="11"/>
                  </a:moveTo>
                  <a:cubicBezTo>
                    <a:pt x="9" y="11"/>
                    <a:pt x="9" y="11"/>
                    <a:pt x="9" y="11"/>
                  </a:cubicBezTo>
                  <a:cubicBezTo>
                    <a:pt x="9" y="11"/>
                    <a:pt x="9" y="11"/>
                    <a:pt x="9" y="11"/>
                  </a:cubicBezTo>
                  <a:cubicBezTo>
                    <a:pt x="9" y="11"/>
                    <a:pt x="9" y="10"/>
                    <a:pt x="9" y="10"/>
                  </a:cubicBezTo>
                  <a:cubicBezTo>
                    <a:pt x="10" y="10"/>
                    <a:pt x="10" y="10"/>
                    <a:pt x="11" y="10"/>
                  </a:cubicBezTo>
                  <a:cubicBezTo>
                    <a:pt x="11" y="10"/>
                    <a:pt x="11" y="10"/>
                    <a:pt x="11" y="10"/>
                  </a:cubicBezTo>
                  <a:cubicBezTo>
                    <a:pt x="10" y="10"/>
                    <a:pt x="10" y="11"/>
                    <a:pt x="10" y="11"/>
                  </a:cubicBezTo>
                  <a:close/>
                  <a:moveTo>
                    <a:pt x="8" y="9"/>
                  </a:moveTo>
                  <a:cubicBezTo>
                    <a:pt x="6" y="10"/>
                    <a:pt x="6" y="10"/>
                    <a:pt x="6" y="10"/>
                  </a:cubicBezTo>
                  <a:cubicBezTo>
                    <a:pt x="6" y="10"/>
                    <a:pt x="6" y="10"/>
                    <a:pt x="6" y="10"/>
                  </a:cubicBezTo>
                  <a:cubicBezTo>
                    <a:pt x="6" y="10"/>
                    <a:pt x="6" y="10"/>
                    <a:pt x="6" y="10"/>
                  </a:cubicBezTo>
                  <a:cubicBezTo>
                    <a:pt x="8" y="8"/>
                    <a:pt x="8" y="8"/>
                    <a:pt x="8" y="8"/>
                  </a:cubicBezTo>
                  <a:cubicBezTo>
                    <a:pt x="8" y="8"/>
                    <a:pt x="8" y="8"/>
                    <a:pt x="8" y="9"/>
                  </a:cubicBezTo>
                  <a:close/>
                  <a:moveTo>
                    <a:pt x="6" y="10"/>
                  </a:moveTo>
                  <a:cubicBezTo>
                    <a:pt x="6" y="10"/>
                    <a:pt x="6" y="10"/>
                    <a:pt x="6" y="10"/>
                  </a:cubicBezTo>
                  <a:cubicBezTo>
                    <a:pt x="6" y="10"/>
                    <a:pt x="6" y="10"/>
                    <a:pt x="6" y="10"/>
                  </a:cubicBezTo>
                  <a:close/>
                  <a:moveTo>
                    <a:pt x="6" y="10"/>
                  </a:moveTo>
                  <a:cubicBezTo>
                    <a:pt x="6" y="10"/>
                    <a:pt x="6" y="10"/>
                    <a:pt x="7" y="10"/>
                  </a:cubicBezTo>
                  <a:cubicBezTo>
                    <a:pt x="6" y="11"/>
                    <a:pt x="6" y="11"/>
                    <a:pt x="6" y="11"/>
                  </a:cubicBezTo>
                  <a:cubicBezTo>
                    <a:pt x="6" y="11"/>
                    <a:pt x="6" y="11"/>
                    <a:pt x="6" y="11"/>
                  </a:cubicBezTo>
                  <a:cubicBezTo>
                    <a:pt x="6" y="11"/>
                    <a:pt x="6" y="11"/>
                    <a:pt x="6" y="11"/>
                  </a:cubicBezTo>
                  <a:lnTo>
                    <a:pt x="6" y="10"/>
                  </a:lnTo>
                  <a:close/>
                  <a:moveTo>
                    <a:pt x="8" y="9"/>
                  </a:moveTo>
                  <a:cubicBezTo>
                    <a:pt x="7" y="10"/>
                    <a:pt x="7" y="10"/>
                    <a:pt x="7" y="10"/>
                  </a:cubicBezTo>
                  <a:cubicBezTo>
                    <a:pt x="7" y="10"/>
                    <a:pt x="7" y="10"/>
                    <a:pt x="7" y="10"/>
                  </a:cubicBezTo>
                  <a:cubicBezTo>
                    <a:pt x="8" y="9"/>
                    <a:pt x="8" y="9"/>
                    <a:pt x="8" y="9"/>
                  </a:cubicBezTo>
                  <a:close/>
                  <a:moveTo>
                    <a:pt x="8" y="10"/>
                  </a:moveTo>
                  <a:cubicBezTo>
                    <a:pt x="8" y="10"/>
                    <a:pt x="8" y="10"/>
                    <a:pt x="8" y="10"/>
                  </a:cubicBezTo>
                  <a:cubicBezTo>
                    <a:pt x="8" y="9"/>
                    <a:pt x="8" y="9"/>
                    <a:pt x="8" y="9"/>
                  </a:cubicBezTo>
                  <a:cubicBezTo>
                    <a:pt x="8" y="10"/>
                    <a:pt x="8" y="10"/>
                    <a:pt x="8" y="10"/>
                  </a:cubicBezTo>
                  <a:close/>
                  <a:moveTo>
                    <a:pt x="8" y="10"/>
                  </a:moveTo>
                  <a:cubicBezTo>
                    <a:pt x="9" y="10"/>
                    <a:pt x="9" y="10"/>
                    <a:pt x="9" y="10"/>
                  </a:cubicBezTo>
                  <a:cubicBezTo>
                    <a:pt x="6" y="11"/>
                    <a:pt x="6" y="11"/>
                    <a:pt x="6" y="11"/>
                  </a:cubicBezTo>
                  <a:cubicBezTo>
                    <a:pt x="6" y="11"/>
                    <a:pt x="6" y="11"/>
                    <a:pt x="6" y="11"/>
                  </a:cubicBezTo>
                  <a:cubicBezTo>
                    <a:pt x="7" y="10"/>
                    <a:pt x="7" y="10"/>
                    <a:pt x="7" y="10"/>
                  </a:cubicBezTo>
                  <a:cubicBezTo>
                    <a:pt x="8" y="10"/>
                    <a:pt x="8" y="10"/>
                    <a:pt x="8" y="10"/>
                  </a:cubicBezTo>
                  <a:close/>
                  <a:moveTo>
                    <a:pt x="9" y="11"/>
                  </a:moveTo>
                  <a:cubicBezTo>
                    <a:pt x="8" y="11"/>
                    <a:pt x="8" y="11"/>
                    <a:pt x="8" y="11"/>
                  </a:cubicBezTo>
                  <a:cubicBezTo>
                    <a:pt x="9" y="11"/>
                    <a:pt x="9" y="11"/>
                    <a:pt x="9" y="11"/>
                  </a:cubicBezTo>
                  <a:cubicBezTo>
                    <a:pt x="9" y="11"/>
                    <a:pt x="9" y="11"/>
                    <a:pt x="9" y="11"/>
                  </a:cubicBezTo>
                  <a:close/>
                  <a:moveTo>
                    <a:pt x="8" y="11"/>
                  </a:moveTo>
                  <a:cubicBezTo>
                    <a:pt x="6" y="11"/>
                    <a:pt x="6" y="11"/>
                    <a:pt x="6" y="11"/>
                  </a:cubicBezTo>
                  <a:cubicBezTo>
                    <a:pt x="9" y="10"/>
                    <a:pt x="9" y="10"/>
                    <a:pt x="9" y="10"/>
                  </a:cubicBezTo>
                  <a:cubicBezTo>
                    <a:pt x="9" y="11"/>
                    <a:pt x="9" y="11"/>
                    <a:pt x="9" y="11"/>
                  </a:cubicBezTo>
                  <a:lnTo>
                    <a:pt x="8" y="11"/>
                  </a:lnTo>
                  <a:close/>
                  <a:moveTo>
                    <a:pt x="8" y="8"/>
                  </a:moveTo>
                  <a:cubicBezTo>
                    <a:pt x="8" y="8"/>
                    <a:pt x="8" y="8"/>
                    <a:pt x="8" y="8"/>
                  </a:cubicBezTo>
                  <a:cubicBezTo>
                    <a:pt x="6" y="9"/>
                    <a:pt x="6" y="9"/>
                    <a:pt x="6" y="9"/>
                  </a:cubicBezTo>
                  <a:cubicBezTo>
                    <a:pt x="7" y="9"/>
                    <a:pt x="7" y="8"/>
                    <a:pt x="8" y="8"/>
                  </a:cubicBezTo>
                  <a:close/>
                  <a:moveTo>
                    <a:pt x="8" y="8"/>
                  </a:moveTo>
                  <a:cubicBezTo>
                    <a:pt x="8" y="7"/>
                    <a:pt x="9" y="7"/>
                    <a:pt x="10" y="7"/>
                  </a:cubicBezTo>
                  <a:cubicBezTo>
                    <a:pt x="11" y="8"/>
                    <a:pt x="11" y="8"/>
                    <a:pt x="11" y="8"/>
                  </a:cubicBezTo>
                  <a:cubicBezTo>
                    <a:pt x="11" y="8"/>
                    <a:pt x="11" y="8"/>
                    <a:pt x="11" y="8"/>
                  </a:cubicBezTo>
                  <a:cubicBezTo>
                    <a:pt x="9" y="9"/>
                    <a:pt x="9" y="9"/>
                    <a:pt x="9" y="9"/>
                  </a:cubicBezTo>
                  <a:cubicBezTo>
                    <a:pt x="9" y="9"/>
                    <a:pt x="9" y="9"/>
                    <a:pt x="9" y="9"/>
                  </a:cubicBezTo>
                  <a:cubicBezTo>
                    <a:pt x="9" y="9"/>
                    <a:pt x="9" y="9"/>
                    <a:pt x="10" y="9"/>
                  </a:cubicBezTo>
                  <a:cubicBezTo>
                    <a:pt x="10" y="9"/>
                    <a:pt x="10" y="9"/>
                    <a:pt x="10" y="9"/>
                  </a:cubicBezTo>
                  <a:cubicBezTo>
                    <a:pt x="10" y="10"/>
                    <a:pt x="10" y="10"/>
                    <a:pt x="10" y="10"/>
                  </a:cubicBezTo>
                  <a:cubicBezTo>
                    <a:pt x="10" y="10"/>
                    <a:pt x="9" y="10"/>
                    <a:pt x="9" y="10"/>
                  </a:cubicBezTo>
                  <a:cubicBezTo>
                    <a:pt x="9" y="9"/>
                    <a:pt x="8" y="8"/>
                    <a:pt x="8" y="8"/>
                  </a:cubicBezTo>
                  <a:close/>
                  <a:moveTo>
                    <a:pt x="11" y="7"/>
                  </a:moveTo>
                  <a:cubicBezTo>
                    <a:pt x="12" y="6"/>
                    <a:pt x="15" y="5"/>
                    <a:pt x="17" y="5"/>
                  </a:cubicBezTo>
                  <a:cubicBezTo>
                    <a:pt x="12" y="10"/>
                    <a:pt x="12" y="10"/>
                    <a:pt x="12" y="10"/>
                  </a:cubicBezTo>
                  <a:cubicBezTo>
                    <a:pt x="12" y="10"/>
                    <a:pt x="12" y="10"/>
                    <a:pt x="11" y="10"/>
                  </a:cubicBezTo>
                  <a:cubicBezTo>
                    <a:pt x="11" y="10"/>
                    <a:pt x="11" y="10"/>
                    <a:pt x="11" y="10"/>
                  </a:cubicBezTo>
                  <a:lnTo>
                    <a:pt x="11" y="7"/>
                  </a:lnTo>
                  <a:close/>
                  <a:moveTo>
                    <a:pt x="12" y="10"/>
                  </a:moveTo>
                  <a:cubicBezTo>
                    <a:pt x="12" y="11"/>
                    <a:pt x="12" y="11"/>
                    <a:pt x="12" y="11"/>
                  </a:cubicBezTo>
                  <a:cubicBezTo>
                    <a:pt x="11" y="11"/>
                    <a:pt x="11" y="11"/>
                    <a:pt x="11" y="11"/>
                  </a:cubicBezTo>
                  <a:cubicBezTo>
                    <a:pt x="11" y="11"/>
                    <a:pt x="11" y="11"/>
                    <a:pt x="11" y="11"/>
                  </a:cubicBezTo>
                  <a:cubicBezTo>
                    <a:pt x="11" y="10"/>
                    <a:pt x="11" y="10"/>
                    <a:pt x="11" y="10"/>
                  </a:cubicBezTo>
                  <a:cubicBezTo>
                    <a:pt x="11" y="10"/>
                    <a:pt x="11" y="10"/>
                    <a:pt x="11" y="10"/>
                  </a:cubicBezTo>
                  <a:cubicBezTo>
                    <a:pt x="12" y="10"/>
                    <a:pt x="12" y="10"/>
                    <a:pt x="12" y="10"/>
                  </a:cubicBezTo>
                  <a:close/>
                  <a:moveTo>
                    <a:pt x="6" y="11"/>
                  </a:moveTo>
                  <a:cubicBezTo>
                    <a:pt x="7" y="12"/>
                    <a:pt x="7" y="12"/>
                    <a:pt x="7" y="12"/>
                  </a:cubicBezTo>
                  <a:cubicBezTo>
                    <a:pt x="7" y="12"/>
                    <a:pt x="6" y="12"/>
                    <a:pt x="6" y="12"/>
                  </a:cubicBezTo>
                  <a:cubicBezTo>
                    <a:pt x="6" y="11"/>
                    <a:pt x="6" y="11"/>
                    <a:pt x="6" y="11"/>
                  </a:cubicBezTo>
                  <a:close/>
                  <a:moveTo>
                    <a:pt x="6" y="12"/>
                  </a:moveTo>
                  <a:cubicBezTo>
                    <a:pt x="6" y="12"/>
                    <a:pt x="6" y="12"/>
                    <a:pt x="6" y="12"/>
                  </a:cubicBezTo>
                  <a:cubicBezTo>
                    <a:pt x="6" y="12"/>
                    <a:pt x="6" y="12"/>
                    <a:pt x="6" y="12"/>
                  </a:cubicBezTo>
                  <a:cubicBezTo>
                    <a:pt x="6" y="11"/>
                    <a:pt x="6" y="11"/>
                    <a:pt x="6" y="11"/>
                  </a:cubicBezTo>
                  <a:lnTo>
                    <a:pt x="6" y="12"/>
                  </a:lnTo>
                  <a:close/>
                  <a:moveTo>
                    <a:pt x="4" y="11"/>
                  </a:moveTo>
                  <a:cubicBezTo>
                    <a:pt x="1" y="10"/>
                    <a:pt x="1" y="10"/>
                    <a:pt x="1" y="10"/>
                  </a:cubicBezTo>
                  <a:cubicBezTo>
                    <a:pt x="1" y="10"/>
                    <a:pt x="1" y="10"/>
                    <a:pt x="1" y="9"/>
                  </a:cubicBezTo>
                  <a:cubicBezTo>
                    <a:pt x="4" y="11"/>
                    <a:pt x="4" y="11"/>
                    <a:pt x="4" y="11"/>
                  </a:cubicBezTo>
                  <a:close/>
                  <a:moveTo>
                    <a:pt x="1" y="9"/>
                  </a:moveTo>
                  <a:cubicBezTo>
                    <a:pt x="1" y="9"/>
                    <a:pt x="1" y="9"/>
                    <a:pt x="1" y="9"/>
                  </a:cubicBezTo>
                  <a:cubicBezTo>
                    <a:pt x="4" y="11"/>
                    <a:pt x="4" y="11"/>
                    <a:pt x="4" y="11"/>
                  </a:cubicBezTo>
                  <a:cubicBezTo>
                    <a:pt x="4" y="11"/>
                    <a:pt x="4" y="11"/>
                    <a:pt x="4" y="11"/>
                  </a:cubicBezTo>
                  <a:lnTo>
                    <a:pt x="1" y="9"/>
                  </a:lnTo>
                  <a:close/>
                  <a:moveTo>
                    <a:pt x="4" y="10"/>
                  </a:moveTo>
                  <a:cubicBezTo>
                    <a:pt x="2" y="8"/>
                    <a:pt x="2" y="8"/>
                    <a:pt x="2" y="8"/>
                  </a:cubicBezTo>
                  <a:cubicBezTo>
                    <a:pt x="3" y="8"/>
                    <a:pt x="3" y="7"/>
                    <a:pt x="3" y="7"/>
                  </a:cubicBezTo>
                  <a:cubicBezTo>
                    <a:pt x="4" y="10"/>
                    <a:pt x="4" y="10"/>
                    <a:pt x="4" y="10"/>
                  </a:cubicBezTo>
                  <a:close/>
                  <a:moveTo>
                    <a:pt x="3" y="7"/>
                  </a:moveTo>
                  <a:cubicBezTo>
                    <a:pt x="3" y="7"/>
                    <a:pt x="3" y="7"/>
                    <a:pt x="4" y="7"/>
                  </a:cubicBezTo>
                  <a:cubicBezTo>
                    <a:pt x="5" y="10"/>
                    <a:pt x="5" y="10"/>
                    <a:pt x="5" y="10"/>
                  </a:cubicBezTo>
                  <a:cubicBezTo>
                    <a:pt x="5" y="10"/>
                    <a:pt x="5" y="10"/>
                    <a:pt x="5" y="10"/>
                  </a:cubicBezTo>
                  <a:lnTo>
                    <a:pt x="3" y="7"/>
                  </a:lnTo>
                  <a:close/>
                  <a:moveTo>
                    <a:pt x="4" y="7"/>
                  </a:moveTo>
                  <a:cubicBezTo>
                    <a:pt x="4" y="7"/>
                    <a:pt x="4" y="7"/>
                    <a:pt x="4" y="7"/>
                  </a:cubicBezTo>
                  <a:cubicBezTo>
                    <a:pt x="5" y="10"/>
                    <a:pt x="5" y="10"/>
                    <a:pt x="5" y="10"/>
                  </a:cubicBezTo>
                  <a:cubicBezTo>
                    <a:pt x="5" y="10"/>
                    <a:pt x="5" y="10"/>
                    <a:pt x="5" y="10"/>
                  </a:cubicBezTo>
                  <a:lnTo>
                    <a:pt x="4" y="7"/>
                  </a:lnTo>
                  <a:close/>
                  <a:moveTo>
                    <a:pt x="5" y="10"/>
                  </a:moveTo>
                  <a:cubicBezTo>
                    <a:pt x="5" y="7"/>
                    <a:pt x="5" y="7"/>
                    <a:pt x="5" y="7"/>
                  </a:cubicBezTo>
                  <a:cubicBezTo>
                    <a:pt x="5" y="7"/>
                    <a:pt x="5" y="7"/>
                    <a:pt x="6" y="7"/>
                  </a:cubicBezTo>
                  <a:cubicBezTo>
                    <a:pt x="5" y="10"/>
                    <a:pt x="5" y="10"/>
                    <a:pt x="5" y="10"/>
                  </a:cubicBezTo>
                  <a:cubicBezTo>
                    <a:pt x="5" y="10"/>
                    <a:pt x="5" y="10"/>
                    <a:pt x="5" y="10"/>
                  </a:cubicBezTo>
                  <a:close/>
                  <a:moveTo>
                    <a:pt x="6" y="7"/>
                  </a:moveTo>
                  <a:cubicBezTo>
                    <a:pt x="6" y="7"/>
                    <a:pt x="6" y="7"/>
                    <a:pt x="6" y="7"/>
                  </a:cubicBezTo>
                  <a:cubicBezTo>
                    <a:pt x="6" y="9"/>
                    <a:pt x="6" y="9"/>
                    <a:pt x="6" y="9"/>
                  </a:cubicBezTo>
                  <a:cubicBezTo>
                    <a:pt x="5" y="9"/>
                    <a:pt x="5" y="9"/>
                    <a:pt x="5" y="9"/>
                  </a:cubicBezTo>
                  <a:lnTo>
                    <a:pt x="6" y="7"/>
                  </a:lnTo>
                  <a:close/>
                  <a:moveTo>
                    <a:pt x="6" y="7"/>
                  </a:moveTo>
                  <a:cubicBezTo>
                    <a:pt x="6" y="7"/>
                    <a:pt x="7" y="7"/>
                    <a:pt x="7" y="7"/>
                  </a:cubicBezTo>
                  <a:cubicBezTo>
                    <a:pt x="7" y="8"/>
                    <a:pt x="7" y="8"/>
                    <a:pt x="7" y="8"/>
                  </a:cubicBezTo>
                  <a:cubicBezTo>
                    <a:pt x="6" y="8"/>
                    <a:pt x="6" y="8"/>
                    <a:pt x="6" y="9"/>
                  </a:cubicBezTo>
                  <a:lnTo>
                    <a:pt x="6" y="7"/>
                  </a:lnTo>
                  <a:close/>
                  <a:moveTo>
                    <a:pt x="9" y="12"/>
                  </a:moveTo>
                  <a:cubicBezTo>
                    <a:pt x="9" y="12"/>
                    <a:pt x="9" y="12"/>
                    <a:pt x="9" y="12"/>
                  </a:cubicBezTo>
                  <a:cubicBezTo>
                    <a:pt x="7" y="11"/>
                    <a:pt x="7" y="11"/>
                    <a:pt x="7" y="11"/>
                  </a:cubicBezTo>
                  <a:lnTo>
                    <a:pt x="9" y="12"/>
                  </a:lnTo>
                  <a:close/>
                  <a:moveTo>
                    <a:pt x="8" y="12"/>
                  </a:moveTo>
                  <a:cubicBezTo>
                    <a:pt x="8" y="12"/>
                    <a:pt x="8" y="12"/>
                    <a:pt x="8" y="12"/>
                  </a:cubicBezTo>
                  <a:cubicBezTo>
                    <a:pt x="6" y="11"/>
                    <a:pt x="6" y="11"/>
                    <a:pt x="6" y="11"/>
                  </a:cubicBezTo>
                  <a:cubicBezTo>
                    <a:pt x="6" y="11"/>
                    <a:pt x="6" y="11"/>
                    <a:pt x="6" y="11"/>
                  </a:cubicBezTo>
                  <a:cubicBezTo>
                    <a:pt x="9" y="12"/>
                    <a:pt x="9" y="12"/>
                    <a:pt x="9" y="12"/>
                  </a:cubicBezTo>
                  <a:cubicBezTo>
                    <a:pt x="9" y="12"/>
                    <a:pt x="8" y="12"/>
                    <a:pt x="8" y="12"/>
                  </a:cubicBezTo>
                  <a:close/>
                  <a:moveTo>
                    <a:pt x="8" y="12"/>
                  </a:moveTo>
                  <a:cubicBezTo>
                    <a:pt x="8" y="13"/>
                    <a:pt x="8" y="13"/>
                    <a:pt x="8" y="13"/>
                  </a:cubicBezTo>
                  <a:cubicBezTo>
                    <a:pt x="7" y="12"/>
                    <a:pt x="7" y="12"/>
                    <a:pt x="7" y="12"/>
                  </a:cubicBezTo>
                  <a:cubicBezTo>
                    <a:pt x="7" y="12"/>
                    <a:pt x="8" y="12"/>
                    <a:pt x="8" y="12"/>
                  </a:cubicBezTo>
                  <a:close/>
                  <a:moveTo>
                    <a:pt x="8" y="13"/>
                  </a:moveTo>
                  <a:cubicBezTo>
                    <a:pt x="8" y="13"/>
                    <a:pt x="8" y="14"/>
                    <a:pt x="8" y="14"/>
                  </a:cubicBezTo>
                  <a:cubicBezTo>
                    <a:pt x="6" y="12"/>
                    <a:pt x="6" y="12"/>
                    <a:pt x="6" y="12"/>
                  </a:cubicBezTo>
                  <a:cubicBezTo>
                    <a:pt x="6" y="12"/>
                    <a:pt x="6" y="12"/>
                    <a:pt x="6" y="12"/>
                  </a:cubicBezTo>
                  <a:lnTo>
                    <a:pt x="8" y="13"/>
                  </a:lnTo>
                  <a:close/>
                  <a:moveTo>
                    <a:pt x="8" y="14"/>
                  </a:moveTo>
                  <a:cubicBezTo>
                    <a:pt x="7" y="14"/>
                    <a:pt x="7" y="14"/>
                    <a:pt x="7" y="14"/>
                  </a:cubicBezTo>
                  <a:cubicBezTo>
                    <a:pt x="5" y="12"/>
                    <a:pt x="5" y="12"/>
                    <a:pt x="5" y="12"/>
                  </a:cubicBezTo>
                  <a:cubicBezTo>
                    <a:pt x="5" y="12"/>
                    <a:pt x="5" y="12"/>
                    <a:pt x="5" y="12"/>
                  </a:cubicBezTo>
                  <a:lnTo>
                    <a:pt x="8" y="14"/>
                  </a:lnTo>
                  <a:close/>
                  <a:moveTo>
                    <a:pt x="7" y="14"/>
                  </a:moveTo>
                  <a:cubicBezTo>
                    <a:pt x="7" y="14"/>
                    <a:pt x="7" y="15"/>
                    <a:pt x="6" y="15"/>
                  </a:cubicBezTo>
                  <a:cubicBezTo>
                    <a:pt x="5" y="12"/>
                    <a:pt x="5" y="12"/>
                    <a:pt x="5" y="12"/>
                  </a:cubicBezTo>
                  <a:cubicBezTo>
                    <a:pt x="5" y="12"/>
                    <a:pt x="5" y="12"/>
                    <a:pt x="5" y="12"/>
                  </a:cubicBezTo>
                  <a:lnTo>
                    <a:pt x="7" y="14"/>
                  </a:lnTo>
                  <a:close/>
                  <a:moveTo>
                    <a:pt x="6" y="15"/>
                  </a:moveTo>
                  <a:cubicBezTo>
                    <a:pt x="6" y="15"/>
                    <a:pt x="6" y="15"/>
                    <a:pt x="6" y="15"/>
                  </a:cubicBezTo>
                  <a:cubicBezTo>
                    <a:pt x="5" y="12"/>
                    <a:pt x="5" y="12"/>
                    <a:pt x="5" y="12"/>
                  </a:cubicBezTo>
                  <a:cubicBezTo>
                    <a:pt x="5" y="12"/>
                    <a:pt x="5" y="12"/>
                    <a:pt x="5" y="12"/>
                  </a:cubicBezTo>
                  <a:lnTo>
                    <a:pt x="6" y="15"/>
                  </a:lnTo>
                  <a:close/>
                  <a:moveTo>
                    <a:pt x="6" y="15"/>
                  </a:moveTo>
                  <a:cubicBezTo>
                    <a:pt x="5" y="15"/>
                    <a:pt x="5" y="15"/>
                    <a:pt x="5" y="15"/>
                  </a:cubicBezTo>
                  <a:cubicBezTo>
                    <a:pt x="5" y="12"/>
                    <a:pt x="5" y="12"/>
                    <a:pt x="5" y="12"/>
                  </a:cubicBezTo>
                  <a:cubicBezTo>
                    <a:pt x="5" y="12"/>
                    <a:pt x="5" y="12"/>
                    <a:pt x="5" y="12"/>
                  </a:cubicBezTo>
                  <a:lnTo>
                    <a:pt x="6" y="15"/>
                  </a:lnTo>
                  <a:close/>
                  <a:moveTo>
                    <a:pt x="5" y="12"/>
                  </a:moveTo>
                  <a:cubicBezTo>
                    <a:pt x="4" y="15"/>
                    <a:pt x="4" y="15"/>
                    <a:pt x="4" y="15"/>
                  </a:cubicBezTo>
                  <a:cubicBezTo>
                    <a:pt x="4" y="15"/>
                    <a:pt x="4" y="15"/>
                    <a:pt x="4" y="15"/>
                  </a:cubicBezTo>
                  <a:cubicBezTo>
                    <a:pt x="5" y="12"/>
                    <a:pt x="5" y="12"/>
                    <a:pt x="5" y="12"/>
                  </a:cubicBezTo>
                  <a:close/>
                  <a:moveTo>
                    <a:pt x="3" y="15"/>
                  </a:moveTo>
                  <a:cubicBezTo>
                    <a:pt x="3" y="15"/>
                    <a:pt x="3" y="15"/>
                    <a:pt x="3" y="14"/>
                  </a:cubicBezTo>
                  <a:cubicBezTo>
                    <a:pt x="5" y="12"/>
                    <a:pt x="5" y="12"/>
                    <a:pt x="5" y="12"/>
                  </a:cubicBezTo>
                  <a:cubicBezTo>
                    <a:pt x="5" y="12"/>
                    <a:pt x="5" y="12"/>
                    <a:pt x="5" y="12"/>
                  </a:cubicBezTo>
                  <a:lnTo>
                    <a:pt x="3" y="15"/>
                  </a:lnTo>
                  <a:close/>
                  <a:moveTo>
                    <a:pt x="3" y="14"/>
                  </a:moveTo>
                  <a:cubicBezTo>
                    <a:pt x="3" y="14"/>
                    <a:pt x="3" y="14"/>
                    <a:pt x="2" y="14"/>
                  </a:cubicBezTo>
                  <a:cubicBezTo>
                    <a:pt x="4" y="12"/>
                    <a:pt x="4" y="12"/>
                    <a:pt x="4" y="12"/>
                  </a:cubicBezTo>
                  <a:cubicBezTo>
                    <a:pt x="4" y="12"/>
                    <a:pt x="4" y="12"/>
                    <a:pt x="4" y="12"/>
                  </a:cubicBezTo>
                  <a:lnTo>
                    <a:pt x="3" y="14"/>
                  </a:lnTo>
                  <a:close/>
                  <a:moveTo>
                    <a:pt x="4" y="11"/>
                  </a:moveTo>
                  <a:cubicBezTo>
                    <a:pt x="1" y="13"/>
                    <a:pt x="1" y="13"/>
                    <a:pt x="1" y="13"/>
                  </a:cubicBezTo>
                  <a:cubicBezTo>
                    <a:pt x="1" y="13"/>
                    <a:pt x="1" y="13"/>
                    <a:pt x="1" y="12"/>
                  </a:cubicBezTo>
                  <a:cubicBezTo>
                    <a:pt x="4" y="11"/>
                    <a:pt x="4" y="11"/>
                    <a:pt x="4" y="11"/>
                  </a:cubicBezTo>
                  <a:close/>
                  <a:moveTo>
                    <a:pt x="1" y="12"/>
                  </a:moveTo>
                  <a:cubicBezTo>
                    <a:pt x="1" y="12"/>
                    <a:pt x="1" y="12"/>
                    <a:pt x="1" y="12"/>
                  </a:cubicBezTo>
                  <a:cubicBezTo>
                    <a:pt x="4" y="11"/>
                    <a:pt x="4" y="11"/>
                    <a:pt x="4" y="11"/>
                  </a:cubicBezTo>
                  <a:cubicBezTo>
                    <a:pt x="4" y="11"/>
                    <a:pt x="4" y="11"/>
                    <a:pt x="4" y="11"/>
                  </a:cubicBezTo>
                  <a:lnTo>
                    <a:pt x="1" y="12"/>
                  </a:lnTo>
                  <a:close/>
                  <a:moveTo>
                    <a:pt x="1" y="11"/>
                  </a:moveTo>
                  <a:cubicBezTo>
                    <a:pt x="1" y="11"/>
                    <a:pt x="1" y="10"/>
                    <a:pt x="1" y="10"/>
                  </a:cubicBezTo>
                  <a:cubicBezTo>
                    <a:pt x="4" y="11"/>
                    <a:pt x="4" y="11"/>
                    <a:pt x="4" y="11"/>
                  </a:cubicBezTo>
                  <a:cubicBezTo>
                    <a:pt x="4" y="11"/>
                    <a:pt x="4" y="11"/>
                    <a:pt x="4" y="11"/>
                  </a:cubicBezTo>
                  <a:cubicBezTo>
                    <a:pt x="4" y="11"/>
                    <a:pt x="4" y="11"/>
                    <a:pt x="4" y="11"/>
                  </a:cubicBezTo>
                  <a:lnTo>
                    <a:pt x="1" y="11"/>
                  </a:lnTo>
                  <a:close/>
                  <a:moveTo>
                    <a:pt x="2" y="8"/>
                  </a:moveTo>
                  <a:cubicBezTo>
                    <a:pt x="4" y="10"/>
                    <a:pt x="4" y="10"/>
                    <a:pt x="4" y="10"/>
                  </a:cubicBezTo>
                  <a:cubicBezTo>
                    <a:pt x="4" y="10"/>
                    <a:pt x="4" y="10"/>
                    <a:pt x="4" y="10"/>
                  </a:cubicBezTo>
                  <a:cubicBezTo>
                    <a:pt x="1" y="9"/>
                    <a:pt x="1" y="9"/>
                    <a:pt x="1" y="9"/>
                  </a:cubicBezTo>
                  <a:cubicBezTo>
                    <a:pt x="2" y="8"/>
                    <a:pt x="2" y="8"/>
                    <a:pt x="2" y="8"/>
                  </a:cubicBezTo>
                  <a:close/>
                  <a:moveTo>
                    <a:pt x="2" y="8"/>
                  </a:moveTo>
                  <a:cubicBezTo>
                    <a:pt x="4" y="10"/>
                    <a:pt x="4" y="10"/>
                    <a:pt x="4" y="10"/>
                  </a:cubicBezTo>
                  <a:cubicBezTo>
                    <a:pt x="4" y="10"/>
                    <a:pt x="4" y="10"/>
                    <a:pt x="4" y="10"/>
                  </a:cubicBezTo>
                  <a:cubicBezTo>
                    <a:pt x="2" y="8"/>
                    <a:pt x="2" y="8"/>
                    <a:pt x="2" y="8"/>
                  </a:cubicBezTo>
                  <a:cubicBezTo>
                    <a:pt x="2" y="8"/>
                    <a:pt x="2" y="8"/>
                    <a:pt x="2" y="8"/>
                  </a:cubicBezTo>
                  <a:close/>
                  <a:moveTo>
                    <a:pt x="5" y="7"/>
                  </a:moveTo>
                  <a:cubicBezTo>
                    <a:pt x="5" y="7"/>
                    <a:pt x="5" y="7"/>
                    <a:pt x="5" y="7"/>
                  </a:cubicBezTo>
                  <a:cubicBezTo>
                    <a:pt x="5" y="10"/>
                    <a:pt x="5" y="10"/>
                    <a:pt x="5" y="10"/>
                  </a:cubicBezTo>
                  <a:cubicBezTo>
                    <a:pt x="5" y="10"/>
                    <a:pt x="5" y="10"/>
                    <a:pt x="5" y="10"/>
                  </a:cubicBezTo>
                  <a:cubicBezTo>
                    <a:pt x="5" y="10"/>
                    <a:pt x="5" y="10"/>
                    <a:pt x="5" y="10"/>
                  </a:cubicBezTo>
                  <a:cubicBezTo>
                    <a:pt x="4" y="7"/>
                    <a:pt x="4" y="7"/>
                    <a:pt x="4" y="7"/>
                  </a:cubicBezTo>
                  <a:cubicBezTo>
                    <a:pt x="4" y="7"/>
                    <a:pt x="5" y="7"/>
                    <a:pt x="5" y="7"/>
                  </a:cubicBezTo>
                  <a:close/>
                  <a:moveTo>
                    <a:pt x="7" y="7"/>
                  </a:moveTo>
                  <a:cubicBezTo>
                    <a:pt x="7" y="8"/>
                    <a:pt x="7" y="8"/>
                    <a:pt x="7" y="8"/>
                  </a:cubicBezTo>
                  <a:cubicBezTo>
                    <a:pt x="7" y="7"/>
                    <a:pt x="7" y="7"/>
                    <a:pt x="7" y="7"/>
                  </a:cubicBezTo>
                  <a:close/>
                  <a:moveTo>
                    <a:pt x="16" y="11"/>
                  </a:moveTo>
                  <a:cubicBezTo>
                    <a:pt x="19" y="11"/>
                    <a:pt x="19" y="11"/>
                    <a:pt x="19" y="11"/>
                  </a:cubicBezTo>
                  <a:cubicBezTo>
                    <a:pt x="19" y="11"/>
                    <a:pt x="19" y="11"/>
                    <a:pt x="19" y="11"/>
                  </a:cubicBezTo>
                  <a:cubicBezTo>
                    <a:pt x="19" y="11"/>
                    <a:pt x="19" y="11"/>
                    <a:pt x="19" y="11"/>
                  </a:cubicBezTo>
                  <a:cubicBezTo>
                    <a:pt x="16" y="12"/>
                    <a:pt x="16" y="12"/>
                    <a:pt x="16" y="12"/>
                  </a:cubicBezTo>
                  <a:cubicBezTo>
                    <a:pt x="16" y="11"/>
                    <a:pt x="16" y="11"/>
                    <a:pt x="16" y="11"/>
                  </a:cubicBezTo>
                  <a:close/>
                  <a:moveTo>
                    <a:pt x="24" y="12"/>
                  </a:moveTo>
                  <a:cubicBezTo>
                    <a:pt x="21" y="11"/>
                    <a:pt x="21" y="11"/>
                    <a:pt x="21" y="11"/>
                  </a:cubicBezTo>
                  <a:cubicBezTo>
                    <a:pt x="21" y="11"/>
                    <a:pt x="21" y="11"/>
                    <a:pt x="21" y="11"/>
                  </a:cubicBezTo>
                  <a:cubicBezTo>
                    <a:pt x="21" y="11"/>
                    <a:pt x="21" y="11"/>
                    <a:pt x="21" y="11"/>
                  </a:cubicBezTo>
                  <a:cubicBezTo>
                    <a:pt x="24" y="11"/>
                    <a:pt x="24" y="11"/>
                    <a:pt x="24" y="11"/>
                  </a:cubicBezTo>
                  <a:cubicBezTo>
                    <a:pt x="24" y="11"/>
                    <a:pt x="24" y="11"/>
                    <a:pt x="24" y="11"/>
                  </a:cubicBezTo>
                  <a:cubicBezTo>
                    <a:pt x="24" y="11"/>
                    <a:pt x="24" y="11"/>
                    <a:pt x="24" y="12"/>
                  </a:cubicBezTo>
                  <a:close/>
                  <a:moveTo>
                    <a:pt x="20" y="10"/>
                  </a:moveTo>
                  <a:cubicBezTo>
                    <a:pt x="20" y="7"/>
                    <a:pt x="20" y="7"/>
                    <a:pt x="20" y="7"/>
                  </a:cubicBezTo>
                  <a:cubicBezTo>
                    <a:pt x="20" y="7"/>
                    <a:pt x="21" y="7"/>
                    <a:pt x="21" y="7"/>
                  </a:cubicBezTo>
                  <a:cubicBezTo>
                    <a:pt x="20" y="10"/>
                    <a:pt x="20" y="10"/>
                    <a:pt x="20" y="10"/>
                  </a:cubicBezTo>
                  <a:cubicBezTo>
                    <a:pt x="20" y="10"/>
                    <a:pt x="20" y="10"/>
                    <a:pt x="20" y="10"/>
                  </a:cubicBezTo>
                  <a:close/>
                  <a:moveTo>
                    <a:pt x="21" y="7"/>
                  </a:moveTo>
                  <a:cubicBezTo>
                    <a:pt x="21" y="7"/>
                    <a:pt x="21" y="7"/>
                    <a:pt x="22" y="7"/>
                  </a:cubicBezTo>
                  <a:cubicBezTo>
                    <a:pt x="20" y="10"/>
                    <a:pt x="20" y="10"/>
                    <a:pt x="20" y="10"/>
                  </a:cubicBezTo>
                  <a:cubicBezTo>
                    <a:pt x="20" y="10"/>
                    <a:pt x="20" y="10"/>
                    <a:pt x="20" y="10"/>
                  </a:cubicBezTo>
                  <a:lnTo>
                    <a:pt x="21" y="7"/>
                  </a:lnTo>
                  <a:close/>
                  <a:moveTo>
                    <a:pt x="22" y="7"/>
                  </a:moveTo>
                  <a:cubicBezTo>
                    <a:pt x="22" y="7"/>
                    <a:pt x="22" y="7"/>
                    <a:pt x="22" y="7"/>
                  </a:cubicBezTo>
                  <a:cubicBezTo>
                    <a:pt x="20" y="10"/>
                    <a:pt x="20" y="10"/>
                    <a:pt x="20" y="10"/>
                  </a:cubicBezTo>
                  <a:cubicBezTo>
                    <a:pt x="20" y="10"/>
                    <a:pt x="20" y="10"/>
                    <a:pt x="20" y="10"/>
                  </a:cubicBezTo>
                  <a:lnTo>
                    <a:pt x="22" y="7"/>
                  </a:lnTo>
                  <a:close/>
                  <a:moveTo>
                    <a:pt x="22" y="7"/>
                  </a:moveTo>
                  <a:cubicBezTo>
                    <a:pt x="23" y="7"/>
                    <a:pt x="23" y="8"/>
                    <a:pt x="23" y="8"/>
                  </a:cubicBezTo>
                  <a:cubicBezTo>
                    <a:pt x="21" y="10"/>
                    <a:pt x="21" y="10"/>
                    <a:pt x="21" y="10"/>
                  </a:cubicBezTo>
                  <a:cubicBezTo>
                    <a:pt x="21" y="10"/>
                    <a:pt x="21" y="10"/>
                    <a:pt x="21" y="10"/>
                  </a:cubicBezTo>
                  <a:lnTo>
                    <a:pt x="22" y="7"/>
                  </a:lnTo>
                  <a:close/>
                  <a:moveTo>
                    <a:pt x="21" y="10"/>
                  </a:moveTo>
                  <a:cubicBezTo>
                    <a:pt x="23" y="8"/>
                    <a:pt x="23" y="8"/>
                    <a:pt x="23" y="8"/>
                  </a:cubicBezTo>
                  <a:cubicBezTo>
                    <a:pt x="23" y="8"/>
                    <a:pt x="24" y="8"/>
                    <a:pt x="24" y="9"/>
                  </a:cubicBezTo>
                  <a:cubicBezTo>
                    <a:pt x="21" y="11"/>
                    <a:pt x="21" y="11"/>
                    <a:pt x="21" y="11"/>
                  </a:cubicBezTo>
                  <a:cubicBezTo>
                    <a:pt x="21" y="11"/>
                    <a:pt x="21" y="10"/>
                    <a:pt x="21" y="10"/>
                  </a:cubicBezTo>
                  <a:close/>
                  <a:moveTo>
                    <a:pt x="24" y="9"/>
                  </a:moveTo>
                  <a:cubicBezTo>
                    <a:pt x="24" y="9"/>
                    <a:pt x="24" y="9"/>
                    <a:pt x="24" y="9"/>
                  </a:cubicBezTo>
                  <a:cubicBezTo>
                    <a:pt x="21" y="11"/>
                    <a:pt x="21" y="11"/>
                    <a:pt x="21" y="11"/>
                  </a:cubicBezTo>
                  <a:cubicBezTo>
                    <a:pt x="21" y="11"/>
                    <a:pt x="21" y="11"/>
                    <a:pt x="21" y="11"/>
                  </a:cubicBezTo>
                  <a:lnTo>
                    <a:pt x="24" y="9"/>
                  </a:lnTo>
                  <a:close/>
                  <a:moveTo>
                    <a:pt x="24" y="9"/>
                  </a:moveTo>
                  <a:cubicBezTo>
                    <a:pt x="24" y="10"/>
                    <a:pt x="24" y="10"/>
                    <a:pt x="24" y="10"/>
                  </a:cubicBezTo>
                  <a:cubicBezTo>
                    <a:pt x="21" y="11"/>
                    <a:pt x="21" y="11"/>
                    <a:pt x="21" y="11"/>
                  </a:cubicBezTo>
                  <a:cubicBezTo>
                    <a:pt x="21" y="11"/>
                    <a:pt x="21" y="11"/>
                    <a:pt x="21" y="11"/>
                  </a:cubicBezTo>
                  <a:lnTo>
                    <a:pt x="24" y="9"/>
                  </a:lnTo>
                  <a:close/>
                  <a:moveTo>
                    <a:pt x="24" y="10"/>
                  </a:moveTo>
                  <a:cubicBezTo>
                    <a:pt x="24" y="10"/>
                    <a:pt x="24" y="11"/>
                    <a:pt x="24" y="11"/>
                  </a:cubicBezTo>
                  <a:cubicBezTo>
                    <a:pt x="21" y="11"/>
                    <a:pt x="21" y="11"/>
                    <a:pt x="21" y="11"/>
                  </a:cubicBezTo>
                  <a:cubicBezTo>
                    <a:pt x="21" y="11"/>
                    <a:pt x="21" y="11"/>
                    <a:pt x="21" y="11"/>
                  </a:cubicBezTo>
                  <a:lnTo>
                    <a:pt x="24" y="10"/>
                  </a:lnTo>
                  <a:close/>
                  <a:moveTo>
                    <a:pt x="24" y="12"/>
                  </a:moveTo>
                  <a:cubicBezTo>
                    <a:pt x="24" y="12"/>
                    <a:pt x="24" y="12"/>
                    <a:pt x="24" y="12"/>
                  </a:cubicBezTo>
                  <a:cubicBezTo>
                    <a:pt x="21" y="11"/>
                    <a:pt x="21" y="11"/>
                    <a:pt x="21" y="11"/>
                  </a:cubicBezTo>
                  <a:cubicBezTo>
                    <a:pt x="21" y="11"/>
                    <a:pt x="21" y="11"/>
                    <a:pt x="21" y="11"/>
                  </a:cubicBezTo>
                  <a:lnTo>
                    <a:pt x="24" y="12"/>
                  </a:lnTo>
                  <a:close/>
                  <a:moveTo>
                    <a:pt x="24" y="12"/>
                  </a:moveTo>
                  <a:cubicBezTo>
                    <a:pt x="24" y="13"/>
                    <a:pt x="24" y="13"/>
                    <a:pt x="24" y="13"/>
                  </a:cubicBezTo>
                  <a:cubicBezTo>
                    <a:pt x="21" y="11"/>
                    <a:pt x="21" y="11"/>
                    <a:pt x="21" y="11"/>
                  </a:cubicBezTo>
                  <a:cubicBezTo>
                    <a:pt x="21" y="11"/>
                    <a:pt x="21" y="11"/>
                    <a:pt x="21" y="11"/>
                  </a:cubicBezTo>
                  <a:lnTo>
                    <a:pt x="24" y="12"/>
                  </a:lnTo>
                  <a:close/>
                  <a:moveTo>
                    <a:pt x="24" y="13"/>
                  </a:moveTo>
                  <a:cubicBezTo>
                    <a:pt x="24" y="13"/>
                    <a:pt x="24" y="14"/>
                    <a:pt x="23" y="14"/>
                  </a:cubicBezTo>
                  <a:cubicBezTo>
                    <a:pt x="21" y="11"/>
                    <a:pt x="21" y="11"/>
                    <a:pt x="21" y="11"/>
                  </a:cubicBezTo>
                  <a:cubicBezTo>
                    <a:pt x="21" y="11"/>
                    <a:pt x="21" y="11"/>
                    <a:pt x="21" y="11"/>
                  </a:cubicBezTo>
                  <a:lnTo>
                    <a:pt x="24" y="13"/>
                  </a:lnTo>
                  <a:close/>
                  <a:moveTo>
                    <a:pt x="21" y="12"/>
                  </a:moveTo>
                  <a:cubicBezTo>
                    <a:pt x="23" y="14"/>
                    <a:pt x="23" y="14"/>
                    <a:pt x="23" y="14"/>
                  </a:cubicBezTo>
                  <a:cubicBezTo>
                    <a:pt x="23" y="14"/>
                    <a:pt x="23" y="14"/>
                    <a:pt x="23" y="14"/>
                  </a:cubicBezTo>
                  <a:cubicBezTo>
                    <a:pt x="21" y="12"/>
                    <a:pt x="21" y="12"/>
                    <a:pt x="21" y="12"/>
                  </a:cubicBezTo>
                  <a:close/>
                  <a:moveTo>
                    <a:pt x="23" y="14"/>
                  </a:moveTo>
                  <a:cubicBezTo>
                    <a:pt x="22" y="14"/>
                    <a:pt x="22" y="15"/>
                    <a:pt x="22" y="15"/>
                  </a:cubicBezTo>
                  <a:cubicBezTo>
                    <a:pt x="20" y="12"/>
                    <a:pt x="20" y="12"/>
                    <a:pt x="20" y="12"/>
                  </a:cubicBezTo>
                  <a:cubicBezTo>
                    <a:pt x="21" y="12"/>
                    <a:pt x="21" y="12"/>
                    <a:pt x="21" y="12"/>
                  </a:cubicBezTo>
                  <a:lnTo>
                    <a:pt x="23" y="14"/>
                  </a:lnTo>
                  <a:close/>
                  <a:moveTo>
                    <a:pt x="22" y="15"/>
                  </a:moveTo>
                  <a:cubicBezTo>
                    <a:pt x="21" y="15"/>
                    <a:pt x="21" y="15"/>
                    <a:pt x="21" y="15"/>
                  </a:cubicBezTo>
                  <a:cubicBezTo>
                    <a:pt x="20" y="12"/>
                    <a:pt x="20" y="12"/>
                    <a:pt x="20" y="12"/>
                  </a:cubicBezTo>
                  <a:cubicBezTo>
                    <a:pt x="20" y="12"/>
                    <a:pt x="20" y="12"/>
                    <a:pt x="20" y="12"/>
                  </a:cubicBezTo>
                  <a:lnTo>
                    <a:pt x="22" y="15"/>
                  </a:lnTo>
                  <a:close/>
                  <a:moveTo>
                    <a:pt x="21" y="15"/>
                  </a:moveTo>
                  <a:cubicBezTo>
                    <a:pt x="21" y="15"/>
                    <a:pt x="20" y="15"/>
                    <a:pt x="20" y="15"/>
                  </a:cubicBezTo>
                  <a:cubicBezTo>
                    <a:pt x="20" y="12"/>
                    <a:pt x="20" y="12"/>
                    <a:pt x="20" y="12"/>
                  </a:cubicBezTo>
                  <a:cubicBezTo>
                    <a:pt x="20" y="12"/>
                    <a:pt x="20" y="12"/>
                    <a:pt x="20" y="12"/>
                  </a:cubicBezTo>
                  <a:lnTo>
                    <a:pt x="21" y="15"/>
                  </a:lnTo>
                  <a:close/>
                  <a:moveTo>
                    <a:pt x="20" y="12"/>
                  </a:moveTo>
                  <a:cubicBezTo>
                    <a:pt x="19" y="15"/>
                    <a:pt x="19" y="15"/>
                    <a:pt x="19" y="15"/>
                  </a:cubicBezTo>
                  <a:cubicBezTo>
                    <a:pt x="19" y="15"/>
                    <a:pt x="19" y="15"/>
                    <a:pt x="19" y="15"/>
                  </a:cubicBezTo>
                  <a:cubicBezTo>
                    <a:pt x="20" y="12"/>
                    <a:pt x="20" y="12"/>
                    <a:pt x="20" y="12"/>
                  </a:cubicBezTo>
                  <a:close/>
                  <a:moveTo>
                    <a:pt x="19" y="15"/>
                  </a:moveTo>
                  <a:cubicBezTo>
                    <a:pt x="19" y="15"/>
                    <a:pt x="18" y="14"/>
                    <a:pt x="18" y="14"/>
                  </a:cubicBezTo>
                  <a:cubicBezTo>
                    <a:pt x="20" y="12"/>
                    <a:pt x="20" y="12"/>
                    <a:pt x="20" y="12"/>
                  </a:cubicBezTo>
                  <a:cubicBezTo>
                    <a:pt x="20" y="12"/>
                    <a:pt x="20" y="12"/>
                    <a:pt x="20" y="12"/>
                  </a:cubicBezTo>
                  <a:lnTo>
                    <a:pt x="19" y="15"/>
                  </a:lnTo>
                  <a:close/>
                  <a:moveTo>
                    <a:pt x="18" y="14"/>
                  </a:moveTo>
                  <a:cubicBezTo>
                    <a:pt x="18" y="14"/>
                    <a:pt x="18" y="14"/>
                    <a:pt x="18" y="14"/>
                  </a:cubicBezTo>
                  <a:cubicBezTo>
                    <a:pt x="20" y="12"/>
                    <a:pt x="20" y="12"/>
                    <a:pt x="20" y="12"/>
                  </a:cubicBezTo>
                  <a:cubicBezTo>
                    <a:pt x="20" y="12"/>
                    <a:pt x="20" y="12"/>
                    <a:pt x="20" y="12"/>
                  </a:cubicBezTo>
                  <a:lnTo>
                    <a:pt x="18" y="14"/>
                  </a:lnTo>
                  <a:close/>
                  <a:moveTo>
                    <a:pt x="19" y="11"/>
                  </a:moveTo>
                  <a:cubicBezTo>
                    <a:pt x="17" y="13"/>
                    <a:pt x="17" y="13"/>
                    <a:pt x="17" y="13"/>
                  </a:cubicBezTo>
                  <a:cubicBezTo>
                    <a:pt x="16" y="13"/>
                    <a:pt x="16" y="13"/>
                    <a:pt x="16" y="12"/>
                  </a:cubicBezTo>
                  <a:cubicBezTo>
                    <a:pt x="19" y="11"/>
                    <a:pt x="19" y="11"/>
                    <a:pt x="19" y="11"/>
                  </a:cubicBezTo>
                  <a:close/>
                  <a:moveTo>
                    <a:pt x="16" y="12"/>
                  </a:moveTo>
                  <a:cubicBezTo>
                    <a:pt x="16" y="12"/>
                    <a:pt x="16" y="12"/>
                    <a:pt x="16" y="12"/>
                  </a:cubicBezTo>
                  <a:cubicBezTo>
                    <a:pt x="19" y="11"/>
                    <a:pt x="19" y="11"/>
                    <a:pt x="19" y="11"/>
                  </a:cubicBezTo>
                  <a:cubicBezTo>
                    <a:pt x="19" y="11"/>
                    <a:pt x="19" y="11"/>
                    <a:pt x="19" y="11"/>
                  </a:cubicBezTo>
                  <a:lnTo>
                    <a:pt x="16" y="12"/>
                  </a:lnTo>
                  <a:close/>
                  <a:moveTo>
                    <a:pt x="16" y="11"/>
                  </a:moveTo>
                  <a:cubicBezTo>
                    <a:pt x="16" y="11"/>
                    <a:pt x="16" y="10"/>
                    <a:pt x="16" y="10"/>
                  </a:cubicBezTo>
                  <a:cubicBezTo>
                    <a:pt x="19" y="11"/>
                    <a:pt x="19" y="11"/>
                    <a:pt x="19" y="11"/>
                  </a:cubicBezTo>
                  <a:cubicBezTo>
                    <a:pt x="19" y="11"/>
                    <a:pt x="19" y="11"/>
                    <a:pt x="19" y="11"/>
                  </a:cubicBezTo>
                  <a:lnTo>
                    <a:pt x="16" y="11"/>
                  </a:lnTo>
                  <a:close/>
                  <a:moveTo>
                    <a:pt x="16" y="10"/>
                  </a:moveTo>
                  <a:cubicBezTo>
                    <a:pt x="16" y="10"/>
                    <a:pt x="16" y="10"/>
                    <a:pt x="16" y="9"/>
                  </a:cubicBezTo>
                  <a:cubicBezTo>
                    <a:pt x="19" y="11"/>
                    <a:pt x="19" y="11"/>
                    <a:pt x="19" y="11"/>
                  </a:cubicBezTo>
                  <a:cubicBezTo>
                    <a:pt x="19" y="11"/>
                    <a:pt x="19" y="11"/>
                    <a:pt x="19" y="11"/>
                  </a:cubicBezTo>
                  <a:lnTo>
                    <a:pt x="16" y="10"/>
                  </a:lnTo>
                  <a:close/>
                  <a:moveTo>
                    <a:pt x="16" y="9"/>
                  </a:moveTo>
                  <a:cubicBezTo>
                    <a:pt x="16" y="9"/>
                    <a:pt x="16" y="9"/>
                    <a:pt x="17" y="9"/>
                  </a:cubicBezTo>
                  <a:cubicBezTo>
                    <a:pt x="19" y="11"/>
                    <a:pt x="19" y="11"/>
                    <a:pt x="19" y="11"/>
                  </a:cubicBezTo>
                  <a:cubicBezTo>
                    <a:pt x="19" y="11"/>
                    <a:pt x="19" y="11"/>
                    <a:pt x="19" y="11"/>
                  </a:cubicBezTo>
                  <a:lnTo>
                    <a:pt x="16" y="9"/>
                  </a:lnTo>
                  <a:close/>
                  <a:moveTo>
                    <a:pt x="19" y="10"/>
                  </a:moveTo>
                  <a:cubicBezTo>
                    <a:pt x="18" y="8"/>
                    <a:pt x="18" y="8"/>
                    <a:pt x="18" y="8"/>
                  </a:cubicBezTo>
                  <a:cubicBezTo>
                    <a:pt x="18" y="8"/>
                    <a:pt x="18" y="7"/>
                    <a:pt x="18" y="7"/>
                  </a:cubicBezTo>
                  <a:cubicBezTo>
                    <a:pt x="19" y="9"/>
                    <a:pt x="19" y="9"/>
                    <a:pt x="19" y="9"/>
                  </a:cubicBezTo>
                  <a:cubicBezTo>
                    <a:pt x="19" y="9"/>
                    <a:pt x="19" y="9"/>
                    <a:pt x="19" y="10"/>
                  </a:cubicBezTo>
                  <a:close/>
                  <a:moveTo>
                    <a:pt x="19" y="7"/>
                  </a:moveTo>
                  <a:cubicBezTo>
                    <a:pt x="19" y="7"/>
                    <a:pt x="19" y="7"/>
                    <a:pt x="19" y="7"/>
                  </a:cubicBezTo>
                  <a:cubicBezTo>
                    <a:pt x="20" y="9"/>
                    <a:pt x="20" y="9"/>
                    <a:pt x="20" y="9"/>
                  </a:cubicBezTo>
                  <a:cubicBezTo>
                    <a:pt x="20" y="9"/>
                    <a:pt x="19" y="8"/>
                    <a:pt x="19" y="7"/>
                  </a:cubicBezTo>
                  <a:close/>
                  <a:moveTo>
                    <a:pt x="20" y="7"/>
                  </a:moveTo>
                  <a:cubicBezTo>
                    <a:pt x="20" y="7"/>
                    <a:pt x="20" y="7"/>
                    <a:pt x="20" y="7"/>
                  </a:cubicBezTo>
                  <a:cubicBezTo>
                    <a:pt x="20" y="10"/>
                    <a:pt x="20" y="10"/>
                    <a:pt x="20" y="10"/>
                  </a:cubicBezTo>
                  <a:cubicBezTo>
                    <a:pt x="20" y="10"/>
                    <a:pt x="20" y="10"/>
                    <a:pt x="20" y="10"/>
                  </a:cubicBezTo>
                  <a:cubicBezTo>
                    <a:pt x="20" y="10"/>
                    <a:pt x="20" y="10"/>
                    <a:pt x="20" y="10"/>
                  </a:cubicBezTo>
                  <a:cubicBezTo>
                    <a:pt x="20" y="7"/>
                    <a:pt x="20" y="7"/>
                    <a:pt x="20" y="7"/>
                  </a:cubicBezTo>
                  <a:cubicBezTo>
                    <a:pt x="20" y="7"/>
                    <a:pt x="20" y="7"/>
                    <a:pt x="20" y="7"/>
                  </a:cubicBezTo>
                  <a:close/>
                  <a:moveTo>
                    <a:pt x="23" y="8"/>
                  </a:moveTo>
                  <a:cubicBezTo>
                    <a:pt x="21" y="10"/>
                    <a:pt x="21" y="10"/>
                    <a:pt x="21" y="10"/>
                  </a:cubicBezTo>
                  <a:cubicBezTo>
                    <a:pt x="21" y="10"/>
                    <a:pt x="21" y="10"/>
                    <a:pt x="21" y="10"/>
                  </a:cubicBezTo>
                  <a:cubicBezTo>
                    <a:pt x="23" y="8"/>
                    <a:pt x="23" y="8"/>
                    <a:pt x="23" y="8"/>
                  </a:cubicBezTo>
                  <a:cubicBezTo>
                    <a:pt x="23" y="8"/>
                    <a:pt x="23" y="8"/>
                    <a:pt x="23" y="8"/>
                  </a:cubicBezTo>
                  <a:close/>
                  <a:moveTo>
                    <a:pt x="23" y="14"/>
                  </a:moveTo>
                  <a:cubicBezTo>
                    <a:pt x="21" y="12"/>
                    <a:pt x="21" y="12"/>
                    <a:pt x="21" y="12"/>
                  </a:cubicBezTo>
                  <a:cubicBezTo>
                    <a:pt x="21" y="12"/>
                    <a:pt x="21" y="12"/>
                    <a:pt x="21" y="12"/>
                  </a:cubicBezTo>
                  <a:cubicBezTo>
                    <a:pt x="23" y="14"/>
                    <a:pt x="23" y="14"/>
                    <a:pt x="23" y="14"/>
                  </a:cubicBezTo>
                  <a:cubicBezTo>
                    <a:pt x="23" y="14"/>
                    <a:pt x="23" y="14"/>
                    <a:pt x="23" y="14"/>
                  </a:cubicBezTo>
                  <a:close/>
                  <a:moveTo>
                    <a:pt x="20" y="15"/>
                  </a:moveTo>
                  <a:cubicBezTo>
                    <a:pt x="20" y="15"/>
                    <a:pt x="20" y="15"/>
                    <a:pt x="20" y="15"/>
                  </a:cubicBezTo>
                  <a:cubicBezTo>
                    <a:pt x="20" y="12"/>
                    <a:pt x="20" y="12"/>
                    <a:pt x="20" y="12"/>
                  </a:cubicBezTo>
                  <a:cubicBezTo>
                    <a:pt x="20" y="12"/>
                    <a:pt x="20" y="12"/>
                    <a:pt x="20" y="12"/>
                  </a:cubicBezTo>
                  <a:cubicBezTo>
                    <a:pt x="20" y="12"/>
                    <a:pt x="20" y="12"/>
                    <a:pt x="20" y="12"/>
                  </a:cubicBezTo>
                  <a:cubicBezTo>
                    <a:pt x="20" y="15"/>
                    <a:pt x="20" y="15"/>
                    <a:pt x="20" y="15"/>
                  </a:cubicBezTo>
                  <a:close/>
                  <a:moveTo>
                    <a:pt x="17" y="14"/>
                  </a:moveTo>
                  <a:cubicBezTo>
                    <a:pt x="19" y="12"/>
                    <a:pt x="19" y="12"/>
                    <a:pt x="19" y="12"/>
                  </a:cubicBezTo>
                  <a:cubicBezTo>
                    <a:pt x="20" y="12"/>
                    <a:pt x="20" y="12"/>
                    <a:pt x="20" y="12"/>
                  </a:cubicBezTo>
                  <a:cubicBezTo>
                    <a:pt x="18" y="14"/>
                    <a:pt x="18" y="14"/>
                    <a:pt x="18" y="14"/>
                  </a:cubicBezTo>
                  <a:cubicBezTo>
                    <a:pt x="17" y="14"/>
                    <a:pt x="17" y="14"/>
                    <a:pt x="17" y="14"/>
                  </a:cubicBezTo>
                  <a:close/>
                  <a:moveTo>
                    <a:pt x="17" y="13"/>
                  </a:moveTo>
                  <a:cubicBezTo>
                    <a:pt x="19" y="12"/>
                    <a:pt x="19" y="12"/>
                    <a:pt x="19" y="12"/>
                  </a:cubicBezTo>
                  <a:cubicBezTo>
                    <a:pt x="19" y="12"/>
                    <a:pt x="19" y="12"/>
                    <a:pt x="19" y="12"/>
                  </a:cubicBezTo>
                  <a:cubicBezTo>
                    <a:pt x="17" y="14"/>
                    <a:pt x="17" y="14"/>
                    <a:pt x="17" y="14"/>
                  </a:cubicBezTo>
                  <a:cubicBezTo>
                    <a:pt x="17" y="14"/>
                    <a:pt x="17" y="13"/>
                    <a:pt x="17" y="13"/>
                  </a:cubicBezTo>
                  <a:close/>
                  <a:moveTo>
                    <a:pt x="17" y="8"/>
                  </a:moveTo>
                  <a:cubicBezTo>
                    <a:pt x="20" y="10"/>
                    <a:pt x="20" y="10"/>
                    <a:pt x="20" y="10"/>
                  </a:cubicBezTo>
                  <a:cubicBezTo>
                    <a:pt x="19" y="10"/>
                    <a:pt x="19" y="10"/>
                    <a:pt x="19" y="10"/>
                  </a:cubicBezTo>
                  <a:cubicBezTo>
                    <a:pt x="17" y="9"/>
                    <a:pt x="17" y="9"/>
                    <a:pt x="17" y="9"/>
                  </a:cubicBezTo>
                  <a:cubicBezTo>
                    <a:pt x="17" y="8"/>
                    <a:pt x="17" y="8"/>
                    <a:pt x="17" y="8"/>
                  </a:cubicBezTo>
                  <a:close/>
                  <a:moveTo>
                    <a:pt x="18" y="8"/>
                  </a:moveTo>
                  <a:cubicBezTo>
                    <a:pt x="19" y="10"/>
                    <a:pt x="19" y="10"/>
                    <a:pt x="19" y="10"/>
                  </a:cubicBezTo>
                  <a:cubicBezTo>
                    <a:pt x="20" y="10"/>
                    <a:pt x="20" y="10"/>
                    <a:pt x="20" y="10"/>
                  </a:cubicBezTo>
                  <a:cubicBezTo>
                    <a:pt x="17" y="8"/>
                    <a:pt x="17" y="8"/>
                    <a:pt x="17" y="8"/>
                  </a:cubicBezTo>
                  <a:cubicBezTo>
                    <a:pt x="17" y="8"/>
                    <a:pt x="17" y="8"/>
                    <a:pt x="18" y="8"/>
                  </a:cubicBezTo>
                  <a:close/>
                  <a:moveTo>
                    <a:pt x="18" y="7"/>
                  </a:moveTo>
                  <a:cubicBezTo>
                    <a:pt x="19" y="8"/>
                    <a:pt x="19" y="8"/>
                    <a:pt x="19" y="8"/>
                  </a:cubicBezTo>
                  <a:cubicBezTo>
                    <a:pt x="18" y="7"/>
                    <a:pt x="18" y="7"/>
                    <a:pt x="18" y="7"/>
                  </a:cubicBezTo>
                  <a:close/>
                  <a:moveTo>
                    <a:pt x="12" y="12"/>
                  </a:moveTo>
                  <a:cubicBezTo>
                    <a:pt x="12" y="12"/>
                    <a:pt x="12" y="12"/>
                    <a:pt x="12" y="12"/>
                  </a:cubicBezTo>
                  <a:cubicBezTo>
                    <a:pt x="12" y="12"/>
                    <a:pt x="12" y="12"/>
                    <a:pt x="12" y="12"/>
                  </a:cubicBezTo>
                  <a:cubicBezTo>
                    <a:pt x="12" y="11"/>
                    <a:pt x="12" y="11"/>
                    <a:pt x="12" y="11"/>
                  </a:cubicBezTo>
                  <a:cubicBezTo>
                    <a:pt x="13" y="11"/>
                    <a:pt x="13" y="11"/>
                    <a:pt x="13" y="11"/>
                  </a:cubicBezTo>
                  <a:cubicBezTo>
                    <a:pt x="13" y="12"/>
                    <a:pt x="12" y="12"/>
                    <a:pt x="12" y="12"/>
                  </a:cubicBezTo>
                  <a:close/>
                  <a:moveTo>
                    <a:pt x="11" y="13"/>
                  </a:moveTo>
                  <a:cubicBezTo>
                    <a:pt x="11" y="13"/>
                    <a:pt x="11" y="12"/>
                    <a:pt x="10" y="12"/>
                  </a:cubicBezTo>
                  <a:cubicBezTo>
                    <a:pt x="11" y="12"/>
                    <a:pt x="11" y="12"/>
                    <a:pt x="11" y="12"/>
                  </a:cubicBezTo>
                  <a:cubicBezTo>
                    <a:pt x="11" y="12"/>
                    <a:pt x="11" y="12"/>
                    <a:pt x="11" y="12"/>
                  </a:cubicBezTo>
                  <a:cubicBezTo>
                    <a:pt x="11" y="12"/>
                    <a:pt x="11" y="12"/>
                    <a:pt x="11" y="12"/>
                  </a:cubicBezTo>
                  <a:cubicBezTo>
                    <a:pt x="12" y="13"/>
                    <a:pt x="12" y="13"/>
                    <a:pt x="12" y="13"/>
                  </a:cubicBezTo>
                  <a:lnTo>
                    <a:pt x="11" y="13"/>
                  </a:lnTo>
                  <a:close/>
                  <a:moveTo>
                    <a:pt x="9" y="12"/>
                  </a:moveTo>
                  <a:cubicBezTo>
                    <a:pt x="9" y="12"/>
                    <a:pt x="9" y="12"/>
                    <a:pt x="9" y="12"/>
                  </a:cubicBezTo>
                  <a:cubicBezTo>
                    <a:pt x="10" y="12"/>
                    <a:pt x="10" y="12"/>
                    <a:pt x="10" y="12"/>
                  </a:cubicBezTo>
                  <a:cubicBezTo>
                    <a:pt x="10" y="12"/>
                    <a:pt x="10" y="12"/>
                    <a:pt x="10" y="13"/>
                  </a:cubicBezTo>
                  <a:cubicBezTo>
                    <a:pt x="10" y="12"/>
                    <a:pt x="9" y="12"/>
                    <a:pt x="9" y="12"/>
                  </a:cubicBezTo>
                  <a:close/>
                  <a:moveTo>
                    <a:pt x="5" y="15"/>
                  </a:moveTo>
                  <a:cubicBezTo>
                    <a:pt x="5" y="15"/>
                    <a:pt x="4" y="15"/>
                    <a:pt x="4" y="15"/>
                  </a:cubicBezTo>
                  <a:cubicBezTo>
                    <a:pt x="5" y="12"/>
                    <a:pt x="5" y="12"/>
                    <a:pt x="5" y="12"/>
                  </a:cubicBezTo>
                  <a:cubicBezTo>
                    <a:pt x="5" y="12"/>
                    <a:pt x="5" y="12"/>
                    <a:pt x="5" y="12"/>
                  </a:cubicBezTo>
                  <a:cubicBezTo>
                    <a:pt x="5" y="15"/>
                    <a:pt x="5" y="15"/>
                    <a:pt x="5" y="15"/>
                  </a:cubicBezTo>
                  <a:close/>
                  <a:moveTo>
                    <a:pt x="2" y="14"/>
                  </a:moveTo>
                  <a:cubicBezTo>
                    <a:pt x="4" y="12"/>
                    <a:pt x="4" y="12"/>
                    <a:pt x="4" y="12"/>
                  </a:cubicBezTo>
                  <a:cubicBezTo>
                    <a:pt x="4" y="12"/>
                    <a:pt x="4" y="12"/>
                    <a:pt x="4" y="12"/>
                  </a:cubicBezTo>
                  <a:cubicBezTo>
                    <a:pt x="2" y="14"/>
                    <a:pt x="2" y="14"/>
                    <a:pt x="2" y="14"/>
                  </a:cubicBezTo>
                  <a:cubicBezTo>
                    <a:pt x="2" y="14"/>
                    <a:pt x="2" y="14"/>
                    <a:pt x="2" y="14"/>
                  </a:cubicBezTo>
                  <a:close/>
                  <a:moveTo>
                    <a:pt x="1" y="13"/>
                  </a:moveTo>
                  <a:cubicBezTo>
                    <a:pt x="4" y="11"/>
                    <a:pt x="4" y="11"/>
                    <a:pt x="4" y="11"/>
                  </a:cubicBezTo>
                  <a:cubicBezTo>
                    <a:pt x="4" y="11"/>
                    <a:pt x="4" y="12"/>
                    <a:pt x="4" y="12"/>
                  </a:cubicBezTo>
                  <a:cubicBezTo>
                    <a:pt x="2" y="14"/>
                    <a:pt x="2" y="14"/>
                    <a:pt x="2" y="14"/>
                  </a:cubicBezTo>
                  <a:cubicBezTo>
                    <a:pt x="2" y="14"/>
                    <a:pt x="2" y="14"/>
                    <a:pt x="1" y="13"/>
                  </a:cubicBezTo>
                  <a:close/>
                </a:path>
              </a:pathLst>
            </a:custGeom>
            <a:solidFill>
              <a:schemeClr val="bg1"/>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240" name="Grupo 239">
            <a:extLst>
              <a:ext uri="{FF2B5EF4-FFF2-40B4-BE49-F238E27FC236}">
                <a16:creationId xmlns:a16="http://schemas.microsoft.com/office/drawing/2014/main" id="{5A90805F-4CDC-43C5-BB8D-FEFBD850E534}"/>
              </a:ext>
            </a:extLst>
          </p:cNvPr>
          <p:cNvGrpSpPr/>
          <p:nvPr/>
        </p:nvGrpSpPr>
        <p:grpSpPr>
          <a:xfrm>
            <a:off x="4654236" y="1660865"/>
            <a:ext cx="657225" cy="657225"/>
            <a:chOff x="4941887" y="1970768"/>
            <a:chExt cx="657225" cy="657225"/>
          </a:xfrm>
        </p:grpSpPr>
        <p:sp>
          <p:nvSpPr>
            <p:cNvPr id="241" name="Freeform 86">
              <a:extLst>
                <a:ext uri="{FF2B5EF4-FFF2-40B4-BE49-F238E27FC236}">
                  <a16:creationId xmlns:a16="http://schemas.microsoft.com/office/drawing/2014/main" id="{1C7CE1A0-5272-4F96-8E88-15C3AD48AD05}"/>
                </a:ext>
              </a:extLst>
            </p:cNvPr>
            <p:cNvSpPr>
              <a:spLocks/>
            </p:cNvSpPr>
            <p:nvPr/>
          </p:nvSpPr>
          <p:spPr bwMode="auto">
            <a:xfrm>
              <a:off x="4941887" y="1970768"/>
              <a:ext cx="657225" cy="657225"/>
            </a:xfrm>
            <a:custGeom>
              <a:avLst/>
              <a:gdLst>
                <a:gd name="T0" fmla="*/ 88 w 174"/>
                <a:gd name="T1" fmla="*/ 0 h 174"/>
                <a:gd name="T2" fmla="*/ 174 w 174"/>
                <a:gd name="T3" fmla="*/ 88 h 174"/>
                <a:gd name="T4" fmla="*/ 87 w 174"/>
                <a:gd name="T5" fmla="*/ 174 h 174"/>
                <a:gd name="T6" fmla="*/ 0 w 174"/>
                <a:gd name="T7" fmla="*/ 87 h 174"/>
                <a:gd name="T8" fmla="*/ 88 w 174"/>
                <a:gd name="T9" fmla="*/ 0 h 174"/>
              </a:gdLst>
              <a:ahLst/>
              <a:cxnLst>
                <a:cxn ang="0">
                  <a:pos x="T0" y="T1"/>
                </a:cxn>
                <a:cxn ang="0">
                  <a:pos x="T2" y="T3"/>
                </a:cxn>
                <a:cxn ang="0">
                  <a:pos x="T4" y="T5"/>
                </a:cxn>
                <a:cxn ang="0">
                  <a:pos x="T6" y="T7"/>
                </a:cxn>
                <a:cxn ang="0">
                  <a:pos x="T8" y="T9"/>
                </a:cxn>
              </a:cxnLst>
              <a:rect l="0" t="0" r="r" b="b"/>
              <a:pathLst>
                <a:path w="174" h="174">
                  <a:moveTo>
                    <a:pt x="88" y="0"/>
                  </a:moveTo>
                  <a:cubicBezTo>
                    <a:pt x="136" y="1"/>
                    <a:pt x="174" y="40"/>
                    <a:pt x="174" y="88"/>
                  </a:cubicBezTo>
                  <a:cubicBezTo>
                    <a:pt x="174" y="136"/>
                    <a:pt x="134" y="174"/>
                    <a:pt x="87" y="174"/>
                  </a:cubicBezTo>
                  <a:cubicBezTo>
                    <a:pt x="39" y="174"/>
                    <a:pt x="0" y="134"/>
                    <a:pt x="0" y="87"/>
                  </a:cubicBezTo>
                  <a:cubicBezTo>
                    <a:pt x="1" y="39"/>
                    <a:pt x="40" y="0"/>
                    <a:pt x="88" y="0"/>
                  </a:cubicBezTo>
                  <a:close/>
                </a:path>
              </a:pathLst>
            </a:custGeom>
            <a:solidFill>
              <a:srgbClr val="3DB2C4"/>
            </a:solidFill>
            <a:ln>
              <a:noFill/>
            </a:ln>
          </p:spPr>
          <p:txBody>
            <a:bodyPr vert="horz" wrap="square" lIns="91440" tIns="45720" rIns="91440" bIns="45720" numCol="1" anchor="t" anchorCtr="0" compatLnSpc="1">
              <a:prstTxWarp prst="textNoShape">
                <a:avLst/>
              </a:prstTxWarp>
            </a:bodyPr>
            <a:lstStyle/>
            <a:p>
              <a:endParaRPr lang="en-US"/>
            </a:p>
          </p:txBody>
        </p:sp>
        <p:sp>
          <p:nvSpPr>
            <p:cNvPr id="242" name="Freeform 122">
              <a:extLst>
                <a:ext uri="{FF2B5EF4-FFF2-40B4-BE49-F238E27FC236}">
                  <a16:creationId xmlns:a16="http://schemas.microsoft.com/office/drawing/2014/main" id="{15446729-5223-427C-90F8-79B9D2EC6B0D}"/>
                </a:ext>
              </a:extLst>
            </p:cNvPr>
            <p:cNvSpPr>
              <a:spLocks noEditPoints="1"/>
            </p:cNvSpPr>
            <p:nvPr/>
          </p:nvSpPr>
          <p:spPr bwMode="auto">
            <a:xfrm>
              <a:off x="5141912" y="2077130"/>
              <a:ext cx="257175" cy="444500"/>
            </a:xfrm>
            <a:custGeom>
              <a:avLst/>
              <a:gdLst>
                <a:gd name="T0" fmla="*/ 60 w 68"/>
                <a:gd name="T1" fmla="*/ 0 h 118"/>
                <a:gd name="T2" fmla="*/ 8 w 68"/>
                <a:gd name="T3" fmla="*/ 0 h 118"/>
                <a:gd name="T4" fmla="*/ 0 w 68"/>
                <a:gd name="T5" fmla="*/ 8 h 118"/>
                <a:gd name="T6" fmla="*/ 0 w 68"/>
                <a:gd name="T7" fmla="*/ 111 h 118"/>
                <a:gd name="T8" fmla="*/ 8 w 68"/>
                <a:gd name="T9" fmla="*/ 118 h 118"/>
                <a:gd name="T10" fmla="*/ 60 w 68"/>
                <a:gd name="T11" fmla="*/ 118 h 118"/>
                <a:gd name="T12" fmla="*/ 68 w 68"/>
                <a:gd name="T13" fmla="*/ 111 h 118"/>
                <a:gd name="T14" fmla="*/ 68 w 68"/>
                <a:gd name="T15" fmla="*/ 8 h 118"/>
                <a:gd name="T16" fmla="*/ 60 w 68"/>
                <a:gd name="T17" fmla="*/ 0 h 118"/>
                <a:gd name="T18" fmla="*/ 23 w 68"/>
                <a:gd name="T19" fmla="*/ 8 h 118"/>
                <a:gd name="T20" fmla="*/ 45 w 68"/>
                <a:gd name="T21" fmla="*/ 8 h 118"/>
                <a:gd name="T22" fmla="*/ 45 w 68"/>
                <a:gd name="T23" fmla="*/ 11 h 118"/>
                <a:gd name="T24" fmla="*/ 23 w 68"/>
                <a:gd name="T25" fmla="*/ 11 h 118"/>
                <a:gd name="T26" fmla="*/ 23 w 68"/>
                <a:gd name="T27" fmla="*/ 8 h 118"/>
                <a:gd name="T28" fmla="*/ 34 w 68"/>
                <a:gd name="T29" fmla="*/ 113 h 118"/>
                <a:gd name="T30" fmla="*/ 30 w 68"/>
                <a:gd name="T31" fmla="*/ 109 h 118"/>
                <a:gd name="T32" fmla="*/ 34 w 68"/>
                <a:gd name="T33" fmla="*/ 105 h 118"/>
                <a:gd name="T34" fmla="*/ 38 w 68"/>
                <a:gd name="T35" fmla="*/ 109 h 118"/>
                <a:gd name="T36" fmla="*/ 34 w 68"/>
                <a:gd name="T37" fmla="*/ 113 h 118"/>
                <a:gd name="T38" fmla="*/ 63 w 68"/>
                <a:gd name="T39" fmla="*/ 99 h 118"/>
                <a:gd name="T40" fmla="*/ 6 w 68"/>
                <a:gd name="T41" fmla="*/ 99 h 118"/>
                <a:gd name="T42" fmla="*/ 6 w 68"/>
                <a:gd name="T43" fmla="*/ 19 h 118"/>
                <a:gd name="T44" fmla="*/ 63 w 68"/>
                <a:gd name="T45" fmla="*/ 19 h 118"/>
                <a:gd name="T46" fmla="*/ 63 w 68"/>
                <a:gd name="T47" fmla="*/ 99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8" h="118">
                  <a:moveTo>
                    <a:pt x="60" y="0"/>
                  </a:moveTo>
                  <a:cubicBezTo>
                    <a:pt x="8" y="0"/>
                    <a:pt x="8" y="0"/>
                    <a:pt x="8" y="0"/>
                  </a:cubicBezTo>
                  <a:cubicBezTo>
                    <a:pt x="4" y="0"/>
                    <a:pt x="0" y="4"/>
                    <a:pt x="0" y="8"/>
                  </a:cubicBezTo>
                  <a:cubicBezTo>
                    <a:pt x="0" y="111"/>
                    <a:pt x="0" y="111"/>
                    <a:pt x="0" y="111"/>
                  </a:cubicBezTo>
                  <a:cubicBezTo>
                    <a:pt x="0" y="115"/>
                    <a:pt x="4" y="118"/>
                    <a:pt x="8" y="118"/>
                  </a:cubicBezTo>
                  <a:cubicBezTo>
                    <a:pt x="60" y="118"/>
                    <a:pt x="60" y="118"/>
                    <a:pt x="60" y="118"/>
                  </a:cubicBezTo>
                  <a:cubicBezTo>
                    <a:pt x="65" y="118"/>
                    <a:pt x="68" y="115"/>
                    <a:pt x="68" y="111"/>
                  </a:cubicBezTo>
                  <a:cubicBezTo>
                    <a:pt x="68" y="8"/>
                    <a:pt x="68" y="8"/>
                    <a:pt x="68" y="8"/>
                  </a:cubicBezTo>
                  <a:cubicBezTo>
                    <a:pt x="68" y="4"/>
                    <a:pt x="65" y="0"/>
                    <a:pt x="60" y="0"/>
                  </a:cubicBezTo>
                  <a:close/>
                  <a:moveTo>
                    <a:pt x="23" y="8"/>
                  </a:moveTo>
                  <a:cubicBezTo>
                    <a:pt x="45" y="8"/>
                    <a:pt x="45" y="8"/>
                    <a:pt x="45" y="8"/>
                  </a:cubicBezTo>
                  <a:cubicBezTo>
                    <a:pt x="45" y="11"/>
                    <a:pt x="45" y="11"/>
                    <a:pt x="45" y="11"/>
                  </a:cubicBezTo>
                  <a:cubicBezTo>
                    <a:pt x="23" y="11"/>
                    <a:pt x="23" y="11"/>
                    <a:pt x="23" y="11"/>
                  </a:cubicBezTo>
                  <a:lnTo>
                    <a:pt x="23" y="8"/>
                  </a:lnTo>
                  <a:close/>
                  <a:moveTo>
                    <a:pt x="34" y="113"/>
                  </a:moveTo>
                  <a:cubicBezTo>
                    <a:pt x="32" y="113"/>
                    <a:pt x="30" y="112"/>
                    <a:pt x="30" y="109"/>
                  </a:cubicBezTo>
                  <a:cubicBezTo>
                    <a:pt x="30" y="107"/>
                    <a:pt x="32" y="105"/>
                    <a:pt x="34" y="105"/>
                  </a:cubicBezTo>
                  <a:cubicBezTo>
                    <a:pt x="36" y="105"/>
                    <a:pt x="38" y="107"/>
                    <a:pt x="38" y="109"/>
                  </a:cubicBezTo>
                  <a:cubicBezTo>
                    <a:pt x="38" y="112"/>
                    <a:pt x="36" y="113"/>
                    <a:pt x="34" y="113"/>
                  </a:cubicBezTo>
                  <a:close/>
                  <a:moveTo>
                    <a:pt x="63" y="99"/>
                  </a:moveTo>
                  <a:cubicBezTo>
                    <a:pt x="6" y="99"/>
                    <a:pt x="6" y="99"/>
                    <a:pt x="6" y="99"/>
                  </a:cubicBezTo>
                  <a:cubicBezTo>
                    <a:pt x="6" y="19"/>
                    <a:pt x="6" y="19"/>
                    <a:pt x="6" y="19"/>
                  </a:cubicBezTo>
                  <a:cubicBezTo>
                    <a:pt x="63" y="19"/>
                    <a:pt x="63" y="19"/>
                    <a:pt x="63" y="19"/>
                  </a:cubicBezTo>
                  <a:lnTo>
                    <a:pt x="63" y="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44" name="CuadroTexto 243">
            <a:extLst>
              <a:ext uri="{FF2B5EF4-FFF2-40B4-BE49-F238E27FC236}">
                <a16:creationId xmlns:a16="http://schemas.microsoft.com/office/drawing/2014/main" id="{3B7BC62C-682E-424D-996B-EE7E7B795B3A}"/>
              </a:ext>
            </a:extLst>
          </p:cNvPr>
          <p:cNvSpPr txBox="1"/>
          <p:nvPr/>
        </p:nvSpPr>
        <p:spPr>
          <a:xfrm>
            <a:off x="497563" y="2381271"/>
            <a:ext cx="1397000" cy="338554"/>
          </a:xfrm>
          <a:prstGeom prst="rect">
            <a:avLst/>
          </a:prstGeom>
          <a:noFill/>
        </p:spPr>
        <p:txBody>
          <a:bodyPr wrap="square" rtlCol="0">
            <a:spAutoFit/>
          </a:bodyPr>
          <a:lstStyle/>
          <a:p>
            <a:pPr algn="ctr"/>
            <a:r>
              <a:rPr lang="es-CO" sz="1600" dirty="0"/>
              <a:t>Donec fringilla</a:t>
            </a:r>
            <a:endParaRPr lang="en-US" sz="1600" dirty="0"/>
          </a:p>
        </p:txBody>
      </p:sp>
      <p:sp>
        <p:nvSpPr>
          <p:cNvPr id="246" name="CuadroTexto 245">
            <a:extLst>
              <a:ext uri="{FF2B5EF4-FFF2-40B4-BE49-F238E27FC236}">
                <a16:creationId xmlns:a16="http://schemas.microsoft.com/office/drawing/2014/main" id="{FE30686A-946D-46CE-B237-04808D78C53A}"/>
              </a:ext>
            </a:extLst>
          </p:cNvPr>
          <p:cNvSpPr txBox="1"/>
          <p:nvPr/>
        </p:nvSpPr>
        <p:spPr>
          <a:xfrm>
            <a:off x="2422694" y="2374398"/>
            <a:ext cx="1397000" cy="338554"/>
          </a:xfrm>
          <a:prstGeom prst="rect">
            <a:avLst/>
          </a:prstGeom>
          <a:noFill/>
        </p:spPr>
        <p:txBody>
          <a:bodyPr wrap="square" rtlCol="0">
            <a:spAutoFit/>
          </a:bodyPr>
          <a:lstStyle/>
          <a:p>
            <a:pPr algn="ctr"/>
            <a:r>
              <a:rPr lang="es-CO" sz="1600" dirty="0"/>
              <a:t>Donec fringilla</a:t>
            </a:r>
            <a:endParaRPr lang="en-US" sz="1600" dirty="0"/>
          </a:p>
        </p:txBody>
      </p:sp>
      <p:sp>
        <p:nvSpPr>
          <p:cNvPr id="247" name="CuadroTexto 246">
            <a:extLst>
              <a:ext uri="{FF2B5EF4-FFF2-40B4-BE49-F238E27FC236}">
                <a16:creationId xmlns:a16="http://schemas.microsoft.com/office/drawing/2014/main" id="{132CFB48-454B-42FA-9667-579A1248C911}"/>
              </a:ext>
            </a:extLst>
          </p:cNvPr>
          <p:cNvSpPr txBox="1"/>
          <p:nvPr/>
        </p:nvSpPr>
        <p:spPr>
          <a:xfrm>
            <a:off x="4310231" y="2388258"/>
            <a:ext cx="1397000" cy="338554"/>
          </a:xfrm>
          <a:prstGeom prst="rect">
            <a:avLst/>
          </a:prstGeom>
          <a:noFill/>
        </p:spPr>
        <p:txBody>
          <a:bodyPr wrap="square" rtlCol="0">
            <a:spAutoFit/>
          </a:bodyPr>
          <a:lstStyle/>
          <a:p>
            <a:pPr algn="ctr"/>
            <a:r>
              <a:rPr lang="es-CO" sz="1600" dirty="0"/>
              <a:t>Donec fringilla</a:t>
            </a:r>
            <a:endParaRPr lang="en-US" sz="1600" dirty="0"/>
          </a:p>
        </p:txBody>
      </p:sp>
      <p:sp>
        <p:nvSpPr>
          <p:cNvPr id="248" name="CuadroTexto 247">
            <a:extLst>
              <a:ext uri="{FF2B5EF4-FFF2-40B4-BE49-F238E27FC236}">
                <a16:creationId xmlns:a16="http://schemas.microsoft.com/office/drawing/2014/main" id="{7DF6A08C-E3F6-4A6C-8574-E79DB980FEA8}"/>
              </a:ext>
            </a:extLst>
          </p:cNvPr>
          <p:cNvSpPr txBox="1"/>
          <p:nvPr/>
        </p:nvSpPr>
        <p:spPr>
          <a:xfrm>
            <a:off x="491889" y="3950233"/>
            <a:ext cx="1397000" cy="338554"/>
          </a:xfrm>
          <a:prstGeom prst="rect">
            <a:avLst/>
          </a:prstGeom>
          <a:noFill/>
        </p:spPr>
        <p:txBody>
          <a:bodyPr wrap="square" rtlCol="0">
            <a:spAutoFit/>
          </a:bodyPr>
          <a:lstStyle/>
          <a:p>
            <a:pPr algn="ctr"/>
            <a:r>
              <a:rPr lang="es-CO" sz="1600" dirty="0"/>
              <a:t>Donec fringilla</a:t>
            </a:r>
            <a:endParaRPr lang="en-US" sz="1600" dirty="0"/>
          </a:p>
        </p:txBody>
      </p:sp>
      <p:sp>
        <p:nvSpPr>
          <p:cNvPr id="249" name="CuadroTexto 248">
            <a:extLst>
              <a:ext uri="{FF2B5EF4-FFF2-40B4-BE49-F238E27FC236}">
                <a16:creationId xmlns:a16="http://schemas.microsoft.com/office/drawing/2014/main" id="{BD34C5AB-8773-48CD-80DB-379A2E422B20}"/>
              </a:ext>
            </a:extLst>
          </p:cNvPr>
          <p:cNvSpPr txBox="1"/>
          <p:nvPr/>
        </p:nvSpPr>
        <p:spPr>
          <a:xfrm>
            <a:off x="2417020" y="3943360"/>
            <a:ext cx="1397000" cy="338554"/>
          </a:xfrm>
          <a:prstGeom prst="rect">
            <a:avLst/>
          </a:prstGeom>
          <a:noFill/>
        </p:spPr>
        <p:txBody>
          <a:bodyPr wrap="square" rtlCol="0">
            <a:spAutoFit/>
          </a:bodyPr>
          <a:lstStyle/>
          <a:p>
            <a:pPr algn="ctr"/>
            <a:r>
              <a:rPr lang="es-CO" sz="1600" dirty="0"/>
              <a:t>Donec fringilla</a:t>
            </a:r>
            <a:endParaRPr lang="en-US" sz="1600" dirty="0"/>
          </a:p>
        </p:txBody>
      </p:sp>
      <p:sp>
        <p:nvSpPr>
          <p:cNvPr id="250" name="CuadroTexto 249">
            <a:extLst>
              <a:ext uri="{FF2B5EF4-FFF2-40B4-BE49-F238E27FC236}">
                <a16:creationId xmlns:a16="http://schemas.microsoft.com/office/drawing/2014/main" id="{0007E327-756D-4CD7-AF22-BB17D044EA02}"/>
              </a:ext>
            </a:extLst>
          </p:cNvPr>
          <p:cNvSpPr txBox="1"/>
          <p:nvPr/>
        </p:nvSpPr>
        <p:spPr>
          <a:xfrm>
            <a:off x="4304557" y="3957220"/>
            <a:ext cx="1397000" cy="338554"/>
          </a:xfrm>
          <a:prstGeom prst="rect">
            <a:avLst/>
          </a:prstGeom>
          <a:noFill/>
        </p:spPr>
        <p:txBody>
          <a:bodyPr wrap="square" rtlCol="0">
            <a:spAutoFit/>
          </a:bodyPr>
          <a:lstStyle/>
          <a:p>
            <a:pPr algn="ctr"/>
            <a:r>
              <a:rPr lang="es-CO" sz="1600" dirty="0"/>
              <a:t>Donec fringilla</a:t>
            </a:r>
            <a:endParaRPr lang="en-US" sz="1600" dirty="0"/>
          </a:p>
        </p:txBody>
      </p:sp>
      <p:sp>
        <p:nvSpPr>
          <p:cNvPr id="251" name="CuadroTexto 250">
            <a:extLst>
              <a:ext uri="{FF2B5EF4-FFF2-40B4-BE49-F238E27FC236}">
                <a16:creationId xmlns:a16="http://schemas.microsoft.com/office/drawing/2014/main" id="{84E8F5FD-8A51-4DEE-B522-427FC7CD35F6}"/>
              </a:ext>
            </a:extLst>
          </p:cNvPr>
          <p:cNvSpPr txBox="1"/>
          <p:nvPr/>
        </p:nvSpPr>
        <p:spPr>
          <a:xfrm>
            <a:off x="549951" y="5411386"/>
            <a:ext cx="1397000" cy="338554"/>
          </a:xfrm>
          <a:prstGeom prst="rect">
            <a:avLst/>
          </a:prstGeom>
          <a:noFill/>
        </p:spPr>
        <p:txBody>
          <a:bodyPr wrap="square" rtlCol="0">
            <a:spAutoFit/>
          </a:bodyPr>
          <a:lstStyle/>
          <a:p>
            <a:pPr algn="ctr"/>
            <a:r>
              <a:rPr lang="es-CO" sz="1600" dirty="0"/>
              <a:t>Donec fringilla</a:t>
            </a:r>
            <a:endParaRPr lang="en-US" sz="1600" dirty="0"/>
          </a:p>
        </p:txBody>
      </p:sp>
      <p:sp>
        <p:nvSpPr>
          <p:cNvPr id="252" name="CuadroTexto 251">
            <a:extLst>
              <a:ext uri="{FF2B5EF4-FFF2-40B4-BE49-F238E27FC236}">
                <a16:creationId xmlns:a16="http://schemas.microsoft.com/office/drawing/2014/main" id="{B7DCD082-5EA6-4713-BD5E-88BEE8BE797D}"/>
              </a:ext>
            </a:extLst>
          </p:cNvPr>
          <p:cNvSpPr txBox="1"/>
          <p:nvPr/>
        </p:nvSpPr>
        <p:spPr>
          <a:xfrm>
            <a:off x="2475082" y="5404513"/>
            <a:ext cx="1397000" cy="338554"/>
          </a:xfrm>
          <a:prstGeom prst="rect">
            <a:avLst/>
          </a:prstGeom>
          <a:noFill/>
        </p:spPr>
        <p:txBody>
          <a:bodyPr wrap="square" rtlCol="0">
            <a:spAutoFit/>
          </a:bodyPr>
          <a:lstStyle/>
          <a:p>
            <a:pPr algn="ctr"/>
            <a:r>
              <a:rPr lang="es-CO" sz="1600" dirty="0"/>
              <a:t>Donec fringilla</a:t>
            </a:r>
            <a:endParaRPr lang="en-US" sz="1600" dirty="0"/>
          </a:p>
        </p:txBody>
      </p:sp>
      <p:sp>
        <p:nvSpPr>
          <p:cNvPr id="253" name="CuadroTexto 252">
            <a:extLst>
              <a:ext uri="{FF2B5EF4-FFF2-40B4-BE49-F238E27FC236}">
                <a16:creationId xmlns:a16="http://schemas.microsoft.com/office/drawing/2014/main" id="{2B3E059C-1E59-47EC-B38E-2A25C905662C}"/>
              </a:ext>
            </a:extLst>
          </p:cNvPr>
          <p:cNvSpPr txBox="1"/>
          <p:nvPr/>
        </p:nvSpPr>
        <p:spPr>
          <a:xfrm>
            <a:off x="4362619" y="5418373"/>
            <a:ext cx="1397000" cy="338554"/>
          </a:xfrm>
          <a:prstGeom prst="rect">
            <a:avLst/>
          </a:prstGeom>
          <a:noFill/>
        </p:spPr>
        <p:txBody>
          <a:bodyPr wrap="square" rtlCol="0">
            <a:spAutoFit/>
          </a:bodyPr>
          <a:lstStyle/>
          <a:p>
            <a:pPr algn="ctr"/>
            <a:r>
              <a:rPr lang="es-CO" sz="1600" dirty="0"/>
              <a:t>Donec fringilla</a:t>
            </a:r>
            <a:endParaRPr lang="en-US" sz="1600" dirty="0"/>
          </a:p>
        </p:txBody>
      </p:sp>
    </p:spTree>
    <p:extLst>
      <p:ext uri="{BB962C8B-B14F-4D97-AF65-F5344CB8AC3E}">
        <p14:creationId xmlns:p14="http://schemas.microsoft.com/office/powerpoint/2010/main" val="3263242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C4FAF7-8E22-47AB-97F7-42F39B847FFA}"/>
              </a:ext>
            </a:extLst>
          </p:cNvPr>
          <p:cNvSpPr>
            <a:spLocks noGrp="1"/>
          </p:cNvSpPr>
          <p:nvPr>
            <p:ph type="title"/>
          </p:nvPr>
        </p:nvSpPr>
        <p:spPr/>
        <p:txBody>
          <a:bodyPr/>
          <a:lstStyle/>
          <a:p>
            <a:r>
              <a:rPr lang="en-US"/>
              <a:t>Click To Add Title</a:t>
            </a:r>
          </a:p>
        </p:txBody>
      </p:sp>
      <p:sp>
        <p:nvSpPr>
          <p:cNvPr id="3" name="Marcador de texto 2">
            <a:extLst>
              <a:ext uri="{FF2B5EF4-FFF2-40B4-BE49-F238E27FC236}">
                <a16:creationId xmlns:a16="http://schemas.microsoft.com/office/drawing/2014/main" id="{D8973BE1-8220-4178-ADFD-5665A4D9455B}"/>
              </a:ext>
            </a:extLst>
          </p:cNvPr>
          <p:cNvSpPr>
            <a:spLocks noGrp="1"/>
          </p:cNvSpPr>
          <p:nvPr>
            <p:ph type="body" sz="quarter" idx="10"/>
          </p:nvPr>
        </p:nvSpPr>
        <p:spPr/>
        <p:txBody>
          <a:bodyPr/>
          <a:lstStyle/>
          <a:p>
            <a:r>
              <a:rPr lang="en-US" dirty="0"/>
              <a:t>Donec fringilla est orci. Orci varius natoque penatibus et magnis dis. Donec fringilla est orci</a:t>
            </a:r>
          </a:p>
          <a:p>
            <a:endParaRPr lang="en-US" dirty="0"/>
          </a:p>
        </p:txBody>
      </p:sp>
      <p:cxnSp>
        <p:nvCxnSpPr>
          <p:cNvPr id="4" name="Straight Connector 3">
            <a:extLst>
              <a:ext uri="{FF2B5EF4-FFF2-40B4-BE49-F238E27FC236}">
                <a16:creationId xmlns:a16="http://schemas.microsoft.com/office/drawing/2014/main" id="{34D9D300-D657-4192-9781-8B786838502F}"/>
              </a:ext>
            </a:extLst>
          </p:cNvPr>
          <p:cNvCxnSpPr/>
          <p:nvPr/>
        </p:nvCxnSpPr>
        <p:spPr>
          <a:xfrm>
            <a:off x="6525192" y="4030889"/>
            <a:ext cx="756444"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5" name="Straight Connector 4">
            <a:extLst>
              <a:ext uri="{FF2B5EF4-FFF2-40B4-BE49-F238E27FC236}">
                <a16:creationId xmlns:a16="http://schemas.microsoft.com/office/drawing/2014/main" id="{EA57C16C-4648-4914-B77B-EF094549A67F}"/>
              </a:ext>
            </a:extLst>
          </p:cNvPr>
          <p:cNvCxnSpPr/>
          <p:nvPr/>
        </p:nvCxnSpPr>
        <p:spPr>
          <a:xfrm>
            <a:off x="7281635" y="2976789"/>
            <a:ext cx="612775"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6" name="Straight Connector 5">
            <a:extLst>
              <a:ext uri="{FF2B5EF4-FFF2-40B4-BE49-F238E27FC236}">
                <a16:creationId xmlns:a16="http://schemas.microsoft.com/office/drawing/2014/main" id="{283B1FFA-1F70-4158-BAA2-9045AB329E2D}"/>
              </a:ext>
            </a:extLst>
          </p:cNvPr>
          <p:cNvCxnSpPr/>
          <p:nvPr/>
        </p:nvCxnSpPr>
        <p:spPr>
          <a:xfrm>
            <a:off x="6525192" y="4429352"/>
            <a:ext cx="1369219"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18E86329-31B6-448C-97AC-0CA08257F5DB}"/>
              </a:ext>
            </a:extLst>
          </p:cNvPr>
          <p:cNvCxnSpPr/>
          <p:nvPr/>
        </p:nvCxnSpPr>
        <p:spPr>
          <a:xfrm>
            <a:off x="7281635" y="5881914"/>
            <a:ext cx="612775"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7BE9782A-1DE7-4304-A807-6F50D856366D}"/>
              </a:ext>
            </a:extLst>
          </p:cNvPr>
          <p:cNvCxnSpPr/>
          <p:nvPr/>
        </p:nvCxnSpPr>
        <p:spPr>
          <a:xfrm flipH="1" flipV="1">
            <a:off x="7281635" y="2976789"/>
            <a:ext cx="0" cy="105410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9" name="Straight Connector 8">
            <a:extLst>
              <a:ext uri="{FF2B5EF4-FFF2-40B4-BE49-F238E27FC236}">
                <a16:creationId xmlns:a16="http://schemas.microsoft.com/office/drawing/2014/main" id="{D30CB076-F600-4729-9381-D2964B23A10B}"/>
              </a:ext>
            </a:extLst>
          </p:cNvPr>
          <p:cNvCxnSpPr/>
          <p:nvPr/>
        </p:nvCxnSpPr>
        <p:spPr>
          <a:xfrm>
            <a:off x="6525192" y="4838927"/>
            <a:ext cx="756444"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D458C2FA-0A0C-4E3A-9310-122D2A940C2B}"/>
              </a:ext>
            </a:extLst>
          </p:cNvPr>
          <p:cNvCxnSpPr/>
          <p:nvPr/>
        </p:nvCxnSpPr>
        <p:spPr>
          <a:xfrm flipH="1" flipV="1">
            <a:off x="7281635" y="4827814"/>
            <a:ext cx="0" cy="105410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1" name="Straight Connector 11">
            <a:extLst>
              <a:ext uri="{FF2B5EF4-FFF2-40B4-BE49-F238E27FC236}">
                <a16:creationId xmlns:a16="http://schemas.microsoft.com/office/drawing/2014/main" id="{E1EA176E-D253-4E82-B1EF-EB9B261B4119}"/>
              </a:ext>
            </a:extLst>
          </p:cNvPr>
          <p:cNvCxnSpPr/>
          <p:nvPr/>
        </p:nvCxnSpPr>
        <p:spPr>
          <a:xfrm flipH="1">
            <a:off x="5057548" y="4030889"/>
            <a:ext cx="757238"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2" name="Straight Connector 12">
            <a:extLst>
              <a:ext uri="{FF2B5EF4-FFF2-40B4-BE49-F238E27FC236}">
                <a16:creationId xmlns:a16="http://schemas.microsoft.com/office/drawing/2014/main" id="{4F022C70-EE59-4F39-9E9E-F085A54CBC8F}"/>
              </a:ext>
            </a:extLst>
          </p:cNvPr>
          <p:cNvCxnSpPr/>
          <p:nvPr/>
        </p:nvCxnSpPr>
        <p:spPr>
          <a:xfrm flipH="1">
            <a:off x="4444773" y="2976789"/>
            <a:ext cx="612775"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13" name="Straight Connector 13">
            <a:extLst>
              <a:ext uri="{FF2B5EF4-FFF2-40B4-BE49-F238E27FC236}">
                <a16:creationId xmlns:a16="http://schemas.microsoft.com/office/drawing/2014/main" id="{EBDA082B-4CDD-4772-88DD-20B805E8EB4A}"/>
              </a:ext>
            </a:extLst>
          </p:cNvPr>
          <p:cNvCxnSpPr/>
          <p:nvPr/>
        </p:nvCxnSpPr>
        <p:spPr>
          <a:xfrm flipH="1">
            <a:off x="4444773" y="4429352"/>
            <a:ext cx="1370013"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14" name="Straight Connector 14">
            <a:extLst>
              <a:ext uri="{FF2B5EF4-FFF2-40B4-BE49-F238E27FC236}">
                <a16:creationId xmlns:a16="http://schemas.microsoft.com/office/drawing/2014/main" id="{BBAB2FBF-FEC3-4228-B47A-71266C0AA851}"/>
              </a:ext>
            </a:extLst>
          </p:cNvPr>
          <p:cNvCxnSpPr/>
          <p:nvPr/>
        </p:nvCxnSpPr>
        <p:spPr>
          <a:xfrm flipH="1">
            <a:off x="4444773" y="5881914"/>
            <a:ext cx="612775"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15" name="Straight Connector 15">
            <a:extLst>
              <a:ext uri="{FF2B5EF4-FFF2-40B4-BE49-F238E27FC236}">
                <a16:creationId xmlns:a16="http://schemas.microsoft.com/office/drawing/2014/main" id="{3133B64B-84EE-4BE0-B592-21428C187757}"/>
              </a:ext>
            </a:extLst>
          </p:cNvPr>
          <p:cNvCxnSpPr/>
          <p:nvPr/>
        </p:nvCxnSpPr>
        <p:spPr>
          <a:xfrm flipV="1">
            <a:off x="5057548" y="2976789"/>
            <a:ext cx="0" cy="105410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6" name="Straight Connector 16">
            <a:extLst>
              <a:ext uri="{FF2B5EF4-FFF2-40B4-BE49-F238E27FC236}">
                <a16:creationId xmlns:a16="http://schemas.microsoft.com/office/drawing/2014/main" id="{7AD82D5C-F74B-4C81-87CE-9B40752DF947}"/>
              </a:ext>
            </a:extLst>
          </p:cNvPr>
          <p:cNvCxnSpPr/>
          <p:nvPr/>
        </p:nvCxnSpPr>
        <p:spPr>
          <a:xfrm flipH="1">
            <a:off x="5057548" y="4838927"/>
            <a:ext cx="757238"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7" name="Straight Connector 17">
            <a:extLst>
              <a:ext uri="{FF2B5EF4-FFF2-40B4-BE49-F238E27FC236}">
                <a16:creationId xmlns:a16="http://schemas.microsoft.com/office/drawing/2014/main" id="{20D2895B-5AEC-48DF-9699-22DA4DD4F9AF}"/>
              </a:ext>
            </a:extLst>
          </p:cNvPr>
          <p:cNvCxnSpPr/>
          <p:nvPr/>
        </p:nvCxnSpPr>
        <p:spPr>
          <a:xfrm flipV="1">
            <a:off x="5057548" y="4827814"/>
            <a:ext cx="0" cy="105410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grpSp>
        <p:nvGrpSpPr>
          <p:cNvPr id="24" name="Group 23">
            <a:extLst>
              <a:ext uri="{FF2B5EF4-FFF2-40B4-BE49-F238E27FC236}">
                <a16:creationId xmlns:a16="http://schemas.microsoft.com/office/drawing/2014/main" id="{2669B7E2-297B-4171-8A25-4A863B7564B9}"/>
              </a:ext>
            </a:extLst>
          </p:cNvPr>
          <p:cNvGrpSpPr>
            <a:grpSpLocks/>
          </p:cNvGrpSpPr>
          <p:nvPr/>
        </p:nvGrpSpPr>
        <p:grpSpPr bwMode="auto">
          <a:xfrm>
            <a:off x="5124223" y="3500664"/>
            <a:ext cx="2766219" cy="2132806"/>
            <a:chOff x="10070537" y="3323510"/>
            <a:chExt cx="5533238" cy="4265690"/>
          </a:xfrm>
        </p:grpSpPr>
        <p:grpSp>
          <p:nvGrpSpPr>
            <p:cNvPr id="25" name="Group 62">
              <a:extLst>
                <a:ext uri="{FF2B5EF4-FFF2-40B4-BE49-F238E27FC236}">
                  <a16:creationId xmlns:a16="http://schemas.microsoft.com/office/drawing/2014/main" id="{ECD4B604-A71E-41EF-BD20-34683BF217EA}"/>
                </a:ext>
              </a:extLst>
            </p:cNvPr>
            <p:cNvGrpSpPr>
              <a:grpSpLocks/>
            </p:cNvGrpSpPr>
            <p:nvPr/>
          </p:nvGrpSpPr>
          <p:grpSpPr bwMode="auto">
            <a:xfrm>
              <a:off x="10070537" y="3323510"/>
              <a:ext cx="4265896" cy="4265690"/>
              <a:chOff x="10070537" y="3323510"/>
              <a:chExt cx="4265896" cy="4265690"/>
            </a:xfrm>
          </p:grpSpPr>
          <p:sp>
            <p:nvSpPr>
              <p:cNvPr id="33" name="Freeform 13">
                <a:extLst>
                  <a:ext uri="{FF2B5EF4-FFF2-40B4-BE49-F238E27FC236}">
                    <a16:creationId xmlns:a16="http://schemas.microsoft.com/office/drawing/2014/main" id="{2C2F2AA7-5241-4D85-9789-F5572EAC6F86}"/>
                  </a:ext>
                </a:extLst>
              </p:cNvPr>
              <p:cNvSpPr>
                <a:spLocks noChangeArrowheads="1"/>
              </p:cNvSpPr>
              <p:nvPr/>
            </p:nvSpPr>
            <p:spPr bwMode="auto">
              <a:xfrm>
                <a:off x="10070537" y="3323510"/>
                <a:ext cx="4265896" cy="4265690"/>
              </a:xfrm>
              <a:custGeom>
                <a:avLst/>
                <a:gdLst>
                  <a:gd name="T0" fmla="*/ 1536065523 w 4540"/>
                  <a:gd name="T1" fmla="*/ 767826079 h 4540"/>
                  <a:gd name="T2" fmla="*/ 1536065523 w 4540"/>
                  <a:gd name="T3" fmla="*/ 767826079 h 4540"/>
                  <a:gd name="T4" fmla="*/ 768202364 w 4540"/>
                  <a:gd name="T5" fmla="*/ 1535991346 h 4540"/>
                  <a:gd name="T6" fmla="*/ 0 w 4540"/>
                  <a:gd name="T7" fmla="*/ 767826079 h 4540"/>
                  <a:gd name="T8" fmla="*/ 768202364 w 4540"/>
                  <a:gd name="T9" fmla="*/ 0 h 4540"/>
                  <a:gd name="T10" fmla="*/ 1536065523 w 4540"/>
                  <a:gd name="T11" fmla="*/ 767826079 h 45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540" h="4540">
                    <a:moveTo>
                      <a:pt x="4539" y="2269"/>
                    </a:moveTo>
                    <a:lnTo>
                      <a:pt x="4539" y="2269"/>
                    </a:lnTo>
                    <a:cubicBezTo>
                      <a:pt x="4539" y="3523"/>
                      <a:pt x="3523" y="4539"/>
                      <a:pt x="2270" y="4539"/>
                    </a:cubicBezTo>
                    <a:cubicBezTo>
                      <a:pt x="1016" y="4539"/>
                      <a:pt x="0" y="3523"/>
                      <a:pt x="0" y="2269"/>
                    </a:cubicBezTo>
                    <a:cubicBezTo>
                      <a:pt x="0" y="1016"/>
                      <a:pt x="1016" y="0"/>
                      <a:pt x="2270" y="0"/>
                    </a:cubicBezTo>
                    <a:cubicBezTo>
                      <a:pt x="3523" y="0"/>
                      <a:pt x="4539" y="1016"/>
                      <a:pt x="4539" y="2269"/>
                    </a:cubicBezTo>
                  </a:path>
                </a:pathLst>
              </a:custGeom>
              <a:solidFill>
                <a:srgbClr val="00769E"/>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78" tIns="60939" rIns="121878" bIns="60939" anchor="ctr"/>
              <a:lstStyle/>
              <a:p>
                <a:endParaRPr lang="es-MX" sz="900"/>
              </a:p>
            </p:txBody>
          </p:sp>
          <p:sp>
            <p:nvSpPr>
              <p:cNvPr id="34" name="Freeform 14">
                <a:extLst>
                  <a:ext uri="{FF2B5EF4-FFF2-40B4-BE49-F238E27FC236}">
                    <a16:creationId xmlns:a16="http://schemas.microsoft.com/office/drawing/2014/main" id="{E732E58E-4762-4DDB-BEC9-C180DB18ADDE}"/>
                  </a:ext>
                </a:extLst>
              </p:cNvPr>
              <p:cNvSpPr>
                <a:spLocks noChangeArrowheads="1"/>
              </p:cNvSpPr>
              <p:nvPr/>
            </p:nvSpPr>
            <p:spPr bwMode="auto">
              <a:xfrm>
                <a:off x="10542684" y="3791492"/>
                <a:ext cx="3321600" cy="3321439"/>
              </a:xfrm>
              <a:custGeom>
                <a:avLst/>
                <a:gdLst>
                  <a:gd name="T0" fmla="*/ 1194963907 w 3538"/>
                  <a:gd name="T1" fmla="*/ 597284481 h 3538"/>
                  <a:gd name="T2" fmla="*/ 1194963907 w 3538"/>
                  <a:gd name="T3" fmla="*/ 597284481 h 3538"/>
                  <a:gd name="T4" fmla="*/ 597651413 w 3538"/>
                  <a:gd name="T5" fmla="*/ 1194905987 h 3538"/>
                  <a:gd name="T6" fmla="*/ 0 w 3538"/>
                  <a:gd name="T7" fmla="*/ 597284481 h 3538"/>
                  <a:gd name="T8" fmla="*/ 597651413 w 3538"/>
                  <a:gd name="T9" fmla="*/ 0 h 3538"/>
                  <a:gd name="T10" fmla="*/ 1194963907 w 3538"/>
                  <a:gd name="T11" fmla="*/ 597284481 h 353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538" h="3538">
                    <a:moveTo>
                      <a:pt x="3537" y="1768"/>
                    </a:moveTo>
                    <a:lnTo>
                      <a:pt x="3537" y="1768"/>
                    </a:lnTo>
                    <a:cubicBezTo>
                      <a:pt x="3537" y="2745"/>
                      <a:pt x="2745" y="3537"/>
                      <a:pt x="1769" y="3537"/>
                    </a:cubicBezTo>
                    <a:cubicBezTo>
                      <a:pt x="792" y="3537"/>
                      <a:pt x="0" y="2745"/>
                      <a:pt x="0" y="1768"/>
                    </a:cubicBezTo>
                    <a:cubicBezTo>
                      <a:pt x="0" y="792"/>
                      <a:pt x="792" y="0"/>
                      <a:pt x="1769" y="0"/>
                    </a:cubicBezTo>
                    <a:cubicBezTo>
                      <a:pt x="2745" y="0"/>
                      <a:pt x="3537" y="792"/>
                      <a:pt x="3537" y="1768"/>
                    </a:cubicBezTo>
                  </a:path>
                </a:pathLst>
              </a:custGeom>
              <a:solidFill>
                <a:srgbClr val="0087AD"/>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78" tIns="60939" rIns="121878" bIns="60939" anchor="ctr"/>
              <a:lstStyle/>
              <a:p>
                <a:endParaRPr lang="es-MX" sz="900"/>
              </a:p>
            </p:txBody>
          </p:sp>
          <p:sp>
            <p:nvSpPr>
              <p:cNvPr id="35" name="Freeform 15">
                <a:extLst>
                  <a:ext uri="{FF2B5EF4-FFF2-40B4-BE49-F238E27FC236}">
                    <a16:creationId xmlns:a16="http://schemas.microsoft.com/office/drawing/2014/main" id="{776A8EC5-370F-43EF-8D7D-21E488EBBEDF}"/>
                  </a:ext>
                </a:extLst>
              </p:cNvPr>
              <p:cNvSpPr>
                <a:spLocks noChangeArrowheads="1"/>
              </p:cNvSpPr>
              <p:nvPr/>
            </p:nvSpPr>
            <p:spPr bwMode="auto">
              <a:xfrm>
                <a:off x="11010691" y="4263617"/>
                <a:ext cx="2381445" cy="2381333"/>
              </a:xfrm>
              <a:custGeom>
                <a:avLst/>
                <a:gdLst>
                  <a:gd name="T0" fmla="*/ 856843160 w 2536"/>
                  <a:gd name="T1" fmla="*/ 428233348 h 2536"/>
                  <a:gd name="T2" fmla="*/ 856843160 w 2536"/>
                  <a:gd name="T3" fmla="*/ 428233348 h 2536"/>
                  <a:gd name="T4" fmla="*/ 428590610 w 2536"/>
                  <a:gd name="T5" fmla="*/ 856803801 h 2536"/>
                  <a:gd name="T6" fmla="*/ 0 w 2536"/>
                  <a:gd name="T7" fmla="*/ 428233348 h 2536"/>
                  <a:gd name="T8" fmla="*/ 428590610 w 2536"/>
                  <a:gd name="T9" fmla="*/ 0 h 2536"/>
                  <a:gd name="T10" fmla="*/ 856843160 w 2536"/>
                  <a:gd name="T11" fmla="*/ 428233348 h 25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36" h="2536">
                    <a:moveTo>
                      <a:pt x="2535" y="1267"/>
                    </a:moveTo>
                    <a:lnTo>
                      <a:pt x="2535" y="1267"/>
                    </a:lnTo>
                    <a:cubicBezTo>
                      <a:pt x="2535" y="1966"/>
                      <a:pt x="1969" y="2535"/>
                      <a:pt x="1268" y="2535"/>
                    </a:cubicBezTo>
                    <a:cubicBezTo>
                      <a:pt x="569" y="2535"/>
                      <a:pt x="0" y="1966"/>
                      <a:pt x="0" y="1267"/>
                    </a:cubicBezTo>
                    <a:cubicBezTo>
                      <a:pt x="0" y="566"/>
                      <a:pt x="569" y="0"/>
                      <a:pt x="1268" y="0"/>
                    </a:cubicBezTo>
                    <a:cubicBezTo>
                      <a:pt x="1969" y="0"/>
                      <a:pt x="2535" y="566"/>
                      <a:pt x="2535" y="1267"/>
                    </a:cubicBezTo>
                  </a:path>
                </a:pathLst>
              </a:custGeom>
              <a:solidFill>
                <a:srgbClr val="70CAD3"/>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78" tIns="60939" rIns="121878" bIns="60939" anchor="ctr"/>
              <a:lstStyle/>
              <a:p>
                <a:endParaRPr lang="es-MX" sz="900"/>
              </a:p>
            </p:txBody>
          </p:sp>
          <p:sp>
            <p:nvSpPr>
              <p:cNvPr id="36" name="Freeform 16">
                <a:extLst>
                  <a:ext uri="{FF2B5EF4-FFF2-40B4-BE49-F238E27FC236}">
                    <a16:creationId xmlns:a16="http://schemas.microsoft.com/office/drawing/2014/main" id="{59ACBE2C-64F6-4CD1-BBDE-11B240D60F39}"/>
                  </a:ext>
                </a:extLst>
              </p:cNvPr>
              <p:cNvSpPr>
                <a:spLocks noChangeArrowheads="1"/>
              </p:cNvSpPr>
              <p:nvPr/>
            </p:nvSpPr>
            <p:spPr bwMode="auto">
              <a:xfrm>
                <a:off x="11482839" y="4731602"/>
                <a:ext cx="1441293" cy="1445364"/>
              </a:xfrm>
              <a:custGeom>
                <a:avLst/>
                <a:gdLst>
                  <a:gd name="T0" fmla="*/ 518724545 w 1534"/>
                  <a:gd name="T1" fmla="*/ 260672385 h 1537"/>
                  <a:gd name="T2" fmla="*/ 518724545 w 1534"/>
                  <a:gd name="T3" fmla="*/ 260672385 h 1537"/>
                  <a:gd name="T4" fmla="*/ 259531394 w 1534"/>
                  <a:gd name="T5" fmla="*/ 520666756 h 1537"/>
                  <a:gd name="T6" fmla="*/ 0 w 1534"/>
                  <a:gd name="T7" fmla="*/ 260672385 h 1537"/>
                  <a:gd name="T8" fmla="*/ 259531394 w 1534"/>
                  <a:gd name="T9" fmla="*/ 0 h 1537"/>
                  <a:gd name="T10" fmla="*/ 518724545 w 1534"/>
                  <a:gd name="T11" fmla="*/ 260672385 h 153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34" h="1537">
                    <a:moveTo>
                      <a:pt x="1533" y="769"/>
                    </a:moveTo>
                    <a:lnTo>
                      <a:pt x="1533" y="769"/>
                    </a:lnTo>
                    <a:cubicBezTo>
                      <a:pt x="1533" y="1193"/>
                      <a:pt x="1191" y="1536"/>
                      <a:pt x="767" y="1536"/>
                    </a:cubicBezTo>
                    <a:cubicBezTo>
                      <a:pt x="342" y="1536"/>
                      <a:pt x="0" y="1193"/>
                      <a:pt x="0" y="769"/>
                    </a:cubicBezTo>
                    <a:cubicBezTo>
                      <a:pt x="0" y="345"/>
                      <a:pt x="342" y="0"/>
                      <a:pt x="767" y="0"/>
                    </a:cubicBezTo>
                    <a:cubicBezTo>
                      <a:pt x="1191" y="0"/>
                      <a:pt x="1533" y="345"/>
                      <a:pt x="1533" y="769"/>
                    </a:cubicBezTo>
                  </a:path>
                </a:pathLst>
              </a:custGeom>
              <a:solidFill>
                <a:srgbClr val="1AA4BE"/>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78" tIns="60939" rIns="121878" bIns="60939" anchor="ctr"/>
              <a:lstStyle/>
              <a:p>
                <a:endParaRPr lang="es-MX" sz="900"/>
              </a:p>
            </p:txBody>
          </p:sp>
          <p:sp>
            <p:nvSpPr>
              <p:cNvPr id="37" name="Freeform 17">
                <a:extLst>
                  <a:ext uri="{FF2B5EF4-FFF2-40B4-BE49-F238E27FC236}">
                    <a16:creationId xmlns:a16="http://schemas.microsoft.com/office/drawing/2014/main" id="{5C08F9C8-D8F5-402B-8DDC-53F1F55F09F0}"/>
                  </a:ext>
                </a:extLst>
              </p:cNvPr>
              <p:cNvSpPr>
                <a:spLocks noChangeArrowheads="1"/>
              </p:cNvSpPr>
              <p:nvPr/>
            </p:nvSpPr>
            <p:spPr bwMode="auto">
              <a:xfrm>
                <a:off x="11950843" y="5199582"/>
                <a:ext cx="501141" cy="501117"/>
              </a:xfrm>
              <a:custGeom>
                <a:avLst/>
                <a:gdLst>
                  <a:gd name="T0" fmla="*/ 179594884 w 535"/>
                  <a:gd name="T1" fmla="*/ 90129873 h 535"/>
                  <a:gd name="T2" fmla="*/ 179594884 w 535"/>
                  <a:gd name="T3" fmla="*/ 90129873 h 535"/>
                  <a:gd name="T4" fmla="*/ 89460694 w 535"/>
                  <a:gd name="T5" fmla="*/ 179586283 h 535"/>
                  <a:gd name="T6" fmla="*/ 0 w 535"/>
                  <a:gd name="T7" fmla="*/ 90129873 h 535"/>
                  <a:gd name="T8" fmla="*/ 89460694 w 535"/>
                  <a:gd name="T9" fmla="*/ 0 h 535"/>
                  <a:gd name="T10" fmla="*/ 179594884 w 535"/>
                  <a:gd name="T11" fmla="*/ 90129873 h 5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35" h="535">
                    <a:moveTo>
                      <a:pt x="534" y="268"/>
                    </a:moveTo>
                    <a:lnTo>
                      <a:pt x="534" y="268"/>
                    </a:lnTo>
                    <a:cubicBezTo>
                      <a:pt x="534" y="415"/>
                      <a:pt x="412" y="534"/>
                      <a:pt x="266" y="534"/>
                    </a:cubicBezTo>
                    <a:cubicBezTo>
                      <a:pt x="119" y="534"/>
                      <a:pt x="0" y="415"/>
                      <a:pt x="0" y="268"/>
                    </a:cubicBezTo>
                    <a:cubicBezTo>
                      <a:pt x="0" y="121"/>
                      <a:pt x="119" y="0"/>
                      <a:pt x="266" y="0"/>
                    </a:cubicBezTo>
                    <a:cubicBezTo>
                      <a:pt x="412" y="0"/>
                      <a:pt x="534" y="121"/>
                      <a:pt x="534" y="268"/>
                    </a:cubicBezTo>
                  </a:path>
                </a:pathLst>
              </a:custGeom>
              <a:solidFill>
                <a:srgbClr val="33D1AD"/>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78" tIns="60939" rIns="121878" bIns="60939" anchor="ctr"/>
              <a:lstStyle/>
              <a:p>
                <a:endParaRPr lang="es-MX" sz="900"/>
              </a:p>
            </p:txBody>
          </p:sp>
        </p:grpSp>
        <p:grpSp>
          <p:nvGrpSpPr>
            <p:cNvPr id="26" name="Group 68">
              <a:extLst>
                <a:ext uri="{FF2B5EF4-FFF2-40B4-BE49-F238E27FC236}">
                  <a16:creationId xmlns:a16="http://schemas.microsoft.com/office/drawing/2014/main" id="{E7EBC036-F970-4979-BCFA-856DD27B3454}"/>
                </a:ext>
              </a:extLst>
            </p:cNvPr>
            <p:cNvGrpSpPr>
              <a:grpSpLocks/>
            </p:cNvGrpSpPr>
            <p:nvPr/>
          </p:nvGrpSpPr>
          <p:grpSpPr bwMode="auto">
            <a:xfrm>
              <a:off x="12124791" y="3770786"/>
              <a:ext cx="3478984" cy="1689710"/>
              <a:chOff x="12124791" y="3770786"/>
              <a:chExt cx="3478984" cy="1689710"/>
            </a:xfrm>
          </p:grpSpPr>
          <p:sp>
            <p:nvSpPr>
              <p:cNvPr id="27" name="Freeform 18">
                <a:extLst>
                  <a:ext uri="{FF2B5EF4-FFF2-40B4-BE49-F238E27FC236}">
                    <a16:creationId xmlns:a16="http://schemas.microsoft.com/office/drawing/2014/main" id="{A141BCF5-F37E-402C-9EF9-BD73EA3C8276}"/>
                  </a:ext>
                </a:extLst>
              </p:cNvPr>
              <p:cNvSpPr>
                <a:spLocks noChangeArrowheads="1"/>
              </p:cNvSpPr>
              <p:nvPr/>
            </p:nvSpPr>
            <p:spPr bwMode="auto">
              <a:xfrm>
                <a:off x="12124793" y="4118666"/>
                <a:ext cx="2841169" cy="1341829"/>
              </a:xfrm>
              <a:custGeom>
                <a:avLst/>
                <a:gdLst>
                  <a:gd name="T0" fmla="*/ 100219111 w 3023"/>
                  <a:gd name="T1" fmla="*/ 382395930 h 1430"/>
                  <a:gd name="T2" fmla="*/ 1002867807 w 3023"/>
                  <a:gd name="T3" fmla="*/ 0 h 1430"/>
                  <a:gd name="T4" fmla="*/ 1023182683 w 3023"/>
                  <a:gd name="T5" fmla="*/ 48938286 h 1430"/>
                  <a:gd name="T6" fmla="*/ 0 w 3023"/>
                  <a:gd name="T7" fmla="*/ 482298383 h 1430"/>
                  <a:gd name="T8" fmla="*/ 100219111 w 3023"/>
                  <a:gd name="T9" fmla="*/ 382395930 h 14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23" h="1430">
                    <a:moveTo>
                      <a:pt x="296" y="1133"/>
                    </a:moveTo>
                    <a:lnTo>
                      <a:pt x="2962" y="0"/>
                    </a:lnTo>
                    <a:lnTo>
                      <a:pt x="3022" y="145"/>
                    </a:lnTo>
                    <a:lnTo>
                      <a:pt x="0" y="1429"/>
                    </a:lnTo>
                    <a:lnTo>
                      <a:pt x="296" y="1133"/>
                    </a:lnTo>
                  </a:path>
                </a:pathLst>
              </a:custGeom>
              <a:solidFill>
                <a:srgbClr val="515D5D"/>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78" tIns="60939" rIns="121878" bIns="60939" anchor="ctr"/>
              <a:lstStyle/>
              <a:p>
                <a:endParaRPr lang="es-MX" sz="900"/>
              </a:p>
            </p:txBody>
          </p:sp>
          <p:sp>
            <p:nvSpPr>
              <p:cNvPr id="28" name="Freeform 19">
                <a:extLst>
                  <a:ext uri="{FF2B5EF4-FFF2-40B4-BE49-F238E27FC236}">
                    <a16:creationId xmlns:a16="http://schemas.microsoft.com/office/drawing/2014/main" id="{3558A428-AF0A-4C2F-8796-B5D7E741F6C1}"/>
                  </a:ext>
                </a:extLst>
              </p:cNvPr>
              <p:cNvSpPr>
                <a:spLocks noChangeArrowheads="1"/>
              </p:cNvSpPr>
              <p:nvPr/>
            </p:nvSpPr>
            <p:spPr bwMode="auto">
              <a:xfrm>
                <a:off x="12124791" y="4255333"/>
                <a:ext cx="2899153" cy="1205163"/>
              </a:xfrm>
              <a:custGeom>
                <a:avLst/>
                <a:gdLst>
                  <a:gd name="T0" fmla="*/ 141743780 w 3086"/>
                  <a:gd name="T1" fmla="*/ 430563943 h 1285"/>
                  <a:gd name="T2" fmla="*/ 1043629318 w 3086"/>
                  <a:gd name="T3" fmla="*/ 48552594 h 1285"/>
                  <a:gd name="T4" fmla="*/ 1022316880 w 3086"/>
                  <a:gd name="T5" fmla="*/ 0 h 1285"/>
                  <a:gd name="T6" fmla="*/ 0 w 3086"/>
                  <a:gd name="T7" fmla="*/ 432923624 h 1285"/>
                  <a:gd name="T8" fmla="*/ 141743780 w 3086"/>
                  <a:gd name="T9" fmla="*/ 430563943 h 12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86" h="1285">
                    <a:moveTo>
                      <a:pt x="419" y="1277"/>
                    </a:moveTo>
                    <a:lnTo>
                      <a:pt x="3085" y="144"/>
                    </a:lnTo>
                    <a:lnTo>
                      <a:pt x="3022" y="0"/>
                    </a:lnTo>
                    <a:lnTo>
                      <a:pt x="0" y="1284"/>
                    </a:lnTo>
                    <a:lnTo>
                      <a:pt x="419" y="1277"/>
                    </a:lnTo>
                  </a:path>
                </a:pathLst>
              </a:custGeom>
              <a:solidFill>
                <a:srgbClr val="828286"/>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78" tIns="60939" rIns="121878" bIns="60939" anchor="ctr"/>
              <a:lstStyle/>
              <a:p>
                <a:endParaRPr lang="es-MX" sz="900"/>
              </a:p>
            </p:txBody>
          </p:sp>
          <p:sp>
            <p:nvSpPr>
              <p:cNvPr id="29" name="Freeform 20">
                <a:extLst>
                  <a:ext uri="{FF2B5EF4-FFF2-40B4-BE49-F238E27FC236}">
                    <a16:creationId xmlns:a16="http://schemas.microsoft.com/office/drawing/2014/main" id="{F0F75B10-BACA-463C-9717-CEED1C6E778C}"/>
                  </a:ext>
                </a:extLst>
              </p:cNvPr>
              <p:cNvSpPr>
                <a:spLocks noChangeArrowheads="1"/>
              </p:cNvSpPr>
              <p:nvPr/>
            </p:nvSpPr>
            <p:spPr bwMode="auto">
              <a:xfrm>
                <a:off x="12157926" y="4097957"/>
                <a:ext cx="2841169" cy="1341829"/>
              </a:xfrm>
              <a:custGeom>
                <a:avLst/>
                <a:gdLst>
                  <a:gd name="T0" fmla="*/ 100020228 w 3026"/>
                  <a:gd name="T1" fmla="*/ 382395930 h 1430"/>
                  <a:gd name="T2" fmla="*/ 1001556202 w 3026"/>
                  <a:gd name="T3" fmla="*/ 0 h 1430"/>
                  <a:gd name="T4" fmla="*/ 1022168291 w 3026"/>
                  <a:gd name="T5" fmla="*/ 48601422 h 1430"/>
                  <a:gd name="T6" fmla="*/ 0 w 3026"/>
                  <a:gd name="T7" fmla="*/ 482298383 h 1430"/>
                  <a:gd name="T8" fmla="*/ 100020228 w 3026"/>
                  <a:gd name="T9" fmla="*/ 382395930 h 14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26" h="1430">
                    <a:moveTo>
                      <a:pt x="296" y="1133"/>
                    </a:moveTo>
                    <a:lnTo>
                      <a:pt x="2964" y="0"/>
                    </a:lnTo>
                    <a:lnTo>
                      <a:pt x="3025" y="144"/>
                    </a:lnTo>
                    <a:lnTo>
                      <a:pt x="0" y="1429"/>
                    </a:lnTo>
                    <a:lnTo>
                      <a:pt x="296" y="1133"/>
                    </a:lnTo>
                  </a:path>
                </a:pathLst>
              </a:custGeom>
              <a:solidFill>
                <a:srgbClr val="A6A6A6"/>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78" tIns="60939" rIns="121878" bIns="60939" anchor="ctr"/>
              <a:lstStyle/>
              <a:p>
                <a:endParaRPr lang="es-MX" sz="900"/>
              </a:p>
            </p:txBody>
          </p:sp>
          <p:sp>
            <p:nvSpPr>
              <p:cNvPr id="30" name="Freeform 21">
                <a:extLst>
                  <a:ext uri="{FF2B5EF4-FFF2-40B4-BE49-F238E27FC236}">
                    <a16:creationId xmlns:a16="http://schemas.microsoft.com/office/drawing/2014/main" id="{C27422DB-9230-4BFE-BF8C-F27AFE279619}"/>
                  </a:ext>
                </a:extLst>
              </p:cNvPr>
              <p:cNvSpPr>
                <a:spLocks noChangeArrowheads="1"/>
              </p:cNvSpPr>
              <p:nvPr/>
            </p:nvSpPr>
            <p:spPr bwMode="auto">
              <a:xfrm>
                <a:off x="12157924" y="4234626"/>
                <a:ext cx="2899153" cy="1209302"/>
              </a:xfrm>
              <a:custGeom>
                <a:avLst/>
                <a:gdLst>
                  <a:gd name="T0" fmla="*/ 141806968 w 3089"/>
                  <a:gd name="T1" fmla="*/ 433191536 h 1286"/>
                  <a:gd name="T2" fmla="*/ 1042615758 w 3089"/>
                  <a:gd name="T3" fmla="*/ 49149757 h 1286"/>
                  <a:gd name="T4" fmla="*/ 1021344666 w 3089"/>
                  <a:gd name="T5" fmla="*/ 0 h 1286"/>
                  <a:gd name="T6" fmla="*/ 0 w 3089"/>
                  <a:gd name="T7" fmla="*/ 435565003 h 1286"/>
                  <a:gd name="T8" fmla="*/ 141806968 w 3089"/>
                  <a:gd name="T9" fmla="*/ 433191536 h 128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89" h="1286">
                    <a:moveTo>
                      <a:pt x="420" y="1278"/>
                    </a:moveTo>
                    <a:lnTo>
                      <a:pt x="3088" y="145"/>
                    </a:lnTo>
                    <a:lnTo>
                      <a:pt x="3025" y="0"/>
                    </a:lnTo>
                    <a:lnTo>
                      <a:pt x="0" y="1285"/>
                    </a:lnTo>
                    <a:lnTo>
                      <a:pt x="420" y="1278"/>
                    </a:lnTo>
                  </a:path>
                </a:pathLst>
              </a:custGeom>
              <a:solidFill>
                <a:srgbClr val="7F7F7F"/>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78" tIns="60939" rIns="121878" bIns="60939" anchor="ctr"/>
              <a:lstStyle/>
              <a:p>
                <a:endParaRPr lang="es-MX" sz="900"/>
              </a:p>
            </p:txBody>
          </p:sp>
          <p:sp>
            <p:nvSpPr>
              <p:cNvPr id="31" name="Freeform 22">
                <a:extLst>
                  <a:ext uri="{FF2B5EF4-FFF2-40B4-BE49-F238E27FC236}">
                    <a16:creationId xmlns:a16="http://schemas.microsoft.com/office/drawing/2014/main" id="{295977FA-8A62-41A9-95F8-3516C703E752}"/>
                  </a:ext>
                </a:extLst>
              </p:cNvPr>
              <p:cNvSpPr>
                <a:spLocks noChangeArrowheads="1"/>
              </p:cNvSpPr>
              <p:nvPr/>
            </p:nvSpPr>
            <p:spPr bwMode="auto">
              <a:xfrm>
                <a:off x="14560081" y="3770786"/>
                <a:ext cx="820046" cy="604652"/>
              </a:xfrm>
              <a:custGeom>
                <a:avLst/>
                <a:gdLst>
                  <a:gd name="T0" fmla="*/ 0 w 875"/>
                  <a:gd name="T1" fmla="*/ 217275687 h 644"/>
                  <a:gd name="T2" fmla="*/ 0 w 875"/>
                  <a:gd name="T3" fmla="*/ 217275687 h 644"/>
                  <a:gd name="T4" fmla="*/ 109080176 w 875"/>
                  <a:gd name="T5" fmla="*/ 79746463 h 644"/>
                  <a:gd name="T6" fmla="*/ 294247500 w 875"/>
                  <a:gd name="T7" fmla="*/ 0 h 644"/>
                  <a:gd name="T8" fmla="*/ 207723744 w 875"/>
                  <a:gd name="T9" fmla="*/ 129419001 h 644"/>
                  <a:gd name="T10" fmla="*/ 0 w 875"/>
                  <a:gd name="T11" fmla="*/ 217275687 h 64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75" h="644">
                    <a:moveTo>
                      <a:pt x="0" y="643"/>
                    </a:moveTo>
                    <a:lnTo>
                      <a:pt x="0" y="643"/>
                    </a:lnTo>
                    <a:cubicBezTo>
                      <a:pt x="0" y="643"/>
                      <a:pt x="58" y="347"/>
                      <a:pt x="324" y="236"/>
                    </a:cubicBezTo>
                    <a:cubicBezTo>
                      <a:pt x="589" y="122"/>
                      <a:pt x="874" y="0"/>
                      <a:pt x="874" y="0"/>
                    </a:cubicBezTo>
                    <a:cubicBezTo>
                      <a:pt x="617" y="383"/>
                      <a:pt x="617" y="383"/>
                      <a:pt x="617" y="383"/>
                    </a:cubicBezTo>
                    <a:lnTo>
                      <a:pt x="0" y="643"/>
                    </a:lnTo>
                  </a:path>
                </a:pathLst>
              </a:custGeom>
              <a:solidFill>
                <a:srgbClr val="0A5686"/>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78" tIns="60939" rIns="121878" bIns="60939" anchor="ctr"/>
              <a:lstStyle/>
              <a:p>
                <a:endParaRPr lang="es-MX" sz="900"/>
              </a:p>
            </p:txBody>
          </p:sp>
          <p:sp>
            <p:nvSpPr>
              <p:cNvPr id="32" name="Freeform 23">
                <a:extLst>
                  <a:ext uri="{FF2B5EF4-FFF2-40B4-BE49-F238E27FC236}">
                    <a16:creationId xmlns:a16="http://schemas.microsoft.com/office/drawing/2014/main" id="{C8D56564-0A91-421E-A586-9FD1AE412EF3}"/>
                  </a:ext>
                </a:extLst>
              </p:cNvPr>
              <p:cNvSpPr>
                <a:spLocks noChangeArrowheads="1"/>
              </p:cNvSpPr>
              <p:nvPr/>
            </p:nvSpPr>
            <p:spPr bwMode="auto">
              <a:xfrm>
                <a:off x="14597357" y="4218063"/>
                <a:ext cx="1006418" cy="401719"/>
              </a:xfrm>
              <a:custGeom>
                <a:avLst/>
                <a:gdLst>
                  <a:gd name="T0" fmla="*/ 0 w 1071"/>
                  <a:gd name="T1" fmla="*/ 89228658 h 427"/>
                  <a:gd name="T2" fmla="*/ 0 w 1071"/>
                  <a:gd name="T3" fmla="*/ 89228658 h 427"/>
                  <a:gd name="T4" fmla="*/ 176003808 w 1071"/>
                  <a:gd name="T5" fmla="*/ 106531739 h 427"/>
                  <a:gd name="T6" fmla="*/ 362162008 w 1071"/>
                  <a:gd name="T7" fmla="*/ 26802278 h 427"/>
                  <a:gd name="T8" fmla="*/ 209850839 w 1071"/>
                  <a:gd name="T9" fmla="*/ 0 h 427"/>
                  <a:gd name="T10" fmla="*/ 0 w 1071"/>
                  <a:gd name="T11" fmla="*/ 89228658 h 42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71" h="427">
                    <a:moveTo>
                      <a:pt x="0" y="263"/>
                    </a:moveTo>
                    <a:lnTo>
                      <a:pt x="0" y="263"/>
                    </a:lnTo>
                    <a:cubicBezTo>
                      <a:pt x="0" y="263"/>
                      <a:pt x="254" y="426"/>
                      <a:pt x="520" y="314"/>
                    </a:cubicBezTo>
                    <a:cubicBezTo>
                      <a:pt x="786" y="200"/>
                      <a:pt x="1070" y="79"/>
                      <a:pt x="1070" y="79"/>
                    </a:cubicBezTo>
                    <a:cubicBezTo>
                      <a:pt x="620" y="0"/>
                      <a:pt x="620" y="0"/>
                      <a:pt x="620" y="0"/>
                    </a:cubicBezTo>
                    <a:lnTo>
                      <a:pt x="0" y="263"/>
                    </a:lnTo>
                  </a:path>
                </a:pathLst>
              </a:custGeom>
              <a:solidFill>
                <a:schemeClr val="accent1"/>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21878" tIns="60939" rIns="121878" bIns="60939" anchor="ctr"/>
              <a:lstStyle/>
              <a:p>
                <a:endParaRPr lang="es-MX" sz="900"/>
              </a:p>
            </p:txBody>
          </p:sp>
        </p:grpSp>
      </p:grpSp>
      <p:sp>
        <p:nvSpPr>
          <p:cNvPr id="38" name="Freeform 221">
            <a:extLst>
              <a:ext uri="{FF2B5EF4-FFF2-40B4-BE49-F238E27FC236}">
                <a16:creationId xmlns:a16="http://schemas.microsoft.com/office/drawing/2014/main" id="{DE3951B9-5712-4D2D-A276-CCF79163ED32}"/>
              </a:ext>
            </a:extLst>
          </p:cNvPr>
          <p:cNvSpPr>
            <a:spLocks noChangeArrowheads="1"/>
          </p:cNvSpPr>
          <p:nvPr/>
        </p:nvSpPr>
        <p:spPr bwMode="auto">
          <a:xfrm>
            <a:off x="3767704" y="2837883"/>
            <a:ext cx="292894" cy="359569"/>
          </a:xfrm>
          <a:custGeom>
            <a:avLst/>
            <a:gdLst>
              <a:gd name="T0" fmla="*/ 412806 w 501"/>
              <a:gd name="T1" fmla="*/ 0 h 619"/>
              <a:gd name="T2" fmla="*/ 412806 w 501"/>
              <a:gd name="T3" fmla="*/ 0 h 619"/>
              <a:gd name="T4" fmla="*/ 412806 w 501"/>
              <a:gd name="T5" fmla="*/ 0 h 619"/>
              <a:gd name="T6" fmla="*/ 361351 w 501"/>
              <a:gd name="T7" fmla="*/ 0 h 619"/>
              <a:gd name="T8" fmla="*/ 85368 w 501"/>
              <a:gd name="T9" fmla="*/ 0 h 619"/>
              <a:gd name="T10" fmla="*/ 0 w 501"/>
              <a:gd name="T11" fmla="*/ 85809 h 619"/>
              <a:gd name="T12" fmla="*/ 0 w 501"/>
              <a:gd name="T13" fmla="*/ 631970 h 619"/>
              <a:gd name="T14" fmla="*/ 85368 w 501"/>
              <a:gd name="T15" fmla="*/ 716619 h 619"/>
              <a:gd name="T16" fmla="*/ 499343 w 501"/>
              <a:gd name="T17" fmla="*/ 716619 h 619"/>
              <a:gd name="T18" fmla="*/ 584711 w 501"/>
              <a:gd name="T19" fmla="*/ 631970 h 619"/>
              <a:gd name="T20" fmla="*/ 584711 w 501"/>
              <a:gd name="T21" fmla="*/ 170458 h 619"/>
              <a:gd name="T22" fmla="*/ 412806 w 501"/>
              <a:gd name="T23" fmla="*/ 0 h 619"/>
              <a:gd name="T24" fmla="*/ 550797 w 501"/>
              <a:gd name="T25" fmla="*/ 631970 h 619"/>
              <a:gd name="T26" fmla="*/ 550797 w 501"/>
              <a:gd name="T27" fmla="*/ 631970 h 619"/>
              <a:gd name="T28" fmla="*/ 499343 w 501"/>
              <a:gd name="T29" fmla="*/ 682992 h 619"/>
              <a:gd name="T30" fmla="*/ 85368 w 501"/>
              <a:gd name="T31" fmla="*/ 682992 h 619"/>
              <a:gd name="T32" fmla="*/ 33913 w 501"/>
              <a:gd name="T33" fmla="*/ 631970 h 619"/>
              <a:gd name="T34" fmla="*/ 33913 w 501"/>
              <a:gd name="T35" fmla="*/ 85809 h 619"/>
              <a:gd name="T36" fmla="*/ 85368 w 501"/>
              <a:gd name="T37" fmla="*/ 33628 h 619"/>
              <a:gd name="T38" fmla="*/ 361351 w 501"/>
              <a:gd name="T39" fmla="*/ 33628 h 619"/>
              <a:gd name="T40" fmla="*/ 361351 w 501"/>
              <a:gd name="T41" fmla="*/ 136830 h 619"/>
              <a:gd name="T42" fmla="*/ 446719 w 501"/>
              <a:gd name="T43" fmla="*/ 222639 h 619"/>
              <a:gd name="T44" fmla="*/ 550797 w 501"/>
              <a:gd name="T45" fmla="*/ 222639 h 619"/>
              <a:gd name="T46" fmla="*/ 550797 w 501"/>
              <a:gd name="T47" fmla="*/ 631970 h 619"/>
              <a:gd name="T48" fmla="*/ 446719 w 501"/>
              <a:gd name="T49" fmla="*/ 170458 h 619"/>
              <a:gd name="T50" fmla="*/ 446719 w 501"/>
              <a:gd name="T51" fmla="*/ 170458 h 619"/>
              <a:gd name="T52" fmla="*/ 412806 w 501"/>
              <a:gd name="T53" fmla="*/ 136830 h 619"/>
              <a:gd name="T54" fmla="*/ 412806 w 501"/>
              <a:gd name="T55" fmla="*/ 33628 h 619"/>
              <a:gd name="T56" fmla="*/ 550797 w 501"/>
              <a:gd name="T57" fmla="*/ 170458 h 619"/>
              <a:gd name="T58" fmla="*/ 446719 w 501"/>
              <a:gd name="T59" fmla="*/ 170458 h 619"/>
              <a:gd name="T60" fmla="*/ 430347 w 501"/>
              <a:gd name="T61" fmla="*/ 495140 h 619"/>
              <a:gd name="T62" fmla="*/ 430347 w 501"/>
              <a:gd name="T63" fmla="*/ 495140 h 619"/>
              <a:gd name="T64" fmla="*/ 154364 w 501"/>
              <a:gd name="T65" fmla="*/ 495140 h 619"/>
              <a:gd name="T66" fmla="*/ 137992 w 501"/>
              <a:gd name="T67" fmla="*/ 512534 h 619"/>
              <a:gd name="T68" fmla="*/ 154364 w 501"/>
              <a:gd name="T69" fmla="*/ 546161 h 619"/>
              <a:gd name="T70" fmla="*/ 430347 w 501"/>
              <a:gd name="T71" fmla="*/ 546161 h 619"/>
              <a:gd name="T72" fmla="*/ 446719 w 501"/>
              <a:gd name="T73" fmla="*/ 512534 h 619"/>
              <a:gd name="T74" fmla="*/ 430347 w 501"/>
              <a:gd name="T75" fmla="*/ 495140 h 619"/>
              <a:gd name="T76" fmla="*/ 430347 w 501"/>
              <a:gd name="T77" fmla="*/ 358310 h 619"/>
              <a:gd name="T78" fmla="*/ 430347 w 501"/>
              <a:gd name="T79" fmla="*/ 358310 h 619"/>
              <a:gd name="T80" fmla="*/ 154364 w 501"/>
              <a:gd name="T81" fmla="*/ 358310 h 619"/>
              <a:gd name="T82" fmla="*/ 137992 w 501"/>
              <a:gd name="T83" fmla="*/ 375703 h 619"/>
              <a:gd name="T84" fmla="*/ 154364 w 501"/>
              <a:gd name="T85" fmla="*/ 410491 h 619"/>
              <a:gd name="T86" fmla="*/ 430347 w 501"/>
              <a:gd name="T87" fmla="*/ 410491 h 619"/>
              <a:gd name="T88" fmla="*/ 446719 w 501"/>
              <a:gd name="T89" fmla="*/ 375703 h 619"/>
              <a:gd name="T90" fmla="*/ 430347 w 501"/>
              <a:gd name="T91" fmla="*/ 358310 h 61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501" h="619">
                <a:moveTo>
                  <a:pt x="353" y="0"/>
                </a:moveTo>
                <a:lnTo>
                  <a:pt x="353" y="0"/>
                </a:lnTo>
                <a:cubicBezTo>
                  <a:pt x="338" y="0"/>
                  <a:pt x="338" y="0"/>
                  <a:pt x="309" y="0"/>
                </a:cubicBezTo>
                <a:cubicBezTo>
                  <a:pt x="73" y="0"/>
                  <a:pt x="73" y="0"/>
                  <a:pt x="73" y="0"/>
                </a:cubicBezTo>
                <a:cubicBezTo>
                  <a:pt x="29" y="0"/>
                  <a:pt x="0" y="29"/>
                  <a:pt x="0" y="74"/>
                </a:cubicBezTo>
                <a:cubicBezTo>
                  <a:pt x="0" y="545"/>
                  <a:pt x="0" y="545"/>
                  <a:pt x="0" y="545"/>
                </a:cubicBezTo>
                <a:cubicBezTo>
                  <a:pt x="0" y="589"/>
                  <a:pt x="29" y="618"/>
                  <a:pt x="73" y="618"/>
                </a:cubicBezTo>
                <a:cubicBezTo>
                  <a:pt x="427" y="618"/>
                  <a:pt x="427" y="618"/>
                  <a:pt x="427" y="618"/>
                </a:cubicBezTo>
                <a:cubicBezTo>
                  <a:pt x="471" y="618"/>
                  <a:pt x="500" y="589"/>
                  <a:pt x="500" y="545"/>
                </a:cubicBezTo>
                <a:cubicBezTo>
                  <a:pt x="500" y="147"/>
                  <a:pt x="500" y="147"/>
                  <a:pt x="500" y="147"/>
                </a:cubicBezTo>
                <a:lnTo>
                  <a:pt x="353" y="0"/>
                </a:lnTo>
                <a:close/>
                <a:moveTo>
                  <a:pt x="471" y="545"/>
                </a:moveTo>
                <a:lnTo>
                  <a:pt x="471" y="545"/>
                </a:lnTo>
                <a:cubicBezTo>
                  <a:pt x="471" y="559"/>
                  <a:pt x="441" y="589"/>
                  <a:pt x="427" y="589"/>
                </a:cubicBezTo>
                <a:cubicBezTo>
                  <a:pt x="73" y="589"/>
                  <a:pt x="73" y="589"/>
                  <a:pt x="73" y="589"/>
                </a:cubicBezTo>
                <a:cubicBezTo>
                  <a:pt x="59" y="589"/>
                  <a:pt x="29" y="559"/>
                  <a:pt x="29" y="545"/>
                </a:cubicBezTo>
                <a:cubicBezTo>
                  <a:pt x="29" y="74"/>
                  <a:pt x="29" y="74"/>
                  <a:pt x="29" y="74"/>
                </a:cubicBezTo>
                <a:cubicBezTo>
                  <a:pt x="29" y="59"/>
                  <a:pt x="59" y="29"/>
                  <a:pt x="73" y="29"/>
                </a:cubicBezTo>
                <a:cubicBezTo>
                  <a:pt x="309" y="29"/>
                  <a:pt x="309" y="29"/>
                  <a:pt x="309" y="29"/>
                </a:cubicBezTo>
                <a:cubicBezTo>
                  <a:pt x="309" y="88"/>
                  <a:pt x="309" y="118"/>
                  <a:pt x="309" y="118"/>
                </a:cubicBezTo>
                <a:cubicBezTo>
                  <a:pt x="309" y="162"/>
                  <a:pt x="338" y="192"/>
                  <a:pt x="382" y="192"/>
                </a:cubicBezTo>
                <a:cubicBezTo>
                  <a:pt x="382" y="192"/>
                  <a:pt x="427" y="192"/>
                  <a:pt x="471" y="192"/>
                </a:cubicBezTo>
                <a:lnTo>
                  <a:pt x="471" y="545"/>
                </a:lnTo>
                <a:close/>
                <a:moveTo>
                  <a:pt x="382" y="147"/>
                </a:moveTo>
                <a:lnTo>
                  <a:pt x="382" y="147"/>
                </a:lnTo>
                <a:cubicBezTo>
                  <a:pt x="368" y="147"/>
                  <a:pt x="353" y="133"/>
                  <a:pt x="353" y="118"/>
                </a:cubicBezTo>
                <a:cubicBezTo>
                  <a:pt x="353" y="118"/>
                  <a:pt x="353" y="88"/>
                  <a:pt x="353" y="29"/>
                </a:cubicBezTo>
                <a:cubicBezTo>
                  <a:pt x="471" y="147"/>
                  <a:pt x="471" y="147"/>
                  <a:pt x="471" y="147"/>
                </a:cubicBezTo>
                <a:lnTo>
                  <a:pt x="382" y="147"/>
                </a:lnTo>
                <a:close/>
                <a:moveTo>
                  <a:pt x="368" y="427"/>
                </a:moveTo>
                <a:lnTo>
                  <a:pt x="368" y="427"/>
                </a:lnTo>
                <a:cubicBezTo>
                  <a:pt x="132" y="427"/>
                  <a:pt x="132" y="427"/>
                  <a:pt x="132" y="427"/>
                </a:cubicBezTo>
                <a:cubicBezTo>
                  <a:pt x="118" y="427"/>
                  <a:pt x="118" y="442"/>
                  <a:pt x="118" y="442"/>
                </a:cubicBezTo>
                <a:cubicBezTo>
                  <a:pt x="118" y="457"/>
                  <a:pt x="118" y="471"/>
                  <a:pt x="132" y="471"/>
                </a:cubicBezTo>
                <a:cubicBezTo>
                  <a:pt x="368" y="471"/>
                  <a:pt x="368" y="471"/>
                  <a:pt x="368" y="471"/>
                </a:cubicBezTo>
                <a:cubicBezTo>
                  <a:pt x="382" y="471"/>
                  <a:pt x="382" y="457"/>
                  <a:pt x="382" y="442"/>
                </a:cubicBezTo>
                <a:cubicBezTo>
                  <a:pt x="382" y="442"/>
                  <a:pt x="382" y="427"/>
                  <a:pt x="368" y="427"/>
                </a:cubicBezTo>
                <a:close/>
                <a:moveTo>
                  <a:pt x="368" y="309"/>
                </a:moveTo>
                <a:lnTo>
                  <a:pt x="368" y="309"/>
                </a:lnTo>
                <a:cubicBezTo>
                  <a:pt x="132" y="309"/>
                  <a:pt x="132" y="309"/>
                  <a:pt x="132" y="309"/>
                </a:cubicBezTo>
                <a:cubicBezTo>
                  <a:pt x="118" y="309"/>
                  <a:pt x="118" y="324"/>
                  <a:pt x="118" y="324"/>
                </a:cubicBezTo>
                <a:cubicBezTo>
                  <a:pt x="118" y="339"/>
                  <a:pt x="118" y="354"/>
                  <a:pt x="132" y="354"/>
                </a:cubicBezTo>
                <a:cubicBezTo>
                  <a:pt x="368" y="354"/>
                  <a:pt x="368" y="354"/>
                  <a:pt x="368" y="354"/>
                </a:cubicBezTo>
                <a:cubicBezTo>
                  <a:pt x="382" y="354"/>
                  <a:pt x="382" y="339"/>
                  <a:pt x="382" y="324"/>
                </a:cubicBezTo>
                <a:cubicBezTo>
                  <a:pt x="382" y="324"/>
                  <a:pt x="382" y="309"/>
                  <a:pt x="368" y="309"/>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39" name="Freeform 214">
            <a:extLst>
              <a:ext uri="{FF2B5EF4-FFF2-40B4-BE49-F238E27FC236}">
                <a16:creationId xmlns:a16="http://schemas.microsoft.com/office/drawing/2014/main" id="{0910D6A4-7429-4343-8D41-38A25F0F18FA}"/>
              </a:ext>
            </a:extLst>
          </p:cNvPr>
          <p:cNvSpPr>
            <a:spLocks noChangeArrowheads="1"/>
          </p:cNvSpPr>
          <p:nvPr/>
        </p:nvSpPr>
        <p:spPr bwMode="auto">
          <a:xfrm>
            <a:off x="3754210" y="4277745"/>
            <a:ext cx="282575" cy="318294"/>
          </a:xfrm>
          <a:custGeom>
            <a:avLst/>
            <a:gdLst>
              <a:gd name="T0" fmla="*/ 427854 w 545"/>
              <a:gd name="T1" fmla="*/ 378534 h 619"/>
              <a:gd name="T2" fmla="*/ 122541 w 545"/>
              <a:gd name="T3" fmla="*/ 393963 h 619"/>
              <a:gd name="T4" fmla="*/ 427854 w 545"/>
              <a:gd name="T5" fmla="*/ 423794 h 619"/>
              <a:gd name="T6" fmla="*/ 427854 w 545"/>
              <a:gd name="T7" fmla="*/ 378534 h 619"/>
              <a:gd name="T8" fmla="*/ 427854 w 545"/>
              <a:gd name="T9" fmla="*/ 484482 h 619"/>
              <a:gd name="T10" fmla="*/ 122541 w 545"/>
              <a:gd name="T11" fmla="*/ 499912 h 619"/>
              <a:gd name="T12" fmla="*/ 427854 w 545"/>
              <a:gd name="T13" fmla="*/ 515341 h 619"/>
              <a:gd name="T14" fmla="*/ 427854 w 545"/>
              <a:gd name="T15" fmla="*/ 484482 h 619"/>
              <a:gd name="T16" fmla="*/ 489124 w 545"/>
              <a:gd name="T17" fmla="*/ 76118 h 619"/>
              <a:gd name="T18" fmla="*/ 427854 w 545"/>
              <a:gd name="T19" fmla="*/ 29830 h 619"/>
              <a:gd name="T20" fmla="*/ 275197 w 545"/>
              <a:gd name="T21" fmla="*/ 0 h 619"/>
              <a:gd name="T22" fmla="*/ 137079 w 545"/>
              <a:gd name="T23" fmla="*/ 29830 h 619"/>
              <a:gd name="T24" fmla="*/ 75809 w 545"/>
              <a:gd name="T25" fmla="*/ 76118 h 619"/>
              <a:gd name="T26" fmla="*/ 0 w 545"/>
              <a:gd name="T27" fmla="*/ 560601 h 619"/>
              <a:gd name="T28" fmla="*/ 489124 w 545"/>
              <a:gd name="T29" fmla="*/ 635690 h 619"/>
              <a:gd name="T30" fmla="*/ 564934 w 545"/>
              <a:gd name="T31" fmla="*/ 151208 h 619"/>
              <a:gd name="T32" fmla="*/ 183811 w 545"/>
              <a:gd name="T33" fmla="*/ 76118 h 619"/>
              <a:gd name="T34" fmla="*/ 229504 w 545"/>
              <a:gd name="T35" fmla="*/ 76118 h 619"/>
              <a:gd name="T36" fmla="*/ 336468 w 545"/>
              <a:gd name="T37" fmla="*/ 76118 h 619"/>
              <a:gd name="T38" fmla="*/ 382161 w 545"/>
              <a:gd name="T39" fmla="*/ 151208 h 619"/>
              <a:gd name="T40" fmla="*/ 183811 w 545"/>
              <a:gd name="T41" fmla="*/ 76118 h 619"/>
              <a:gd name="T42" fmla="*/ 519240 w 545"/>
              <a:gd name="T43" fmla="*/ 560601 h 619"/>
              <a:gd name="T44" fmla="*/ 75809 w 545"/>
              <a:gd name="T45" fmla="*/ 605860 h 619"/>
              <a:gd name="T46" fmla="*/ 30116 w 545"/>
              <a:gd name="T47" fmla="*/ 151208 h 619"/>
              <a:gd name="T48" fmla="*/ 137079 w 545"/>
              <a:gd name="T49" fmla="*/ 121378 h 619"/>
              <a:gd name="T50" fmla="*/ 427854 w 545"/>
              <a:gd name="T51" fmla="*/ 197496 h 619"/>
              <a:gd name="T52" fmla="*/ 489124 w 545"/>
              <a:gd name="T53" fmla="*/ 121378 h 619"/>
              <a:gd name="T54" fmla="*/ 519240 w 545"/>
              <a:gd name="T55" fmla="*/ 560601 h 619"/>
              <a:gd name="T56" fmla="*/ 427854 w 545"/>
              <a:gd name="T57" fmla="*/ 272586 h 619"/>
              <a:gd name="T58" fmla="*/ 122541 w 545"/>
              <a:gd name="T59" fmla="*/ 303444 h 619"/>
              <a:gd name="T60" fmla="*/ 427854 w 545"/>
              <a:gd name="T61" fmla="*/ 317845 h 619"/>
              <a:gd name="T62" fmla="*/ 427854 w 545"/>
              <a:gd name="T63" fmla="*/ 272586 h 61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45" h="619">
                <a:moveTo>
                  <a:pt x="412" y="368"/>
                </a:moveTo>
                <a:lnTo>
                  <a:pt x="412" y="368"/>
                </a:lnTo>
                <a:cubicBezTo>
                  <a:pt x="132" y="368"/>
                  <a:pt x="132" y="368"/>
                  <a:pt x="132" y="368"/>
                </a:cubicBezTo>
                <a:cubicBezTo>
                  <a:pt x="118" y="368"/>
                  <a:pt x="118" y="383"/>
                  <a:pt x="118" y="383"/>
                </a:cubicBezTo>
                <a:cubicBezTo>
                  <a:pt x="118" y="398"/>
                  <a:pt x="118" y="412"/>
                  <a:pt x="132" y="412"/>
                </a:cubicBezTo>
                <a:cubicBezTo>
                  <a:pt x="412" y="412"/>
                  <a:pt x="412" y="412"/>
                  <a:pt x="412" y="412"/>
                </a:cubicBezTo>
                <a:cubicBezTo>
                  <a:pt x="412" y="412"/>
                  <a:pt x="427" y="398"/>
                  <a:pt x="427" y="383"/>
                </a:cubicBezTo>
                <a:lnTo>
                  <a:pt x="412" y="368"/>
                </a:lnTo>
                <a:close/>
                <a:moveTo>
                  <a:pt x="412" y="471"/>
                </a:moveTo>
                <a:lnTo>
                  <a:pt x="412" y="471"/>
                </a:lnTo>
                <a:cubicBezTo>
                  <a:pt x="132" y="471"/>
                  <a:pt x="132" y="471"/>
                  <a:pt x="132" y="471"/>
                </a:cubicBezTo>
                <a:cubicBezTo>
                  <a:pt x="118" y="471"/>
                  <a:pt x="118" y="471"/>
                  <a:pt x="118" y="486"/>
                </a:cubicBezTo>
                <a:cubicBezTo>
                  <a:pt x="118" y="501"/>
                  <a:pt x="118" y="501"/>
                  <a:pt x="132" y="501"/>
                </a:cubicBezTo>
                <a:cubicBezTo>
                  <a:pt x="412" y="501"/>
                  <a:pt x="412" y="501"/>
                  <a:pt x="412" y="501"/>
                </a:cubicBezTo>
                <a:cubicBezTo>
                  <a:pt x="412" y="501"/>
                  <a:pt x="427" y="501"/>
                  <a:pt x="427" y="486"/>
                </a:cubicBezTo>
                <a:cubicBezTo>
                  <a:pt x="427" y="471"/>
                  <a:pt x="412" y="471"/>
                  <a:pt x="412" y="471"/>
                </a:cubicBezTo>
                <a:close/>
                <a:moveTo>
                  <a:pt x="471" y="74"/>
                </a:moveTo>
                <a:lnTo>
                  <a:pt x="471" y="74"/>
                </a:lnTo>
                <a:cubicBezTo>
                  <a:pt x="412" y="74"/>
                  <a:pt x="412" y="74"/>
                  <a:pt x="412" y="74"/>
                </a:cubicBezTo>
                <a:cubicBezTo>
                  <a:pt x="412" y="29"/>
                  <a:pt x="412" y="29"/>
                  <a:pt x="412" y="29"/>
                </a:cubicBezTo>
                <a:cubicBezTo>
                  <a:pt x="353" y="29"/>
                  <a:pt x="353" y="29"/>
                  <a:pt x="353" y="29"/>
                </a:cubicBezTo>
                <a:cubicBezTo>
                  <a:pt x="339" y="15"/>
                  <a:pt x="309" y="0"/>
                  <a:pt x="265" y="0"/>
                </a:cubicBezTo>
                <a:cubicBezTo>
                  <a:pt x="235" y="0"/>
                  <a:pt x="206" y="15"/>
                  <a:pt x="191" y="29"/>
                </a:cubicBezTo>
                <a:cubicBezTo>
                  <a:pt x="132" y="29"/>
                  <a:pt x="132" y="29"/>
                  <a:pt x="132" y="29"/>
                </a:cubicBezTo>
                <a:cubicBezTo>
                  <a:pt x="132" y="74"/>
                  <a:pt x="132" y="74"/>
                  <a:pt x="132" y="74"/>
                </a:cubicBezTo>
                <a:cubicBezTo>
                  <a:pt x="73" y="74"/>
                  <a:pt x="73" y="74"/>
                  <a:pt x="73" y="74"/>
                </a:cubicBezTo>
                <a:cubicBezTo>
                  <a:pt x="29" y="74"/>
                  <a:pt x="0" y="103"/>
                  <a:pt x="0" y="147"/>
                </a:cubicBezTo>
                <a:cubicBezTo>
                  <a:pt x="0" y="545"/>
                  <a:pt x="0" y="545"/>
                  <a:pt x="0" y="545"/>
                </a:cubicBezTo>
                <a:cubicBezTo>
                  <a:pt x="0" y="589"/>
                  <a:pt x="29" y="618"/>
                  <a:pt x="73" y="618"/>
                </a:cubicBezTo>
                <a:cubicBezTo>
                  <a:pt x="471" y="618"/>
                  <a:pt x="471" y="618"/>
                  <a:pt x="471" y="618"/>
                </a:cubicBezTo>
                <a:cubicBezTo>
                  <a:pt x="515" y="618"/>
                  <a:pt x="544" y="589"/>
                  <a:pt x="544" y="545"/>
                </a:cubicBezTo>
                <a:cubicBezTo>
                  <a:pt x="544" y="147"/>
                  <a:pt x="544" y="147"/>
                  <a:pt x="544" y="147"/>
                </a:cubicBezTo>
                <a:cubicBezTo>
                  <a:pt x="544" y="103"/>
                  <a:pt x="515" y="74"/>
                  <a:pt x="471" y="74"/>
                </a:cubicBezTo>
                <a:close/>
                <a:moveTo>
                  <a:pt x="177" y="74"/>
                </a:moveTo>
                <a:lnTo>
                  <a:pt x="177" y="74"/>
                </a:lnTo>
                <a:cubicBezTo>
                  <a:pt x="221" y="74"/>
                  <a:pt x="221" y="74"/>
                  <a:pt x="221" y="74"/>
                </a:cubicBezTo>
                <a:cubicBezTo>
                  <a:pt x="221" y="59"/>
                  <a:pt x="235" y="29"/>
                  <a:pt x="265" y="29"/>
                </a:cubicBezTo>
                <a:cubicBezTo>
                  <a:pt x="294" y="29"/>
                  <a:pt x="324" y="59"/>
                  <a:pt x="324" y="74"/>
                </a:cubicBezTo>
                <a:cubicBezTo>
                  <a:pt x="368" y="74"/>
                  <a:pt x="368" y="74"/>
                  <a:pt x="368" y="74"/>
                </a:cubicBezTo>
                <a:cubicBezTo>
                  <a:pt x="368" y="147"/>
                  <a:pt x="368" y="147"/>
                  <a:pt x="368" y="147"/>
                </a:cubicBezTo>
                <a:cubicBezTo>
                  <a:pt x="177" y="147"/>
                  <a:pt x="177" y="147"/>
                  <a:pt x="177" y="147"/>
                </a:cubicBezTo>
                <a:lnTo>
                  <a:pt x="177" y="74"/>
                </a:lnTo>
                <a:close/>
                <a:moveTo>
                  <a:pt x="500" y="545"/>
                </a:moveTo>
                <a:lnTo>
                  <a:pt x="500" y="545"/>
                </a:lnTo>
                <a:cubicBezTo>
                  <a:pt x="500" y="559"/>
                  <a:pt x="486" y="589"/>
                  <a:pt x="471" y="589"/>
                </a:cubicBezTo>
                <a:cubicBezTo>
                  <a:pt x="73" y="589"/>
                  <a:pt x="73" y="589"/>
                  <a:pt x="73" y="589"/>
                </a:cubicBezTo>
                <a:cubicBezTo>
                  <a:pt x="59" y="589"/>
                  <a:pt x="29" y="559"/>
                  <a:pt x="29" y="545"/>
                </a:cubicBezTo>
                <a:cubicBezTo>
                  <a:pt x="29" y="147"/>
                  <a:pt x="29" y="147"/>
                  <a:pt x="29" y="147"/>
                </a:cubicBezTo>
                <a:cubicBezTo>
                  <a:pt x="29" y="133"/>
                  <a:pt x="59" y="118"/>
                  <a:pt x="73" y="118"/>
                </a:cubicBezTo>
                <a:cubicBezTo>
                  <a:pt x="132" y="118"/>
                  <a:pt x="132" y="118"/>
                  <a:pt x="132" y="118"/>
                </a:cubicBezTo>
                <a:cubicBezTo>
                  <a:pt x="132" y="192"/>
                  <a:pt x="132" y="192"/>
                  <a:pt x="132" y="192"/>
                </a:cubicBezTo>
                <a:cubicBezTo>
                  <a:pt x="412" y="192"/>
                  <a:pt x="412" y="192"/>
                  <a:pt x="412" y="192"/>
                </a:cubicBezTo>
                <a:cubicBezTo>
                  <a:pt x="412" y="118"/>
                  <a:pt x="412" y="118"/>
                  <a:pt x="412" y="118"/>
                </a:cubicBezTo>
                <a:cubicBezTo>
                  <a:pt x="471" y="118"/>
                  <a:pt x="471" y="118"/>
                  <a:pt x="471" y="118"/>
                </a:cubicBezTo>
                <a:cubicBezTo>
                  <a:pt x="486" y="118"/>
                  <a:pt x="500" y="133"/>
                  <a:pt x="500" y="147"/>
                </a:cubicBezTo>
                <a:lnTo>
                  <a:pt x="500" y="545"/>
                </a:lnTo>
                <a:close/>
                <a:moveTo>
                  <a:pt x="412" y="265"/>
                </a:moveTo>
                <a:lnTo>
                  <a:pt x="412" y="265"/>
                </a:lnTo>
                <a:cubicBezTo>
                  <a:pt x="132" y="265"/>
                  <a:pt x="132" y="265"/>
                  <a:pt x="132" y="265"/>
                </a:cubicBezTo>
                <a:cubicBezTo>
                  <a:pt x="118" y="265"/>
                  <a:pt x="118" y="280"/>
                  <a:pt x="118" y="295"/>
                </a:cubicBezTo>
                <a:cubicBezTo>
                  <a:pt x="118" y="295"/>
                  <a:pt x="118" y="309"/>
                  <a:pt x="132" y="309"/>
                </a:cubicBezTo>
                <a:cubicBezTo>
                  <a:pt x="412" y="309"/>
                  <a:pt x="412" y="309"/>
                  <a:pt x="412" y="309"/>
                </a:cubicBezTo>
                <a:lnTo>
                  <a:pt x="427" y="295"/>
                </a:lnTo>
                <a:cubicBezTo>
                  <a:pt x="427" y="280"/>
                  <a:pt x="412" y="265"/>
                  <a:pt x="412" y="265"/>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40" name="Freeform 177">
            <a:extLst>
              <a:ext uri="{FF2B5EF4-FFF2-40B4-BE49-F238E27FC236}">
                <a16:creationId xmlns:a16="http://schemas.microsoft.com/office/drawing/2014/main" id="{DD806153-B363-43AE-BB25-6CD05C3135ED}"/>
              </a:ext>
            </a:extLst>
          </p:cNvPr>
          <p:cNvSpPr>
            <a:spLocks noChangeArrowheads="1"/>
          </p:cNvSpPr>
          <p:nvPr/>
        </p:nvSpPr>
        <p:spPr bwMode="auto">
          <a:xfrm>
            <a:off x="3743892" y="5789045"/>
            <a:ext cx="303213" cy="303213"/>
          </a:xfrm>
          <a:custGeom>
            <a:avLst/>
            <a:gdLst>
              <a:gd name="T0" fmla="*/ 591217 w 649"/>
              <a:gd name="T1" fmla="*/ 28020 h 649"/>
              <a:gd name="T2" fmla="*/ 591217 w 649"/>
              <a:gd name="T3" fmla="*/ 28020 h 649"/>
              <a:gd name="T4" fmla="*/ 495016 w 649"/>
              <a:gd name="T5" fmla="*/ 28020 h 649"/>
              <a:gd name="T6" fmla="*/ 384805 w 649"/>
              <a:gd name="T7" fmla="*/ 152241 h 649"/>
              <a:gd name="T8" fmla="*/ 165317 w 649"/>
              <a:gd name="T9" fmla="*/ 69115 h 649"/>
              <a:gd name="T10" fmla="*/ 96201 w 649"/>
              <a:gd name="T11" fmla="*/ 83125 h 649"/>
              <a:gd name="T12" fmla="*/ 96201 w 649"/>
              <a:gd name="T13" fmla="*/ 165317 h 649"/>
              <a:gd name="T14" fmla="*/ 247508 w 649"/>
              <a:gd name="T15" fmla="*/ 289538 h 649"/>
              <a:gd name="T16" fmla="*/ 151307 w 649"/>
              <a:gd name="T17" fmla="*/ 385739 h 649"/>
              <a:gd name="T18" fmla="*/ 55106 w 649"/>
              <a:gd name="T19" fmla="*/ 357719 h 649"/>
              <a:gd name="T20" fmla="*/ 27086 w 649"/>
              <a:gd name="T21" fmla="*/ 371729 h 649"/>
              <a:gd name="T22" fmla="*/ 14010 w 649"/>
              <a:gd name="T23" fmla="*/ 412825 h 649"/>
              <a:gd name="T24" fmla="*/ 123287 w 649"/>
              <a:gd name="T25" fmla="*/ 495016 h 649"/>
              <a:gd name="T26" fmla="*/ 206412 w 649"/>
              <a:gd name="T27" fmla="*/ 592151 h 649"/>
              <a:gd name="T28" fmla="*/ 247508 w 649"/>
              <a:gd name="T29" fmla="*/ 578141 h 649"/>
              <a:gd name="T30" fmla="*/ 247508 w 649"/>
              <a:gd name="T31" fmla="*/ 550121 h 649"/>
              <a:gd name="T32" fmla="*/ 233498 w 649"/>
              <a:gd name="T33" fmla="*/ 467930 h 649"/>
              <a:gd name="T34" fmla="*/ 329699 w 649"/>
              <a:gd name="T35" fmla="*/ 371729 h 649"/>
              <a:gd name="T36" fmla="*/ 453920 w 649"/>
              <a:gd name="T37" fmla="*/ 523036 h 649"/>
              <a:gd name="T38" fmla="*/ 536112 w 649"/>
              <a:gd name="T39" fmla="*/ 523036 h 649"/>
              <a:gd name="T40" fmla="*/ 550121 w 649"/>
              <a:gd name="T41" fmla="*/ 453920 h 649"/>
              <a:gd name="T42" fmla="*/ 466996 w 649"/>
              <a:gd name="T43" fmla="*/ 234432 h 649"/>
              <a:gd name="T44" fmla="*/ 577207 w 649"/>
              <a:gd name="T45" fmla="*/ 110211 h 649"/>
              <a:gd name="T46" fmla="*/ 591217 w 649"/>
              <a:gd name="T47" fmla="*/ 28020 h 649"/>
              <a:gd name="T48" fmla="*/ 563197 w 649"/>
              <a:gd name="T49" fmla="*/ 97135 h 649"/>
              <a:gd name="T50" fmla="*/ 563197 w 649"/>
              <a:gd name="T51" fmla="*/ 97135 h 649"/>
              <a:gd name="T52" fmla="*/ 425900 w 649"/>
              <a:gd name="T53" fmla="*/ 234432 h 649"/>
              <a:gd name="T54" fmla="*/ 509026 w 649"/>
              <a:gd name="T55" fmla="*/ 453920 h 649"/>
              <a:gd name="T56" fmla="*/ 509026 w 649"/>
              <a:gd name="T57" fmla="*/ 495016 h 649"/>
              <a:gd name="T58" fmla="*/ 466996 w 649"/>
              <a:gd name="T59" fmla="*/ 495016 h 649"/>
              <a:gd name="T60" fmla="*/ 343709 w 649"/>
              <a:gd name="T61" fmla="*/ 316623 h 649"/>
              <a:gd name="T62" fmla="*/ 192402 w 649"/>
              <a:gd name="T63" fmla="*/ 453920 h 649"/>
              <a:gd name="T64" fmla="*/ 220422 w 649"/>
              <a:gd name="T65" fmla="*/ 550121 h 649"/>
              <a:gd name="T66" fmla="*/ 151307 w 649"/>
              <a:gd name="T67" fmla="*/ 467930 h 649"/>
              <a:gd name="T68" fmla="*/ 55106 w 649"/>
              <a:gd name="T69" fmla="*/ 398815 h 649"/>
              <a:gd name="T70" fmla="*/ 151307 w 649"/>
              <a:gd name="T71" fmla="*/ 426834 h 649"/>
              <a:gd name="T72" fmla="*/ 302614 w 649"/>
              <a:gd name="T73" fmla="*/ 275528 h 649"/>
              <a:gd name="T74" fmla="*/ 123287 w 649"/>
              <a:gd name="T75" fmla="*/ 137297 h 649"/>
              <a:gd name="T76" fmla="*/ 123287 w 649"/>
              <a:gd name="T77" fmla="*/ 110211 h 649"/>
              <a:gd name="T78" fmla="*/ 165317 w 649"/>
              <a:gd name="T79" fmla="*/ 110211 h 649"/>
              <a:gd name="T80" fmla="*/ 384805 w 649"/>
              <a:gd name="T81" fmla="*/ 192402 h 649"/>
              <a:gd name="T82" fmla="*/ 522102 w 649"/>
              <a:gd name="T83" fmla="*/ 55106 h 649"/>
              <a:gd name="T84" fmla="*/ 563197 w 649"/>
              <a:gd name="T85" fmla="*/ 55106 h 649"/>
              <a:gd name="T86" fmla="*/ 563197 w 649"/>
              <a:gd name="T87" fmla="*/ 97135 h 64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649" h="649">
                <a:moveTo>
                  <a:pt x="633" y="30"/>
                </a:moveTo>
                <a:lnTo>
                  <a:pt x="633" y="30"/>
                </a:lnTo>
                <a:cubicBezTo>
                  <a:pt x="603" y="0"/>
                  <a:pt x="559" y="15"/>
                  <a:pt x="530" y="30"/>
                </a:cubicBezTo>
                <a:cubicBezTo>
                  <a:pt x="412" y="163"/>
                  <a:pt x="412" y="163"/>
                  <a:pt x="412" y="163"/>
                </a:cubicBezTo>
                <a:cubicBezTo>
                  <a:pt x="177" y="74"/>
                  <a:pt x="177" y="74"/>
                  <a:pt x="177" y="74"/>
                </a:cubicBezTo>
                <a:cubicBezTo>
                  <a:pt x="162" y="74"/>
                  <a:pt x="132" y="59"/>
                  <a:pt x="103" y="89"/>
                </a:cubicBezTo>
                <a:cubicBezTo>
                  <a:pt x="88" y="104"/>
                  <a:pt x="59" y="133"/>
                  <a:pt x="103" y="177"/>
                </a:cubicBezTo>
                <a:cubicBezTo>
                  <a:pt x="265" y="310"/>
                  <a:pt x="265" y="310"/>
                  <a:pt x="265" y="310"/>
                </a:cubicBezTo>
                <a:cubicBezTo>
                  <a:pt x="162" y="413"/>
                  <a:pt x="162" y="413"/>
                  <a:pt x="162" y="413"/>
                </a:cubicBezTo>
                <a:cubicBezTo>
                  <a:pt x="59" y="383"/>
                  <a:pt x="59" y="383"/>
                  <a:pt x="59" y="383"/>
                </a:cubicBezTo>
                <a:cubicBezTo>
                  <a:pt x="44" y="383"/>
                  <a:pt x="44" y="383"/>
                  <a:pt x="29" y="398"/>
                </a:cubicBezTo>
                <a:cubicBezTo>
                  <a:pt x="29" y="398"/>
                  <a:pt x="0" y="413"/>
                  <a:pt x="15" y="442"/>
                </a:cubicBezTo>
                <a:cubicBezTo>
                  <a:pt x="132" y="530"/>
                  <a:pt x="132" y="530"/>
                  <a:pt x="132" y="530"/>
                </a:cubicBezTo>
                <a:cubicBezTo>
                  <a:pt x="221" y="634"/>
                  <a:pt x="221" y="634"/>
                  <a:pt x="221" y="634"/>
                </a:cubicBezTo>
                <a:cubicBezTo>
                  <a:pt x="236" y="648"/>
                  <a:pt x="250" y="648"/>
                  <a:pt x="265" y="619"/>
                </a:cubicBezTo>
                <a:cubicBezTo>
                  <a:pt x="280" y="619"/>
                  <a:pt x="280" y="604"/>
                  <a:pt x="265" y="589"/>
                </a:cubicBezTo>
                <a:cubicBezTo>
                  <a:pt x="250" y="501"/>
                  <a:pt x="250" y="501"/>
                  <a:pt x="250" y="501"/>
                </a:cubicBezTo>
                <a:cubicBezTo>
                  <a:pt x="353" y="398"/>
                  <a:pt x="353" y="398"/>
                  <a:pt x="353" y="398"/>
                </a:cubicBezTo>
                <a:cubicBezTo>
                  <a:pt x="486" y="560"/>
                  <a:pt x="486" y="560"/>
                  <a:pt x="486" y="560"/>
                </a:cubicBezTo>
                <a:cubicBezTo>
                  <a:pt x="530" y="589"/>
                  <a:pt x="559" y="560"/>
                  <a:pt x="574" y="560"/>
                </a:cubicBezTo>
                <a:cubicBezTo>
                  <a:pt x="589" y="530"/>
                  <a:pt x="589" y="501"/>
                  <a:pt x="589" y="486"/>
                </a:cubicBezTo>
                <a:cubicBezTo>
                  <a:pt x="500" y="251"/>
                  <a:pt x="500" y="251"/>
                  <a:pt x="500" y="251"/>
                </a:cubicBezTo>
                <a:cubicBezTo>
                  <a:pt x="618" y="118"/>
                  <a:pt x="618" y="118"/>
                  <a:pt x="618" y="118"/>
                </a:cubicBezTo>
                <a:cubicBezTo>
                  <a:pt x="648" y="104"/>
                  <a:pt x="648" y="59"/>
                  <a:pt x="633" y="30"/>
                </a:cubicBezTo>
                <a:close/>
                <a:moveTo>
                  <a:pt x="603" y="104"/>
                </a:moveTo>
                <a:lnTo>
                  <a:pt x="603" y="104"/>
                </a:lnTo>
                <a:cubicBezTo>
                  <a:pt x="456" y="251"/>
                  <a:pt x="456" y="251"/>
                  <a:pt x="456" y="251"/>
                </a:cubicBezTo>
                <a:cubicBezTo>
                  <a:pt x="545" y="486"/>
                  <a:pt x="545" y="486"/>
                  <a:pt x="545" y="486"/>
                </a:cubicBezTo>
                <a:cubicBezTo>
                  <a:pt x="545" y="501"/>
                  <a:pt x="545" y="516"/>
                  <a:pt x="545" y="530"/>
                </a:cubicBezTo>
                <a:cubicBezTo>
                  <a:pt x="530" y="545"/>
                  <a:pt x="515" y="530"/>
                  <a:pt x="500" y="530"/>
                </a:cubicBezTo>
                <a:cubicBezTo>
                  <a:pt x="368" y="339"/>
                  <a:pt x="368" y="339"/>
                  <a:pt x="368" y="339"/>
                </a:cubicBezTo>
                <a:cubicBezTo>
                  <a:pt x="206" y="486"/>
                  <a:pt x="206" y="486"/>
                  <a:pt x="206" y="486"/>
                </a:cubicBezTo>
                <a:cubicBezTo>
                  <a:pt x="236" y="589"/>
                  <a:pt x="236" y="589"/>
                  <a:pt x="236" y="589"/>
                </a:cubicBezTo>
                <a:cubicBezTo>
                  <a:pt x="221" y="589"/>
                  <a:pt x="162" y="501"/>
                  <a:pt x="162" y="501"/>
                </a:cubicBezTo>
                <a:cubicBezTo>
                  <a:pt x="162" y="501"/>
                  <a:pt x="73" y="427"/>
                  <a:pt x="59" y="427"/>
                </a:cubicBezTo>
                <a:cubicBezTo>
                  <a:pt x="162" y="457"/>
                  <a:pt x="162" y="457"/>
                  <a:pt x="162" y="457"/>
                </a:cubicBezTo>
                <a:cubicBezTo>
                  <a:pt x="324" y="295"/>
                  <a:pt x="324" y="295"/>
                  <a:pt x="324" y="295"/>
                </a:cubicBezTo>
                <a:cubicBezTo>
                  <a:pt x="132" y="147"/>
                  <a:pt x="132" y="147"/>
                  <a:pt x="132" y="147"/>
                </a:cubicBezTo>
                <a:cubicBezTo>
                  <a:pt x="132" y="147"/>
                  <a:pt x="118" y="133"/>
                  <a:pt x="132" y="118"/>
                </a:cubicBezTo>
                <a:cubicBezTo>
                  <a:pt x="147" y="118"/>
                  <a:pt x="162" y="118"/>
                  <a:pt x="177" y="118"/>
                </a:cubicBezTo>
                <a:cubicBezTo>
                  <a:pt x="412" y="206"/>
                  <a:pt x="412" y="206"/>
                  <a:pt x="412" y="206"/>
                </a:cubicBezTo>
                <a:cubicBezTo>
                  <a:pt x="559" y="59"/>
                  <a:pt x="559" y="59"/>
                  <a:pt x="559" y="59"/>
                </a:cubicBezTo>
                <a:cubicBezTo>
                  <a:pt x="574" y="45"/>
                  <a:pt x="589" y="45"/>
                  <a:pt x="603" y="59"/>
                </a:cubicBezTo>
                <a:cubicBezTo>
                  <a:pt x="603" y="74"/>
                  <a:pt x="618" y="89"/>
                  <a:pt x="603" y="104"/>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41" name="Freeform 185">
            <a:extLst>
              <a:ext uri="{FF2B5EF4-FFF2-40B4-BE49-F238E27FC236}">
                <a16:creationId xmlns:a16="http://schemas.microsoft.com/office/drawing/2014/main" id="{93FD71C1-D3F8-41DB-BDD5-1DAA1EC4536A}"/>
              </a:ext>
            </a:extLst>
          </p:cNvPr>
          <p:cNvSpPr>
            <a:spLocks noChangeArrowheads="1"/>
          </p:cNvSpPr>
          <p:nvPr/>
        </p:nvSpPr>
        <p:spPr bwMode="auto">
          <a:xfrm>
            <a:off x="8273823" y="2899002"/>
            <a:ext cx="350838" cy="268288"/>
          </a:xfrm>
          <a:custGeom>
            <a:avLst/>
            <a:gdLst>
              <a:gd name="T0" fmla="*/ 618257 w 619"/>
              <a:gd name="T1" fmla="*/ 0 h 472"/>
              <a:gd name="T2" fmla="*/ 618257 w 619"/>
              <a:gd name="T3" fmla="*/ 0 h 472"/>
              <a:gd name="T4" fmla="*/ 82812 w 619"/>
              <a:gd name="T5" fmla="*/ 0 h 472"/>
              <a:gd name="T6" fmla="*/ 0 w 619"/>
              <a:gd name="T7" fmla="*/ 83077 h 472"/>
              <a:gd name="T8" fmla="*/ 0 w 619"/>
              <a:gd name="T9" fmla="*/ 451802 h 472"/>
              <a:gd name="T10" fmla="*/ 82812 w 619"/>
              <a:gd name="T11" fmla="*/ 536017 h 472"/>
              <a:gd name="T12" fmla="*/ 618257 w 619"/>
              <a:gd name="T13" fmla="*/ 536017 h 472"/>
              <a:gd name="T14" fmla="*/ 701070 w 619"/>
              <a:gd name="T15" fmla="*/ 451802 h 472"/>
              <a:gd name="T16" fmla="*/ 701070 w 619"/>
              <a:gd name="T17" fmla="*/ 83077 h 472"/>
              <a:gd name="T18" fmla="*/ 618257 w 619"/>
              <a:gd name="T19" fmla="*/ 0 h 472"/>
              <a:gd name="T20" fmla="*/ 634139 w 619"/>
              <a:gd name="T21" fmla="*/ 50074 h 472"/>
              <a:gd name="T22" fmla="*/ 634139 w 619"/>
              <a:gd name="T23" fmla="*/ 50074 h 472"/>
              <a:gd name="T24" fmla="*/ 350535 w 619"/>
              <a:gd name="T25" fmla="*/ 267439 h 472"/>
              <a:gd name="T26" fmla="*/ 66931 w 619"/>
              <a:gd name="T27" fmla="*/ 50074 h 472"/>
              <a:gd name="T28" fmla="*/ 634139 w 619"/>
              <a:gd name="T29" fmla="*/ 50074 h 472"/>
              <a:gd name="T30" fmla="*/ 32898 w 619"/>
              <a:gd name="T31" fmla="*/ 451802 h 472"/>
              <a:gd name="T32" fmla="*/ 32898 w 619"/>
              <a:gd name="T33" fmla="*/ 451802 h 472"/>
              <a:gd name="T34" fmla="*/ 32898 w 619"/>
              <a:gd name="T35" fmla="*/ 83077 h 472"/>
              <a:gd name="T36" fmla="*/ 233690 w 619"/>
              <a:gd name="T37" fmla="*/ 251507 h 472"/>
              <a:gd name="T38" fmla="*/ 32898 w 619"/>
              <a:gd name="T39" fmla="*/ 451802 h 472"/>
              <a:gd name="T40" fmla="*/ 66931 w 619"/>
              <a:gd name="T41" fmla="*/ 485943 h 472"/>
              <a:gd name="T42" fmla="*/ 66931 w 619"/>
              <a:gd name="T43" fmla="*/ 485943 h 472"/>
              <a:gd name="T44" fmla="*/ 267722 w 619"/>
              <a:gd name="T45" fmla="*/ 267439 h 472"/>
              <a:gd name="T46" fmla="*/ 350535 w 619"/>
              <a:gd name="T47" fmla="*/ 334584 h 472"/>
              <a:gd name="T48" fmla="*/ 417465 w 619"/>
              <a:gd name="T49" fmla="*/ 267439 h 472"/>
              <a:gd name="T50" fmla="*/ 634139 w 619"/>
              <a:gd name="T51" fmla="*/ 485943 h 472"/>
              <a:gd name="T52" fmla="*/ 66931 w 619"/>
              <a:gd name="T53" fmla="*/ 485943 h 472"/>
              <a:gd name="T54" fmla="*/ 668171 w 619"/>
              <a:gd name="T55" fmla="*/ 451802 h 472"/>
              <a:gd name="T56" fmla="*/ 668171 w 619"/>
              <a:gd name="T57" fmla="*/ 451802 h 472"/>
              <a:gd name="T58" fmla="*/ 668171 w 619"/>
              <a:gd name="T59" fmla="*/ 451802 h 472"/>
              <a:gd name="T60" fmla="*/ 467380 w 619"/>
              <a:gd name="T61" fmla="*/ 251507 h 472"/>
              <a:gd name="T62" fmla="*/ 668171 w 619"/>
              <a:gd name="T63" fmla="*/ 83077 h 472"/>
              <a:gd name="T64" fmla="*/ 668171 w 619"/>
              <a:gd name="T65" fmla="*/ 451802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42" name="Freeform 183">
            <a:extLst>
              <a:ext uri="{FF2B5EF4-FFF2-40B4-BE49-F238E27FC236}">
                <a16:creationId xmlns:a16="http://schemas.microsoft.com/office/drawing/2014/main" id="{6237924A-56EE-4F0D-9FAA-CA72F34C12C1}"/>
              </a:ext>
            </a:extLst>
          </p:cNvPr>
          <p:cNvSpPr>
            <a:spLocks noChangeArrowheads="1"/>
          </p:cNvSpPr>
          <p:nvPr/>
        </p:nvSpPr>
        <p:spPr bwMode="auto">
          <a:xfrm>
            <a:off x="8272235" y="4256314"/>
            <a:ext cx="374650" cy="365125"/>
          </a:xfrm>
          <a:custGeom>
            <a:avLst/>
            <a:gdLst>
              <a:gd name="T0" fmla="*/ 382784 w 634"/>
              <a:gd name="T1" fmla="*/ 0 h 619"/>
              <a:gd name="T2" fmla="*/ 382784 w 634"/>
              <a:gd name="T3" fmla="*/ 0 h 619"/>
              <a:gd name="T4" fmla="*/ 0 w 634"/>
              <a:gd name="T5" fmla="*/ 208849 h 619"/>
              <a:gd name="T6" fmla="*/ 0 w 634"/>
              <a:gd name="T7" fmla="*/ 643067 h 619"/>
              <a:gd name="T8" fmla="*/ 105147 w 634"/>
              <a:gd name="T9" fmla="*/ 729202 h 619"/>
              <a:gd name="T10" fmla="*/ 661602 w 634"/>
              <a:gd name="T11" fmla="*/ 729202 h 619"/>
              <a:gd name="T12" fmla="*/ 747847 w 634"/>
              <a:gd name="T13" fmla="*/ 643067 h 619"/>
              <a:gd name="T14" fmla="*/ 747847 w 634"/>
              <a:gd name="T15" fmla="*/ 208849 h 619"/>
              <a:gd name="T16" fmla="*/ 382784 w 634"/>
              <a:gd name="T17" fmla="*/ 0 h 619"/>
              <a:gd name="T18" fmla="*/ 53164 w 634"/>
              <a:gd name="T19" fmla="*/ 643067 h 619"/>
              <a:gd name="T20" fmla="*/ 53164 w 634"/>
              <a:gd name="T21" fmla="*/ 643067 h 619"/>
              <a:gd name="T22" fmla="*/ 53164 w 634"/>
              <a:gd name="T23" fmla="*/ 278466 h 619"/>
              <a:gd name="T24" fmla="*/ 261097 w 634"/>
              <a:gd name="T25" fmla="*/ 451916 h 619"/>
              <a:gd name="T26" fmla="*/ 53164 w 634"/>
              <a:gd name="T27" fmla="*/ 660766 h 619"/>
              <a:gd name="T28" fmla="*/ 53164 w 634"/>
              <a:gd name="T29" fmla="*/ 643067 h 619"/>
              <a:gd name="T30" fmla="*/ 87426 w 634"/>
              <a:gd name="T31" fmla="*/ 694984 h 619"/>
              <a:gd name="T32" fmla="*/ 87426 w 634"/>
              <a:gd name="T33" fmla="*/ 694984 h 619"/>
              <a:gd name="T34" fmla="*/ 296539 w 634"/>
              <a:gd name="T35" fmla="*/ 469616 h 619"/>
              <a:gd name="T36" fmla="*/ 382784 w 634"/>
              <a:gd name="T37" fmla="*/ 521533 h 619"/>
              <a:gd name="T38" fmla="*/ 452489 w 634"/>
              <a:gd name="T39" fmla="*/ 469616 h 619"/>
              <a:gd name="T40" fmla="*/ 661602 w 634"/>
              <a:gd name="T41" fmla="*/ 694984 h 619"/>
              <a:gd name="T42" fmla="*/ 87426 w 634"/>
              <a:gd name="T43" fmla="*/ 694984 h 619"/>
              <a:gd name="T44" fmla="*/ 695864 w 634"/>
              <a:gd name="T45" fmla="*/ 643067 h 619"/>
              <a:gd name="T46" fmla="*/ 695864 w 634"/>
              <a:gd name="T47" fmla="*/ 643067 h 619"/>
              <a:gd name="T48" fmla="*/ 695864 w 634"/>
              <a:gd name="T49" fmla="*/ 660766 h 619"/>
              <a:gd name="T50" fmla="*/ 486750 w 634"/>
              <a:gd name="T51" fmla="*/ 451916 h 619"/>
              <a:gd name="T52" fmla="*/ 695864 w 634"/>
              <a:gd name="T53" fmla="*/ 278466 h 619"/>
              <a:gd name="T54" fmla="*/ 695864 w 634"/>
              <a:gd name="T55" fmla="*/ 643067 h 619"/>
              <a:gd name="T56" fmla="*/ 382784 w 634"/>
              <a:gd name="T57" fmla="*/ 469616 h 619"/>
              <a:gd name="T58" fmla="*/ 382784 w 634"/>
              <a:gd name="T59" fmla="*/ 469616 h 619"/>
              <a:gd name="T60" fmla="*/ 53164 w 634"/>
              <a:gd name="T61" fmla="*/ 226548 h 619"/>
              <a:gd name="T62" fmla="*/ 382784 w 634"/>
              <a:gd name="T63" fmla="*/ 53097 h 619"/>
              <a:gd name="T64" fmla="*/ 695864 w 634"/>
              <a:gd name="T65" fmla="*/ 226548 h 619"/>
              <a:gd name="T66" fmla="*/ 382784 w 634"/>
              <a:gd name="T67" fmla="*/ 469616 h 61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34" h="619">
                <a:moveTo>
                  <a:pt x="324" y="0"/>
                </a:moveTo>
                <a:lnTo>
                  <a:pt x="324" y="0"/>
                </a:lnTo>
                <a:cubicBezTo>
                  <a:pt x="0" y="177"/>
                  <a:pt x="0" y="177"/>
                  <a:pt x="0" y="177"/>
                </a:cubicBezTo>
                <a:cubicBezTo>
                  <a:pt x="0" y="221"/>
                  <a:pt x="0" y="545"/>
                  <a:pt x="0" y="545"/>
                </a:cubicBezTo>
                <a:cubicBezTo>
                  <a:pt x="0" y="589"/>
                  <a:pt x="45" y="618"/>
                  <a:pt x="89" y="618"/>
                </a:cubicBezTo>
                <a:cubicBezTo>
                  <a:pt x="560" y="618"/>
                  <a:pt x="560" y="618"/>
                  <a:pt x="560" y="618"/>
                </a:cubicBezTo>
                <a:cubicBezTo>
                  <a:pt x="604" y="618"/>
                  <a:pt x="633" y="589"/>
                  <a:pt x="633" y="545"/>
                </a:cubicBezTo>
                <a:cubicBezTo>
                  <a:pt x="633" y="545"/>
                  <a:pt x="633" y="221"/>
                  <a:pt x="633" y="177"/>
                </a:cubicBezTo>
                <a:lnTo>
                  <a:pt x="324" y="0"/>
                </a:lnTo>
                <a:close/>
                <a:moveTo>
                  <a:pt x="45" y="545"/>
                </a:moveTo>
                <a:lnTo>
                  <a:pt x="45" y="545"/>
                </a:lnTo>
                <a:cubicBezTo>
                  <a:pt x="45" y="236"/>
                  <a:pt x="45" y="236"/>
                  <a:pt x="45" y="236"/>
                </a:cubicBezTo>
                <a:cubicBezTo>
                  <a:pt x="221" y="383"/>
                  <a:pt x="221" y="383"/>
                  <a:pt x="221" y="383"/>
                </a:cubicBezTo>
                <a:cubicBezTo>
                  <a:pt x="45" y="560"/>
                  <a:pt x="45" y="560"/>
                  <a:pt x="45" y="560"/>
                </a:cubicBezTo>
                <a:lnTo>
                  <a:pt x="45" y="545"/>
                </a:lnTo>
                <a:close/>
                <a:moveTo>
                  <a:pt x="74" y="589"/>
                </a:moveTo>
                <a:lnTo>
                  <a:pt x="74" y="589"/>
                </a:lnTo>
                <a:cubicBezTo>
                  <a:pt x="251" y="398"/>
                  <a:pt x="251" y="398"/>
                  <a:pt x="251" y="398"/>
                </a:cubicBezTo>
                <a:cubicBezTo>
                  <a:pt x="324" y="442"/>
                  <a:pt x="324" y="442"/>
                  <a:pt x="324" y="442"/>
                </a:cubicBezTo>
                <a:cubicBezTo>
                  <a:pt x="383" y="398"/>
                  <a:pt x="383" y="398"/>
                  <a:pt x="383" y="398"/>
                </a:cubicBezTo>
                <a:cubicBezTo>
                  <a:pt x="560" y="589"/>
                  <a:pt x="560" y="589"/>
                  <a:pt x="560" y="589"/>
                </a:cubicBezTo>
                <a:lnTo>
                  <a:pt x="74" y="589"/>
                </a:lnTo>
                <a:close/>
                <a:moveTo>
                  <a:pt x="589" y="545"/>
                </a:moveTo>
                <a:lnTo>
                  <a:pt x="589" y="545"/>
                </a:lnTo>
                <a:lnTo>
                  <a:pt x="589" y="560"/>
                </a:lnTo>
                <a:cubicBezTo>
                  <a:pt x="412" y="383"/>
                  <a:pt x="412" y="383"/>
                  <a:pt x="412" y="383"/>
                </a:cubicBezTo>
                <a:cubicBezTo>
                  <a:pt x="589" y="236"/>
                  <a:pt x="589" y="236"/>
                  <a:pt x="589" y="236"/>
                </a:cubicBezTo>
                <a:lnTo>
                  <a:pt x="589" y="545"/>
                </a:lnTo>
                <a:close/>
                <a:moveTo>
                  <a:pt x="324" y="398"/>
                </a:moveTo>
                <a:lnTo>
                  <a:pt x="324" y="398"/>
                </a:lnTo>
                <a:cubicBezTo>
                  <a:pt x="45" y="192"/>
                  <a:pt x="45" y="192"/>
                  <a:pt x="45" y="192"/>
                </a:cubicBezTo>
                <a:cubicBezTo>
                  <a:pt x="324" y="45"/>
                  <a:pt x="324" y="45"/>
                  <a:pt x="324" y="45"/>
                </a:cubicBezTo>
                <a:cubicBezTo>
                  <a:pt x="589" y="192"/>
                  <a:pt x="589" y="192"/>
                  <a:pt x="589" y="192"/>
                </a:cubicBezTo>
                <a:lnTo>
                  <a:pt x="324" y="398"/>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43" name="Freeform 179">
            <a:extLst>
              <a:ext uri="{FF2B5EF4-FFF2-40B4-BE49-F238E27FC236}">
                <a16:creationId xmlns:a16="http://schemas.microsoft.com/office/drawing/2014/main" id="{5DA66EE5-55DD-4E18-B00E-AB55DF085EEB}"/>
              </a:ext>
            </a:extLst>
          </p:cNvPr>
          <p:cNvSpPr>
            <a:spLocks noChangeArrowheads="1"/>
          </p:cNvSpPr>
          <p:nvPr/>
        </p:nvSpPr>
        <p:spPr bwMode="auto">
          <a:xfrm>
            <a:off x="8300017" y="5772377"/>
            <a:ext cx="332581" cy="308769"/>
          </a:xfrm>
          <a:custGeom>
            <a:avLst/>
            <a:gdLst>
              <a:gd name="T0" fmla="*/ 617256 w 634"/>
              <a:gd name="T1" fmla="*/ 0 h 590"/>
              <a:gd name="T2" fmla="*/ 617256 w 634"/>
              <a:gd name="T3" fmla="*/ 0 h 590"/>
              <a:gd name="T4" fmla="*/ 431765 w 634"/>
              <a:gd name="T5" fmla="*/ 122463 h 590"/>
              <a:gd name="T6" fmla="*/ 169772 w 634"/>
              <a:gd name="T7" fmla="*/ 122463 h 590"/>
              <a:gd name="T8" fmla="*/ 0 w 634"/>
              <a:gd name="T9" fmla="*/ 277374 h 590"/>
              <a:gd name="T10" fmla="*/ 123661 w 634"/>
              <a:gd name="T11" fmla="*/ 415537 h 590"/>
              <a:gd name="T12" fmla="*/ 123661 w 634"/>
              <a:gd name="T13" fmla="*/ 585102 h 590"/>
              <a:gd name="T14" fmla="*/ 169772 w 634"/>
              <a:gd name="T15" fmla="*/ 616502 h 590"/>
              <a:gd name="T16" fmla="*/ 231602 w 634"/>
              <a:gd name="T17" fmla="*/ 616502 h 590"/>
              <a:gd name="T18" fmla="*/ 277713 w 634"/>
              <a:gd name="T19" fmla="*/ 585102 h 590"/>
              <a:gd name="T20" fmla="*/ 277713 w 634"/>
              <a:gd name="T21" fmla="*/ 415537 h 590"/>
              <a:gd name="T22" fmla="*/ 431765 w 634"/>
              <a:gd name="T23" fmla="*/ 415537 h 590"/>
              <a:gd name="T24" fmla="*/ 617256 w 634"/>
              <a:gd name="T25" fmla="*/ 539047 h 590"/>
              <a:gd name="T26" fmla="*/ 663367 w 634"/>
              <a:gd name="T27" fmla="*/ 492993 h 590"/>
              <a:gd name="T28" fmla="*/ 663367 w 634"/>
              <a:gd name="T29" fmla="*/ 46055 h 590"/>
              <a:gd name="T30" fmla="*/ 617256 w 634"/>
              <a:gd name="T31" fmla="*/ 0 h 590"/>
              <a:gd name="T32" fmla="*/ 231602 w 634"/>
              <a:gd name="T33" fmla="*/ 554747 h 590"/>
              <a:gd name="T34" fmla="*/ 231602 w 634"/>
              <a:gd name="T35" fmla="*/ 554747 h 590"/>
              <a:gd name="T36" fmla="*/ 216930 w 634"/>
              <a:gd name="T37" fmla="*/ 585102 h 590"/>
              <a:gd name="T38" fmla="*/ 185491 w 634"/>
              <a:gd name="T39" fmla="*/ 585102 h 590"/>
              <a:gd name="T40" fmla="*/ 169772 w 634"/>
              <a:gd name="T41" fmla="*/ 554747 h 590"/>
              <a:gd name="T42" fmla="*/ 169772 w 634"/>
              <a:gd name="T43" fmla="*/ 415537 h 590"/>
              <a:gd name="T44" fmla="*/ 231602 w 634"/>
              <a:gd name="T45" fmla="*/ 415537 h 590"/>
              <a:gd name="T46" fmla="*/ 231602 w 634"/>
              <a:gd name="T47" fmla="*/ 554747 h 590"/>
              <a:gd name="T48" fmla="*/ 339543 w 634"/>
              <a:gd name="T49" fmla="*/ 369483 h 590"/>
              <a:gd name="T50" fmla="*/ 339543 w 634"/>
              <a:gd name="T51" fmla="*/ 369483 h 590"/>
              <a:gd name="T52" fmla="*/ 169772 w 634"/>
              <a:gd name="T53" fmla="*/ 369483 h 590"/>
              <a:gd name="T54" fmla="*/ 46111 w 634"/>
              <a:gd name="T55" fmla="*/ 277374 h 590"/>
              <a:gd name="T56" fmla="*/ 169772 w 634"/>
              <a:gd name="T57" fmla="*/ 169564 h 590"/>
              <a:gd name="T58" fmla="*/ 339543 w 634"/>
              <a:gd name="T59" fmla="*/ 169564 h 590"/>
              <a:gd name="T60" fmla="*/ 339543 w 634"/>
              <a:gd name="T61" fmla="*/ 369483 h 590"/>
              <a:gd name="T62" fmla="*/ 431765 w 634"/>
              <a:gd name="T63" fmla="*/ 369483 h 590"/>
              <a:gd name="T64" fmla="*/ 431765 w 634"/>
              <a:gd name="T65" fmla="*/ 369483 h 590"/>
              <a:gd name="T66" fmla="*/ 370983 w 634"/>
              <a:gd name="T67" fmla="*/ 369483 h 590"/>
              <a:gd name="T68" fmla="*/ 370983 w 634"/>
              <a:gd name="T69" fmla="*/ 169564 h 590"/>
              <a:gd name="T70" fmla="*/ 431765 w 634"/>
              <a:gd name="T71" fmla="*/ 169564 h 590"/>
              <a:gd name="T72" fmla="*/ 431765 w 634"/>
              <a:gd name="T73" fmla="*/ 369483 h 590"/>
              <a:gd name="T74" fmla="*/ 617256 w 634"/>
              <a:gd name="T75" fmla="*/ 492993 h 590"/>
              <a:gd name="T76" fmla="*/ 617256 w 634"/>
              <a:gd name="T77" fmla="*/ 492993 h 590"/>
              <a:gd name="T78" fmla="*/ 478924 w 634"/>
              <a:gd name="T79" fmla="*/ 400884 h 590"/>
              <a:gd name="T80" fmla="*/ 478924 w 634"/>
              <a:gd name="T81" fmla="*/ 153864 h 590"/>
              <a:gd name="T82" fmla="*/ 617256 w 634"/>
              <a:gd name="T83" fmla="*/ 46055 h 590"/>
              <a:gd name="T84" fmla="*/ 617256 w 634"/>
              <a:gd name="T85" fmla="*/ 492993 h 5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34" h="590">
                <a:moveTo>
                  <a:pt x="589" y="0"/>
                </a:moveTo>
                <a:lnTo>
                  <a:pt x="589" y="0"/>
                </a:lnTo>
                <a:cubicBezTo>
                  <a:pt x="412" y="117"/>
                  <a:pt x="412" y="117"/>
                  <a:pt x="412" y="117"/>
                </a:cubicBezTo>
                <a:cubicBezTo>
                  <a:pt x="162" y="117"/>
                  <a:pt x="162" y="117"/>
                  <a:pt x="162" y="117"/>
                </a:cubicBezTo>
                <a:cubicBezTo>
                  <a:pt x="74" y="117"/>
                  <a:pt x="0" y="176"/>
                  <a:pt x="0" y="265"/>
                </a:cubicBezTo>
                <a:cubicBezTo>
                  <a:pt x="0" y="338"/>
                  <a:pt x="59" y="383"/>
                  <a:pt x="118" y="397"/>
                </a:cubicBezTo>
                <a:lnTo>
                  <a:pt x="118" y="559"/>
                </a:lnTo>
                <a:cubicBezTo>
                  <a:pt x="118" y="574"/>
                  <a:pt x="148" y="589"/>
                  <a:pt x="162" y="589"/>
                </a:cubicBezTo>
                <a:cubicBezTo>
                  <a:pt x="221" y="589"/>
                  <a:pt x="221" y="589"/>
                  <a:pt x="221" y="589"/>
                </a:cubicBezTo>
                <a:cubicBezTo>
                  <a:pt x="236" y="589"/>
                  <a:pt x="265" y="574"/>
                  <a:pt x="265" y="559"/>
                </a:cubicBezTo>
                <a:cubicBezTo>
                  <a:pt x="265" y="397"/>
                  <a:pt x="265" y="397"/>
                  <a:pt x="265" y="397"/>
                </a:cubicBezTo>
                <a:cubicBezTo>
                  <a:pt x="412" y="397"/>
                  <a:pt x="412" y="397"/>
                  <a:pt x="412" y="397"/>
                </a:cubicBezTo>
                <a:cubicBezTo>
                  <a:pt x="589" y="515"/>
                  <a:pt x="589" y="515"/>
                  <a:pt x="589" y="515"/>
                </a:cubicBezTo>
                <a:cubicBezTo>
                  <a:pt x="619" y="515"/>
                  <a:pt x="633" y="500"/>
                  <a:pt x="633" y="471"/>
                </a:cubicBezTo>
                <a:cubicBezTo>
                  <a:pt x="633" y="44"/>
                  <a:pt x="633" y="44"/>
                  <a:pt x="633" y="44"/>
                </a:cubicBezTo>
                <a:cubicBezTo>
                  <a:pt x="633" y="29"/>
                  <a:pt x="619" y="0"/>
                  <a:pt x="589" y="0"/>
                </a:cubicBezTo>
                <a:close/>
                <a:moveTo>
                  <a:pt x="221" y="530"/>
                </a:moveTo>
                <a:lnTo>
                  <a:pt x="221" y="530"/>
                </a:lnTo>
                <a:cubicBezTo>
                  <a:pt x="221" y="545"/>
                  <a:pt x="207" y="559"/>
                  <a:pt x="207" y="559"/>
                </a:cubicBezTo>
                <a:cubicBezTo>
                  <a:pt x="177" y="559"/>
                  <a:pt x="177" y="559"/>
                  <a:pt x="177" y="559"/>
                </a:cubicBezTo>
                <a:cubicBezTo>
                  <a:pt x="177" y="559"/>
                  <a:pt x="162" y="545"/>
                  <a:pt x="162" y="530"/>
                </a:cubicBezTo>
                <a:cubicBezTo>
                  <a:pt x="162" y="397"/>
                  <a:pt x="162" y="397"/>
                  <a:pt x="162" y="397"/>
                </a:cubicBezTo>
                <a:cubicBezTo>
                  <a:pt x="162" y="397"/>
                  <a:pt x="207" y="397"/>
                  <a:pt x="221" y="397"/>
                </a:cubicBezTo>
                <a:lnTo>
                  <a:pt x="221" y="530"/>
                </a:lnTo>
                <a:close/>
                <a:moveTo>
                  <a:pt x="324" y="353"/>
                </a:moveTo>
                <a:lnTo>
                  <a:pt x="324" y="353"/>
                </a:lnTo>
                <a:cubicBezTo>
                  <a:pt x="162" y="353"/>
                  <a:pt x="162" y="353"/>
                  <a:pt x="162" y="353"/>
                </a:cubicBezTo>
                <a:cubicBezTo>
                  <a:pt x="118" y="353"/>
                  <a:pt x="44" y="353"/>
                  <a:pt x="44" y="265"/>
                </a:cubicBezTo>
                <a:cubicBezTo>
                  <a:pt x="44" y="176"/>
                  <a:pt x="118" y="162"/>
                  <a:pt x="162" y="162"/>
                </a:cubicBezTo>
                <a:cubicBezTo>
                  <a:pt x="324" y="162"/>
                  <a:pt x="324" y="162"/>
                  <a:pt x="324" y="162"/>
                </a:cubicBezTo>
                <a:lnTo>
                  <a:pt x="324" y="353"/>
                </a:lnTo>
                <a:close/>
                <a:moveTo>
                  <a:pt x="412" y="353"/>
                </a:moveTo>
                <a:lnTo>
                  <a:pt x="412" y="353"/>
                </a:lnTo>
                <a:cubicBezTo>
                  <a:pt x="354" y="353"/>
                  <a:pt x="354" y="353"/>
                  <a:pt x="354" y="353"/>
                </a:cubicBezTo>
                <a:cubicBezTo>
                  <a:pt x="354" y="162"/>
                  <a:pt x="354" y="162"/>
                  <a:pt x="354" y="162"/>
                </a:cubicBezTo>
                <a:cubicBezTo>
                  <a:pt x="412" y="162"/>
                  <a:pt x="412" y="162"/>
                  <a:pt x="412" y="162"/>
                </a:cubicBezTo>
                <a:cubicBezTo>
                  <a:pt x="412" y="162"/>
                  <a:pt x="412" y="338"/>
                  <a:pt x="412" y="353"/>
                </a:cubicBezTo>
                <a:close/>
                <a:moveTo>
                  <a:pt x="589" y="471"/>
                </a:moveTo>
                <a:lnTo>
                  <a:pt x="589" y="471"/>
                </a:lnTo>
                <a:cubicBezTo>
                  <a:pt x="457" y="383"/>
                  <a:pt x="457" y="383"/>
                  <a:pt x="457" y="383"/>
                </a:cubicBezTo>
                <a:cubicBezTo>
                  <a:pt x="457" y="353"/>
                  <a:pt x="457" y="162"/>
                  <a:pt x="457" y="147"/>
                </a:cubicBezTo>
                <a:cubicBezTo>
                  <a:pt x="589" y="44"/>
                  <a:pt x="589" y="44"/>
                  <a:pt x="589" y="44"/>
                </a:cubicBezTo>
                <a:cubicBezTo>
                  <a:pt x="589" y="74"/>
                  <a:pt x="589" y="456"/>
                  <a:pt x="589" y="471"/>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50" name="Rectangle 75">
            <a:extLst>
              <a:ext uri="{FF2B5EF4-FFF2-40B4-BE49-F238E27FC236}">
                <a16:creationId xmlns:a16="http://schemas.microsoft.com/office/drawing/2014/main" id="{991985E3-3697-4AF4-8FEB-1E077E07EB50}"/>
              </a:ext>
            </a:extLst>
          </p:cNvPr>
          <p:cNvSpPr/>
          <p:nvPr/>
        </p:nvSpPr>
        <p:spPr>
          <a:xfrm>
            <a:off x="7968457" y="2642393"/>
            <a:ext cx="785019" cy="786607"/>
          </a:xfrm>
          <a:prstGeom prst="rect">
            <a:avLst/>
          </a:prstGeom>
          <a:solidFill>
            <a:srgbClr val="70CA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a:solidFill>
                <a:schemeClr val="tx1"/>
              </a:solidFill>
              <a:cs typeface="Lato Light"/>
            </a:endParaRPr>
          </a:p>
        </p:txBody>
      </p:sp>
      <p:sp>
        <p:nvSpPr>
          <p:cNvPr id="51" name="Rectangle 82">
            <a:extLst>
              <a:ext uri="{FF2B5EF4-FFF2-40B4-BE49-F238E27FC236}">
                <a16:creationId xmlns:a16="http://schemas.microsoft.com/office/drawing/2014/main" id="{3BB05747-C84F-435D-BC6A-245096989EC4}"/>
              </a:ext>
            </a:extLst>
          </p:cNvPr>
          <p:cNvSpPr/>
          <p:nvPr/>
        </p:nvSpPr>
        <p:spPr>
          <a:xfrm>
            <a:off x="7968457" y="4048124"/>
            <a:ext cx="785813" cy="786606"/>
          </a:xfrm>
          <a:prstGeom prst="rect">
            <a:avLst/>
          </a:prstGeom>
          <a:solidFill>
            <a:srgbClr val="3EB3C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a:solidFill>
                <a:schemeClr val="tx1"/>
              </a:solidFill>
              <a:cs typeface="Lato Light"/>
            </a:endParaRPr>
          </a:p>
        </p:txBody>
      </p:sp>
      <p:sp>
        <p:nvSpPr>
          <p:cNvPr id="52" name="Rectangle 85">
            <a:extLst>
              <a:ext uri="{FF2B5EF4-FFF2-40B4-BE49-F238E27FC236}">
                <a16:creationId xmlns:a16="http://schemas.microsoft.com/office/drawing/2014/main" id="{6F0B32D8-7006-45EA-8674-EC531C8771AA}"/>
              </a:ext>
            </a:extLst>
          </p:cNvPr>
          <p:cNvSpPr/>
          <p:nvPr/>
        </p:nvSpPr>
        <p:spPr>
          <a:xfrm>
            <a:off x="7985842" y="5527674"/>
            <a:ext cx="785019" cy="786606"/>
          </a:xfrm>
          <a:prstGeom prst="rect">
            <a:avLst/>
          </a:prstGeom>
          <a:solidFill>
            <a:srgbClr val="70CA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a:solidFill>
                <a:schemeClr val="tx1"/>
              </a:solidFill>
              <a:cs typeface="Lato Light"/>
            </a:endParaRPr>
          </a:p>
        </p:txBody>
      </p:sp>
      <p:sp>
        <p:nvSpPr>
          <p:cNvPr id="53" name="Rectangle 94">
            <a:extLst>
              <a:ext uri="{FF2B5EF4-FFF2-40B4-BE49-F238E27FC236}">
                <a16:creationId xmlns:a16="http://schemas.microsoft.com/office/drawing/2014/main" id="{1E1050C7-24D9-414C-B514-6C4A89356722}"/>
              </a:ext>
            </a:extLst>
          </p:cNvPr>
          <p:cNvSpPr/>
          <p:nvPr/>
        </p:nvSpPr>
        <p:spPr>
          <a:xfrm>
            <a:off x="3463054" y="2627312"/>
            <a:ext cx="785813" cy="786606"/>
          </a:xfrm>
          <a:prstGeom prst="rect">
            <a:avLst/>
          </a:prstGeom>
          <a:solidFill>
            <a:srgbClr val="1AA4B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a:solidFill>
                <a:schemeClr val="tx1"/>
              </a:solidFill>
              <a:cs typeface="Lato Light"/>
            </a:endParaRPr>
          </a:p>
        </p:txBody>
      </p:sp>
      <p:sp>
        <p:nvSpPr>
          <p:cNvPr id="54" name="Rectangle 101">
            <a:extLst>
              <a:ext uri="{FF2B5EF4-FFF2-40B4-BE49-F238E27FC236}">
                <a16:creationId xmlns:a16="http://schemas.microsoft.com/office/drawing/2014/main" id="{3F165CA5-97D4-4EEB-AE31-53C6F91F6BB0}"/>
              </a:ext>
            </a:extLst>
          </p:cNvPr>
          <p:cNvSpPr/>
          <p:nvPr/>
        </p:nvSpPr>
        <p:spPr>
          <a:xfrm>
            <a:off x="3463848" y="4048124"/>
            <a:ext cx="785019" cy="786606"/>
          </a:xfrm>
          <a:prstGeom prst="rect">
            <a:avLst/>
          </a:prstGeom>
          <a:solidFill>
            <a:srgbClr val="0099B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a:solidFill>
                <a:schemeClr val="tx1"/>
              </a:solidFill>
              <a:cs typeface="Lato Light"/>
            </a:endParaRPr>
          </a:p>
        </p:txBody>
      </p:sp>
      <p:sp>
        <p:nvSpPr>
          <p:cNvPr id="55" name="Rectangle 104">
            <a:extLst>
              <a:ext uri="{FF2B5EF4-FFF2-40B4-BE49-F238E27FC236}">
                <a16:creationId xmlns:a16="http://schemas.microsoft.com/office/drawing/2014/main" id="{AA01EBD5-E702-4CF9-9C41-71F6117DD173}"/>
              </a:ext>
            </a:extLst>
          </p:cNvPr>
          <p:cNvSpPr/>
          <p:nvPr/>
        </p:nvSpPr>
        <p:spPr>
          <a:xfrm>
            <a:off x="3463054" y="5524499"/>
            <a:ext cx="785813" cy="786606"/>
          </a:xfrm>
          <a:prstGeom prst="rect">
            <a:avLst/>
          </a:prstGeom>
          <a:solidFill>
            <a:srgbClr val="0087A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a:solidFill>
                <a:schemeClr val="tx1"/>
              </a:solidFill>
              <a:cs typeface="Lato Light"/>
            </a:endParaRPr>
          </a:p>
        </p:txBody>
      </p:sp>
      <p:sp>
        <p:nvSpPr>
          <p:cNvPr id="56" name="Freeform 221">
            <a:extLst>
              <a:ext uri="{FF2B5EF4-FFF2-40B4-BE49-F238E27FC236}">
                <a16:creationId xmlns:a16="http://schemas.microsoft.com/office/drawing/2014/main" id="{9E570508-264A-4F7E-BADC-D1074F5CB657}"/>
              </a:ext>
            </a:extLst>
          </p:cNvPr>
          <p:cNvSpPr>
            <a:spLocks noChangeArrowheads="1"/>
          </p:cNvSpPr>
          <p:nvPr/>
        </p:nvSpPr>
        <p:spPr bwMode="auto">
          <a:xfrm>
            <a:off x="3680619" y="2823368"/>
            <a:ext cx="292894" cy="359569"/>
          </a:xfrm>
          <a:custGeom>
            <a:avLst/>
            <a:gdLst>
              <a:gd name="T0" fmla="*/ 412806 w 501"/>
              <a:gd name="T1" fmla="*/ 0 h 619"/>
              <a:gd name="T2" fmla="*/ 412806 w 501"/>
              <a:gd name="T3" fmla="*/ 0 h 619"/>
              <a:gd name="T4" fmla="*/ 412806 w 501"/>
              <a:gd name="T5" fmla="*/ 0 h 619"/>
              <a:gd name="T6" fmla="*/ 361351 w 501"/>
              <a:gd name="T7" fmla="*/ 0 h 619"/>
              <a:gd name="T8" fmla="*/ 85368 w 501"/>
              <a:gd name="T9" fmla="*/ 0 h 619"/>
              <a:gd name="T10" fmla="*/ 0 w 501"/>
              <a:gd name="T11" fmla="*/ 85809 h 619"/>
              <a:gd name="T12" fmla="*/ 0 w 501"/>
              <a:gd name="T13" fmla="*/ 631970 h 619"/>
              <a:gd name="T14" fmla="*/ 85368 w 501"/>
              <a:gd name="T15" fmla="*/ 716619 h 619"/>
              <a:gd name="T16" fmla="*/ 499343 w 501"/>
              <a:gd name="T17" fmla="*/ 716619 h 619"/>
              <a:gd name="T18" fmla="*/ 584711 w 501"/>
              <a:gd name="T19" fmla="*/ 631970 h 619"/>
              <a:gd name="T20" fmla="*/ 584711 w 501"/>
              <a:gd name="T21" fmla="*/ 170458 h 619"/>
              <a:gd name="T22" fmla="*/ 412806 w 501"/>
              <a:gd name="T23" fmla="*/ 0 h 619"/>
              <a:gd name="T24" fmla="*/ 550797 w 501"/>
              <a:gd name="T25" fmla="*/ 631970 h 619"/>
              <a:gd name="T26" fmla="*/ 550797 w 501"/>
              <a:gd name="T27" fmla="*/ 631970 h 619"/>
              <a:gd name="T28" fmla="*/ 499343 w 501"/>
              <a:gd name="T29" fmla="*/ 682992 h 619"/>
              <a:gd name="T30" fmla="*/ 85368 w 501"/>
              <a:gd name="T31" fmla="*/ 682992 h 619"/>
              <a:gd name="T32" fmla="*/ 33913 w 501"/>
              <a:gd name="T33" fmla="*/ 631970 h 619"/>
              <a:gd name="T34" fmla="*/ 33913 w 501"/>
              <a:gd name="T35" fmla="*/ 85809 h 619"/>
              <a:gd name="T36" fmla="*/ 85368 w 501"/>
              <a:gd name="T37" fmla="*/ 33628 h 619"/>
              <a:gd name="T38" fmla="*/ 361351 w 501"/>
              <a:gd name="T39" fmla="*/ 33628 h 619"/>
              <a:gd name="T40" fmla="*/ 361351 w 501"/>
              <a:gd name="T41" fmla="*/ 136830 h 619"/>
              <a:gd name="T42" fmla="*/ 446719 w 501"/>
              <a:gd name="T43" fmla="*/ 222639 h 619"/>
              <a:gd name="T44" fmla="*/ 550797 w 501"/>
              <a:gd name="T45" fmla="*/ 222639 h 619"/>
              <a:gd name="T46" fmla="*/ 550797 w 501"/>
              <a:gd name="T47" fmla="*/ 631970 h 619"/>
              <a:gd name="T48" fmla="*/ 446719 w 501"/>
              <a:gd name="T49" fmla="*/ 170458 h 619"/>
              <a:gd name="T50" fmla="*/ 446719 w 501"/>
              <a:gd name="T51" fmla="*/ 170458 h 619"/>
              <a:gd name="T52" fmla="*/ 412806 w 501"/>
              <a:gd name="T53" fmla="*/ 136830 h 619"/>
              <a:gd name="T54" fmla="*/ 412806 w 501"/>
              <a:gd name="T55" fmla="*/ 33628 h 619"/>
              <a:gd name="T56" fmla="*/ 550797 w 501"/>
              <a:gd name="T57" fmla="*/ 170458 h 619"/>
              <a:gd name="T58" fmla="*/ 446719 w 501"/>
              <a:gd name="T59" fmla="*/ 170458 h 619"/>
              <a:gd name="T60" fmla="*/ 430347 w 501"/>
              <a:gd name="T61" fmla="*/ 495140 h 619"/>
              <a:gd name="T62" fmla="*/ 430347 w 501"/>
              <a:gd name="T63" fmla="*/ 495140 h 619"/>
              <a:gd name="T64" fmla="*/ 154364 w 501"/>
              <a:gd name="T65" fmla="*/ 495140 h 619"/>
              <a:gd name="T66" fmla="*/ 137992 w 501"/>
              <a:gd name="T67" fmla="*/ 512534 h 619"/>
              <a:gd name="T68" fmla="*/ 154364 w 501"/>
              <a:gd name="T69" fmla="*/ 546161 h 619"/>
              <a:gd name="T70" fmla="*/ 430347 w 501"/>
              <a:gd name="T71" fmla="*/ 546161 h 619"/>
              <a:gd name="T72" fmla="*/ 446719 w 501"/>
              <a:gd name="T73" fmla="*/ 512534 h 619"/>
              <a:gd name="T74" fmla="*/ 430347 w 501"/>
              <a:gd name="T75" fmla="*/ 495140 h 619"/>
              <a:gd name="T76" fmla="*/ 430347 w 501"/>
              <a:gd name="T77" fmla="*/ 358310 h 619"/>
              <a:gd name="T78" fmla="*/ 430347 w 501"/>
              <a:gd name="T79" fmla="*/ 358310 h 619"/>
              <a:gd name="T80" fmla="*/ 154364 w 501"/>
              <a:gd name="T81" fmla="*/ 358310 h 619"/>
              <a:gd name="T82" fmla="*/ 137992 w 501"/>
              <a:gd name="T83" fmla="*/ 375703 h 619"/>
              <a:gd name="T84" fmla="*/ 154364 w 501"/>
              <a:gd name="T85" fmla="*/ 410491 h 619"/>
              <a:gd name="T86" fmla="*/ 430347 w 501"/>
              <a:gd name="T87" fmla="*/ 410491 h 619"/>
              <a:gd name="T88" fmla="*/ 446719 w 501"/>
              <a:gd name="T89" fmla="*/ 375703 h 619"/>
              <a:gd name="T90" fmla="*/ 430347 w 501"/>
              <a:gd name="T91" fmla="*/ 358310 h 61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501" h="619">
                <a:moveTo>
                  <a:pt x="353" y="0"/>
                </a:moveTo>
                <a:lnTo>
                  <a:pt x="353" y="0"/>
                </a:lnTo>
                <a:cubicBezTo>
                  <a:pt x="338" y="0"/>
                  <a:pt x="338" y="0"/>
                  <a:pt x="309" y="0"/>
                </a:cubicBezTo>
                <a:cubicBezTo>
                  <a:pt x="73" y="0"/>
                  <a:pt x="73" y="0"/>
                  <a:pt x="73" y="0"/>
                </a:cubicBezTo>
                <a:cubicBezTo>
                  <a:pt x="29" y="0"/>
                  <a:pt x="0" y="29"/>
                  <a:pt x="0" y="74"/>
                </a:cubicBezTo>
                <a:cubicBezTo>
                  <a:pt x="0" y="545"/>
                  <a:pt x="0" y="545"/>
                  <a:pt x="0" y="545"/>
                </a:cubicBezTo>
                <a:cubicBezTo>
                  <a:pt x="0" y="589"/>
                  <a:pt x="29" y="618"/>
                  <a:pt x="73" y="618"/>
                </a:cubicBezTo>
                <a:cubicBezTo>
                  <a:pt x="427" y="618"/>
                  <a:pt x="427" y="618"/>
                  <a:pt x="427" y="618"/>
                </a:cubicBezTo>
                <a:cubicBezTo>
                  <a:pt x="471" y="618"/>
                  <a:pt x="500" y="589"/>
                  <a:pt x="500" y="545"/>
                </a:cubicBezTo>
                <a:cubicBezTo>
                  <a:pt x="500" y="147"/>
                  <a:pt x="500" y="147"/>
                  <a:pt x="500" y="147"/>
                </a:cubicBezTo>
                <a:lnTo>
                  <a:pt x="353" y="0"/>
                </a:lnTo>
                <a:close/>
                <a:moveTo>
                  <a:pt x="471" y="545"/>
                </a:moveTo>
                <a:lnTo>
                  <a:pt x="471" y="545"/>
                </a:lnTo>
                <a:cubicBezTo>
                  <a:pt x="471" y="559"/>
                  <a:pt x="441" y="589"/>
                  <a:pt x="427" y="589"/>
                </a:cubicBezTo>
                <a:cubicBezTo>
                  <a:pt x="73" y="589"/>
                  <a:pt x="73" y="589"/>
                  <a:pt x="73" y="589"/>
                </a:cubicBezTo>
                <a:cubicBezTo>
                  <a:pt x="59" y="589"/>
                  <a:pt x="29" y="559"/>
                  <a:pt x="29" y="545"/>
                </a:cubicBezTo>
                <a:cubicBezTo>
                  <a:pt x="29" y="74"/>
                  <a:pt x="29" y="74"/>
                  <a:pt x="29" y="74"/>
                </a:cubicBezTo>
                <a:cubicBezTo>
                  <a:pt x="29" y="59"/>
                  <a:pt x="59" y="29"/>
                  <a:pt x="73" y="29"/>
                </a:cubicBezTo>
                <a:cubicBezTo>
                  <a:pt x="309" y="29"/>
                  <a:pt x="309" y="29"/>
                  <a:pt x="309" y="29"/>
                </a:cubicBezTo>
                <a:cubicBezTo>
                  <a:pt x="309" y="88"/>
                  <a:pt x="309" y="118"/>
                  <a:pt x="309" y="118"/>
                </a:cubicBezTo>
                <a:cubicBezTo>
                  <a:pt x="309" y="162"/>
                  <a:pt x="338" y="192"/>
                  <a:pt x="382" y="192"/>
                </a:cubicBezTo>
                <a:cubicBezTo>
                  <a:pt x="382" y="192"/>
                  <a:pt x="427" y="192"/>
                  <a:pt x="471" y="192"/>
                </a:cubicBezTo>
                <a:lnTo>
                  <a:pt x="471" y="545"/>
                </a:lnTo>
                <a:close/>
                <a:moveTo>
                  <a:pt x="382" y="147"/>
                </a:moveTo>
                <a:lnTo>
                  <a:pt x="382" y="147"/>
                </a:lnTo>
                <a:cubicBezTo>
                  <a:pt x="368" y="147"/>
                  <a:pt x="353" y="133"/>
                  <a:pt x="353" y="118"/>
                </a:cubicBezTo>
                <a:cubicBezTo>
                  <a:pt x="353" y="118"/>
                  <a:pt x="353" y="88"/>
                  <a:pt x="353" y="29"/>
                </a:cubicBezTo>
                <a:cubicBezTo>
                  <a:pt x="471" y="147"/>
                  <a:pt x="471" y="147"/>
                  <a:pt x="471" y="147"/>
                </a:cubicBezTo>
                <a:lnTo>
                  <a:pt x="382" y="147"/>
                </a:lnTo>
                <a:close/>
                <a:moveTo>
                  <a:pt x="368" y="427"/>
                </a:moveTo>
                <a:lnTo>
                  <a:pt x="368" y="427"/>
                </a:lnTo>
                <a:cubicBezTo>
                  <a:pt x="132" y="427"/>
                  <a:pt x="132" y="427"/>
                  <a:pt x="132" y="427"/>
                </a:cubicBezTo>
                <a:cubicBezTo>
                  <a:pt x="118" y="427"/>
                  <a:pt x="118" y="442"/>
                  <a:pt x="118" y="442"/>
                </a:cubicBezTo>
                <a:cubicBezTo>
                  <a:pt x="118" y="457"/>
                  <a:pt x="118" y="471"/>
                  <a:pt x="132" y="471"/>
                </a:cubicBezTo>
                <a:cubicBezTo>
                  <a:pt x="368" y="471"/>
                  <a:pt x="368" y="471"/>
                  <a:pt x="368" y="471"/>
                </a:cubicBezTo>
                <a:cubicBezTo>
                  <a:pt x="382" y="471"/>
                  <a:pt x="382" y="457"/>
                  <a:pt x="382" y="442"/>
                </a:cubicBezTo>
                <a:cubicBezTo>
                  <a:pt x="382" y="442"/>
                  <a:pt x="382" y="427"/>
                  <a:pt x="368" y="427"/>
                </a:cubicBezTo>
                <a:close/>
                <a:moveTo>
                  <a:pt x="368" y="309"/>
                </a:moveTo>
                <a:lnTo>
                  <a:pt x="368" y="309"/>
                </a:lnTo>
                <a:cubicBezTo>
                  <a:pt x="132" y="309"/>
                  <a:pt x="132" y="309"/>
                  <a:pt x="132" y="309"/>
                </a:cubicBezTo>
                <a:cubicBezTo>
                  <a:pt x="118" y="309"/>
                  <a:pt x="118" y="324"/>
                  <a:pt x="118" y="324"/>
                </a:cubicBezTo>
                <a:cubicBezTo>
                  <a:pt x="118" y="339"/>
                  <a:pt x="118" y="354"/>
                  <a:pt x="132" y="354"/>
                </a:cubicBezTo>
                <a:cubicBezTo>
                  <a:pt x="368" y="354"/>
                  <a:pt x="368" y="354"/>
                  <a:pt x="368" y="354"/>
                </a:cubicBezTo>
                <a:cubicBezTo>
                  <a:pt x="382" y="354"/>
                  <a:pt x="382" y="339"/>
                  <a:pt x="382" y="324"/>
                </a:cubicBezTo>
                <a:cubicBezTo>
                  <a:pt x="382" y="324"/>
                  <a:pt x="382" y="309"/>
                  <a:pt x="368" y="309"/>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57" name="Freeform 214">
            <a:extLst>
              <a:ext uri="{FF2B5EF4-FFF2-40B4-BE49-F238E27FC236}">
                <a16:creationId xmlns:a16="http://schemas.microsoft.com/office/drawing/2014/main" id="{6E03526C-0A67-413E-B1B0-E48683DBACD0}"/>
              </a:ext>
            </a:extLst>
          </p:cNvPr>
          <p:cNvSpPr>
            <a:spLocks noChangeArrowheads="1"/>
          </p:cNvSpPr>
          <p:nvPr/>
        </p:nvSpPr>
        <p:spPr bwMode="auto">
          <a:xfrm>
            <a:off x="3667125" y="4263230"/>
            <a:ext cx="282575" cy="318294"/>
          </a:xfrm>
          <a:custGeom>
            <a:avLst/>
            <a:gdLst>
              <a:gd name="T0" fmla="*/ 427854 w 545"/>
              <a:gd name="T1" fmla="*/ 378534 h 619"/>
              <a:gd name="T2" fmla="*/ 122541 w 545"/>
              <a:gd name="T3" fmla="*/ 393963 h 619"/>
              <a:gd name="T4" fmla="*/ 427854 w 545"/>
              <a:gd name="T5" fmla="*/ 423794 h 619"/>
              <a:gd name="T6" fmla="*/ 427854 w 545"/>
              <a:gd name="T7" fmla="*/ 378534 h 619"/>
              <a:gd name="T8" fmla="*/ 427854 w 545"/>
              <a:gd name="T9" fmla="*/ 484482 h 619"/>
              <a:gd name="T10" fmla="*/ 122541 w 545"/>
              <a:gd name="T11" fmla="*/ 499912 h 619"/>
              <a:gd name="T12" fmla="*/ 427854 w 545"/>
              <a:gd name="T13" fmla="*/ 515341 h 619"/>
              <a:gd name="T14" fmla="*/ 427854 w 545"/>
              <a:gd name="T15" fmla="*/ 484482 h 619"/>
              <a:gd name="T16" fmla="*/ 489124 w 545"/>
              <a:gd name="T17" fmla="*/ 76118 h 619"/>
              <a:gd name="T18" fmla="*/ 427854 w 545"/>
              <a:gd name="T19" fmla="*/ 29830 h 619"/>
              <a:gd name="T20" fmla="*/ 275197 w 545"/>
              <a:gd name="T21" fmla="*/ 0 h 619"/>
              <a:gd name="T22" fmla="*/ 137079 w 545"/>
              <a:gd name="T23" fmla="*/ 29830 h 619"/>
              <a:gd name="T24" fmla="*/ 75809 w 545"/>
              <a:gd name="T25" fmla="*/ 76118 h 619"/>
              <a:gd name="T26" fmla="*/ 0 w 545"/>
              <a:gd name="T27" fmla="*/ 560601 h 619"/>
              <a:gd name="T28" fmla="*/ 489124 w 545"/>
              <a:gd name="T29" fmla="*/ 635690 h 619"/>
              <a:gd name="T30" fmla="*/ 564934 w 545"/>
              <a:gd name="T31" fmla="*/ 151208 h 619"/>
              <a:gd name="T32" fmla="*/ 183811 w 545"/>
              <a:gd name="T33" fmla="*/ 76118 h 619"/>
              <a:gd name="T34" fmla="*/ 229504 w 545"/>
              <a:gd name="T35" fmla="*/ 76118 h 619"/>
              <a:gd name="T36" fmla="*/ 336468 w 545"/>
              <a:gd name="T37" fmla="*/ 76118 h 619"/>
              <a:gd name="T38" fmla="*/ 382161 w 545"/>
              <a:gd name="T39" fmla="*/ 151208 h 619"/>
              <a:gd name="T40" fmla="*/ 183811 w 545"/>
              <a:gd name="T41" fmla="*/ 76118 h 619"/>
              <a:gd name="T42" fmla="*/ 519240 w 545"/>
              <a:gd name="T43" fmla="*/ 560601 h 619"/>
              <a:gd name="T44" fmla="*/ 75809 w 545"/>
              <a:gd name="T45" fmla="*/ 605860 h 619"/>
              <a:gd name="T46" fmla="*/ 30116 w 545"/>
              <a:gd name="T47" fmla="*/ 151208 h 619"/>
              <a:gd name="T48" fmla="*/ 137079 w 545"/>
              <a:gd name="T49" fmla="*/ 121378 h 619"/>
              <a:gd name="T50" fmla="*/ 427854 w 545"/>
              <a:gd name="T51" fmla="*/ 197496 h 619"/>
              <a:gd name="T52" fmla="*/ 489124 w 545"/>
              <a:gd name="T53" fmla="*/ 121378 h 619"/>
              <a:gd name="T54" fmla="*/ 519240 w 545"/>
              <a:gd name="T55" fmla="*/ 560601 h 619"/>
              <a:gd name="T56" fmla="*/ 427854 w 545"/>
              <a:gd name="T57" fmla="*/ 272586 h 619"/>
              <a:gd name="T58" fmla="*/ 122541 w 545"/>
              <a:gd name="T59" fmla="*/ 303444 h 619"/>
              <a:gd name="T60" fmla="*/ 427854 w 545"/>
              <a:gd name="T61" fmla="*/ 317845 h 619"/>
              <a:gd name="T62" fmla="*/ 427854 w 545"/>
              <a:gd name="T63" fmla="*/ 272586 h 61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45" h="619">
                <a:moveTo>
                  <a:pt x="412" y="368"/>
                </a:moveTo>
                <a:lnTo>
                  <a:pt x="412" y="368"/>
                </a:lnTo>
                <a:cubicBezTo>
                  <a:pt x="132" y="368"/>
                  <a:pt x="132" y="368"/>
                  <a:pt x="132" y="368"/>
                </a:cubicBezTo>
                <a:cubicBezTo>
                  <a:pt x="118" y="368"/>
                  <a:pt x="118" y="383"/>
                  <a:pt x="118" y="383"/>
                </a:cubicBezTo>
                <a:cubicBezTo>
                  <a:pt x="118" y="398"/>
                  <a:pt x="118" y="412"/>
                  <a:pt x="132" y="412"/>
                </a:cubicBezTo>
                <a:cubicBezTo>
                  <a:pt x="412" y="412"/>
                  <a:pt x="412" y="412"/>
                  <a:pt x="412" y="412"/>
                </a:cubicBezTo>
                <a:cubicBezTo>
                  <a:pt x="412" y="412"/>
                  <a:pt x="427" y="398"/>
                  <a:pt x="427" y="383"/>
                </a:cubicBezTo>
                <a:lnTo>
                  <a:pt x="412" y="368"/>
                </a:lnTo>
                <a:close/>
                <a:moveTo>
                  <a:pt x="412" y="471"/>
                </a:moveTo>
                <a:lnTo>
                  <a:pt x="412" y="471"/>
                </a:lnTo>
                <a:cubicBezTo>
                  <a:pt x="132" y="471"/>
                  <a:pt x="132" y="471"/>
                  <a:pt x="132" y="471"/>
                </a:cubicBezTo>
                <a:cubicBezTo>
                  <a:pt x="118" y="471"/>
                  <a:pt x="118" y="471"/>
                  <a:pt x="118" y="486"/>
                </a:cubicBezTo>
                <a:cubicBezTo>
                  <a:pt x="118" y="501"/>
                  <a:pt x="118" y="501"/>
                  <a:pt x="132" y="501"/>
                </a:cubicBezTo>
                <a:cubicBezTo>
                  <a:pt x="412" y="501"/>
                  <a:pt x="412" y="501"/>
                  <a:pt x="412" y="501"/>
                </a:cubicBezTo>
                <a:cubicBezTo>
                  <a:pt x="412" y="501"/>
                  <a:pt x="427" y="501"/>
                  <a:pt x="427" y="486"/>
                </a:cubicBezTo>
                <a:cubicBezTo>
                  <a:pt x="427" y="471"/>
                  <a:pt x="412" y="471"/>
                  <a:pt x="412" y="471"/>
                </a:cubicBezTo>
                <a:close/>
                <a:moveTo>
                  <a:pt x="471" y="74"/>
                </a:moveTo>
                <a:lnTo>
                  <a:pt x="471" y="74"/>
                </a:lnTo>
                <a:cubicBezTo>
                  <a:pt x="412" y="74"/>
                  <a:pt x="412" y="74"/>
                  <a:pt x="412" y="74"/>
                </a:cubicBezTo>
                <a:cubicBezTo>
                  <a:pt x="412" y="29"/>
                  <a:pt x="412" y="29"/>
                  <a:pt x="412" y="29"/>
                </a:cubicBezTo>
                <a:cubicBezTo>
                  <a:pt x="353" y="29"/>
                  <a:pt x="353" y="29"/>
                  <a:pt x="353" y="29"/>
                </a:cubicBezTo>
                <a:cubicBezTo>
                  <a:pt x="339" y="15"/>
                  <a:pt x="309" y="0"/>
                  <a:pt x="265" y="0"/>
                </a:cubicBezTo>
                <a:cubicBezTo>
                  <a:pt x="235" y="0"/>
                  <a:pt x="206" y="15"/>
                  <a:pt x="191" y="29"/>
                </a:cubicBezTo>
                <a:cubicBezTo>
                  <a:pt x="132" y="29"/>
                  <a:pt x="132" y="29"/>
                  <a:pt x="132" y="29"/>
                </a:cubicBezTo>
                <a:cubicBezTo>
                  <a:pt x="132" y="74"/>
                  <a:pt x="132" y="74"/>
                  <a:pt x="132" y="74"/>
                </a:cubicBezTo>
                <a:cubicBezTo>
                  <a:pt x="73" y="74"/>
                  <a:pt x="73" y="74"/>
                  <a:pt x="73" y="74"/>
                </a:cubicBezTo>
                <a:cubicBezTo>
                  <a:pt x="29" y="74"/>
                  <a:pt x="0" y="103"/>
                  <a:pt x="0" y="147"/>
                </a:cubicBezTo>
                <a:cubicBezTo>
                  <a:pt x="0" y="545"/>
                  <a:pt x="0" y="545"/>
                  <a:pt x="0" y="545"/>
                </a:cubicBezTo>
                <a:cubicBezTo>
                  <a:pt x="0" y="589"/>
                  <a:pt x="29" y="618"/>
                  <a:pt x="73" y="618"/>
                </a:cubicBezTo>
                <a:cubicBezTo>
                  <a:pt x="471" y="618"/>
                  <a:pt x="471" y="618"/>
                  <a:pt x="471" y="618"/>
                </a:cubicBezTo>
                <a:cubicBezTo>
                  <a:pt x="515" y="618"/>
                  <a:pt x="544" y="589"/>
                  <a:pt x="544" y="545"/>
                </a:cubicBezTo>
                <a:cubicBezTo>
                  <a:pt x="544" y="147"/>
                  <a:pt x="544" y="147"/>
                  <a:pt x="544" y="147"/>
                </a:cubicBezTo>
                <a:cubicBezTo>
                  <a:pt x="544" y="103"/>
                  <a:pt x="515" y="74"/>
                  <a:pt x="471" y="74"/>
                </a:cubicBezTo>
                <a:close/>
                <a:moveTo>
                  <a:pt x="177" y="74"/>
                </a:moveTo>
                <a:lnTo>
                  <a:pt x="177" y="74"/>
                </a:lnTo>
                <a:cubicBezTo>
                  <a:pt x="221" y="74"/>
                  <a:pt x="221" y="74"/>
                  <a:pt x="221" y="74"/>
                </a:cubicBezTo>
                <a:cubicBezTo>
                  <a:pt x="221" y="59"/>
                  <a:pt x="235" y="29"/>
                  <a:pt x="265" y="29"/>
                </a:cubicBezTo>
                <a:cubicBezTo>
                  <a:pt x="294" y="29"/>
                  <a:pt x="324" y="59"/>
                  <a:pt x="324" y="74"/>
                </a:cubicBezTo>
                <a:cubicBezTo>
                  <a:pt x="368" y="74"/>
                  <a:pt x="368" y="74"/>
                  <a:pt x="368" y="74"/>
                </a:cubicBezTo>
                <a:cubicBezTo>
                  <a:pt x="368" y="147"/>
                  <a:pt x="368" y="147"/>
                  <a:pt x="368" y="147"/>
                </a:cubicBezTo>
                <a:cubicBezTo>
                  <a:pt x="177" y="147"/>
                  <a:pt x="177" y="147"/>
                  <a:pt x="177" y="147"/>
                </a:cubicBezTo>
                <a:lnTo>
                  <a:pt x="177" y="74"/>
                </a:lnTo>
                <a:close/>
                <a:moveTo>
                  <a:pt x="500" y="545"/>
                </a:moveTo>
                <a:lnTo>
                  <a:pt x="500" y="545"/>
                </a:lnTo>
                <a:cubicBezTo>
                  <a:pt x="500" y="559"/>
                  <a:pt x="486" y="589"/>
                  <a:pt x="471" y="589"/>
                </a:cubicBezTo>
                <a:cubicBezTo>
                  <a:pt x="73" y="589"/>
                  <a:pt x="73" y="589"/>
                  <a:pt x="73" y="589"/>
                </a:cubicBezTo>
                <a:cubicBezTo>
                  <a:pt x="59" y="589"/>
                  <a:pt x="29" y="559"/>
                  <a:pt x="29" y="545"/>
                </a:cubicBezTo>
                <a:cubicBezTo>
                  <a:pt x="29" y="147"/>
                  <a:pt x="29" y="147"/>
                  <a:pt x="29" y="147"/>
                </a:cubicBezTo>
                <a:cubicBezTo>
                  <a:pt x="29" y="133"/>
                  <a:pt x="59" y="118"/>
                  <a:pt x="73" y="118"/>
                </a:cubicBezTo>
                <a:cubicBezTo>
                  <a:pt x="132" y="118"/>
                  <a:pt x="132" y="118"/>
                  <a:pt x="132" y="118"/>
                </a:cubicBezTo>
                <a:cubicBezTo>
                  <a:pt x="132" y="192"/>
                  <a:pt x="132" y="192"/>
                  <a:pt x="132" y="192"/>
                </a:cubicBezTo>
                <a:cubicBezTo>
                  <a:pt x="412" y="192"/>
                  <a:pt x="412" y="192"/>
                  <a:pt x="412" y="192"/>
                </a:cubicBezTo>
                <a:cubicBezTo>
                  <a:pt x="412" y="118"/>
                  <a:pt x="412" y="118"/>
                  <a:pt x="412" y="118"/>
                </a:cubicBezTo>
                <a:cubicBezTo>
                  <a:pt x="471" y="118"/>
                  <a:pt x="471" y="118"/>
                  <a:pt x="471" y="118"/>
                </a:cubicBezTo>
                <a:cubicBezTo>
                  <a:pt x="486" y="118"/>
                  <a:pt x="500" y="133"/>
                  <a:pt x="500" y="147"/>
                </a:cubicBezTo>
                <a:lnTo>
                  <a:pt x="500" y="545"/>
                </a:lnTo>
                <a:close/>
                <a:moveTo>
                  <a:pt x="412" y="265"/>
                </a:moveTo>
                <a:lnTo>
                  <a:pt x="412" y="265"/>
                </a:lnTo>
                <a:cubicBezTo>
                  <a:pt x="132" y="265"/>
                  <a:pt x="132" y="265"/>
                  <a:pt x="132" y="265"/>
                </a:cubicBezTo>
                <a:cubicBezTo>
                  <a:pt x="118" y="265"/>
                  <a:pt x="118" y="280"/>
                  <a:pt x="118" y="295"/>
                </a:cubicBezTo>
                <a:cubicBezTo>
                  <a:pt x="118" y="295"/>
                  <a:pt x="118" y="309"/>
                  <a:pt x="132" y="309"/>
                </a:cubicBezTo>
                <a:cubicBezTo>
                  <a:pt x="412" y="309"/>
                  <a:pt x="412" y="309"/>
                  <a:pt x="412" y="309"/>
                </a:cubicBezTo>
                <a:lnTo>
                  <a:pt x="427" y="295"/>
                </a:lnTo>
                <a:cubicBezTo>
                  <a:pt x="427" y="280"/>
                  <a:pt x="412" y="265"/>
                  <a:pt x="412" y="265"/>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58" name="Freeform 177">
            <a:extLst>
              <a:ext uri="{FF2B5EF4-FFF2-40B4-BE49-F238E27FC236}">
                <a16:creationId xmlns:a16="http://schemas.microsoft.com/office/drawing/2014/main" id="{E3A16255-3F40-4454-9827-C984676B2F2E}"/>
              </a:ext>
            </a:extLst>
          </p:cNvPr>
          <p:cNvSpPr>
            <a:spLocks noChangeArrowheads="1"/>
          </p:cNvSpPr>
          <p:nvPr/>
        </p:nvSpPr>
        <p:spPr bwMode="auto">
          <a:xfrm>
            <a:off x="3656807" y="5774530"/>
            <a:ext cx="303213" cy="303213"/>
          </a:xfrm>
          <a:custGeom>
            <a:avLst/>
            <a:gdLst>
              <a:gd name="T0" fmla="*/ 591217 w 649"/>
              <a:gd name="T1" fmla="*/ 28020 h 649"/>
              <a:gd name="T2" fmla="*/ 591217 w 649"/>
              <a:gd name="T3" fmla="*/ 28020 h 649"/>
              <a:gd name="T4" fmla="*/ 495016 w 649"/>
              <a:gd name="T5" fmla="*/ 28020 h 649"/>
              <a:gd name="T6" fmla="*/ 384805 w 649"/>
              <a:gd name="T7" fmla="*/ 152241 h 649"/>
              <a:gd name="T8" fmla="*/ 165317 w 649"/>
              <a:gd name="T9" fmla="*/ 69115 h 649"/>
              <a:gd name="T10" fmla="*/ 96201 w 649"/>
              <a:gd name="T11" fmla="*/ 83125 h 649"/>
              <a:gd name="T12" fmla="*/ 96201 w 649"/>
              <a:gd name="T13" fmla="*/ 165317 h 649"/>
              <a:gd name="T14" fmla="*/ 247508 w 649"/>
              <a:gd name="T15" fmla="*/ 289538 h 649"/>
              <a:gd name="T16" fmla="*/ 151307 w 649"/>
              <a:gd name="T17" fmla="*/ 385739 h 649"/>
              <a:gd name="T18" fmla="*/ 55106 w 649"/>
              <a:gd name="T19" fmla="*/ 357719 h 649"/>
              <a:gd name="T20" fmla="*/ 27086 w 649"/>
              <a:gd name="T21" fmla="*/ 371729 h 649"/>
              <a:gd name="T22" fmla="*/ 14010 w 649"/>
              <a:gd name="T23" fmla="*/ 412825 h 649"/>
              <a:gd name="T24" fmla="*/ 123287 w 649"/>
              <a:gd name="T25" fmla="*/ 495016 h 649"/>
              <a:gd name="T26" fmla="*/ 206412 w 649"/>
              <a:gd name="T27" fmla="*/ 592151 h 649"/>
              <a:gd name="T28" fmla="*/ 247508 w 649"/>
              <a:gd name="T29" fmla="*/ 578141 h 649"/>
              <a:gd name="T30" fmla="*/ 247508 w 649"/>
              <a:gd name="T31" fmla="*/ 550121 h 649"/>
              <a:gd name="T32" fmla="*/ 233498 w 649"/>
              <a:gd name="T33" fmla="*/ 467930 h 649"/>
              <a:gd name="T34" fmla="*/ 329699 w 649"/>
              <a:gd name="T35" fmla="*/ 371729 h 649"/>
              <a:gd name="T36" fmla="*/ 453920 w 649"/>
              <a:gd name="T37" fmla="*/ 523036 h 649"/>
              <a:gd name="T38" fmla="*/ 536112 w 649"/>
              <a:gd name="T39" fmla="*/ 523036 h 649"/>
              <a:gd name="T40" fmla="*/ 550121 w 649"/>
              <a:gd name="T41" fmla="*/ 453920 h 649"/>
              <a:gd name="T42" fmla="*/ 466996 w 649"/>
              <a:gd name="T43" fmla="*/ 234432 h 649"/>
              <a:gd name="T44" fmla="*/ 577207 w 649"/>
              <a:gd name="T45" fmla="*/ 110211 h 649"/>
              <a:gd name="T46" fmla="*/ 591217 w 649"/>
              <a:gd name="T47" fmla="*/ 28020 h 649"/>
              <a:gd name="T48" fmla="*/ 563197 w 649"/>
              <a:gd name="T49" fmla="*/ 97135 h 649"/>
              <a:gd name="T50" fmla="*/ 563197 w 649"/>
              <a:gd name="T51" fmla="*/ 97135 h 649"/>
              <a:gd name="T52" fmla="*/ 425900 w 649"/>
              <a:gd name="T53" fmla="*/ 234432 h 649"/>
              <a:gd name="T54" fmla="*/ 509026 w 649"/>
              <a:gd name="T55" fmla="*/ 453920 h 649"/>
              <a:gd name="T56" fmla="*/ 509026 w 649"/>
              <a:gd name="T57" fmla="*/ 495016 h 649"/>
              <a:gd name="T58" fmla="*/ 466996 w 649"/>
              <a:gd name="T59" fmla="*/ 495016 h 649"/>
              <a:gd name="T60" fmla="*/ 343709 w 649"/>
              <a:gd name="T61" fmla="*/ 316623 h 649"/>
              <a:gd name="T62" fmla="*/ 192402 w 649"/>
              <a:gd name="T63" fmla="*/ 453920 h 649"/>
              <a:gd name="T64" fmla="*/ 220422 w 649"/>
              <a:gd name="T65" fmla="*/ 550121 h 649"/>
              <a:gd name="T66" fmla="*/ 151307 w 649"/>
              <a:gd name="T67" fmla="*/ 467930 h 649"/>
              <a:gd name="T68" fmla="*/ 55106 w 649"/>
              <a:gd name="T69" fmla="*/ 398815 h 649"/>
              <a:gd name="T70" fmla="*/ 151307 w 649"/>
              <a:gd name="T71" fmla="*/ 426834 h 649"/>
              <a:gd name="T72" fmla="*/ 302614 w 649"/>
              <a:gd name="T73" fmla="*/ 275528 h 649"/>
              <a:gd name="T74" fmla="*/ 123287 w 649"/>
              <a:gd name="T75" fmla="*/ 137297 h 649"/>
              <a:gd name="T76" fmla="*/ 123287 w 649"/>
              <a:gd name="T77" fmla="*/ 110211 h 649"/>
              <a:gd name="T78" fmla="*/ 165317 w 649"/>
              <a:gd name="T79" fmla="*/ 110211 h 649"/>
              <a:gd name="T80" fmla="*/ 384805 w 649"/>
              <a:gd name="T81" fmla="*/ 192402 h 649"/>
              <a:gd name="T82" fmla="*/ 522102 w 649"/>
              <a:gd name="T83" fmla="*/ 55106 h 649"/>
              <a:gd name="T84" fmla="*/ 563197 w 649"/>
              <a:gd name="T85" fmla="*/ 55106 h 649"/>
              <a:gd name="T86" fmla="*/ 563197 w 649"/>
              <a:gd name="T87" fmla="*/ 97135 h 64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649" h="649">
                <a:moveTo>
                  <a:pt x="633" y="30"/>
                </a:moveTo>
                <a:lnTo>
                  <a:pt x="633" y="30"/>
                </a:lnTo>
                <a:cubicBezTo>
                  <a:pt x="603" y="0"/>
                  <a:pt x="559" y="15"/>
                  <a:pt x="530" y="30"/>
                </a:cubicBezTo>
                <a:cubicBezTo>
                  <a:pt x="412" y="163"/>
                  <a:pt x="412" y="163"/>
                  <a:pt x="412" y="163"/>
                </a:cubicBezTo>
                <a:cubicBezTo>
                  <a:pt x="177" y="74"/>
                  <a:pt x="177" y="74"/>
                  <a:pt x="177" y="74"/>
                </a:cubicBezTo>
                <a:cubicBezTo>
                  <a:pt x="162" y="74"/>
                  <a:pt x="132" y="59"/>
                  <a:pt x="103" y="89"/>
                </a:cubicBezTo>
                <a:cubicBezTo>
                  <a:pt x="88" y="104"/>
                  <a:pt x="59" y="133"/>
                  <a:pt x="103" y="177"/>
                </a:cubicBezTo>
                <a:cubicBezTo>
                  <a:pt x="265" y="310"/>
                  <a:pt x="265" y="310"/>
                  <a:pt x="265" y="310"/>
                </a:cubicBezTo>
                <a:cubicBezTo>
                  <a:pt x="162" y="413"/>
                  <a:pt x="162" y="413"/>
                  <a:pt x="162" y="413"/>
                </a:cubicBezTo>
                <a:cubicBezTo>
                  <a:pt x="59" y="383"/>
                  <a:pt x="59" y="383"/>
                  <a:pt x="59" y="383"/>
                </a:cubicBezTo>
                <a:cubicBezTo>
                  <a:pt x="44" y="383"/>
                  <a:pt x="44" y="383"/>
                  <a:pt x="29" y="398"/>
                </a:cubicBezTo>
                <a:cubicBezTo>
                  <a:pt x="29" y="398"/>
                  <a:pt x="0" y="413"/>
                  <a:pt x="15" y="442"/>
                </a:cubicBezTo>
                <a:cubicBezTo>
                  <a:pt x="132" y="530"/>
                  <a:pt x="132" y="530"/>
                  <a:pt x="132" y="530"/>
                </a:cubicBezTo>
                <a:cubicBezTo>
                  <a:pt x="221" y="634"/>
                  <a:pt x="221" y="634"/>
                  <a:pt x="221" y="634"/>
                </a:cubicBezTo>
                <a:cubicBezTo>
                  <a:pt x="236" y="648"/>
                  <a:pt x="250" y="648"/>
                  <a:pt x="265" y="619"/>
                </a:cubicBezTo>
                <a:cubicBezTo>
                  <a:pt x="280" y="619"/>
                  <a:pt x="280" y="604"/>
                  <a:pt x="265" y="589"/>
                </a:cubicBezTo>
                <a:cubicBezTo>
                  <a:pt x="250" y="501"/>
                  <a:pt x="250" y="501"/>
                  <a:pt x="250" y="501"/>
                </a:cubicBezTo>
                <a:cubicBezTo>
                  <a:pt x="353" y="398"/>
                  <a:pt x="353" y="398"/>
                  <a:pt x="353" y="398"/>
                </a:cubicBezTo>
                <a:cubicBezTo>
                  <a:pt x="486" y="560"/>
                  <a:pt x="486" y="560"/>
                  <a:pt x="486" y="560"/>
                </a:cubicBezTo>
                <a:cubicBezTo>
                  <a:pt x="530" y="589"/>
                  <a:pt x="559" y="560"/>
                  <a:pt x="574" y="560"/>
                </a:cubicBezTo>
                <a:cubicBezTo>
                  <a:pt x="589" y="530"/>
                  <a:pt x="589" y="501"/>
                  <a:pt x="589" y="486"/>
                </a:cubicBezTo>
                <a:cubicBezTo>
                  <a:pt x="500" y="251"/>
                  <a:pt x="500" y="251"/>
                  <a:pt x="500" y="251"/>
                </a:cubicBezTo>
                <a:cubicBezTo>
                  <a:pt x="618" y="118"/>
                  <a:pt x="618" y="118"/>
                  <a:pt x="618" y="118"/>
                </a:cubicBezTo>
                <a:cubicBezTo>
                  <a:pt x="648" y="104"/>
                  <a:pt x="648" y="59"/>
                  <a:pt x="633" y="30"/>
                </a:cubicBezTo>
                <a:close/>
                <a:moveTo>
                  <a:pt x="603" y="104"/>
                </a:moveTo>
                <a:lnTo>
                  <a:pt x="603" y="104"/>
                </a:lnTo>
                <a:cubicBezTo>
                  <a:pt x="456" y="251"/>
                  <a:pt x="456" y="251"/>
                  <a:pt x="456" y="251"/>
                </a:cubicBezTo>
                <a:cubicBezTo>
                  <a:pt x="545" y="486"/>
                  <a:pt x="545" y="486"/>
                  <a:pt x="545" y="486"/>
                </a:cubicBezTo>
                <a:cubicBezTo>
                  <a:pt x="545" y="501"/>
                  <a:pt x="545" y="516"/>
                  <a:pt x="545" y="530"/>
                </a:cubicBezTo>
                <a:cubicBezTo>
                  <a:pt x="530" y="545"/>
                  <a:pt x="515" y="530"/>
                  <a:pt x="500" y="530"/>
                </a:cubicBezTo>
                <a:cubicBezTo>
                  <a:pt x="368" y="339"/>
                  <a:pt x="368" y="339"/>
                  <a:pt x="368" y="339"/>
                </a:cubicBezTo>
                <a:cubicBezTo>
                  <a:pt x="206" y="486"/>
                  <a:pt x="206" y="486"/>
                  <a:pt x="206" y="486"/>
                </a:cubicBezTo>
                <a:cubicBezTo>
                  <a:pt x="236" y="589"/>
                  <a:pt x="236" y="589"/>
                  <a:pt x="236" y="589"/>
                </a:cubicBezTo>
                <a:cubicBezTo>
                  <a:pt x="221" y="589"/>
                  <a:pt x="162" y="501"/>
                  <a:pt x="162" y="501"/>
                </a:cubicBezTo>
                <a:cubicBezTo>
                  <a:pt x="162" y="501"/>
                  <a:pt x="73" y="427"/>
                  <a:pt x="59" y="427"/>
                </a:cubicBezTo>
                <a:cubicBezTo>
                  <a:pt x="162" y="457"/>
                  <a:pt x="162" y="457"/>
                  <a:pt x="162" y="457"/>
                </a:cubicBezTo>
                <a:cubicBezTo>
                  <a:pt x="324" y="295"/>
                  <a:pt x="324" y="295"/>
                  <a:pt x="324" y="295"/>
                </a:cubicBezTo>
                <a:cubicBezTo>
                  <a:pt x="132" y="147"/>
                  <a:pt x="132" y="147"/>
                  <a:pt x="132" y="147"/>
                </a:cubicBezTo>
                <a:cubicBezTo>
                  <a:pt x="132" y="147"/>
                  <a:pt x="118" y="133"/>
                  <a:pt x="132" y="118"/>
                </a:cubicBezTo>
                <a:cubicBezTo>
                  <a:pt x="147" y="118"/>
                  <a:pt x="162" y="118"/>
                  <a:pt x="177" y="118"/>
                </a:cubicBezTo>
                <a:cubicBezTo>
                  <a:pt x="412" y="206"/>
                  <a:pt x="412" y="206"/>
                  <a:pt x="412" y="206"/>
                </a:cubicBezTo>
                <a:cubicBezTo>
                  <a:pt x="559" y="59"/>
                  <a:pt x="559" y="59"/>
                  <a:pt x="559" y="59"/>
                </a:cubicBezTo>
                <a:cubicBezTo>
                  <a:pt x="574" y="45"/>
                  <a:pt x="589" y="45"/>
                  <a:pt x="603" y="59"/>
                </a:cubicBezTo>
                <a:cubicBezTo>
                  <a:pt x="603" y="74"/>
                  <a:pt x="618" y="89"/>
                  <a:pt x="603" y="104"/>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59" name="Freeform 185">
            <a:extLst>
              <a:ext uri="{FF2B5EF4-FFF2-40B4-BE49-F238E27FC236}">
                <a16:creationId xmlns:a16="http://schemas.microsoft.com/office/drawing/2014/main" id="{B12251DC-48F8-4B37-90ED-99BAF251491A}"/>
              </a:ext>
            </a:extLst>
          </p:cNvPr>
          <p:cNvSpPr>
            <a:spLocks noChangeArrowheads="1"/>
          </p:cNvSpPr>
          <p:nvPr/>
        </p:nvSpPr>
        <p:spPr bwMode="auto">
          <a:xfrm>
            <a:off x="8186738" y="2884487"/>
            <a:ext cx="350838" cy="268288"/>
          </a:xfrm>
          <a:custGeom>
            <a:avLst/>
            <a:gdLst>
              <a:gd name="T0" fmla="*/ 618257 w 619"/>
              <a:gd name="T1" fmla="*/ 0 h 472"/>
              <a:gd name="T2" fmla="*/ 618257 w 619"/>
              <a:gd name="T3" fmla="*/ 0 h 472"/>
              <a:gd name="T4" fmla="*/ 82812 w 619"/>
              <a:gd name="T5" fmla="*/ 0 h 472"/>
              <a:gd name="T6" fmla="*/ 0 w 619"/>
              <a:gd name="T7" fmla="*/ 83077 h 472"/>
              <a:gd name="T8" fmla="*/ 0 w 619"/>
              <a:gd name="T9" fmla="*/ 451802 h 472"/>
              <a:gd name="T10" fmla="*/ 82812 w 619"/>
              <a:gd name="T11" fmla="*/ 536017 h 472"/>
              <a:gd name="T12" fmla="*/ 618257 w 619"/>
              <a:gd name="T13" fmla="*/ 536017 h 472"/>
              <a:gd name="T14" fmla="*/ 701070 w 619"/>
              <a:gd name="T15" fmla="*/ 451802 h 472"/>
              <a:gd name="T16" fmla="*/ 701070 w 619"/>
              <a:gd name="T17" fmla="*/ 83077 h 472"/>
              <a:gd name="T18" fmla="*/ 618257 w 619"/>
              <a:gd name="T19" fmla="*/ 0 h 472"/>
              <a:gd name="T20" fmla="*/ 634139 w 619"/>
              <a:gd name="T21" fmla="*/ 50074 h 472"/>
              <a:gd name="T22" fmla="*/ 634139 w 619"/>
              <a:gd name="T23" fmla="*/ 50074 h 472"/>
              <a:gd name="T24" fmla="*/ 350535 w 619"/>
              <a:gd name="T25" fmla="*/ 267439 h 472"/>
              <a:gd name="T26" fmla="*/ 66931 w 619"/>
              <a:gd name="T27" fmla="*/ 50074 h 472"/>
              <a:gd name="T28" fmla="*/ 634139 w 619"/>
              <a:gd name="T29" fmla="*/ 50074 h 472"/>
              <a:gd name="T30" fmla="*/ 32898 w 619"/>
              <a:gd name="T31" fmla="*/ 451802 h 472"/>
              <a:gd name="T32" fmla="*/ 32898 w 619"/>
              <a:gd name="T33" fmla="*/ 451802 h 472"/>
              <a:gd name="T34" fmla="*/ 32898 w 619"/>
              <a:gd name="T35" fmla="*/ 83077 h 472"/>
              <a:gd name="T36" fmla="*/ 233690 w 619"/>
              <a:gd name="T37" fmla="*/ 251507 h 472"/>
              <a:gd name="T38" fmla="*/ 32898 w 619"/>
              <a:gd name="T39" fmla="*/ 451802 h 472"/>
              <a:gd name="T40" fmla="*/ 66931 w 619"/>
              <a:gd name="T41" fmla="*/ 485943 h 472"/>
              <a:gd name="T42" fmla="*/ 66931 w 619"/>
              <a:gd name="T43" fmla="*/ 485943 h 472"/>
              <a:gd name="T44" fmla="*/ 267722 w 619"/>
              <a:gd name="T45" fmla="*/ 267439 h 472"/>
              <a:gd name="T46" fmla="*/ 350535 w 619"/>
              <a:gd name="T47" fmla="*/ 334584 h 472"/>
              <a:gd name="T48" fmla="*/ 417465 w 619"/>
              <a:gd name="T49" fmla="*/ 267439 h 472"/>
              <a:gd name="T50" fmla="*/ 634139 w 619"/>
              <a:gd name="T51" fmla="*/ 485943 h 472"/>
              <a:gd name="T52" fmla="*/ 66931 w 619"/>
              <a:gd name="T53" fmla="*/ 485943 h 472"/>
              <a:gd name="T54" fmla="*/ 668171 w 619"/>
              <a:gd name="T55" fmla="*/ 451802 h 472"/>
              <a:gd name="T56" fmla="*/ 668171 w 619"/>
              <a:gd name="T57" fmla="*/ 451802 h 472"/>
              <a:gd name="T58" fmla="*/ 668171 w 619"/>
              <a:gd name="T59" fmla="*/ 451802 h 472"/>
              <a:gd name="T60" fmla="*/ 467380 w 619"/>
              <a:gd name="T61" fmla="*/ 251507 h 472"/>
              <a:gd name="T62" fmla="*/ 668171 w 619"/>
              <a:gd name="T63" fmla="*/ 83077 h 472"/>
              <a:gd name="T64" fmla="*/ 668171 w 619"/>
              <a:gd name="T65" fmla="*/ 451802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60" name="Freeform 183">
            <a:extLst>
              <a:ext uri="{FF2B5EF4-FFF2-40B4-BE49-F238E27FC236}">
                <a16:creationId xmlns:a16="http://schemas.microsoft.com/office/drawing/2014/main" id="{AD7B4C6F-4694-490A-B52C-1909409BB6D2}"/>
              </a:ext>
            </a:extLst>
          </p:cNvPr>
          <p:cNvSpPr>
            <a:spLocks noChangeArrowheads="1"/>
          </p:cNvSpPr>
          <p:nvPr/>
        </p:nvSpPr>
        <p:spPr bwMode="auto">
          <a:xfrm>
            <a:off x="8185150" y="4241799"/>
            <a:ext cx="374650" cy="365125"/>
          </a:xfrm>
          <a:custGeom>
            <a:avLst/>
            <a:gdLst>
              <a:gd name="T0" fmla="*/ 382784 w 634"/>
              <a:gd name="T1" fmla="*/ 0 h 619"/>
              <a:gd name="T2" fmla="*/ 382784 w 634"/>
              <a:gd name="T3" fmla="*/ 0 h 619"/>
              <a:gd name="T4" fmla="*/ 0 w 634"/>
              <a:gd name="T5" fmla="*/ 208849 h 619"/>
              <a:gd name="T6" fmla="*/ 0 w 634"/>
              <a:gd name="T7" fmla="*/ 643067 h 619"/>
              <a:gd name="T8" fmla="*/ 105147 w 634"/>
              <a:gd name="T9" fmla="*/ 729202 h 619"/>
              <a:gd name="T10" fmla="*/ 661602 w 634"/>
              <a:gd name="T11" fmla="*/ 729202 h 619"/>
              <a:gd name="T12" fmla="*/ 747847 w 634"/>
              <a:gd name="T13" fmla="*/ 643067 h 619"/>
              <a:gd name="T14" fmla="*/ 747847 w 634"/>
              <a:gd name="T15" fmla="*/ 208849 h 619"/>
              <a:gd name="T16" fmla="*/ 382784 w 634"/>
              <a:gd name="T17" fmla="*/ 0 h 619"/>
              <a:gd name="T18" fmla="*/ 53164 w 634"/>
              <a:gd name="T19" fmla="*/ 643067 h 619"/>
              <a:gd name="T20" fmla="*/ 53164 w 634"/>
              <a:gd name="T21" fmla="*/ 643067 h 619"/>
              <a:gd name="T22" fmla="*/ 53164 w 634"/>
              <a:gd name="T23" fmla="*/ 278466 h 619"/>
              <a:gd name="T24" fmla="*/ 261097 w 634"/>
              <a:gd name="T25" fmla="*/ 451916 h 619"/>
              <a:gd name="T26" fmla="*/ 53164 w 634"/>
              <a:gd name="T27" fmla="*/ 660766 h 619"/>
              <a:gd name="T28" fmla="*/ 53164 w 634"/>
              <a:gd name="T29" fmla="*/ 643067 h 619"/>
              <a:gd name="T30" fmla="*/ 87426 w 634"/>
              <a:gd name="T31" fmla="*/ 694984 h 619"/>
              <a:gd name="T32" fmla="*/ 87426 w 634"/>
              <a:gd name="T33" fmla="*/ 694984 h 619"/>
              <a:gd name="T34" fmla="*/ 296539 w 634"/>
              <a:gd name="T35" fmla="*/ 469616 h 619"/>
              <a:gd name="T36" fmla="*/ 382784 w 634"/>
              <a:gd name="T37" fmla="*/ 521533 h 619"/>
              <a:gd name="T38" fmla="*/ 452489 w 634"/>
              <a:gd name="T39" fmla="*/ 469616 h 619"/>
              <a:gd name="T40" fmla="*/ 661602 w 634"/>
              <a:gd name="T41" fmla="*/ 694984 h 619"/>
              <a:gd name="T42" fmla="*/ 87426 w 634"/>
              <a:gd name="T43" fmla="*/ 694984 h 619"/>
              <a:gd name="T44" fmla="*/ 695864 w 634"/>
              <a:gd name="T45" fmla="*/ 643067 h 619"/>
              <a:gd name="T46" fmla="*/ 695864 w 634"/>
              <a:gd name="T47" fmla="*/ 643067 h 619"/>
              <a:gd name="T48" fmla="*/ 695864 w 634"/>
              <a:gd name="T49" fmla="*/ 660766 h 619"/>
              <a:gd name="T50" fmla="*/ 486750 w 634"/>
              <a:gd name="T51" fmla="*/ 451916 h 619"/>
              <a:gd name="T52" fmla="*/ 695864 w 634"/>
              <a:gd name="T53" fmla="*/ 278466 h 619"/>
              <a:gd name="T54" fmla="*/ 695864 w 634"/>
              <a:gd name="T55" fmla="*/ 643067 h 619"/>
              <a:gd name="T56" fmla="*/ 382784 w 634"/>
              <a:gd name="T57" fmla="*/ 469616 h 619"/>
              <a:gd name="T58" fmla="*/ 382784 w 634"/>
              <a:gd name="T59" fmla="*/ 469616 h 619"/>
              <a:gd name="T60" fmla="*/ 53164 w 634"/>
              <a:gd name="T61" fmla="*/ 226548 h 619"/>
              <a:gd name="T62" fmla="*/ 382784 w 634"/>
              <a:gd name="T63" fmla="*/ 53097 h 619"/>
              <a:gd name="T64" fmla="*/ 695864 w 634"/>
              <a:gd name="T65" fmla="*/ 226548 h 619"/>
              <a:gd name="T66" fmla="*/ 382784 w 634"/>
              <a:gd name="T67" fmla="*/ 469616 h 61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34" h="619">
                <a:moveTo>
                  <a:pt x="324" y="0"/>
                </a:moveTo>
                <a:lnTo>
                  <a:pt x="324" y="0"/>
                </a:lnTo>
                <a:cubicBezTo>
                  <a:pt x="0" y="177"/>
                  <a:pt x="0" y="177"/>
                  <a:pt x="0" y="177"/>
                </a:cubicBezTo>
                <a:cubicBezTo>
                  <a:pt x="0" y="221"/>
                  <a:pt x="0" y="545"/>
                  <a:pt x="0" y="545"/>
                </a:cubicBezTo>
                <a:cubicBezTo>
                  <a:pt x="0" y="589"/>
                  <a:pt x="45" y="618"/>
                  <a:pt x="89" y="618"/>
                </a:cubicBezTo>
                <a:cubicBezTo>
                  <a:pt x="560" y="618"/>
                  <a:pt x="560" y="618"/>
                  <a:pt x="560" y="618"/>
                </a:cubicBezTo>
                <a:cubicBezTo>
                  <a:pt x="604" y="618"/>
                  <a:pt x="633" y="589"/>
                  <a:pt x="633" y="545"/>
                </a:cubicBezTo>
                <a:cubicBezTo>
                  <a:pt x="633" y="545"/>
                  <a:pt x="633" y="221"/>
                  <a:pt x="633" y="177"/>
                </a:cubicBezTo>
                <a:lnTo>
                  <a:pt x="324" y="0"/>
                </a:lnTo>
                <a:close/>
                <a:moveTo>
                  <a:pt x="45" y="545"/>
                </a:moveTo>
                <a:lnTo>
                  <a:pt x="45" y="545"/>
                </a:lnTo>
                <a:cubicBezTo>
                  <a:pt x="45" y="236"/>
                  <a:pt x="45" y="236"/>
                  <a:pt x="45" y="236"/>
                </a:cubicBezTo>
                <a:cubicBezTo>
                  <a:pt x="221" y="383"/>
                  <a:pt x="221" y="383"/>
                  <a:pt x="221" y="383"/>
                </a:cubicBezTo>
                <a:cubicBezTo>
                  <a:pt x="45" y="560"/>
                  <a:pt x="45" y="560"/>
                  <a:pt x="45" y="560"/>
                </a:cubicBezTo>
                <a:lnTo>
                  <a:pt x="45" y="545"/>
                </a:lnTo>
                <a:close/>
                <a:moveTo>
                  <a:pt x="74" y="589"/>
                </a:moveTo>
                <a:lnTo>
                  <a:pt x="74" y="589"/>
                </a:lnTo>
                <a:cubicBezTo>
                  <a:pt x="251" y="398"/>
                  <a:pt x="251" y="398"/>
                  <a:pt x="251" y="398"/>
                </a:cubicBezTo>
                <a:cubicBezTo>
                  <a:pt x="324" y="442"/>
                  <a:pt x="324" y="442"/>
                  <a:pt x="324" y="442"/>
                </a:cubicBezTo>
                <a:cubicBezTo>
                  <a:pt x="383" y="398"/>
                  <a:pt x="383" y="398"/>
                  <a:pt x="383" y="398"/>
                </a:cubicBezTo>
                <a:cubicBezTo>
                  <a:pt x="560" y="589"/>
                  <a:pt x="560" y="589"/>
                  <a:pt x="560" y="589"/>
                </a:cubicBezTo>
                <a:lnTo>
                  <a:pt x="74" y="589"/>
                </a:lnTo>
                <a:close/>
                <a:moveTo>
                  <a:pt x="589" y="545"/>
                </a:moveTo>
                <a:lnTo>
                  <a:pt x="589" y="545"/>
                </a:lnTo>
                <a:lnTo>
                  <a:pt x="589" y="560"/>
                </a:lnTo>
                <a:cubicBezTo>
                  <a:pt x="412" y="383"/>
                  <a:pt x="412" y="383"/>
                  <a:pt x="412" y="383"/>
                </a:cubicBezTo>
                <a:cubicBezTo>
                  <a:pt x="589" y="236"/>
                  <a:pt x="589" y="236"/>
                  <a:pt x="589" y="236"/>
                </a:cubicBezTo>
                <a:lnTo>
                  <a:pt x="589" y="545"/>
                </a:lnTo>
                <a:close/>
                <a:moveTo>
                  <a:pt x="324" y="398"/>
                </a:moveTo>
                <a:lnTo>
                  <a:pt x="324" y="398"/>
                </a:lnTo>
                <a:cubicBezTo>
                  <a:pt x="45" y="192"/>
                  <a:pt x="45" y="192"/>
                  <a:pt x="45" y="192"/>
                </a:cubicBezTo>
                <a:cubicBezTo>
                  <a:pt x="324" y="45"/>
                  <a:pt x="324" y="45"/>
                  <a:pt x="324" y="45"/>
                </a:cubicBezTo>
                <a:cubicBezTo>
                  <a:pt x="589" y="192"/>
                  <a:pt x="589" y="192"/>
                  <a:pt x="589" y="192"/>
                </a:cubicBezTo>
                <a:lnTo>
                  <a:pt x="324" y="398"/>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61" name="Freeform 179">
            <a:extLst>
              <a:ext uri="{FF2B5EF4-FFF2-40B4-BE49-F238E27FC236}">
                <a16:creationId xmlns:a16="http://schemas.microsoft.com/office/drawing/2014/main" id="{622BC44A-2A26-423D-83F2-6390827BE53D}"/>
              </a:ext>
            </a:extLst>
          </p:cNvPr>
          <p:cNvSpPr>
            <a:spLocks noChangeArrowheads="1"/>
          </p:cNvSpPr>
          <p:nvPr/>
        </p:nvSpPr>
        <p:spPr bwMode="auto">
          <a:xfrm>
            <a:off x="8212932" y="5757862"/>
            <a:ext cx="332581" cy="308769"/>
          </a:xfrm>
          <a:custGeom>
            <a:avLst/>
            <a:gdLst>
              <a:gd name="T0" fmla="*/ 617256 w 634"/>
              <a:gd name="T1" fmla="*/ 0 h 590"/>
              <a:gd name="T2" fmla="*/ 617256 w 634"/>
              <a:gd name="T3" fmla="*/ 0 h 590"/>
              <a:gd name="T4" fmla="*/ 431765 w 634"/>
              <a:gd name="T5" fmla="*/ 122463 h 590"/>
              <a:gd name="T6" fmla="*/ 169772 w 634"/>
              <a:gd name="T7" fmla="*/ 122463 h 590"/>
              <a:gd name="T8" fmla="*/ 0 w 634"/>
              <a:gd name="T9" fmla="*/ 277374 h 590"/>
              <a:gd name="T10" fmla="*/ 123661 w 634"/>
              <a:gd name="T11" fmla="*/ 415537 h 590"/>
              <a:gd name="T12" fmla="*/ 123661 w 634"/>
              <a:gd name="T13" fmla="*/ 585102 h 590"/>
              <a:gd name="T14" fmla="*/ 169772 w 634"/>
              <a:gd name="T15" fmla="*/ 616502 h 590"/>
              <a:gd name="T16" fmla="*/ 231602 w 634"/>
              <a:gd name="T17" fmla="*/ 616502 h 590"/>
              <a:gd name="T18" fmla="*/ 277713 w 634"/>
              <a:gd name="T19" fmla="*/ 585102 h 590"/>
              <a:gd name="T20" fmla="*/ 277713 w 634"/>
              <a:gd name="T21" fmla="*/ 415537 h 590"/>
              <a:gd name="T22" fmla="*/ 431765 w 634"/>
              <a:gd name="T23" fmla="*/ 415537 h 590"/>
              <a:gd name="T24" fmla="*/ 617256 w 634"/>
              <a:gd name="T25" fmla="*/ 539047 h 590"/>
              <a:gd name="T26" fmla="*/ 663367 w 634"/>
              <a:gd name="T27" fmla="*/ 492993 h 590"/>
              <a:gd name="T28" fmla="*/ 663367 w 634"/>
              <a:gd name="T29" fmla="*/ 46055 h 590"/>
              <a:gd name="T30" fmla="*/ 617256 w 634"/>
              <a:gd name="T31" fmla="*/ 0 h 590"/>
              <a:gd name="T32" fmla="*/ 231602 w 634"/>
              <a:gd name="T33" fmla="*/ 554747 h 590"/>
              <a:gd name="T34" fmla="*/ 231602 w 634"/>
              <a:gd name="T35" fmla="*/ 554747 h 590"/>
              <a:gd name="T36" fmla="*/ 216930 w 634"/>
              <a:gd name="T37" fmla="*/ 585102 h 590"/>
              <a:gd name="T38" fmla="*/ 185491 w 634"/>
              <a:gd name="T39" fmla="*/ 585102 h 590"/>
              <a:gd name="T40" fmla="*/ 169772 w 634"/>
              <a:gd name="T41" fmla="*/ 554747 h 590"/>
              <a:gd name="T42" fmla="*/ 169772 w 634"/>
              <a:gd name="T43" fmla="*/ 415537 h 590"/>
              <a:gd name="T44" fmla="*/ 231602 w 634"/>
              <a:gd name="T45" fmla="*/ 415537 h 590"/>
              <a:gd name="T46" fmla="*/ 231602 w 634"/>
              <a:gd name="T47" fmla="*/ 554747 h 590"/>
              <a:gd name="T48" fmla="*/ 339543 w 634"/>
              <a:gd name="T49" fmla="*/ 369483 h 590"/>
              <a:gd name="T50" fmla="*/ 339543 w 634"/>
              <a:gd name="T51" fmla="*/ 369483 h 590"/>
              <a:gd name="T52" fmla="*/ 169772 w 634"/>
              <a:gd name="T53" fmla="*/ 369483 h 590"/>
              <a:gd name="T54" fmla="*/ 46111 w 634"/>
              <a:gd name="T55" fmla="*/ 277374 h 590"/>
              <a:gd name="T56" fmla="*/ 169772 w 634"/>
              <a:gd name="T57" fmla="*/ 169564 h 590"/>
              <a:gd name="T58" fmla="*/ 339543 w 634"/>
              <a:gd name="T59" fmla="*/ 169564 h 590"/>
              <a:gd name="T60" fmla="*/ 339543 w 634"/>
              <a:gd name="T61" fmla="*/ 369483 h 590"/>
              <a:gd name="T62" fmla="*/ 431765 w 634"/>
              <a:gd name="T63" fmla="*/ 369483 h 590"/>
              <a:gd name="T64" fmla="*/ 431765 w 634"/>
              <a:gd name="T65" fmla="*/ 369483 h 590"/>
              <a:gd name="T66" fmla="*/ 370983 w 634"/>
              <a:gd name="T67" fmla="*/ 369483 h 590"/>
              <a:gd name="T68" fmla="*/ 370983 w 634"/>
              <a:gd name="T69" fmla="*/ 169564 h 590"/>
              <a:gd name="T70" fmla="*/ 431765 w 634"/>
              <a:gd name="T71" fmla="*/ 169564 h 590"/>
              <a:gd name="T72" fmla="*/ 431765 w 634"/>
              <a:gd name="T73" fmla="*/ 369483 h 590"/>
              <a:gd name="T74" fmla="*/ 617256 w 634"/>
              <a:gd name="T75" fmla="*/ 492993 h 590"/>
              <a:gd name="T76" fmla="*/ 617256 w 634"/>
              <a:gd name="T77" fmla="*/ 492993 h 590"/>
              <a:gd name="T78" fmla="*/ 478924 w 634"/>
              <a:gd name="T79" fmla="*/ 400884 h 590"/>
              <a:gd name="T80" fmla="*/ 478924 w 634"/>
              <a:gd name="T81" fmla="*/ 153864 h 590"/>
              <a:gd name="T82" fmla="*/ 617256 w 634"/>
              <a:gd name="T83" fmla="*/ 46055 h 590"/>
              <a:gd name="T84" fmla="*/ 617256 w 634"/>
              <a:gd name="T85" fmla="*/ 492993 h 5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34" h="590">
                <a:moveTo>
                  <a:pt x="589" y="0"/>
                </a:moveTo>
                <a:lnTo>
                  <a:pt x="589" y="0"/>
                </a:lnTo>
                <a:cubicBezTo>
                  <a:pt x="412" y="117"/>
                  <a:pt x="412" y="117"/>
                  <a:pt x="412" y="117"/>
                </a:cubicBezTo>
                <a:cubicBezTo>
                  <a:pt x="162" y="117"/>
                  <a:pt x="162" y="117"/>
                  <a:pt x="162" y="117"/>
                </a:cubicBezTo>
                <a:cubicBezTo>
                  <a:pt x="74" y="117"/>
                  <a:pt x="0" y="176"/>
                  <a:pt x="0" y="265"/>
                </a:cubicBezTo>
                <a:cubicBezTo>
                  <a:pt x="0" y="338"/>
                  <a:pt x="59" y="383"/>
                  <a:pt x="118" y="397"/>
                </a:cubicBezTo>
                <a:lnTo>
                  <a:pt x="118" y="559"/>
                </a:lnTo>
                <a:cubicBezTo>
                  <a:pt x="118" y="574"/>
                  <a:pt x="148" y="589"/>
                  <a:pt x="162" y="589"/>
                </a:cubicBezTo>
                <a:cubicBezTo>
                  <a:pt x="221" y="589"/>
                  <a:pt x="221" y="589"/>
                  <a:pt x="221" y="589"/>
                </a:cubicBezTo>
                <a:cubicBezTo>
                  <a:pt x="236" y="589"/>
                  <a:pt x="265" y="574"/>
                  <a:pt x="265" y="559"/>
                </a:cubicBezTo>
                <a:cubicBezTo>
                  <a:pt x="265" y="397"/>
                  <a:pt x="265" y="397"/>
                  <a:pt x="265" y="397"/>
                </a:cubicBezTo>
                <a:cubicBezTo>
                  <a:pt x="412" y="397"/>
                  <a:pt x="412" y="397"/>
                  <a:pt x="412" y="397"/>
                </a:cubicBezTo>
                <a:cubicBezTo>
                  <a:pt x="589" y="515"/>
                  <a:pt x="589" y="515"/>
                  <a:pt x="589" y="515"/>
                </a:cubicBezTo>
                <a:cubicBezTo>
                  <a:pt x="619" y="515"/>
                  <a:pt x="633" y="500"/>
                  <a:pt x="633" y="471"/>
                </a:cubicBezTo>
                <a:cubicBezTo>
                  <a:pt x="633" y="44"/>
                  <a:pt x="633" y="44"/>
                  <a:pt x="633" y="44"/>
                </a:cubicBezTo>
                <a:cubicBezTo>
                  <a:pt x="633" y="29"/>
                  <a:pt x="619" y="0"/>
                  <a:pt x="589" y="0"/>
                </a:cubicBezTo>
                <a:close/>
                <a:moveTo>
                  <a:pt x="221" y="530"/>
                </a:moveTo>
                <a:lnTo>
                  <a:pt x="221" y="530"/>
                </a:lnTo>
                <a:cubicBezTo>
                  <a:pt x="221" y="545"/>
                  <a:pt x="207" y="559"/>
                  <a:pt x="207" y="559"/>
                </a:cubicBezTo>
                <a:cubicBezTo>
                  <a:pt x="177" y="559"/>
                  <a:pt x="177" y="559"/>
                  <a:pt x="177" y="559"/>
                </a:cubicBezTo>
                <a:cubicBezTo>
                  <a:pt x="177" y="559"/>
                  <a:pt x="162" y="545"/>
                  <a:pt x="162" y="530"/>
                </a:cubicBezTo>
                <a:cubicBezTo>
                  <a:pt x="162" y="397"/>
                  <a:pt x="162" y="397"/>
                  <a:pt x="162" y="397"/>
                </a:cubicBezTo>
                <a:cubicBezTo>
                  <a:pt x="162" y="397"/>
                  <a:pt x="207" y="397"/>
                  <a:pt x="221" y="397"/>
                </a:cubicBezTo>
                <a:lnTo>
                  <a:pt x="221" y="530"/>
                </a:lnTo>
                <a:close/>
                <a:moveTo>
                  <a:pt x="324" y="353"/>
                </a:moveTo>
                <a:lnTo>
                  <a:pt x="324" y="353"/>
                </a:lnTo>
                <a:cubicBezTo>
                  <a:pt x="162" y="353"/>
                  <a:pt x="162" y="353"/>
                  <a:pt x="162" y="353"/>
                </a:cubicBezTo>
                <a:cubicBezTo>
                  <a:pt x="118" y="353"/>
                  <a:pt x="44" y="353"/>
                  <a:pt x="44" y="265"/>
                </a:cubicBezTo>
                <a:cubicBezTo>
                  <a:pt x="44" y="176"/>
                  <a:pt x="118" y="162"/>
                  <a:pt x="162" y="162"/>
                </a:cubicBezTo>
                <a:cubicBezTo>
                  <a:pt x="324" y="162"/>
                  <a:pt x="324" y="162"/>
                  <a:pt x="324" y="162"/>
                </a:cubicBezTo>
                <a:lnTo>
                  <a:pt x="324" y="353"/>
                </a:lnTo>
                <a:close/>
                <a:moveTo>
                  <a:pt x="412" y="353"/>
                </a:moveTo>
                <a:lnTo>
                  <a:pt x="412" y="353"/>
                </a:lnTo>
                <a:cubicBezTo>
                  <a:pt x="354" y="353"/>
                  <a:pt x="354" y="353"/>
                  <a:pt x="354" y="353"/>
                </a:cubicBezTo>
                <a:cubicBezTo>
                  <a:pt x="354" y="162"/>
                  <a:pt x="354" y="162"/>
                  <a:pt x="354" y="162"/>
                </a:cubicBezTo>
                <a:cubicBezTo>
                  <a:pt x="412" y="162"/>
                  <a:pt x="412" y="162"/>
                  <a:pt x="412" y="162"/>
                </a:cubicBezTo>
                <a:cubicBezTo>
                  <a:pt x="412" y="162"/>
                  <a:pt x="412" y="338"/>
                  <a:pt x="412" y="353"/>
                </a:cubicBezTo>
                <a:close/>
                <a:moveTo>
                  <a:pt x="589" y="471"/>
                </a:moveTo>
                <a:lnTo>
                  <a:pt x="589" y="471"/>
                </a:lnTo>
                <a:cubicBezTo>
                  <a:pt x="457" y="383"/>
                  <a:pt x="457" y="383"/>
                  <a:pt x="457" y="383"/>
                </a:cubicBezTo>
                <a:cubicBezTo>
                  <a:pt x="457" y="353"/>
                  <a:pt x="457" y="162"/>
                  <a:pt x="457" y="147"/>
                </a:cubicBezTo>
                <a:cubicBezTo>
                  <a:pt x="589" y="44"/>
                  <a:pt x="589" y="44"/>
                  <a:pt x="589" y="44"/>
                </a:cubicBezTo>
                <a:cubicBezTo>
                  <a:pt x="589" y="74"/>
                  <a:pt x="589" y="456"/>
                  <a:pt x="589" y="471"/>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45716" tIns="22858" rIns="45716" bIns="22858" anchor="ctr"/>
          <a:lstStyle/>
          <a:p>
            <a:endParaRPr lang="es-MX" sz="900"/>
          </a:p>
        </p:txBody>
      </p:sp>
      <p:sp>
        <p:nvSpPr>
          <p:cNvPr id="62" name="Rectángulo 61">
            <a:extLst>
              <a:ext uri="{FF2B5EF4-FFF2-40B4-BE49-F238E27FC236}">
                <a16:creationId xmlns:a16="http://schemas.microsoft.com/office/drawing/2014/main" id="{A1E572B1-4FC6-43D9-80D7-80CD7C4DDF1D}"/>
              </a:ext>
            </a:extLst>
          </p:cNvPr>
          <p:cNvSpPr/>
          <p:nvPr/>
        </p:nvSpPr>
        <p:spPr>
          <a:xfrm>
            <a:off x="1239702" y="2844225"/>
            <a:ext cx="2100967" cy="584775"/>
          </a:xfrm>
          <a:prstGeom prst="rect">
            <a:avLst/>
          </a:prstGeom>
        </p:spPr>
        <p:txBody>
          <a:bodyPr wrap="square">
            <a:spAutoFit/>
          </a:bodyPr>
          <a:lstStyle/>
          <a:p>
            <a:pPr algn="r"/>
            <a:r>
              <a:rPr lang="en-US" sz="1600" dirty="0"/>
              <a:t>Donec fringilla est orci. Orci varius natoque</a:t>
            </a:r>
          </a:p>
        </p:txBody>
      </p:sp>
      <p:sp>
        <p:nvSpPr>
          <p:cNvPr id="63" name="CuadroTexto 62">
            <a:extLst>
              <a:ext uri="{FF2B5EF4-FFF2-40B4-BE49-F238E27FC236}">
                <a16:creationId xmlns:a16="http://schemas.microsoft.com/office/drawing/2014/main" id="{18172C6D-7CF7-4E2A-AF7B-3C3C6A9FF61A}"/>
              </a:ext>
            </a:extLst>
          </p:cNvPr>
          <p:cNvSpPr txBox="1"/>
          <p:nvPr/>
        </p:nvSpPr>
        <p:spPr>
          <a:xfrm>
            <a:off x="1883299" y="2538054"/>
            <a:ext cx="1379492" cy="369332"/>
          </a:xfrm>
          <a:prstGeom prst="rect">
            <a:avLst/>
          </a:prstGeom>
          <a:noFill/>
        </p:spPr>
        <p:txBody>
          <a:bodyPr wrap="square" rtlCol="0">
            <a:spAutoFit/>
          </a:bodyPr>
          <a:lstStyle/>
          <a:p>
            <a:pPr algn="r"/>
            <a:r>
              <a:rPr lang="en-US" b="1" dirty="0"/>
              <a:t>Title</a:t>
            </a:r>
          </a:p>
        </p:txBody>
      </p:sp>
      <p:sp>
        <p:nvSpPr>
          <p:cNvPr id="64" name="Rectángulo 63">
            <a:extLst>
              <a:ext uri="{FF2B5EF4-FFF2-40B4-BE49-F238E27FC236}">
                <a16:creationId xmlns:a16="http://schemas.microsoft.com/office/drawing/2014/main" id="{9C718788-7AA2-4651-9B42-9971109E9A1C}"/>
              </a:ext>
            </a:extLst>
          </p:cNvPr>
          <p:cNvSpPr/>
          <p:nvPr/>
        </p:nvSpPr>
        <p:spPr>
          <a:xfrm>
            <a:off x="8908866" y="2860387"/>
            <a:ext cx="2100967" cy="584775"/>
          </a:xfrm>
          <a:prstGeom prst="rect">
            <a:avLst/>
          </a:prstGeom>
        </p:spPr>
        <p:txBody>
          <a:bodyPr wrap="square">
            <a:spAutoFit/>
          </a:bodyPr>
          <a:lstStyle/>
          <a:p>
            <a:r>
              <a:rPr lang="en-US" sz="1600" dirty="0"/>
              <a:t>Donec fringilla est orci. Orci varius natoque</a:t>
            </a:r>
          </a:p>
        </p:txBody>
      </p:sp>
      <p:sp>
        <p:nvSpPr>
          <p:cNvPr id="65" name="CuadroTexto 64">
            <a:extLst>
              <a:ext uri="{FF2B5EF4-FFF2-40B4-BE49-F238E27FC236}">
                <a16:creationId xmlns:a16="http://schemas.microsoft.com/office/drawing/2014/main" id="{0D94C96C-C528-404C-BB72-31F43E7A1184}"/>
              </a:ext>
            </a:extLst>
          </p:cNvPr>
          <p:cNvSpPr txBox="1"/>
          <p:nvPr/>
        </p:nvSpPr>
        <p:spPr>
          <a:xfrm>
            <a:off x="8908866" y="2554216"/>
            <a:ext cx="1379492" cy="369332"/>
          </a:xfrm>
          <a:prstGeom prst="rect">
            <a:avLst/>
          </a:prstGeom>
          <a:noFill/>
        </p:spPr>
        <p:txBody>
          <a:bodyPr wrap="square" rtlCol="0">
            <a:spAutoFit/>
          </a:bodyPr>
          <a:lstStyle/>
          <a:p>
            <a:r>
              <a:rPr lang="en-US" b="1" dirty="0"/>
              <a:t>Title</a:t>
            </a:r>
          </a:p>
        </p:txBody>
      </p:sp>
      <p:sp>
        <p:nvSpPr>
          <p:cNvPr id="66" name="Rectángulo 65">
            <a:extLst>
              <a:ext uri="{FF2B5EF4-FFF2-40B4-BE49-F238E27FC236}">
                <a16:creationId xmlns:a16="http://schemas.microsoft.com/office/drawing/2014/main" id="{A87A9DE6-2D1D-453D-A7A2-B4D00F0535B3}"/>
              </a:ext>
            </a:extLst>
          </p:cNvPr>
          <p:cNvSpPr/>
          <p:nvPr/>
        </p:nvSpPr>
        <p:spPr>
          <a:xfrm>
            <a:off x="1247000" y="4243039"/>
            <a:ext cx="2100967" cy="584775"/>
          </a:xfrm>
          <a:prstGeom prst="rect">
            <a:avLst/>
          </a:prstGeom>
        </p:spPr>
        <p:txBody>
          <a:bodyPr wrap="square">
            <a:spAutoFit/>
          </a:bodyPr>
          <a:lstStyle/>
          <a:p>
            <a:pPr algn="r"/>
            <a:r>
              <a:rPr lang="en-US" sz="1600" dirty="0"/>
              <a:t>Donec fringilla est orci. Orci varius natoque</a:t>
            </a:r>
          </a:p>
        </p:txBody>
      </p:sp>
      <p:sp>
        <p:nvSpPr>
          <p:cNvPr id="67" name="CuadroTexto 66">
            <a:extLst>
              <a:ext uri="{FF2B5EF4-FFF2-40B4-BE49-F238E27FC236}">
                <a16:creationId xmlns:a16="http://schemas.microsoft.com/office/drawing/2014/main" id="{D22E06BE-0B60-413C-A55D-563453846A4B}"/>
              </a:ext>
            </a:extLst>
          </p:cNvPr>
          <p:cNvSpPr txBox="1"/>
          <p:nvPr/>
        </p:nvSpPr>
        <p:spPr>
          <a:xfrm>
            <a:off x="1890597" y="3936868"/>
            <a:ext cx="1379492" cy="369332"/>
          </a:xfrm>
          <a:prstGeom prst="rect">
            <a:avLst/>
          </a:prstGeom>
          <a:noFill/>
        </p:spPr>
        <p:txBody>
          <a:bodyPr wrap="square" rtlCol="0">
            <a:spAutoFit/>
          </a:bodyPr>
          <a:lstStyle/>
          <a:p>
            <a:pPr algn="r"/>
            <a:r>
              <a:rPr lang="en-US" b="1" dirty="0"/>
              <a:t>Title</a:t>
            </a:r>
          </a:p>
        </p:txBody>
      </p:sp>
      <p:sp>
        <p:nvSpPr>
          <p:cNvPr id="68" name="Rectángulo 67">
            <a:extLst>
              <a:ext uri="{FF2B5EF4-FFF2-40B4-BE49-F238E27FC236}">
                <a16:creationId xmlns:a16="http://schemas.microsoft.com/office/drawing/2014/main" id="{D4CC9711-010B-4802-891C-509B676386BB}"/>
              </a:ext>
            </a:extLst>
          </p:cNvPr>
          <p:cNvSpPr/>
          <p:nvPr/>
        </p:nvSpPr>
        <p:spPr>
          <a:xfrm>
            <a:off x="1295970" y="5633470"/>
            <a:ext cx="2100967" cy="584775"/>
          </a:xfrm>
          <a:prstGeom prst="rect">
            <a:avLst/>
          </a:prstGeom>
        </p:spPr>
        <p:txBody>
          <a:bodyPr wrap="square">
            <a:spAutoFit/>
          </a:bodyPr>
          <a:lstStyle/>
          <a:p>
            <a:pPr algn="r"/>
            <a:r>
              <a:rPr lang="en-US" sz="1600" dirty="0"/>
              <a:t>Donec fringilla est orci. Orci varius natoque</a:t>
            </a:r>
          </a:p>
        </p:txBody>
      </p:sp>
      <p:sp>
        <p:nvSpPr>
          <p:cNvPr id="69" name="CuadroTexto 68">
            <a:extLst>
              <a:ext uri="{FF2B5EF4-FFF2-40B4-BE49-F238E27FC236}">
                <a16:creationId xmlns:a16="http://schemas.microsoft.com/office/drawing/2014/main" id="{9DA2D0A6-BA06-4C80-A339-3A02CC3B4008}"/>
              </a:ext>
            </a:extLst>
          </p:cNvPr>
          <p:cNvSpPr txBox="1"/>
          <p:nvPr/>
        </p:nvSpPr>
        <p:spPr>
          <a:xfrm>
            <a:off x="1939567" y="5327299"/>
            <a:ext cx="1379492" cy="369332"/>
          </a:xfrm>
          <a:prstGeom prst="rect">
            <a:avLst/>
          </a:prstGeom>
          <a:noFill/>
        </p:spPr>
        <p:txBody>
          <a:bodyPr wrap="square" rtlCol="0">
            <a:spAutoFit/>
          </a:bodyPr>
          <a:lstStyle/>
          <a:p>
            <a:pPr algn="r"/>
            <a:r>
              <a:rPr lang="en-US" b="1" dirty="0"/>
              <a:t>Title</a:t>
            </a:r>
          </a:p>
        </p:txBody>
      </p:sp>
      <p:sp>
        <p:nvSpPr>
          <p:cNvPr id="70" name="Rectángulo 69">
            <a:extLst>
              <a:ext uri="{FF2B5EF4-FFF2-40B4-BE49-F238E27FC236}">
                <a16:creationId xmlns:a16="http://schemas.microsoft.com/office/drawing/2014/main" id="{D62C6B91-7E2F-4191-B255-B1A554BA831F}"/>
              </a:ext>
            </a:extLst>
          </p:cNvPr>
          <p:cNvSpPr/>
          <p:nvPr/>
        </p:nvSpPr>
        <p:spPr>
          <a:xfrm>
            <a:off x="8917834" y="4303651"/>
            <a:ext cx="2100967" cy="584775"/>
          </a:xfrm>
          <a:prstGeom prst="rect">
            <a:avLst/>
          </a:prstGeom>
        </p:spPr>
        <p:txBody>
          <a:bodyPr wrap="square">
            <a:spAutoFit/>
          </a:bodyPr>
          <a:lstStyle/>
          <a:p>
            <a:r>
              <a:rPr lang="en-US" sz="1600" dirty="0"/>
              <a:t>Donec fringilla est orci. Orci varius natoque</a:t>
            </a:r>
          </a:p>
        </p:txBody>
      </p:sp>
      <p:sp>
        <p:nvSpPr>
          <p:cNvPr id="71" name="CuadroTexto 70">
            <a:extLst>
              <a:ext uri="{FF2B5EF4-FFF2-40B4-BE49-F238E27FC236}">
                <a16:creationId xmlns:a16="http://schemas.microsoft.com/office/drawing/2014/main" id="{2BC1920A-C1A3-4FFA-BD6E-1BF3D9BD55E7}"/>
              </a:ext>
            </a:extLst>
          </p:cNvPr>
          <p:cNvSpPr txBox="1"/>
          <p:nvPr/>
        </p:nvSpPr>
        <p:spPr>
          <a:xfrm>
            <a:off x="8917834" y="3997480"/>
            <a:ext cx="1379492" cy="369332"/>
          </a:xfrm>
          <a:prstGeom prst="rect">
            <a:avLst/>
          </a:prstGeom>
          <a:noFill/>
        </p:spPr>
        <p:txBody>
          <a:bodyPr wrap="square" rtlCol="0">
            <a:spAutoFit/>
          </a:bodyPr>
          <a:lstStyle/>
          <a:p>
            <a:r>
              <a:rPr lang="en-US" b="1" dirty="0"/>
              <a:t>Title</a:t>
            </a:r>
          </a:p>
        </p:txBody>
      </p:sp>
      <p:sp>
        <p:nvSpPr>
          <p:cNvPr id="72" name="Rectángulo 71">
            <a:extLst>
              <a:ext uri="{FF2B5EF4-FFF2-40B4-BE49-F238E27FC236}">
                <a16:creationId xmlns:a16="http://schemas.microsoft.com/office/drawing/2014/main" id="{EBC48076-7FBE-40BE-AD3A-CC66F1E28878}"/>
              </a:ext>
            </a:extLst>
          </p:cNvPr>
          <p:cNvSpPr/>
          <p:nvPr/>
        </p:nvSpPr>
        <p:spPr>
          <a:xfrm>
            <a:off x="8977637" y="5703434"/>
            <a:ext cx="2100967" cy="584775"/>
          </a:xfrm>
          <a:prstGeom prst="rect">
            <a:avLst/>
          </a:prstGeom>
        </p:spPr>
        <p:txBody>
          <a:bodyPr wrap="square">
            <a:spAutoFit/>
          </a:bodyPr>
          <a:lstStyle/>
          <a:p>
            <a:r>
              <a:rPr lang="en-US" sz="1600" dirty="0"/>
              <a:t>Donec fringilla est orci. Orci varius natoque</a:t>
            </a:r>
          </a:p>
        </p:txBody>
      </p:sp>
      <p:sp>
        <p:nvSpPr>
          <p:cNvPr id="73" name="CuadroTexto 72">
            <a:extLst>
              <a:ext uri="{FF2B5EF4-FFF2-40B4-BE49-F238E27FC236}">
                <a16:creationId xmlns:a16="http://schemas.microsoft.com/office/drawing/2014/main" id="{6D3A1E25-7740-42E1-9156-905E8EAB37F2}"/>
              </a:ext>
            </a:extLst>
          </p:cNvPr>
          <p:cNvSpPr txBox="1"/>
          <p:nvPr/>
        </p:nvSpPr>
        <p:spPr>
          <a:xfrm>
            <a:off x="8977637" y="5397263"/>
            <a:ext cx="1379492" cy="369332"/>
          </a:xfrm>
          <a:prstGeom prst="rect">
            <a:avLst/>
          </a:prstGeom>
          <a:noFill/>
        </p:spPr>
        <p:txBody>
          <a:bodyPr wrap="square" rtlCol="0">
            <a:spAutoFit/>
          </a:bodyPr>
          <a:lstStyle/>
          <a:p>
            <a:r>
              <a:rPr lang="en-US" b="1" dirty="0"/>
              <a:t>Title</a:t>
            </a:r>
          </a:p>
        </p:txBody>
      </p:sp>
    </p:spTree>
    <p:extLst>
      <p:ext uri="{BB962C8B-B14F-4D97-AF65-F5344CB8AC3E}">
        <p14:creationId xmlns:p14="http://schemas.microsoft.com/office/powerpoint/2010/main" val="1231893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upo 17">
            <a:extLst>
              <a:ext uri="{FF2B5EF4-FFF2-40B4-BE49-F238E27FC236}">
                <a16:creationId xmlns:a16="http://schemas.microsoft.com/office/drawing/2014/main" id="{0C7CAAE1-FCF6-4079-95B0-152A9AE03C25}"/>
              </a:ext>
            </a:extLst>
          </p:cNvPr>
          <p:cNvGrpSpPr/>
          <p:nvPr/>
        </p:nvGrpSpPr>
        <p:grpSpPr>
          <a:xfrm rot="10800000">
            <a:off x="0" y="-1"/>
            <a:ext cx="3657600" cy="6858000"/>
            <a:chOff x="6267838" y="0"/>
            <a:chExt cx="5924162" cy="6858000"/>
          </a:xfrm>
        </p:grpSpPr>
        <p:sp>
          <p:nvSpPr>
            <p:cNvPr id="19" name="Rectángulo 18">
              <a:extLst>
                <a:ext uri="{FF2B5EF4-FFF2-40B4-BE49-F238E27FC236}">
                  <a16:creationId xmlns:a16="http://schemas.microsoft.com/office/drawing/2014/main" id="{06743D1D-1598-49CA-9556-EC5579C52D6B}"/>
                </a:ext>
              </a:extLst>
            </p:cNvPr>
            <p:cNvSpPr/>
            <p:nvPr/>
          </p:nvSpPr>
          <p:spPr>
            <a:xfrm>
              <a:off x="6267838" y="695325"/>
              <a:ext cx="5505450" cy="5467350"/>
            </a:xfrm>
            <a:prstGeom prst="rect">
              <a:avLst/>
            </a:prstGeom>
            <a:noFill/>
            <a:ln w="3810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ángulo 19">
              <a:extLst>
                <a:ext uri="{FF2B5EF4-FFF2-40B4-BE49-F238E27FC236}">
                  <a16:creationId xmlns:a16="http://schemas.microsoft.com/office/drawing/2014/main" id="{47DD485B-E344-4A48-B542-47E0FF9B6485}"/>
                </a:ext>
              </a:extLst>
            </p:cNvPr>
            <p:cNvSpPr/>
            <p:nvPr/>
          </p:nvSpPr>
          <p:spPr>
            <a:xfrm>
              <a:off x="6477194" y="0"/>
              <a:ext cx="55054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ángulo 20">
              <a:extLst>
                <a:ext uri="{FF2B5EF4-FFF2-40B4-BE49-F238E27FC236}">
                  <a16:creationId xmlns:a16="http://schemas.microsoft.com/office/drawing/2014/main" id="{CF8108B1-55AE-4500-85F5-113EA6BBEC55}"/>
                </a:ext>
              </a:extLst>
            </p:cNvPr>
            <p:cNvSpPr/>
            <p:nvPr/>
          </p:nvSpPr>
          <p:spPr>
            <a:xfrm>
              <a:off x="6686550" y="0"/>
              <a:ext cx="5505450" cy="6858000"/>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 name="Grupo 13">
            <a:extLst>
              <a:ext uri="{FF2B5EF4-FFF2-40B4-BE49-F238E27FC236}">
                <a16:creationId xmlns:a16="http://schemas.microsoft.com/office/drawing/2014/main" id="{2FF1CB83-A86C-4945-9675-E786EE387478}"/>
              </a:ext>
            </a:extLst>
          </p:cNvPr>
          <p:cNvGrpSpPr/>
          <p:nvPr/>
        </p:nvGrpSpPr>
        <p:grpSpPr>
          <a:xfrm>
            <a:off x="8534400" y="0"/>
            <a:ext cx="3657600" cy="6858000"/>
            <a:chOff x="6267838" y="0"/>
            <a:chExt cx="5924162" cy="6858000"/>
          </a:xfrm>
        </p:grpSpPr>
        <p:sp>
          <p:nvSpPr>
            <p:cNvPr id="15" name="Rectángulo 14">
              <a:extLst>
                <a:ext uri="{FF2B5EF4-FFF2-40B4-BE49-F238E27FC236}">
                  <a16:creationId xmlns:a16="http://schemas.microsoft.com/office/drawing/2014/main" id="{279F3104-AE56-4CB0-A0A3-DEEDDEFFAAB0}"/>
                </a:ext>
              </a:extLst>
            </p:cNvPr>
            <p:cNvSpPr/>
            <p:nvPr/>
          </p:nvSpPr>
          <p:spPr>
            <a:xfrm>
              <a:off x="6267838" y="695325"/>
              <a:ext cx="5505450" cy="5467350"/>
            </a:xfrm>
            <a:prstGeom prst="rect">
              <a:avLst/>
            </a:prstGeom>
            <a:noFill/>
            <a:ln w="3810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ángulo 15">
              <a:extLst>
                <a:ext uri="{FF2B5EF4-FFF2-40B4-BE49-F238E27FC236}">
                  <a16:creationId xmlns:a16="http://schemas.microsoft.com/office/drawing/2014/main" id="{8AF78EE8-9A93-409B-A33D-68A5A663AADD}"/>
                </a:ext>
              </a:extLst>
            </p:cNvPr>
            <p:cNvSpPr/>
            <p:nvPr/>
          </p:nvSpPr>
          <p:spPr>
            <a:xfrm>
              <a:off x="6477194" y="0"/>
              <a:ext cx="55054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ángulo 16">
              <a:extLst>
                <a:ext uri="{FF2B5EF4-FFF2-40B4-BE49-F238E27FC236}">
                  <a16:creationId xmlns:a16="http://schemas.microsoft.com/office/drawing/2014/main" id="{BA1D12EC-A74D-4910-8B91-D536CF3C8745}"/>
                </a:ext>
              </a:extLst>
            </p:cNvPr>
            <p:cNvSpPr/>
            <p:nvPr/>
          </p:nvSpPr>
          <p:spPr>
            <a:xfrm>
              <a:off x="6686550" y="0"/>
              <a:ext cx="5505450" cy="6858000"/>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Título 3">
            <a:extLst>
              <a:ext uri="{FF2B5EF4-FFF2-40B4-BE49-F238E27FC236}">
                <a16:creationId xmlns:a16="http://schemas.microsoft.com/office/drawing/2014/main" id="{31ABD665-0C38-4463-8555-7408C1F49A4B}"/>
              </a:ext>
            </a:extLst>
          </p:cNvPr>
          <p:cNvSpPr>
            <a:spLocks noGrp="1"/>
          </p:cNvSpPr>
          <p:nvPr>
            <p:ph type="title"/>
          </p:nvPr>
        </p:nvSpPr>
        <p:spPr/>
        <p:txBody>
          <a:bodyPr/>
          <a:lstStyle/>
          <a:p>
            <a:r>
              <a:rPr lang="en-US" dirty="0"/>
              <a:t>Click to Add text</a:t>
            </a:r>
          </a:p>
        </p:txBody>
      </p:sp>
      <p:sp>
        <p:nvSpPr>
          <p:cNvPr id="5" name="Marcador de texto 4">
            <a:extLst>
              <a:ext uri="{FF2B5EF4-FFF2-40B4-BE49-F238E27FC236}">
                <a16:creationId xmlns:a16="http://schemas.microsoft.com/office/drawing/2014/main" id="{1373450B-EC9B-41EC-A909-4F40201F83E2}"/>
              </a:ext>
            </a:extLst>
          </p:cNvPr>
          <p:cNvSpPr>
            <a:spLocks noGrp="1"/>
          </p:cNvSpPr>
          <p:nvPr>
            <p:ph type="body" sz="quarter" idx="12"/>
          </p:nvPr>
        </p:nvSpPr>
        <p:spPr/>
        <p:txBody>
          <a:bodyPr/>
          <a:lstStyle/>
          <a:p>
            <a:r>
              <a:rPr lang="es-CO" dirty="0"/>
              <a:t>Lorem ipsum dolor sit amet, consectetur adipiscing elit. Vestibulum dignissim ornare nisi non porta. Phasellus consectetur enim lacus,</a:t>
            </a:r>
            <a:endParaRPr lang="en-US" dirty="0"/>
          </a:p>
          <a:p>
            <a:endParaRPr lang="en-US" dirty="0"/>
          </a:p>
        </p:txBody>
      </p:sp>
      <p:grpSp>
        <p:nvGrpSpPr>
          <p:cNvPr id="22" name="Grupo 21">
            <a:extLst>
              <a:ext uri="{FF2B5EF4-FFF2-40B4-BE49-F238E27FC236}">
                <a16:creationId xmlns:a16="http://schemas.microsoft.com/office/drawing/2014/main" id="{8072FEBA-27C3-4A52-A094-29159B4490E4}"/>
              </a:ext>
            </a:extLst>
          </p:cNvPr>
          <p:cNvGrpSpPr/>
          <p:nvPr/>
        </p:nvGrpSpPr>
        <p:grpSpPr>
          <a:xfrm>
            <a:off x="5353051" y="228599"/>
            <a:ext cx="1160644" cy="1061813"/>
            <a:chOff x="914400" y="304801"/>
            <a:chExt cx="1561734" cy="1428749"/>
          </a:xfrm>
        </p:grpSpPr>
        <p:sp>
          <p:nvSpPr>
            <p:cNvPr id="23" name="Rombo 22">
              <a:extLst>
                <a:ext uri="{FF2B5EF4-FFF2-40B4-BE49-F238E27FC236}">
                  <a16:creationId xmlns:a16="http://schemas.microsoft.com/office/drawing/2014/main" id="{CCF3636B-3AF9-45C8-8C20-94F280A6B960}"/>
                </a:ext>
              </a:extLst>
            </p:cNvPr>
            <p:cNvSpPr/>
            <p:nvPr/>
          </p:nvSpPr>
          <p:spPr>
            <a:xfrm>
              <a:off x="1047385" y="304801"/>
              <a:ext cx="1428749" cy="1428749"/>
            </a:xfrm>
            <a:prstGeom prst="diamond">
              <a:avLst/>
            </a:prstGeom>
            <a:noFill/>
            <a:ln>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ombo 23">
              <a:extLst>
                <a:ext uri="{FF2B5EF4-FFF2-40B4-BE49-F238E27FC236}">
                  <a16:creationId xmlns:a16="http://schemas.microsoft.com/office/drawing/2014/main" id="{FE0B8CB7-501F-4B31-A161-FA37E556D330}"/>
                </a:ext>
              </a:extLst>
            </p:cNvPr>
            <p:cNvSpPr/>
            <p:nvPr/>
          </p:nvSpPr>
          <p:spPr>
            <a:xfrm>
              <a:off x="914400" y="381000"/>
              <a:ext cx="1314450" cy="1314450"/>
            </a:xfrm>
            <a:prstGeom prst="diamond">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Picture Placeholder 2">
            <a:extLst>
              <a:ext uri="{FF2B5EF4-FFF2-40B4-BE49-F238E27FC236}">
                <a16:creationId xmlns:a16="http://schemas.microsoft.com/office/drawing/2014/main" id="{86996909-9122-4973-9E0C-E75826746B0F}"/>
              </a:ext>
            </a:extLst>
          </p:cNvPr>
          <p:cNvSpPr>
            <a:spLocks noGrp="1"/>
          </p:cNvSpPr>
          <p:nvPr>
            <p:ph type="pic" sz="quarter" idx="10"/>
          </p:nvPr>
        </p:nvSpPr>
        <p:spPr/>
        <p:txBody>
          <a:bodyPr/>
          <a:lstStyle/>
          <a:p>
            <a:endParaRPr lang="es-CO"/>
          </a:p>
        </p:txBody>
      </p:sp>
      <p:sp>
        <p:nvSpPr>
          <p:cNvPr id="7" name="Picture Placeholder 6">
            <a:extLst>
              <a:ext uri="{FF2B5EF4-FFF2-40B4-BE49-F238E27FC236}">
                <a16:creationId xmlns:a16="http://schemas.microsoft.com/office/drawing/2014/main" id="{C3B1F946-2379-481C-A41F-C65AD2681928}"/>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2512316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100E7008-3F90-47E5-8DA9-259DA8232A79}"/>
              </a:ext>
            </a:extLst>
          </p:cNvPr>
          <p:cNvSpPr/>
          <p:nvPr/>
        </p:nvSpPr>
        <p:spPr>
          <a:xfrm>
            <a:off x="4670141" y="2481489"/>
            <a:ext cx="2908528" cy="4224111"/>
          </a:xfrm>
          <a:prstGeom prst="rect">
            <a:avLst/>
          </a:prstGeom>
          <a:noFill/>
          <a:ln w="3810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287576" y="2641827"/>
            <a:ext cx="4654550" cy="3878263"/>
          </a:xfrm>
          <a:prstGeom prst="rect">
            <a:avLst/>
          </a:prstGeom>
          <a:solidFill>
            <a:srgbClr val="FFFFFF"/>
          </a:solidFill>
          <a:ln w="76200" cmpd="sng">
            <a:solidFill>
              <a:srgbClr val="1DBADD"/>
            </a:solidFill>
          </a:ln>
        </p:spPr>
        <p:style>
          <a:lnRef idx="2">
            <a:schemeClr val="dk1"/>
          </a:lnRef>
          <a:fillRef idx="1">
            <a:schemeClr val="lt1"/>
          </a:fillRef>
          <a:effectRef idx="0">
            <a:schemeClr val="dk1"/>
          </a:effectRef>
          <a:fontRef idx="minor">
            <a:schemeClr val="dk1"/>
          </a:fontRef>
        </p:style>
        <p:txBody>
          <a:bodyPr lIns="91422" tIns="45711" rIns="91422" bIns="45711" anchor="ctr"/>
          <a:lstStyle/>
          <a:p>
            <a:pPr algn="ctr" defTabSz="914217">
              <a:defRPr/>
            </a:pPr>
            <a:endParaRPr lang="en-US" sz="900">
              <a:solidFill>
                <a:schemeClr val="tx2"/>
              </a:solidFill>
              <a:cs typeface="Lato Light"/>
            </a:endParaRPr>
          </a:p>
        </p:txBody>
      </p:sp>
      <p:sp>
        <p:nvSpPr>
          <p:cNvPr id="10" name="Rectangle 9"/>
          <p:cNvSpPr/>
          <p:nvPr/>
        </p:nvSpPr>
        <p:spPr>
          <a:xfrm>
            <a:off x="6496957" y="2641827"/>
            <a:ext cx="4655344" cy="3878263"/>
          </a:xfrm>
          <a:prstGeom prst="rect">
            <a:avLst/>
          </a:prstGeom>
          <a:solidFill>
            <a:srgbClr val="1DBADD"/>
          </a:solidFill>
          <a:ln>
            <a:noFill/>
          </a:ln>
        </p:spPr>
        <p:style>
          <a:lnRef idx="2">
            <a:schemeClr val="dk1"/>
          </a:lnRef>
          <a:fillRef idx="1">
            <a:schemeClr val="lt1"/>
          </a:fillRef>
          <a:effectRef idx="0">
            <a:schemeClr val="dk1"/>
          </a:effectRef>
          <a:fontRef idx="minor">
            <a:schemeClr val="dk1"/>
          </a:fontRef>
        </p:style>
        <p:txBody>
          <a:bodyPr lIns="91422" tIns="45711" rIns="91422" bIns="45711" anchor="ctr"/>
          <a:lstStyle/>
          <a:p>
            <a:pPr algn="ctr" defTabSz="914217">
              <a:defRPr/>
            </a:pPr>
            <a:endParaRPr lang="en-US" sz="900">
              <a:solidFill>
                <a:srgbClr val="1DBADD"/>
              </a:solidFill>
              <a:cs typeface="Lato Light"/>
            </a:endParaRPr>
          </a:p>
        </p:txBody>
      </p:sp>
      <p:sp>
        <p:nvSpPr>
          <p:cNvPr id="25603" name="TextBox 6"/>
          <p:cNvSpPr txBox="1">
            <a:spLocks noChangeArrowheads="1"/>
          </p:cNvSpPr>
          <p:nvPr/>
        </p:nvSpPr>
        <p:spPr bwMode="auto">
          <a:xfrm>
            <a:off x="1630476" y="2975202"/>
            <a:ext cx="3973513" cy="50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700" dirty="0">
                <a:solidFill>
                  <a:schemeClr val="tx2"/>
                </a:solidFill>
              </a:rPr>
              <a:t>Our Products</a:t>
            </a:r>
          </a:p>
        </p:txBody>
      </p:sp>
      <p:sp>
        <p:nvSpPr>
          <p:cNvPr id="25604" name="TextBox 10"/>
          <p:cNvSpPr txBox="1">
            <a:spLocks noChangeArrowheads="1"/>
          </p:cNvSpPr>
          <p:nvPr/>
        </p:nvSpPr>
        <p:spPr bwMode="auto">
          <a:xfrm>
            <a:off x="1573326" y="3573690"/>
            <a:ext cx="4092575"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dirty="0"/>
              <a:t>Lorem ipsum dolor sit amet, consectetur adipiscing elit. Fusce convallis magna non</a:t>
            </a:r>
            <a:endParaRPr lang="es-CO" sz="1600" dirty="0">
              <a:latin typeface="+mj-lt"/>
            </a:endParaRPr>
          </a:p>
        </p:txBody>
      </p:sp>
      <p:sp>
        <p:nvSpPr>
          <p:cNvPr id="25605" name="Freeform 117"/>
          <p:cNvSpPr>
            <a:spLocks noChangeAspect="1" noChangeArrowheads="1"/>
          </p:cNvSpPr>
          <p:nvPr/>
        </p:nvSpPr>
        <p:spPr bwMode="auto">
          <a:xfrm>
            <a:off x="3756139" y="4559527"/>
            <a:ext cx="215106" cy="214313"/>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2147483647 w 602"/>
              <a:gd name="T79" fmla="*/ 2147483647 h 602"/>
              <a:gd name="T80" fmla="*/ 2147483647 w 602"/>
              <a:gd name="T81" fmla="*/ 2147483647 h 602"/>
              <a:gd name="T82" fmla="*/ 2147483647 w 602"/>
              <a:gd name="T83" fmla="*/ 2147483647 h 6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2" h="602">
                <a:moveTo>
                  <a:pt x="304" y="601"/>
                </a:moveTo>
                <a:lnTo>
                  <a:pt x="304" y="601"/>
                </a:lnTo>
                <a:cubicBezTo>
                  <a:pt x="135" y="601"/>
                  <a:pt x="0" y="467"/>
                  <a:pt x="0" y="297"/>
                </a:cubicBezTo>
                <a:cubicBezTo>
                  <a:pt x="0" y="135"/>
                  <a:pt x="135" y="0"/>
                  <a:pt x="304" y="0"/>
                </a:cubicBezTo>
                <a:cubicBezTo>
                  <a:pt x="467" y="0"/>
                  <a:pt x="601" y="135"/>
                  <a:pt x="601" y="297"/>
                </a:cubicBezTo>
                <a:cubicBezTo>
                  <a:pt x="601" y="467"/>
                  <a:pt x="467" y="601"/>
                  <a:pt x="304" y="601"/>
                </a:cubicBezTo>
                <a:close/>
                <a:moveTo>
                  <a:pt x="304" y="57"/>
                </a:moveTo>
                <a:lnTo>
                  <a:pt x="304" y="57"/>
                </a:lnTo>
                <a:cubicBezTo>
                  <a:pt x="170" y="57"/>
                  <a:pt x="57" y="163"/>
                  <a:pt x="57" y="297"/>
                </a:cubicBezTo>
                <a:cubicBezTo>
                  <a:pt x="57" y="431"/>
                  <a:pt x="170" y="544"/>
                  <a:pt x="304" y="544"/>
                </a:cubicBezTo>
                <a:cubicBezTo>
                  <a:pt x="439" y="544"/>
                  <a:pt x="544" y="431"/>
                  <a:pt x="544" y="297"/>
                </a:cubicBezTo>
                <a:cubicBezTo>
                  <a:pt x="544" y="163"/>
                  <a:pt x="439" y="57"/>
                  <a:pt x="304" y="57"/>
                </a:cubicBezTo>
                <a:close/>
                <a:moveTo>
                  <a:pt x="403" y="431"/>
                </a:moveTo>
                <a:lnTo>
                  <a:pt x="403" y="431"/>
                </a:lnTo>
                <a:cubicBezTo>
                  <a:pt x="396" y="431"/>
                  <a:pt x="389" y="431"/>
                  <a:pt x="389" y="424"/>
                </a:cubicBezTo>
                <a:cubicBezTo>
                  <a:pt x="304" y="340"/>
                  <a:pt x="304" y="340"/>
                  <a:pt x="304" y="340"/>
                </a:cubicBezTo>
                <a:cubicBezTo>
                  <a:pt x="219" y="424"/>
                  <a:pt x="219" y="424"/>
                  <a:pt x="219" y="424"/>
                </a:cubicBezTo>
                <a:cubicBezTo>
                  <a:pt x="212" y="431"/>
                  <a:pt x="205" y="431"/>
                  <a:pt x="198" y="431"/>
                </a:cubicBezTo>
                <a:cubicBezTo>
                  <a:pt x="184" y="431"/>
                  <a:pt x="170" y="417"/>
                  <a:pt x="170" y="403"/>
                </a:cubicBezTo>
                <a:cubicBezTo>
                  <a:pt x="170" y="396"/>
                  <a:pt x="170" y="389"/>
                  <a:pt x="177" y="382"/>
                </a:cubicBezTo>
                <a:cubicBezTo>
                  <a:pt x="262" y="297"/>
                  <a:pt x="262" y="297"/>
                  <a:pt x="262" y="297"/>
                </a:cubicBezTo>
                <a:cubicBezTo>
                  <a:pt x="177" y="212"/>
                  <a:pt x="177" y="212"/>
                  <a:pt x="177" y="212"/>
                </a:cubicBezTo>
                <a:cubicBezTo>
                  <a:pt x="170" y="212"/>
                  <a:pt x="170" y="205"/>
                  <a:pt x="170" y="198"/>
                </a:cubicBezTo>
                <a:cubicBezTo>
                  <a:pt x="170" y="177"/>
                  <a:pt x="184" y="170"/>
                  <a:pt x="198" y="170"/>
                </a:cubicBezTo>
                <a:cubicBezTo>
                  <a:pt x="205" y="170"/>
                  <a:pt x="212" y="170"/>
                  <a:pt x="219" y="177"/>
                </a:cubicBezTo>
                <a:cubicBezTo>
                  <a:pt x="304" y="262"/>
                  <a:pt x="304" y="262"/>
                  <a:pt x="304" y="262"/>
                </a:cubicBezTo>
                <a:cubicBezTo>
                  <a:pt x="389" y="177"/>
                  <a:pt x="389" y="177"/>
                  <a:pt x="389" y="177"/>
                </a:cubicBezTo>
                <a:cubicBezTo>
                  <a:pt x="389" y="170"/>
                  <a:pt x="396" y="170"/>
                  <a:pt x="403" y="170"/>
                </a:cubicBezTo>
                <a:cubicBezTo>
                  <a:pt x="424" y="170"/>
                  <a:pt x="431" y="177"/>
                  <a:pt x="431" y="198"/>
                </a:cubicBezTo>
                <a:cubicBezTo>
                  <a:pt x="431" y="205"/>
                  <a:pt x="431" y="212"/>
                  <a:pt x="424" y="212"/>
                </a:cubicBezTo>
                <a:cubicBezTo>
                  <a:pt x="340" y="297"/>
                  <a:pt x="340" y="297"/>
                  <a:pt x="340" y="297"/>
                </a:cubicBezTo>
                <a:cubicBezTo>
                  <a:pt x="424" y="382"/>
                  <a:pt x="424" y="382"/>
                  <a:pt x="424" y="382"/>
                </a:cubicBezTo>
                <a:cubicBezTo>
                  <a:pt x="431" y="389"/>
                  <a:pt x="431" y="396"/>
                  <a:pt x="431" y="403"/>
                </a:cubicBezTo>
                <a:cubicBezTo>
                  <a:pt x="431" y="417"/>
                  <a:pt x="424" y="431"/>
                  <a:pt x="403" y="43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06" name="Freeform 118"/>
          <p:cNvSpPr>
            <a:spLocks noChangeArrowheads="1"/>
          </p:cNvSpPr>
          <p:nvPr/>
        </p:nvSpPr>
        <p:spPr bwMode="auto">
          <a:xfrm>
            <a:off x="1630476" y="4559527"/>
            <a:ext cx="211931" cy="211931"/>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07" name="Freeform 118"/>
          <p:cNvSpPr>
            <a:spLocks noChangeArrowheads="1"/>
          </p:cNvSpPr>
          <p:nvPr/>
        </p:nvSpPr>
        <p:spPr bwMode="auto">
          <a:xfrm>
            <a:off x="1630476" y="4882583"/>
            <a:ext cx="211931" cy="211932"/>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08" name="Freeform 118"/>
          <p:cNvSpPr>
            <a:spLocks noChangeArrowheads="1"/>
          </p:cNvSpPr>
          <p:nvPr/>
        </p:nvSpPr>
        <p:spPr bwMode="auto">
          <a:xfrm>
            <a:off x="1630476" y="5225483"/>
            <a:ext cx="211931" cy="211932"/>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09" name="TextBox 38"/>
          <p:cNvSpPr txBox="1">
            <a:spLocks noChangeArrowheads="1"/>
          </p:cNvSpPr>
          <p:nvPr/>
        </p:nvSpPr>
        <p:spPr bwMode="auto">
          <a:xfrm>
            <a:off x="1842407" y="4469040"/>
            <a:ext cx="1695450" cy="28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100">
                <a:solidFill>
                  <a:schemeClr val="tx2"/>
                </a:solidFill>
              </a:rPr>
              <a:t>Entrepreneurial activities</a:t>
            </a:r>
          </a:p>
        </p:txBody>
      </p:sp>
      <p:sp>
        <p:nvSpPr>
          <p:cNvPr id="25610" name="TextBox 39"/>
          <p:cNvSpPr txBox="1">
            <a:spLocks noChangeArrowheads="1"/>
          </p:cNvSpPr>
          <p:nvPr/>
        </p:nvSpPr>
        <p:spPr bwMode="auto">
          <a:xfrm>
            <a:off x="1842407" y="4792096"/>
            <a:ext cx="1695450" cy="28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100">
                <a:solidFill>
                  <a:schemeClr val="tx2"/>
                </a:solidFill>
              </a:rPr>
              <a:t>Entrepreneurial activities</a:t>
            </a:r>
          </a:p>
        </p:txBody>
      </p:sp>
      <p:sp>
        <p:nvSpPr>
          <p:cNvPr id="25611" name="TextBox 40"/>
          <p:cNvSpPr txBox="1">
            <a:spLocks noChangeArrowheads="1"/>
          </p:cNvSpPr>
          <p:nvPr/>
        </p:nvSpPr>
        <p:spPr bwMode="auto">
          <a:xfrm>
            <a:off x="1842407" y="5135790"/>
            <a:ext cx="1695450" cy="28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100">
                <a:solidFill>
                  <a:schemeClr val="tx2"/>
                </a:solidFill>
              </a:rPr>
              <a:t>Entrepreneurial activities</a:t>
            </a:r>
          </a:p>
        </p:txBody>
      </p:sp>
      <p:sp>
        <p:nvSpPr>
          <p:cNvPr id="25612" name="TextBox 41"/>
          <p:cNvSpPr txBox="1">
            <a:spLocks noChangeArrowheads="1"/>
          </p:cNvSpPr>
          <p:nvPr/>
        </p:nvSpPr>
        <p:spPr bwMode="auto">
          <a:xfrm>
            <a:off x="3972039" y="4469040"/>
            <a:ext cx="1696244" cy="28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100">
                <a:solidFill>
                  <a:schemeClr val="tx2"/>
                </a:solidFill>
              </a:rPr>
              <a:t>Entrepreneurial activities</a:t>
            </a:r>
          </a:p>
        </p:txBody>
      </p:sp>
      <p:sp>
        <p:nvSpPr>
          <p:cNvPr id="25613" name="TextBox 42"/>
          <p:cNvSpPr txBox="1">
            <a:spLocks noChangeArrowheads="1"/>
          </p:cNvSpPr>
          <p:nvPr/>
        </p:nvSpPr>
        <p:spPr bwMode="auto">
          <a:xfrm>
            <a:off x="3972039" y="4792096"/>
            <a:ext cx="1696244" cy="28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100">
                <a:solidFill>
                  <a:schemeClr val="tx2"/>
                </a:solidFill>
              </a:rPr>
              <a:t>Entrepreneurial activities</a:t>
            </a:r>
          </a:p>
        </p:txBody>
      </p:sp>
      <p:sp>
        <p:nvSpPr>
          <p:cNvPr id="25614" name="TextBox 43"/>
          <p:cNvSpPr txBox="1">
            <a:spLocks noChangeArrowheads="1"/>
          </p:cNvSpPr>
          <p:nvPr/>
        </p:nvSpPr>
        <p:spPr bwMode="auto">
          <a:xfrm>
            <a:off x="3972039" y="5135790"/>
            <a:ext cx="1696244" cy="28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100">
                <a:solidFill>
                  <a:schemeClr val="tx2"/>
                </a:solidFill>
              </a:rPr>
              <a:t>Entrepreneurial activities</a:t>
            </a:r>
          </a:p>
        </p:txBody>
      </p:sp>
      <p:sp>
        <p:nvSpPr>
          <p:cNvPr id="25615" name="Freeform 117"/>
          <p:cNvSpPr>
            <a:spLocks noChangeAspect="1" noChangeArrowheads="1"/>
          </p:cNvSpPr>
          <p:nvPr/>
        </p:nvSpPr>
        <p:spPr bwMode="auto">
          <a:xfrm>
            <a:off x="3756139" y="4879408"/>
            <a:ext cx="215106" cy="215107"/>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2147483647 w 602"/>
              <a:gd name="T79" fmla="*/ 2147483647 h 602"/>
              <a:gd name="T80" fmla="*/ 2147483647 w 602"/>
              <a:gd name="T81" fmla="*/ 2147483647 h 602"/>
              <a:gd name="T82" fmla="*/ 2147483647 w 602"/>
              <a:gd name="T83" fmla="*/ 2147483647 h 6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2" h="602">
                <a:moveTo>
                  <a:pt x="304" y="601"/>
                </a:moveTo>
                <a:lnTo>
                  <a:pt x="304" y="601"/>
                </a:lnTo>
                <a:cubicBezTo>
                  <a:pt x="135" y="601"/>
                  <a:pt x="0" y="467"/>
                  <a:pt x="0" y="297"/>
                </a:cubicBezTo>
                <a:cubicBezTo>
                  <a:pt x="0" y="135"/>
                  <a:pt x="135" y="0"/>
                  <a:pt x="304" y="0"/>
                </a:cubicBezTo>
                <a:cubicBezTo>
                  <a:pt x="467" y="0"/>
                  <a:pt x="601" y="135"/>
                  <a:pt x="601" y="297"/>
                </a:cubicBezTo>
                <a:cubicBezTo>
                  <a:pt x="601" y="467"/>
                  <a:pt x="467" y="601"/>
                  <a:pt x="304" y="601"/>
                </a:cubicBezTo>
                <a:close/>
                <a:moveTo>
                  <a:pt x="304" y="57"/>
                </a:moveTo>
                <a:lnTo>
                  <a:pt x="304" y="57"/>
                </a:lnTo>
                <a:cubicBezTo>
                  <a:pt x="170" y="57"/>
                  <a:pt x="57" y="163"/>
                  <a:pt x="57" y="297"/>
                </a:cubicBezTo>
                <a:cubicBezTo>
                  <a:pt x="57" y="431"/>
                  <a:pt x="170" y="544"/>
                  <a:pt x="304" y="544"/>
                </a:cubicBezTo>
                <a:cubicBezTo>
                  <a:pt x="439" y="544"/>
                  <a:pt x="544" y="431"/>
                  <a:pt x="544" y="297"/>
                </a:cubicBezTo>
                <a:cubicBezTo>
                  <a:pt x="544" y="163"/>
                  <a:pt x="439" y="57"/>
                  <a:pt x="304" y="57"/>
                </a:cubicBezTo>
                <a:close/>
                <a:moveTo>
                  <a:pt x="403" y="431"/>
                </a:moveTo>
                <a:lnTo>
                  <a:pt x="403" y="431"/>
                </a:lnTo>
                <a:cubicBezTo>
                  <a:pt x="396" y="431"/>
                  <a:pt x="389" y="431"/>
                  <a:pt x="389" y="424"/>
                </a:cubicBezTo>
                <a:cubicBezTo>
                  <a:pt x="304" y="340"/>
                  <a:pt x="304" y="340"/>
                  <a:pt x="304" y="340"/>
                </a:cubicBezTo>
                <a:cubicBezTo>
                  <a:pt x="219" y="424"/>
                  <a:pt x="219" y="424"/>
                  <a:pt x="219" y="424"/>
                </a:cubicBezTo>
                <a:cubicBezTo>
                  <a:pt x="212" y="431"/>
                  <a:pt x="205" y="431"/>
                  <a:pt x="198" y="431"/>
                </a:cubicBezTo>
                <a:cubicBezTo>
                  <a:pt x="184" y="431"/>
                  <a:pt x="170" y="417"/>
                  <a:pt x="170" y="403"/>
                </a:cubicBezTo>
                <a:cubicBezTo>
                  <a:pt x="170" y="396"/>
                  <a:pt x="170" y="389"/>
                  <a:pt x="177" y="382"/>
                </a:cubicBezTo>
                <a:cubicBezTo>
                  <a:pt x="262" y="297"/>
                  <a:pt x="262" y="297"/>
                  <a:pt x="262" y="297"/>
                </a:cubicBezTo>
                <a:cubicBezTo>
                  <a:pt x="177" y="212"/>
                  <a:pt x="177" y="212"/>
                  <a:pt x="177" y="212"/>
                </a:cubicBezTo>
                <a:cubicBezTo>
                  <a:pt x="170" y="212"/>
                  <a:pt x="170" y="205"/>
                  <a:pt x="170" y="198"/>
                </a:cubicBezTo>
                <a:cubicBezTo>
                  <a:pt x="170" y="177"/>
                  <a:pt x="184" y="170"/>
                  <a:pt x="198" y="170"/>
                </a:cubicBezTo>
                <a:cubicBezTo>
                  <a:pt x="205" y="170"/>
                  <a:pt x="212" y="170"/>
                  <a:pt x="219" y="177"/>
                </a:cubicBezTo>
                <a:cubicBezTo>
                  <a:pt x="304" y="262"/>
                  <a:pt x="304" y="262"/>
                  <a:pt x="304" y="262"/>
                </a:cubicBezTo>
                <a:cubicBezTo>
                  <a:pt x="389" y="177"/>
                  <a:pt x="389" y="177"/>
                  <a:pt x="389" y="177"/>
                </a:cubicBezTo>
                <a:cubicBezTo>
                  <a:pt x="389" y="170"/>
                  <a:pt x="396" y="170"/>
                  <a:pt x="403" y="170"/>
                </a:cubicBezTo>
                <a:cubicBezTo>
                  <a:pt x="424" y="170"/>
                  <a:pt x="431" y="177"/>
                  <a:pt x="431" y="198"/>
                </a:cubicBezTo>
                <a:cubicBezTo>
                  <a:pt x="431" y="205"/>
                  <a:pt x="431" y="212"/>
                  <a:pt x="424" y="212"/>
                </a:cubicBezTo>
                <a:cubicBezTo>
                  <a:pt x="340" y="297"/>
                  <a:pt x="340" y="297"/>
                  <a:pt x="340" y="297"/>
                </a:cubicBezTo>
                <a:cubicBezTo>
                  <a:pt x="424" y="382"/>
                  <a:pt x="424" y="382"/>
                  <a:pt x="424" y="382"/>
                </a:cubicBezTo>
                <a:cubicBezTo>
                  <a:pt x="431" y="389"/>
                  <a:pt x="431" y="396"/>
                  <a:pt x="431" y="403"/>
                </a:cubicBezTo>
                <a:cubicBezTo>
                  <a:pt x="431" y="417"/>
                  <a:pt x="424" y="431"/>
                  <a:pt x="403" y="43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16" name="Freeform 117"/>
          <p:cNvSpPr>
            <a:spLocks noChangeAspect="1" noChangeArrowheads="1"/>
          </p:cNvSpPr>
          <p:nvPr/>
        </p:nvSpPr>
        <p:spPr bwMode="auto">
          <a:xfrm>
            <a:off x="3756139" y="5222308"/>
            <a:ext cx="215106" cy="215107"/>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2147483647 w 602"/>
              <a:gd name="T79" fmla="*/ 2147483647 h 602"/>
              <a:gd name="T80" fmla="*/ 2147483647 w 602"/>
              <a:gd name="T81" fmla="*/ 2147483647 h 602"/>
              <a:gd name="T82" fmla="*/ 2147483647 w 602"/>
              <a:gd name="T83" fmla="*/ 2147483647 h 6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2" h="602">
                <a:moveTo>
                  <a:pt x="304" y="601"/>
                </a:moveTo>
                <a:lnTo>
                  <a:pt x="304" y="601"/>
                </a:lnTo>
                <a:cubicBezTo>
                  <a:pt x="135" y="601"/>
                  <a:pt x="0" y="467"/>
                  <a:pt x="0" y="297"/>
                </a:cubicBezTo>
                <a:cubicBezTo>
                  <a:pt x="0" y="135"/>
                  <a:pt x="135" y="0"/>
                  <a:pt x="304" y="0"/>
                </a:cubicBezTo>
                <a:cubicBezTo>
                  <a:pt x="467" y="0"/>
                  <a:pt x="601" y="135"/>
                  <a:pt x="601" y="297"/>
                </a:cubicBezTo>
                <a:cubicBezTo>
                  <a:pt x="601" y="467"/>
                  <a:pt x="467" y="601"/>
                  <a:pt x="304" y="601"/>
                </a:cubicBezTo>
                <a:close/>
                <a:moveTo>
                  <a:pt x="304" y="57"/>
                </a:moveTo>
                <a:lnTo>
                  <a:pt x="304" y="57"/>
                </a:lnTo>
                <a:cubicBezTo>
                  <a:pt x="170" y="57"/>
                  <a:pt x="57" y="163"/>
                  <a:pt x="57" y="297"/>
                </a:cubicBezTo>
                <a:cubicBezTo>
                  <a:pt x="57" y="431"/>
                  <a:pt x="170" y="544"/>
                  <a:pt x="304" y="544"/>
                </a:cubicBezTo>
                <a:cubicBezTo>
                  <a:pt x="439" y="544"/>
                  <a:pt x="544" y="431"/>
                  <a:pt x="544" y="297"/>
                </a:cubicBezTo>
                <a:cubicBezTo>
                  <a:pt x="544" y="163"/>
                  <a:pt x="439" y="57"/>
                  <a:pt x="304" y="57"/>
                </a:cubicBezTo>
                <a:close/>
                <a:moveTo>
                  <a:pt x="403" y="431"/>
                </a:moveTo>
                <a:lnTo>
                  <a:pt x="403" y="431"/>
                </a:lnTo>
                <a:cubicBezTo>
                  <a:pt x="396" y="431"/>
                  <a:pt x="389" y="431"/>
                  <a:pt x="389" y="424"/>
                </a:cubicBezTo>
                <a:cubicBezTo>
                  <a:pt x="304" y="340"/>
                  <a:pt x="304" y="340"/>
                  <a:pt x="304" y="340"/>
                </a:cubicBezTo>
                <a:cubicBezTo>
                  <a:pt x="219" y="424"/>
                  <a:pt x="219" y="424"/>
                  <a:pt x="219" y="424"/>
                </a:cubicBezTo>
                <a:cubicBezTo>
                  <a:pt x="212" y="431"/>
                  <a:pt x="205" y="431"/>
                  <a:pt x="198" y="431"/>
                </a:cubicBezTo>
                <a:cubicBezTo>
                  <a:pt x="184" y="431"/>
                  <a:pt x="170" y="417"/>
                  <a:pt x="170" y="403"/>
                </a:cubicBezTo>
                <a:cubicBezTo>
                  <a:pt x="170" y="396"/>
                  <a:pt x="170" y="389"/>
                  <a:pt x="177" y="382"/>
                </a:cubicBezTo>
                <a:cubicBezTo>
                  <a:pt x="262" y="297"/>
                  <a:pt x="262" y="297"/>
                  <a:pt x="262" y="297"/>
                </a:cubicBezTo>
                <a:cubicBezTo>
                  <a:pt x="177" y="212"/>
                  <a:pt x="177" y="212"/>
                  <a:pt x="177" y="212"/>
                </a:cubicBezTo>
                <a:cubicBezTo>
                  <a:pt x="170" y="212"/>
                  <a:pt x="170" y="205"/>
                  <a:pt x="170" y="198"/>
                </a:cubicBezTo>
                <a:cubicBezTo>
                  <a:pt x="170" y="177"/>
                  <a:pt x="184" y="170"/>
                  <a:pt x="198" y="170"/>
                </a:cubicBezTo>
                <a:cubicBezTo>
                  <a:pt x="205" y="170"/>
                  <a:pt x="212" y="170"/>
                  <a:pt x="219" y="177"/>
                </a:cubicBezTo>
                <a:cubicBezTo>
                  <a:pt x="304" y="262"/>
                  <a:pt x="304" y="262"/>
                  <a:pt x="304" y="262"/>
                </a:cubicBezTo>
                <a:cubicBezTo>
                  <a:pt x="389" y="177"/>
                  <a:pt x="389" y="177"/>
                  <a:pt x="389" y="177"/>
                </a:cubicBezTo>
                <a:cubicBezTo>
                  <a:pt x="389" y="170"/>
                  <a:pt x="396" y="170"/>
                  <a:pt x="403" y="170"/>
                </a:cubicBezTo>
                <a:cubicBezTo>
                  <a:pt x="424" y="170"/>
                  <a:pt x="431" y="177"/>
                  <a:pt x="431" y="198"/>
                </a:cubicBezTo>
                <a:cubicBezTo>
                  <a:pt x="431" y="205"/>
                  <a:pt x="431" y="212"/>
                  <a:pt x="424" y="212"/>
                </a:cubicBezTo>
                <a:cubicBezTo>
                  <a:pt x="340" y="297"/>
                  <a:pt x="340" y="297"/>
                  <a:pt x="340" y="297"/>
                </a:cubicBezTo>
                <a:cubicBezTo>
                  <a:pt x="424" y="382"/>
                  <a:pt x="424" y="382"/>
                  <a:pt x="424" y="382"/>
                </a:cubicBezTo>
                <a:cubicBezTo>
                  <a:pt x="431" y="389"/>
                  <a:pt x="431" y="396"/>
                  <a:pt x="431" y="403"/>
                </a:cubicBezTo>
                <a:cubicBezTo>
                  <a:pt x="431" y="417"/>
                  <a:pt x="424" y="431"/>
                  <a:pt x="403" y="43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17" name="Freeform 118"/>
          <p:cNvSpPr>
            <a:spLocks noChangeArrowheads="1"/>
          </p:cNvSpPr>
          <p:nvPr/>
        </p:nvSpPr>
        <p:spPr bwMode="auto">
          <a:xfrm>
            <a:off x="1630476" y="5569177"/>
            <a:ext cx="211931" cy="211931"/>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18" name="Freeform 118"/>
          <p:cNvSpPr>
            <a:spLocks noChangeArrowheads="1"/>
          </p:cNvSpPr>
          <p:nvPr/>
        </p:nvSpPr>
        <p:spPr bwMode="auto">
          <a:xfrm>
            <a:off x="1630476" y="5911283"/>
            <a:ext cx="211931" cy="211932"/>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19" name="TextBox 48"/>
          <p:cNvSpPr txBox="1">
            <a:spLocks noChangeArrowheads="1"/>
          </p:cNvSpPr>
          <p:nvPr/>
        </p:nvSpPr>
        <p:spPr bwMode="auto">
          <a:xfrm>
            <a:off x="1842407" y="5478690"/>
            <a:ext cx="1695450" cy="28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100">
                <a:solidFill>
                  <a:schemeClr val="tx2"/>
                </a:solidFill>
              </a:rPr>
              <a:t>Entrepreneurial activities</a:t>
            </a:r>
          </a:p>
        </p:txBody>
      </p:sp>
      <p:sp>
        <p:nvSpPr>
          <p:cNvPr id="25620" name="TextBox 49"/>
          <p:cNvSpPr txBox="1">
            <a:spLocks noChangeArrowheads="1"/>
          </p:cNvSpPr>
          <p:nvPr/>
        </p:nvSpPr>
        <p:spPr bwMode="auto">
          <a:xfrm>
            <a:off x="1842407" y="5822383"/>
            <a:ext cx="1695450" cy="28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100">
                <a:solidFill>
                  <a:schemeClr val="tx2"/>
                </a:solidFill>
              </a:rPr>
              <a:t>Entrepreneurial activities</a:t>
            </a:r>
          </a:p>
        </p:txBody>
      </p:sp>
      <p:sp>
        <p:nvSpPr>
          <p:cNvPr id="25621" name="TextBox 56"/>
          <p:cNvSpPr txBox="1">
            <a:spLocks noChangeArrowheads="1"/>
          </p:cNvSpPr>
          <p:nvPr/>
        </p:nvSpPr>
        <p:spPr bwMode="auto">
          <a:xfrm>
            <a:off x="3972039" y="5479483"/>
            <a:ext cx="1696244" cy="28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100">
                <a:solidFill>
                  <a:schemeClr val="tx2"/>
                </a:solidFill>
              </a:rPr>
              <a:t>Entrepreneurial activities</a:t>
            </a:r>
          </a:p>
        </p:txBody>
      </p:sp>
      <p:sp>
        <p:nvSpPr>
          <p:cNvPr id="25622" name="TextBox 57"/>
          <p:cNvSpPr txBox="1">
            <a:spLocks noChangeArrowheads="1"/>
          </p:cNvSpPr>
          <p:nvPr/>
        </p:nvSpPr>
        <p:spPr bwMode="auto">
          <a:xfrm>
            <a:off x="3972039" y="5823177"/>
            <a:ext cx="1696244" cy="285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0"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100">
                <a:solidFill>
                  <a:schemeClr val="tx2"/>
                </a:solidFill>
              </a:rPr>
              <a:t>Entrepreneurial activities</a:t>
            </a:r>
          </a:p>
        </p:txBody>
      </p:sp>
      <p:sp>
        <p:nvSpPr>
          <p:cNvPr id="25623" name="Freeform 117"/>
          <p:cNvSpPr>
            <a:spLocks noChangeAspect="1" noChangeArrowheads="1"/>
          </p:cNvSpPr>
          <p:nvPr/>
        </p:nvSpPr>
        <p:spPr bwMode="auto">
          <a:xfrm>
            <a:off x="3756139" y="5566796"/>
            <a:ext cx="215106" cy="214313"/>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2147483647 w 602"/>
              <a:gd name="T79" fmla="*/ 2147483647 h 602"/>
              <a:gd name="T80" fmla="*/ 2147483647 w 602"/>
              <a:gd name="T81" fmla="*/ 2147483647 h 602"/>
              <a:gd name="T82" fmla="*/ 2147483647 w 602"/>
              <a:gd name="T83" fmla="*/ 2147483647 h 6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2" h="602">
                <a:moveTo>
                  <a:pt x="304" y="601"/>
                </a:moveTo>
                <a:lnTo>
                  <a:pt x="304" y="601"/>
                </a:lnTo>
                <a:cubicBezTo>
                  <a:pt x="135" y="601"/>
                  <a:pt x="0" y="467"/>
                  <a:pt x="0" y="297"/>
                </a:cubicBezTo>
                <a:cubicBezTo>
                  <a:pt x="0" y="135"/>
                  <a:pt x="135" y="0"/>
                  <a:pt x="304" y="0"/>
                </a:cubicBezTo>
                <a:cubicBezTo>
                  <a:pt x="467" y="0"/>
                  <a:pt x="601" y="135"/>
                  <a:pt x="601" y="297"/>
                </a:cubicBezTo>
                <a:cubicBezTo>
                  <a:pt x="601" y="467"/>
                  <a:pt x="467" y="601"/>
                  <a:pt x="304" y="601"/>
                </a:cubicBezTo>
                <a:close/>
                <a:moveTo>
                  <a:pt x="304" y="57"/>
                </a:moveTo>
                <a:lnTo>
                  <a:pt x="304" y="57"/>
                </a:lnTo>
                <a:cubicBezTo>
                  <a:pt x="170" y="57"/>
                  <a:pt x="57" y="163"/>
                  <a:pt x="57" y="297"/>
                </a:cubicBezTo>
                <a:cubicBezTo>
                  <a:pt x="57" y="431"/>
                  <a:pt x="170" y="544"/>
                  <a:pt x="304" y="544"/>
                </a:cubicBezTo>
                <a:cubicBezTo>
                  <a:pt x="439" y="544"/>
                  <a:pt x="544" y="431"/>
                  <a:pt x="544" y="297"/>
                </a:cubicBezTo>
                <a:cubicBezTo>
                  <a:pt x="544" y="163"/>
                  <a:pt x="439" y="57"/>
                  <a:pt x="304" y="57"/>
                </a:cubicBezTo>
                <a:close/>
                <a:moveTo>
                  <a:pt x="403" y="431"/>
                </a:moveTo>
                <a:lnTo>
                  <a:pt x="403" y="431"/>
                </a:lnTo>
                <a:cubicBezTo>
                  <a:pt x="396" y="431"/>
                  <a:pt x="389" y="431"/>
                  <a:pt x="389" y="424"/>
                </a:cubicBezTo>
                <a:cubicBezTo>
                  <a:pt x="304" y="340"/>
                  <a:pt x="304" y="340"/>
                  <a:pt x="304" y="340"/>
                </a:cubicBezTo>
                <a:cubicBezTo>
                  <a:pt x="219" y="424"/>
                  <a:pt x="219" y="424"/>
                  <a:pt x="219" y="424"/>
                </a:cubicBezTo>
                <a:cubicBezTo>
                  <a:pt x="212" y="431"/>
                  <a:pt x="205" y="431"/>
                  <a:pt x="198" y="431"/>
                </a:cubicBezTo>
                <a:cubicBezTo>
                  <a:pt x="184" y="431"/>
                  <a:pt x="170" y="417"/>
                  <a:pt x="170" y="403"/>
                </a:cubicBezTo>
                <a:cubicBezTo>
                  <a:pt x="170" y="396"/>
                  <a:pt x="170" y="389"/>
                  <a:pt x="177" y="382"/>
                </a:cubicBezTo>
                <a:cubicBezTo>
                  <a:pt x="262" y="297"/>
                  <a:pt x="262" y="297"/>
                  <a:pt x="262" y="297"/>
                </a:cubicBezTo>
                <a:cubicBezTo>
                  <a:pt x="177" y="212"/>
                  <a:pt x="177" y="212"/>
                  <a:pt x="177" y="212"/>
                </a:cubicBezTo>
                <a:cubicBezTo>
                  <a:pt x="170" y="212"/>
                  <a:pt x="170" y="205"/>
                  <a:pt x="170" y="198"/>
                </a:cubicBezTo>
                <a:cubicBezTo>
                  <a:pt x="170" y="177"/>
                  <a:pt x="184" y="170"/>
                  <a:pt x="198" y="170"/>
                </a:cubicBezTo>
                <a:cubicBezTo>
                  <a:pt x="205" y="170"/>
                  <a:pt x="212" y="170"/>
                  <a:pt x="219" y="177"/>
                </a:cubicBezTo>
                <a:cubicBezTo>
                  <a:pt x="304" y="262"/>
                  <a:pt x="304" y="262"/>
                  <a:pt x="304" y="262"/>
                </a:cubicBezTo>
                <a:cubicBezTo>
                  <a:pt x="389" y="177"/>
                  <a:pt x="389" y="177"/>
                  <a:pt x="389" y="177"/>
                </a:cubicBezTo>
                <a:cubicBezTo>
                  <a:pt x="389" y="170"/>
                  <a:pt x="396" y="170"/>
                  <a:pt x="403" y="170"/>
                </a:cubicBezTo>
                <a:cubicBezTo>
                  <a:pt x="424" y="170"/>
                  <a:pt x="431" y="177"/>
                  <a:pt x="431" y="198"/>
                </a:cubicBezTo>
                <a:cubicBezTo>
                  <a:pt x="431" y="205"/>
                  <a:pt x="431" y="212"/>
                  <a:pt x="424" y="212"/>
                </a:cubicBezTo>
                <a:cubicBezTo>
                  <a:pt x="340" y="297"/>
                  <a:pt x="340" y="297"/>
                  <a:pt x="340" y="297"/>
                </a:cubicBezTo>
                <a:cubicBezTo>
                  <a:pt x="424" y="382"/>
                  <a:pt x="424" y="382"/>
                  <a:pt x="424" y="382"/>
                </a:cubicBezTo>
                <a:cubicBezTo>
                  <a:pt x="431" y="389"/>
                  <a:pt x="431" y="396"/>
                  <a:pt x="431" y="403"/>
                </a:cubicBezTo>
                <a:cubicBezTo>
                  <a:pt x="431" y="417"/>
                  <a:pt x="424" y="431"/>
                  <a:pt x="403" y="43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24" name="Freeform 117"/>
          <p:cNvSpPr>
            <a:spLocks noChangeAspect="1" noChangeArrowheads="1"/>
          </p:cNvSpPr>
          <p:nvPr/>
        </p:nvSpPr>
        <p:spPr bwMode="auto">
          <a:xfrm>
            <a:off x="3756139" y="5909696"/>
            <a:ext cx="215106" cy="214313"/>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2147483647 w 602"/>
              <a:gd name="T79" fmla="*/ 2147483647 h 602"/>
              <a:gd name="T80" fmla="*/ 2147483647 w 602"/>
              <a:gd name="T81" fmla="*/ 2147483647 h 602"/>
              <a:gd name="T82" fmla="*/ 2147483647 w 602"/>
              <a:gd name="T83" fmla="*/ 2147483647 h 6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2" h="602">
                <a:moveTo>
                  <a:pt x="304" y="601"/>
                </a:moveTo>
                <a:lnTo>
                  <a:pt x="304" y="601"/>
                </a:lnTo>
                <a:cubicBezTo>
                  <a:pt x="135" y="601"/>
                  <a:pt x="0" y="467"/>
                  <a:pt x="0" y="297"/>
                </a:cubicBezTo>
                <a:cubicBezTo>
                  <a:pt x="0" y="135"/>
                  <a:pt x="135" y="0"/>
                  <a:pt x="304" y="0"/>
                </a:cubicBezTo>
                <a:cubicBezTo>
                  <a:pt x="467" y="0"/>
                  <a:pt x="601" y="135"/>
                  <a:pt x="601" y="297"/>
                </a:cubicBezTo>
                <a:cubicBezTo>
                  <a:pt x="601" y="467"/>
                  <a:pt x="467" y="601"/>
                  <a:pt x="304" y="601"/>
                </a:cubicBezTo>
                <a:close/>
                <a:moveTo>
                  <a:pt x="304" y="57"/>
                </a:moveTo>
                <a:lnTo>
                  <a:pt x="304" y="57"/>
                </a:lnTo>
                <a:cubicBezTo>
                  <a:pt x="170" y="57"/>
                  <a:pt x="57" y="163"/>
                  <a:pt x="57" y="297"/>
                </a:cubicBezTo>
                <a:cubicBezTo>
                  <a:pt x="57" y="431"/>
                  <a:pt x="170" y="544"/>
                  <a:pt x="304" y="544"/>
                </a:cubicBezTo>
                <a:cubicBezTo>
                  <a:pt x="439" y="544"/>
                  <a:pt x="544" y="431"/>
                  <a:pt x="544" y="297"/>
                </a:cubicBezTo>
                <a:cubicBezTo>
                  <a:pt x="544" y="163"/>
                  <a:pt x="439" y="57"/>
                  <a:pt x="304" y="57"/>
                </a:cubicBezTo>
                <a:close/>
                <a:moveTo>
                  <a:pt x="403" y="431"/>
                </a:moveTo>
                <a:lnTo>
                  <a:pt x="403" y="431"/>
                </a:lnTo>
                <a:cubicBezTo>
                  <a:pt x="396" y="431"/>
                  <a:pt x="389" y="431"/>
                  <a:pt x="389" y="424"/>
                </a:cubicBezTo>
                <a:cubicBezTo>
                  <a:pt x="304" y="340"/>
                  <a:pt x="304" y="340"/>
                  <a:pt x="304" y="340"/>
                </a:cubicBezTo>
                <a:cubicBezTo>
                  <a:pt x="219" y="424"/>
                  <a:pt x="219" y="424"/>
                  <a:pt x="219" y="424"/>
                </a:cubicBezTo>
                <a:cubicBezTo>
                  <a:pt x="212" y="431"/>
                  <a:pt x="205" y="431"/>
                  <a:pt x="198" y="431"/>
                </a:cubicBezTo>
                <a:cubicBezTo>
                  <a:pt x="184" y="431"/>
                  <a:pt x="170" y="417"/>
                  <a:pt x="170" y="403"/>
                </a:cubicBezTo>
                <a:cubicBezTo>
                  <a:pt x="170" y="396"/>
                  <a:pt x="170" y="389"/>
                  <a:pt x="177" y="382"/>
                </a:cubicBezTo>
                <a:cubicBezTo>
                  <a:pt x="262" y="297"/>
                  <a:pt x="262" y="297"/>
                  <a:pt x="262" y="297"/>
                </a:cubicBezTo>
                <a:cubicBezTo>
                  <a:pt x="177" y="212"/>
                  <a:pt x="177" y="212"/>
                  <a:pt x="177" y="212"/>
                </a:cubicBezTo>
                <a:cubicBezTo>
                  <a:pt x="170" y="212"/>
                  <a:pt x="170" y="205"/>
                  <a:pt x="170" y="198"/>
                </a:cubicBezTo>
                <a:cubicBezTo>
                  <a:pt x="170" y="177"/>
                  <a:pt x="184" y="170"/>
                  <a:pt x="198" y="170"/>
                </a:cubicBezTo>
                <a:cubicBezTo>
                  <a:pt x="205" y="170"/>
                  <a:pt x="212" y="170"/>
                  <a:pt x="219" y="177"/>
                </a:cubicBezTo>
                <a:cubicBezTo>
                  <a:pt x="304" y="262"/>
                  <a:pt x="304" y="262"/>
                  <a:pt x="304" y="262"/>
                </a:cubicBezTo>
                <a:cubicBezTo>
                  <a:pt x="389" y="177"/>
                  <a:pt x="389" y="177"/>
                  <a:pt x="389" y="177"/>
                </a:cubicBezTo>
                <a:cubicBezTo>
                  <a:pt x="389" y="170"/>
                  <a:pt x="396" y="170"/>
                  <a:pt x="403" y="170"/>
                </a:cubicBezTo>
                <a:cubicBezTo>
                  <a:pt x="424" y="170"/>
                  <a:pt x="431" y="177"/>
                  <a:pt x="431" y="198"/>
                </a:cubicBezTo>
                <a:cubicBezTo>
                  <a:pt x="431" y="205"/>
                  <a:pt x="431" y="212"/>
                  <a:pt x="424" y="212"/>
                </a:cubicBezTo>
                <a:cubicBezTo>
                  <a:pt x="340" y="297"/>
                  <a:pt x="340" y="297"/>
                  <a:pt x="340" y="297"/>
                </a:cubicBezTo>
                <a:cubicBezTo>
                  <a:pt x="424" y="382"/>
                  <a:pt x="424" y="382"/>
                  <a:pt x="424" y="382"/>
                </a:cubicBezTo>
                <a:cubicBezTo>
                  <a:pt x="431" y="389"/>
                  <a:pt x="431" y="396"/>
                  <a:pt x="431" y="403"/>
                </a:cubicBezTo>
                <a:cubicBezTo>
                  <a:pt x="431" y="417"/>
                  <a:pt x="424" y="431"/>
                  <a:pt x="403" y="431"/>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25" name="TextBox 60"/>
          <p:cNvSpPr txBox="1">
            <a:spLocks noChangeArrowheads="1"/>
          </p:cNvSpPr>
          <p:nvPr/>
        </p:nvSpPr>
        <p:spPr bwMode="auto">
          <a:xfrm>
            <a:off x="6835095" y="2975202"/>
            <a:ext cx="3973513" cy="50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700" dirty="0">
                <a:solidFill>
                  <a:schemeClr val="bg1"/>
                </a:solidFill>
              </a:rPr>
              <a:t>Competitor </a:t>
            </a:r>
            <a:r>
              <a:rPr lang="en-US" altLang="en-US" sz="2700" dirty="0">
                <a:solidFill>
                  <a:schemeClr val="bg1"/>
                </a:solidFill>
              </a:rPr>
              <a:t>“</a:t>
            </a:r>
            <a:r>
              <a:rPr lang="en-US" altLang="es-MX" sz="2700" dirty="0">
                <a:solidFill>
                  <a:schemeClr val="bg1"/>
                </a:solidFill>
              </a:rPr>
              <a:t>X</a:t>
            </a:r>
            <a:r>
              <a:rPr lang="en-US" altLang="en-US" sz="2700" dirty="0">
                <a:solidFill>
                  <a:schemeClr val="bg1"/>
                </a:solidFill>
              </a:rPr>
              <a:t>”</a:t>
            </a:r>
            <a:endParaRPr lang="en-US" altLang="es-MX" sz="2700" dirty="0">
              <a:solidFill>
                <a:schemeClr val="bg1"/>
              </a:solidFill>
            </a:endParaRPr>
          </a:p>
        </p:txBody>
      </p:sp>
      <p:sp>
        <p:nvSpPr>
          <p:cNvPr id="62" name="TextBox 61"/>
          <p:cNvSpPr txBox="1"/>
          <p:nvPr/>
        </p:nvSpPr>
        <p:spPr>
          <a:xfrm>
            <a:off x="6778306" y="3574075"/>
            <a:ext cx="4092571" cy="584757"/>
          </a:xfrm>
          <a:prstGeom prst="rect">
            <a:avLst/>
          </a:prstGeom>
          <a:noFill/>
        </p:spPr>
        <p:txBody>
          <a:bodyPr lIns="91422" tIns="45711" rIns="91422" bIns="45711">
            <a:spAutoFit/>
          </a:bodyPr>
          <a:lstStyle/>
          <a:p>
            <a:r>
              <a:rPr lang="es-CO" sz="1600" dirty="0">
                <a:solidFill>
                  <a:schemeClr val="bg1"/>
                </a:solidFill>
                <a:latin typeface="Lato Light" panose="020F0302020204030203" pitchFamily="34" charset="0"/>
                <a:ea typeface="MS PGothic" panose="020B0600070205080204" pitchFamily="34" charset="-128"/>
              </a:rPr>
              <a:t>Lorem ipsum dolor sit amet, consectetur adipiscing elit. Fusce convallis magna non</a:t>
            </a:r>
          </a:p>
        </p:txBody>
      </p:sp>
      <p:sp>
        <p:nvSpPr>
          <p:cNvPr id="25627" name="Freeform 117"/>
          <p:cNvSpPr>
            <a:spLocks noChangeAspect="1" noChangeArrowheads="1"/>
          </p:cNvSpPr>
          <p:nvPr/>
        </p:nvSpPr>
        <p:spPr bwMode="auto">
          <a:xfrm>
            <a:off x="8960757" y="4559527"/>
            <a:ext cx="215107" cy="214313"/>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2147483647 w 602"/>
              <a:gd name="T79" fmla="*/ 2147483647 h 602"/>
              <a:gd name="T80" fmla="*/ 2147483647 w 602"/>
              <a:gd name="T81" fmla="*/ 2147483647 h 602"/>
              <a:gd name="T82" fmla="*/ 2147483647 w 602"/>
              <a:gd name="T83" fmla="*/ 2147483647 h 6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2" h="602">
                <a:moveTo>
                  <a:pt x="304" y="601"/>
                </a:moveTo>
                <a:lnTo>
                  <a:pt x="304" y="601"/>
                </a:lnTo>
                <a:cubicBezTo>
                  <a:pt x="135" y="601"/>
                  <a:pt x="0" y="467"/>
                  <a:pt x="0" y="297"/>
                </a:cubicBezTo>
                <a:cubicBezTo>
                  <a:pt x="0" y="135"/>
                  <a:pt x="135" y="0"/>
                  <a:pt x="304" y="0"/>
                </a:cubicBezTo>
                <a:cubicBezTo>
                  <a:pt x="467" y="0"/>
                  <a:pt x="601" y="135"/>
                  <a:pt x="601" y="297"/>
                </a:cubicBezTo>
                <a:cubicBezTo>
                  <a:pt x="601" y="467"/>
                  <a:pt x="467" y="601"/>
                  <a:pt x="304" y="601"/>
                </a:cubicBezTo>
                <a:close/>
                <a:moveTo>
                  <a:pt x="304" y="57"/>
                </a:moveTo>
                <a:lnTo>
                  <a:pt x="304" y="57"/>
                </a:lnTo>
                <a:cubicBezTo>
                  <a:pt x="170" y="57"/>
                  <a:pt x="57" y="163"/>
                  <a:pt x="57" y="297"/>
                </a:cubicBezTo>
                <a:cubicBezTo>
                  <a:pt x="57" y="431"/>
                  <a:pt x="170" y="544"/>
                  <a:pt x="304" y="544"/>
                </a:cubicBezTo>
                <a:cubicBezTo>
                  <a:pt x="439" y="544"/>
                  <a:pt x="544" y="431"/>
                  <a:pt x="544" y="297"/>
                </a:cubicBezTo>
                <a:cubicBezTo>
                  <a:pt x="544" y="163"/>
                  <a:pt x="439" y="57"/>
                  <a:pt x="304" y="57"/>
                </a:cubicBezTo>
                <a:close/>
                <a:moveTo>
                  <a:pt x="403" y="431"/>
                </a:moveTo>
                <a:lnTo>
                  <a:pt x="403" y="431"/>
                </a:lnTo>
                <a:cubicBezTo>
                  <a:pt x="396" y="431"/>
                  <a:pt x="389" y="431"/>
                  <a:pt x="389" y="424"/>
                </a:cubicBezTo>
                <a:cubicBezTo>
                  <a:pt x="304" y="340"/>
                  <a:pt x="304" y="340"/>
                  <a:pt x="304" y="340"/>
                </a:cubicBezTo>
                <a:cubicBezTo>
                  <a:pt x="219" y="424"/>
                  <a:pt x="219" y="424"/>
                  <a:pt x="219" y="424"/>
                </a:cubicBezTo>
                <a:cubicBezTo>
                  <a:pt x="212" y="431"/>
                  <a:pt x="205" y="431"/>
                  <a:pt x="198" y="431"/>
                </a:cubicBezTo>
                <a:cubicBezTo>
                  <a:pt x="184" y="431"/>
                  <a:pt x="170" y="417"/>
                  <a:pt x="170" y="403"/>
                </a:cubicBezTo>
                <a:cubicBezTo>
                  <a:pt x="170" y="396"/>
                  <a:pt x="170" y="389"/>
                  <a:pt x="177" y="382"/>
                </a:cubicBezTo>
                <a:cubicBezTo>
                  <a:pt x="262" y="297"/>
                  <a:pt x="262" y="297"/>
                  <a:pt x="262" y="297"/>
                </a:cubicBezTo>
                <a:cubicBezTo>
                  <a:pt x="177" y="212"/>
                  <a:pt x="177" y="212"/>
                  <a:pt x="177" y="212"/>
                </a:cubicBezTo>
                <a:cubicBezTo>
                  <a:pt x="170" y="212"/>
                  <a:pt x="170" y="205"/>
                  <a:pt x="170" y="198"/>
                </a:cubicBezTo>
                <a:cubicBezTo>
                  <a:pt x="170" y="177"/>
                  <a:pt x="184" y="170"/>
                  <a:pt x="198" y="170"/>
                </a:cubicBezTo>
                <a:cubicBezTo>
                  <a:pt x="205" y="170"/>
                  <a:pt x="212" y="170"/>
                  <a:pt x="219" y="177"/>
                </a:cubicBezTo>
                <a:cubicBezTo>
                  <a:pt x="304" y="262"/>
                  <a:pt x="304" y="262"/>
                  <a:pt x="304" y="262"/>
                </a:cubicBezTo>
                <a:cubicBezTo>
                  <a:pt x="389" y="177"/>
                  <a:pt x="389" y="177"/>
                  <a:pt x="389" y="177"/>
                </a:cubicBezTo>
                <a:cubicBezTo>
                  <a:pt x="389" y="170"/>
                  <a:pt x="396" y="170"/>
                  <a:pt x="403" y="170"/>
                </a:cubicBezTo>
                <a:cubicBezTo>
                  <a:pt x="424" y="170"/>
                  <a:pt x="431" y="177"/>
                  <a:pt x="431" y="198"/>
                </a:cubicBezTo>
                <a:cubicBezTo>
                  <a:pt x="431" y="205"/>
                  <a:pt x="431" y="212"/>
                  <a:pt x="424" y="212"/>
                </a:cubicBezTo>
                <a:cubicBezTo>
                  <a:pt x="340" y="297"/>
                  <a:pt x="340" y="297"/>
                  <a:pt x="340" y="297"/>
                </a:cubicBezTo>
                <a:cubicBezTo>
                  <a:pt x="424" y="382"/>
                  <a:pt x="424" y="382"/>
                  <a:pt x="424" y="382"/>
                </a:cubicBezTo>
                <a:cubicBezTo>
                  <a:pt x="431" y="389"/>
                  <a:pt x="431" y="396"/>
                  <a:pt x="431" y="403"/>
                </a:cubicBezTo>
                <a:cubicBezTo>
                  <a:pt x="431" y="417"/>
                  <a:pt x="424" y="431"/>
                  <a:pt x="403" y="431"/>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28" name="Freeform 118"/>
          <p:cNvSpPr>
            <a:spLocks noChangeArrowheads="1"/>
          </p:cNvSpPr>
          <p:nvPr/>
        </p:nvSpPr>
        <p:spPr bwMode="auto">
          <a:xfrm>
            <a:off x="6835095" y="4559527"/>
            <a:ext cx="211932" cy="211931"/>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29" name="Freeform 118"/>
          <p:cNvSpPr>
            <a:spLocks noChangeArrowheads="1"/>
          </p:cNvSpPr>
          <p:nvPr/>
        </p:nvSpPr>
        <p:spPr bwMode="auto">
          <a:xfrm>
            <a:off x="6835095" y="4882583"/>
            <a:ext cx="211932" cy="211932"/>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30" name="Freeform 118"/>
          <p:cNvSpPr>
            <a:spLocks noChangeArrowheads="1"/>
          </p:cNvSpPr>
          <p:nvPr/>
        </p:nvSpPr>
        <p:spPr bwMode="auto">
          <a:xfrm>
            <a:off x="6835095" y="5225483"/>
            <a:ext cx="211932" cy="211932"/>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67" name="TextBox 66"/>
          <p:cNvSpPr txBox="1"/>
          <p:nvPr/>
        </p:nvSpPr>
        <p:spPr>
          <a:xfrm>
            <a:off x="7047009" y="4469179"/>
            <a:ext cx="1696192" cy="285894"/>
          </a:xfrm>
          <a:prstGeom prst="rect">
            <a:avLst/>
          </a:prstGeom>
          <a:noFill/>
        </p:spPr>
        <p:txBody>
          <a:bodyPr lIns="91422" tIns="45711" rIns="0" bIns="45711">
            <a:spAutoFit/>
          </a:bodyPr>
          <a:lstStyle/>
          <a:p>
            <a:pPr defTabSz="914217">
              <a:lnSpc>
                <a:spcPts val="1700"/>
              </a:lnSpc>
              <a:defRPr/>
            </a:pPr>
            <a:r>
              <a:rPr lang="en-US" sz="1100" dirty="0">
                <a:solidFill>
                  <a:schemeClr val="bg1">
                    <a:alpha val="70000"/>
                  </a:schemeClr>
                </a:solidFill>
                <a:latin typeface="Lato Light"/>
                <a:cs typeface="Lato Light"/>
              </a:rPr>
              <a:t>Entrepreneurial activities</a:t>
            </a:r>
          </a:p>
        </p:txBody>
      </p:sp>
      <p:sp>
        <p:nvSpPr>
          <p:cNvPr id="68" name="TextBox 67"/>
          <p:cNvSpPr txBox="1"/>
          <p:nvPr/>
        </p:nvSpPr>
        <p:spPr>
          <a:xfrm>
            <a:off x="7047009" y="4791974"/>
            <a:ext cx="1696192" cy="285894"/>
          </a:xfrm>
          <a:prstGeom prst="rect">
            <a:avLst/>
          </a:prstGeom>
          <a:noFill/>
        </p:spPr>
        <p:txBody>
          <a:bodyPr lIns="91422" tIns="45711" rIns="0" bIns="45711">
            <a:spAutoFit/>
          </a:bodyPr>
          <a:lstStyle/>
          <a:p>
            <a:pPr defTabSz="914217">
              <a:lnSpc>
                <a:spcPts val="1700"/>
              </a:lnSpc>
              <a:defRPr/>
            </a:pPr>
            <a:r>
              <a:rPr lang="en-US" sz="1100" dirty="0">
                <a:solidFill>
                  <a:schemeClr val="bg1">
                    <a:alpha val="70000"/>
                  </a:schemeClr>
                </a:solidFill>
                <a:latin typeface="Lato Light"/>
                <a:cs typeface="Lato Light"/>
              </a:rPr>
              <a:t>Entrepreneurial activities</a:t>
            </a:r>
          </a:p>
        </p:txBody>
      </p:sp>
      <p:sp>
        <p:nvSpPr>
          <p:cNvPr id="69" name="TextBox 68"/>
          <p:cNvSpPr txBox="1"/>
          <p:nvPr/>
        </p:nvSpPr>
        <p:spPr>
          <a:xfrm>
            <a:off x="7047009" y="5135777"/>
            <a:ext cx="1696192" cy="285894"/>
          </a:xfrm>
          <a:prstGeom prst="rect">
            <a:avLst/>
          </a:prstGeom>
          <a:noFill/>
        </p:spPr>
        <p:txBody>
          <a:bodyPr lIns="91422" tIns="45711" rIns="0" bIns="45711">
            <a:spAutoFit/>
          </a:bodyPr>
          <a:lstStyle/>
          <a:p>
            <a:pPr defTabSz="914217">
              <a:lnSpc>
                <a:spcPts val="1700"/>
              </a:lnSpc>
              <a:defRPr/>
            </a:pPr>
            <a:r>
              <a:rPr lang="en-US" sz="1100" dirty="0">
                <a:solidFill>
                  <a:schemeClr val="bg1">
                    <a:alpha val="70000"/>
                  </a:schemeClr>
                </a:solidFill>
                <a:latin typeface="Lato Light"/>
                <a:cs typeface="Lato Light"/>
              </a:rPr>
              <a:t>Entrepreneurial activities</a:t>
            </a:r>
          </a:p>
        </p:txBody>
      </p:sp>
      <p:sp>
        <p:nvSpPr>
          <p:cNvPr id="70" name="TextBox 69"/>
          <p:cNvSpPr txBox="1"/>
          <p:nvPr/>
        </p:nvSpPr>
        <p:spPr>
          <a:xfrm>
            <a:off x="9177213" y="4469179"/>
            <a:ext cx="1696192" cy="285894"/>
          </a:xfrm>
          <a:prstGeom prst="rect">
            <a:avLst/>
          </a:prstGeom>
          <a:noFill/>
        </p:spPr>
        <p:txBody>
          <a:bodyPr lIns="91422" tIns="45711" rIns="0" bIns="45711">
            <a:spAutoFit/>
          </a:bodyPr>
          <a:lstStyle/>
          <a:p>
            <a:pPr defTabSz="914217">
              <a:lnSpc>
                <a:spcPts val="1700"/>
              </a:lnSpc>
              <a:defRPr/>
            </a:pPr>
            <a:r>
              <a:rPr lang="en-US" sz="1100" dirty="0">
                <a:solidFill>
                  <a:schemeClr val="bg1">
                    <a:alpha val="70000"/>
                  </a:schemeClr>
                </a:solidFill>
                <a:latin typeface="Lato Light"/>
                <a:cs typeface="Lato Light"/>
              </a:rPr>
              <a:t>Entrepreneurial activities</a:t>
            </a:r>
          </a:p>
        </p:txBody>
      </p:sp>
      <p:sp>
        <p:nvSpPr>
          <p:cNvPr id="71" name="TextBox 70"/>
          <p:cNvSpPr txBox="1"/>
          <p:nvPr/>
        </p:nvSpPr>
        <p:spPr>
          <a:xfrm>
            <a:off x="9177213" y="4791974"/>
            <a:ext cx="1696192" cy="285894"/>
          </a:xfrm>
          <a:prstGeom prst="rect">
            <a:avLst/>
          </a:prstGeom>
          <a:noFill/>
        </p:spPr>
        <p:txBody>
          <a:bodyPr lIns="91422" tIns="45711" rIns="0" bIns="45711">
            <a:spAutoFit/>
          </a:bodyPr>
          <a:lstStyle/>
          <a:p>
            <a:pPr defTabSz="914217">
              <a:lnSpc>
                <a:spcPts val="1700"/>
              </a:lnSpc>
              <a:defRPr/>
            </a:pPr>
            <a:r>
              <a:rPr lang="en-US" sz="1100" dirty="0">
                <a:solidFill>
                  <a:schemeClr val="bg1">
                    <a:alpha val="70000"/>
                  </a:schemeClr>
                </a:solidFill>
                <a:latin typeface="Lato Light"/>
                <a:cs typeface="Lato Light"/>
              </a:rPr>
              <a:t>Entrepreneurial activities</a:t>
            </a:r>
          </a:p>
        </p:txBody>
      </p:sp>
      <p:sp>
        <p:nvSpPr>
          <p:cNvPr id="72" name="TextBox 71"/>
          <p:cNvSpPr txBox="1"/>
          <p:nvPr/>
        </p:nvSpPr>
        <p:spPr>
          <a:xfrm>
            <a:off x="9177213" y="5135777"/>
            <a:ext cx="1696192" cy="285894"/>
          </a:xfrm>
          <a:prstGeom prst="rect">
            <a:avLst/>
          </a:prstGeom>
          <a:noFill/>
        </p:spPr>
        <p:txBody>
          <a:bodyPr lIns="91422" tIns="45711" rIns="0" bIns="45711">
            <a:spAutoFit/>
          </a:bodyPr>
          <a:lstStyle/>
          <a:p>
            <a:pPr defTabSz="914217">
              <a:lnSpc>
                <a:spcPts val="1700"/>
              </a:lnSpc>
              <a:defRPr/>
            </a:pPr>
            <a:r>
              <a:rPr lang="en-US" sz="1100" dirty="0">
                <a:solidFill>
                  <a:schemeClr val="bg1">
                    <a:alpha val="70000"/>
                  </a:schemeClr>
                </a:solidFill>
                <a:latin typeface="Lato Light"/>
                <a:cs typeface="Lato Light"/>
              </a:rPr>
              <a:t>Entrepreneurial activities</a:t>
            </a:r>
          </a:p>
        </p:txBody>
      </p:sp>
      <p:sp>
        <p:nvSpPr>
          <p:cNvPr id="25637" name="Freeform 117"/>
          <p:cNvSpPr>
            <a:spLocks noChangeAspect="1" noChangeArrowheads="1"/>
          </p:cNvSpPr>
          <p:nvPr/>
        </p:nvSpPr>
        <p:spPr bwMode="auto">
          <a:xfrm>
            <a:off x="8960757" y="4879408"/>
            <a:ext cx="215107" cy="215107"/>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2147483647 w 602"/>
              <a:gd name="T79" fmla="*/ 2147483647 h 602"/>
              <a:gd name="T80" fmla="*/ 2147483647 w 602"/>
              <a:gd name="T81" fmla="*/ 2147483647 h 602"/>
              <a:gd name="T82" fmla="*/ 2147483647 w 602"/>
              <a:gd name="T83" fmla="*/ 2147483647 h 6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2" h="602">
                <a:moveTo>
                  <a:pt x="304" y="601"/>
                </a:moveTo>
                <a:lnTo>
                  <a:pt x="304" y="601"/>
                </a:lnTo>
                <a:cubicBezTo>
                  <a:pt x="135" y="601"/>
                  <a:pt x="0" y="467"/>
                  <a:pt x="0" y="297"/>
                </a:cubicBezTo>
                <a:cubicBezTo>
                  <a:pt x="0" y="135"/>
                  <a:pt x="135" y="0"/>
                  <a:pt x="304" y="0"/>
                </a:cubicBezTo>
                <a:cubicBezTo>
                  <a:pt x="467" y="0"/>
                  <a:pt x="601" y="135"/>
                  <a:pt x="601" y="297"/>
                </a:cubicBezTo>
                <a:cubicBezTo>
                  <a:pt x="601" y="467"/>
                  <a:pt x="467" y="601"/>
                  <a:pt x="304" y="601"/>
                </a:cubicBezTo>
                <a:close/>
                <a:moveTo>
                  <a:pt x="304" y="57"/>
                </a:moveTo>
                <a:lnTo>
                  <a:pt x="304" y="57"/>
                </a:lnTo>
                <a:cubicBezTo>
                  <a:pt x="170" y="57"/>
                  <a:pt x="57" y="163"/>
                  <a:pt x="57" y="297"/>
                </a:cubicBezTo>
                <a:cubicBezTo>
                  <a:pt x="57" y="431"/>
                  <a:pt x="170" y="544"/>
                  <a:pt x="304" y="544"/>
                </a:cubicBezTo>
                <a:cubicBezTo>
                  <a:pt x="439" y="544"/>
                  <a:pt x="544" y="431"/>
                  <a:pt x="544" y="297"/>
                </a:cubicBezTo>
                <a:cubicBezTo>
                  <a:pt x="544" y="163"/>
                  <a:pt x="439" y="57"/>
                  <a:pt x="304" y="57"/>
                </a:cubicBezTo>
                <a:close/>
                <a:moveTo>
                  <a:pt x="403" y="431"/>
                </a:moveTo>
                <a:lnTo>
                  <a:pt x="403" y="431"/>
                </a:lnTo>
                <a:cubicBezTo>
                  <a:pt x="396" y="431"/>
                  <a:pt x="389" y="431"/>
                  <a:pt x="389" y="424"/>
                </a:cubicBezTo>
                <a:cubicBezTo>
                  <a:pt x="304" y="340"/>
                  <a:pt x="304" y="340"/>
                  <a:pt x="304" y="340"/>
                </a:cubicBezTo>
                <a:cubicBezTo>
                  <a:pt x="219" y="424"/>
                  <a:pt x="219" y="424"/>
                  <a:pt x="219" y="424"/>
                </a:cubicBezTo>
                <a:cubicBezTo>
                  <a:pt x="212" y="431"/>
                  <a:pt x="205" y="431"/>
                  <a:pt x="198" y="431"/>
                </a:cubicBezTo>
                <a:cubicBezTo>
                  <a:pt x="184" y="431"/>
                  <a:pt x="170" y="417"/>
                  <a:pt x="170" y="403"/>
                </a:cubicBezTo>
                <a:cubicBezTo>
                  <a:pt x="170" y="396"/>
                  <a:pt x="170" y="389"/>
                  <a:pt x="177" y="382"/>
                </a:cubicBezTo>
                <a:cubicBezTo>
                  <a:pt x="262" y="297"/>
                  <a:pt x="262" y="297"/>
                  <a:pt x="262" y="297"/>
                </a:cubicBezTo>
                <a:cubicBezTo>
                  <a:pt x="177" y="212"/>
                  <a:pt x="177" y="212"/>
                  <a:pt x="177" y="212"/>
                </a:cubicBezTo>
                <a:cubicBezTo>
                  <a:pt x="170" y="212"/>
                  <a:pt x="170" y="205"/>
                  <a:pt x="170" y="198"/>
                </a:cubicBezTo>
                <a:cubicBezTo>
                  <a:pt x="170" y="177"/>
                  <a:pt x="184" y="170"/>
                  <a:pt x="198" y="170"/>
                </a:cubicBezTo>
                <a:cubicBezTo>
                  <a:pt x="205" y="170"/>
                  <a:pt x="212" y="170"/>
                  <a:pt x="219" y="177"/>
                </a:cubicBezTo>
                <a:cubicBezTo>
                  <a:pt x="304" y="262"/>
                  <a:pt x="304" y="262"/>
                  <a:pt x="304" y="262"/>
                </a:cubicBezTo>
                <a:cubicBezTo>
                  <a:pt x="389" y="177"/>
                  <a:pt x="389" y="177"/>
                  <a:pt x="389" y="177"/>
                </a:cubicBezTo>
                <a:cubicBezTo>
                  <a:pt x="389" y="170"/>
                  <a:pt x="396" y="170"/>
                  <a:pt x="403" y="170"/>
                </a:cubicBezTo>
                <a:cubicBezTo>
                  <a:pt x="424" y="170"/>
                  <a:pt x="431" y="177"/>
                  <a:pt x="431" y="198"/>
                </a:cubicBezTo>
                <a:cubicBezTo>
                  <a:pt x="431" y="205"/>
                  <a:pt x="431" y="212"/>
                  <a:pt x="424" y="212"/>
                </a:cubicBezTo>
                <a:cubicBezTo>
                  <a:pt x="340" y="297"/>
                  <a:pt x="340" y="297"/>
                  <a:pt x="340" y="297"/>
                </a:cubicBezTo>
                <a:cubicBezTo>
                  <a:pt x="424" y="382"/>
                  <a:pt x="424" y="382"/>
                  <a:pt x="424" y="382"/>
                </a:cubicBezTo>
                <a:cubicBezTo>
                  <a:pt x="431" y="389"/>
                  <a:pt x="431" y="396"/>
                  <a:pt x="431" y="403"/>
                </a:cubicBezTo>
                <a:cubicBezTo>
                  <a:pt x="431" y="417"/>
                  <a:pt x="424" y="431"/>
                  <a:pt x="403" y="431"/>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38" name="Freeform 117"/>
          <p:cNvSpPr>
            <a:spLocks noChangeAspect="1" noChangeArrowheads="1"/>
          </p:cNvSpPr>
          <p:nvPr/>
        </p:nvSpPr>
        <p:spPr bwMode="auto">
          <a:xfrm>
            <a:off x="8960757" y="5222308"/>
            <a:ext cx="215107" cy="215107"/>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2147483647 w 602"/>
              <a:gd name="T79" fmla="*/ 2147483647 h 602"/>
              <a:gd name="T80" fmla="*/ 2147483647 w 602"/>
              <a:gd name="T81" fmla="*/ 2147483647 h 602"/>
              <a:gd name="T82" fmla="*/ 2147483647 w 602"/>
              <a:gd name="T83" fmla="*/ 2147483647 h 6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2" h="602">
                <a:moveTo>
                  <a:pt x="304" y="601"/>
                </a:moveTo>
                <a:lnTo>
                  <a:pt x="304" y="601"/>
                </a:lnTo>
                <a:cubicBezTo>
                  <a:pt x="135" y="601"/>
                  <a:pt x="0" y="467"/>
                  <a:pt x="0" y="297"/>
                </a:cubicBezTo>
                <a:cubicBezTo>
                  <a:pt x="0" y="135"/>
                  <a:pt x="135" y="0"/>
                  <a:pt x="304" y="0"/>
                </a:cubicBezTo>
                <a:cubicBezTo>
                  <a:pt x="467" y="0"/>
                  <a:pt x="601" y="135"/>
                  <a:pt x="601" y="297"/>
                </a:cubicBezTo>
                <a:cubicBezTo>
                  <a:pt x="601" y="467"/>
                  <a:pt x="467" y="601"/>
                  <a:pt x="304" y="601"/>
                </a:cubicBezTo>
                <a:close/>
                <a:moveTo>
                  <a:pt x="304" y="57"/>
                </a:moveTo>
                <a:lnTo>
                  <a:pt x="304" y="57"/>
                </a:lnTo>
                <a:cubicBezTo>
                  <a:pt x="170" y="57"/>
                  <a:pt x="57" y="163"/>
                  <a:pt x="57" y="297"/>
                </a:cubicBezTo>
                <a:cubicBezTo>
                  <a:pt x="57" y="431"/>
                  <a:pt x="170" y="544"/>
                  <a:pt x="304" y="544"/>
                </a:cubicBezTo>
                <a:cubicBezTo>
                  <a:pt x="439" y="544"/>
                  <a:pt x="544" y="431"/>
                  <a:pt x="544" y="297"/>
                </a:cubicBezTo>
                <a:cubicBezTo>
                  <a:pt x="544" y="163"/>
                  <a:pt x="439" y="57"/>
                  <a:pt x="304" y="57"/>
                </a:cubicBezTo>
                <a:close/>
                <a:moveTo>
                  <a:pt x="403" y="431"/>
                </a:moveTo>
                <a:lnTo>
                  <a:pt x="403" y="431"/>
                </a:lnTo>
                <a:cubicBezTo>
                  <a:pt x="396" y="431"/>
                  <a:pt x="389" y="431"/>
                  <a:pt x="389" y="424"/>
                </a:cubicBezTo>
                <a:cubicBezTo>
                  <a:pt x="304" y="340"/>
                  <a:pt x="304" y="340"/>
                  <a:pt x="304" y="340"/>
                </a:cubicBezTo>
                <a:cubicBezTo>
                  <a:pt x="219" y="424"/>
                  <a:pt x="219" y="424"/>
                  <a:pt x="219" y="424"/>
                </a:cubicBezTo>
                <a:cubicBezTo>
                  <a:pt x="212" y="431"/>
                  <a:pt x="205" y="431"/>
                  <a:pt x="198" y="431"/>
                </a:cubicBezTo>
                <a:cubicBezTo>
                  <a:pt x="184" y="431"/>
                  <a:pt x="170" y="417"/>
                  <a:pt x="170" y="403"/>
                </a:cubicBezTo>
                <a:cubicBezTo>
                  <a:pt x="170" y="396"/>
                  <a:pt x="170" y="389"/>
                  <a:pt x="177" y="382"/>
                </a:cubicBezTo>
                <a:cubicBezTo>
                  <a:pt x="262" y="297"/>
                  <a:pt x="262" y="297"/>
                  <a:pt x="262" y="297"/>
                </a:cubicBezTo>
                <a:cubicBezTo>
                  <a:pt x="177" y="212"/>
                  <a:pt x="177" y="212"/>
                  <a:pt x="177" y="212"/>
                </a:cubicBezTo>
                <a:cubicBezTo>
                  <a:pt x="170" y="212"/>
                  <a:pt x="170" y="205"/>
                  <a:pt x="170" y="198"/>
                </a:cubicBezTo>
                <a:cubicBezTo>
                  <a:pt x="170" y="177"/>
                  <a:pt x="184" y="170"/>
                  <a:pt x="198" y="170"/>
                </a:cubicBezTo>
                <a:cubicBezTo>
                  <a:pt x="205" y="170"/>
                  <a:pt x="212" y="170"/>
                  <a:pt x="219" y="177"/>
                </a:cubicBezTo>
                <a:cubicBezTo>
                  <a:pt x="304" y="262"/>
                  <a:pt x="304" y="262"/>
                  <a:pt x="304" y="262"/>
                </a:cubicBezTo>
                <a:cubicBezTo>
                  <a:pt x="389" y="177"/>
                  <a:pt x="389" y="177"/>
                  <a:pt x="389" y="177"/>
                </a:cubicBezTo>
                <a:cubicBezTo>
                  <a:pt x="389" y="170"/>
                  <a:pt x="396" y="170"/>
                  <a:pt x="403" y="170"/>
                </a:cubicBezTo>
                <a:cubicBezTo>
                  <a:pt x="424" y="170"/>
                  <a:pt x="431" y="177"/>
                  <a:pt x="431" y="198"/>
                </a:cubicBezTo>
                <a:cubicBezTo>
                  <a:pt x="431" y="205"/>
                  <a:pt x="431" y="212"/>
                  <a:pt x="424" y="212"/>
                </a:cubicBezTo>
                <a:cubicBezTo>
                  <a:pt x="340" y="297"/>
                  <a:pt x="340" y="297"/>
                  <a:pt x="340" y="297"/>
                </a:cubicBezTo>
                <a:cubicBezTo>
                  <a:pt x="424" y="382"/>
                  <a:pt x="424" y="382"/>
                  <a:pt x="424" y="382"/>
                </a:cubicBezTo>
                <a:cubicBezTo>
                  <a:pt x="431" y="389"/>
                  <a:pt x="431" y="396"/>
                  <a:pt x="431" y="403"/>
                </a:cubicBezTo>
                <a:cubicBezTo>
                  <a:pt x="431" y="417"/>
                  <a:pt x="424" y="431"/>
                  <a:pt x="403" y="431"/>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39" name="Freeform 118"/>
          <p:cNvSpPr>
            <a:spLocks noChangeArrowheads="1"/>
          </p:cNvSpPr>
          <p:nvPr/>
        </p:nvSpPr>
        <p:spPr bwMode="auto">
          <a:xfrm>
            <a:off x="6835095" y="5569177"/>
            <a:ext cx="211932" cy="211931"/>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40" name="Freeform 118"/>
          <p:cNvSpPr>
            <a:spLocks noChangeArrowheads="1"/>
          </p:cNvSpPr>
          <p:nvPr/>
        </p:nvSpPr>
        <p:spPr bwMode="auto">
          <a:xfrm>
            <a:off x="6835095" y="5911283"/>
            <a:ext cx="211932" cy="211932"/>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602" h="602">
                <a:moveTo>
                  <a:pt x="297" y="601"/>
                </a:moveTo>
                <a:lnTo>
                  <a:pt x="297" y="601"/>
                </a:lnTo>
                <a:cubicBezTo>
                  <a:pt x="135" y="601"/>
                  <a:pt x="0" y="467"/>
                  <a:pt x="0" y="297"/>
                </a:cubicBezTo>
                <a:cubicBezTo>
                  <a:pt x="0" y="135"/>
                  <a:pt x="135" y="0"/>
                  <a:pt x="297" y="0"/>
                </a:cubicBezTo>
                <a:cubicBezTo>
                  <a:pt x="467" y="0"/>
                  <a:pt x="601" y="135"/>
                  <a:pt x="601" y="297"/>
                </a:cubicBezTo>
                <a:cubicBezTo>
                  <a:pt x="601" y="467"/>
                  <a:pt x="467" y="601"/>
                  <a:pt x="297" y="601"/>
                </a:cubicBezTo>
                <a:close/>
                <a:moveTo>
                  <a:pt x="297" y="57"/>
                </a:moveTo>
                <a:lnTo>
                  <a:pt x="297" y="57"/>
                </a:lnTo>
                <a:cubicBezTo>
                  <a:pt x="163" y="57"/>
                  <a:pt x="57" y="163"/>
                  <a:pt x="57" y="297"/>
                </a:cubicBezTo>
                <a:cubicBezTo>
                  <a:pt x="57" y="431"/>
                  <a:pt x="163" y="544"/>
                  <a:pt x="297" y="544"/>
                </a:cubicBezTo>
                <a:cubicBezTo>
                  <a:pt x="431" y="544"/>
                  <a:pt x="544" y="431"/>
                  <a:pt x="544" y="297"/>
                </a:cubicBezTo>
                <a:cubicBezTo>
                  <a:pt x="544" y="163"/>
                  <a:pt x="431" y="57"/>
                  <a:pt x="297" y="57"/>
                </a:cubicBezTo>
                <a:close/>
                <a:moveTo>
                  <a:pt x="431" y="241"/>
                </a:moveTo>
                <a:lnTo>
                  <a:pt x="431" y="241"/>
                </a:lnTo>
                <a:cubicBezTo>
                  <a:pt x="283" y="396"/>
                  <a:pt x="283" y="396"/>
                  <a:pt x="283" y="396"/>
                </a:cubicBezTo>
                <a:cubicBezTo>
                  <a:pt x="276" y="403"/>
                  <a:pt x="269" y="403"/>
                  <a:pt x="262" y="403"/>
                </a:cubicBezTo>
                <a:cubicBezTo>
                  <a:pt x="255" y="403"/>
                  <a:pt x="248" y="403"/>
                  <a:pt x="240" y="396"/>
                </a:cubicBezTo>
                <a:cubicBezTo>
                  <a:pt x="156" y="311"/>
                  <a:pt x="156" y="311"/>
                  <a:pt x="156" y="311"/>
                </a:cubicBezTo>
                <a:cubicBezTo>
                  <a:pt x="149" y="304"/>
                  <a:pt x="149" y="297"/>
                  <a:pt x="149" y="290"/>
                </a:cubicBezTo>
                <a:cubicBezTo>
                  <a:pt x="149" y="276"/>
                  <a:pt x="163" y="262"/>
                  <a:pt x="177" y="262"/>
                </a:cubicBezTo>
                <a:cubicBezTo>
                  <a:pt x="184" y="262"/>
                  <a:pt x="191" y="262"/>
                  <a:pt x="198" y="269"/>
                </a:cubicBezTo>
                <a:cubicBezTo>
                  <a:pt x="262" y="333"/>
                  <a:pt x="262" y="333"/>
                  <a:pt x="262" y="333"/>
                </a:cubicBezTo>
                <a:cubicBezTo>
                  <a:pt x="396" y="205"/>
                  <a:pt x="396" y="205"/>
                  <a:pt x="396" y="205"/>
                </a:cubicBezTo>
                <a:cubicBezTo>
                  <a:pt x="396" y="198"/>
                  <a:pt x="403" y="198"/>
                  <a:pt x="410" y="198"/>
                </a:cubicBezTo>
                <a:cubicBezTo>
                  <a:pt x="431" y="198"/>
                  <a:pt x="438" y="205"/>
                  <a:pt x="438" y="226"/>
                </a:cubicBezTo>
                <a:cubicBezTo>
                  <a:pt x="438" y="234"/>
                  <a:pt x="438" y="241"/>
                  <a:pt x="431" y="241"/>
                </a:cubicBezTo>
                <a:close/>
                <a:moveTo>
                  <a:pt x="431" y="198"/>
                </a:moveTo>
                <a:lnTo>
                  <a:pt x="431" y="198"/>
                </a:lnTo>
                <a:close/>
                <a:moveTo>
                  <a:pt x="198" y="431"/>
                </a:moveTo>
                <a:lnTo>
                  <a:pt x="198" y="431"/>
                </a:lnTo>
                <a:close/>
                <a:moveTo>
                  <a:pt x="403" y="431"/>
                </a:moveTo>
                <a:lnTo>
                  <a:pt x="403" y="431"/>
                </a:lnTo>
                <a:close/>
                <a:moveTo>
                  <a:pt x="431" y="403"/>
                </a:moveTo>
                <a:lnTo>
                  <a:pt x="431" y="40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77" name="TextBox 76"/>
          <p:cNvSpPr txBox="1"/>
          <p:nvPr/>
        </p:nvSpPr>
        <p:spPr>
          <a:xfrm>
            <a:off x="7047009" y="5478455"/>
            <a:ext cx="1696192" cy="285894"/>
          </a:xfrm>
          <a:prstGeom prst="rect">
            <a:avLst/>
          </a:prstGeom>
          <a:noFill/>
        </p:spPr>
        <p:txBody>
          <a:bodyPr lIns="91422" tIns="45711" rIns="0" bIns="45711">
            <a:spAutoFit/>
          </a:bodyPr>
          <a:lstStyle/>
          <a:p>
            <a:pPr defTabSz="914217">
              <a:lnSpc>
                <a:spcPts val="1700"/>
              </a:lnSpc>
              <a:defRPr/>
            </a:pPr>
            <a:r>
              <a:rPr lang="en-US" sz="1100" dirty="0">
                <a:solidFill>
                  <a:schemeClr val="bg1">
                    <a:alpha val="70000"/>
                  </a:schemeClr>
                </a:solidFill>
                <a:latin typeface="Lato Light"/>
                <a:cs typeface="Lato Light"/>
              </a:rPr>
              <a:t>Entrepreneurial activities</a:t>
            </a:r>
          </a:p>
        </p:txBody>
      </p:sp>
      <p:sp>
        <p:nvSpPr>
          <p:cNvPr id="78" name="TextBox 77"/>
          <p:cNvSpPr txBox="1"/>
          <p:nvPr/>
        </p:nvSpPr>
        <p:spPr>
          <a:xfrm>
            <a:off x="7047009" y="5822258"/>
            <a:ext cx="1696192" cy="285894"/>
          </a:xfrm>
          <a:prstGeom prst="rect">
            <a:avLst/>
          </a:prstGeom>
          <a:noFill/>
        </p:spPr>
        <p:txBody>
          <a:bodyPr lIns="91422" tIns="45711" rIns="0" bIns="45711">
            <a:spAutoFit/>
          </a:bodyPr>
          <a:lstStyle/>
          <a:p>
            <a:pPr defTabSz="914217">
              <a:lnSpc>
                <a:spcPts val="1700"/>
              </a:lnSpc>
              <a:defRPr/>
            </a:pPr>
            <a:r>
              <a:rPr lang="en-US" sz="1100" dirty="0">
                <a:solidFill>
                  <a:schemeClr val="bg1">
                    <a:alpha val="70000"/>
                  </a:schemeClr>
                </a:solidFill>
                <a:latin typeface="Lato Light"/>
                <a:cs typeface="Lato Light"/>
              </a:rPr>
              <a:t>Entrepreneurial activities</a:t>
            </a:r>
          </a:p>
        </p:txBody>
      </p:sp>
      <p:sp>
        <p:nvSpPr>
          <p:cNvPr id="79" name="TextBox 78"/>
          <p:cNvSpPr txBox="1"/>
          <p:nvPr/>
        </p:nvSpPr>
        <p:spPr>
          <a:xfrm>
            <a:off x="9177213" y="5479190"/>
            <a:ext cx="1696192" cy="285894"/>
          </a:xfrm>
          <a:prstGeom prst="rect">
            <a:avLst/>
          </a:prstGeom>
          <a:noFill/>
        </p:spPr>
        <p:txBody>
          <a:bodyPr lIns="91422" tIns="45711" rIns="0" bIns="45711">
            <a:spAutoFit/>
          </a:bodyPr>
          <a:lstStyle/>
          <a:p>
            <a:pPr defTabSz="914217">
              <a:lnSpc>
                <a:spcPts val="1700"/>
              </a:lnSpc>
              <a:defRPr/>
            </a:pPr>
            <a:r>
              <a:rPr lang="en-US" sz="1100" dirty="0">
                <a:solidFill>
                  <a:schemeClr val="bg1">
                    <a:alpha val="70000"/>
                  </a:schemeClr>
                </a:solidFill>
                <a:latin typeface="Lato Light"/>
                <a:cs typeface="Lato Light"/>
              </a:rPr>
              <a:t>Entrepreneurial activities</a:t>
            </a:r>
          </a:p>
        </p:txBody>
      </p:sp>
      <p:sp>
        <p:nvSpPr>
          <p:cNvPr id="80" name="TextBox 79"/>
          <p:cNvSpPr txBox="1"/>
          <p:nvPr/>
        </p:nvSpPr>
        <p:spPr>
          <a:xfrm>
            <a:off x="9177213" y="5822993"/>
            <a:ext cx="1696192" cy="285894"/>
          </a:xfrm>
          <a:prstGeom prst="rect">
            <a:avLst/>
          </a:prstGeom>
          <a:noFill/>
        </p:spPr>
        <p:txBody>
          <a:bodyPr lIns="91422" tIns="45711" rIns="0" bIns="45711">
            <a:spAutoFit/>
          </a:bodyPr>
          <a:lstStyle/>
          <a:p>
            <a:pPr defTabSz="914217">
              <a:lnSpc>
                <a:spcPts val="1700"/>
              </a:lnSpc>
              <a:defRPr/>
            </a:pPr>
            <a:r>
              <a:rPr lang="en-US" sz="1100" dirty="0">
                <a:solidFill>
                  <a:schemeClr val="bg1">
                    <a:alpha val="70000"/>
                  </a:schemeClr>
                </a:solidFill>
                <a:latin typeface="Lato Light"/>
                <a:cs typeface="Lato Light"/>
              </a:rPr>
              <a:t>Entrepreneurial activities</a:t>
            </a:r>
          </a:p>
        </p:txBody>
      </p:sp>
      <p:sp>
        <p:nvSpPr>
          <p:cNvPr id="25645" name="Freeform 117"/>
          <p:cNvSpPr>
            <a:spLocks noChangeAspect="1" noChangeArrowheads="1"/>
          </p:cNvSpPr>
          <p:nvPr/>
        </p:nvSpPr>
        <p:spPr bwMode="auto">
          <a:xfrm>
            <a:off x="8960757" y="5566796"/>
            <a:ext cx="215107" cy="214313"/>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2147483647 w 602"/>
              <a:gd name="T79" fmla="*/ 2147483647 h 602"/>
              <a:gd name="T80" fmla="*/ 2147483647 w 602"/>
              <a:gd name="T81" fmla="*/ 2147483647 h 602"/>
              <a:gd name="T82" fmla="*/ 2147483647 w 602"/>
              <a:gd name="T83" fmla="*/ 2147483647 h 6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2" h="602">
                <a:moveTo>
                  <a:pt x="304" y="601"/>
                </a:moveTo>
                <a:lnTo>
                  <a:pt x="304" y="601"/>
                </a:lnTo>
                <a:cubicBezTo>
                  <a:pt x="135" y="601"/>
                  <a:pt x="0" y="467"/>
                  <a:pt x="0" y="297"/>
                </a:cubicBezTo>
                <a:cubicBezTo>
                  <a:pt x="0" y="135"/>
                  <a:pt x="135" y="0"/>
                  <a:pt x="304" y="0"/>
                </a:cubicBezTo>
                <a:cubicBezTo>
                  <a:pt x="467" y="0"/>
                  <a:pt x="601" y="135"/>
                  <a:pt x="601" y="297"/>
                </a:cubicBezTo>
                <a:cubicBezTo>
                  <a:pt x="601" y="467"/>
                  <a:pt x="467" y="601"/>
                  <a:pt x="304" y="601"/>
                </a:cubicBezTo>
                <a:close/>
                <a:moveTo>
                  <a:pt x="304" y="57"/>
                </a:moveTo>
                <a:lnTo>
                  <a:pt x="304" y="57"/>
                </a:lnTo>
                <a:cubicBezTo>
                  <a:pt x="170" y="57"/>
                  <a:pt x="57" y="163"/>
                  <a:pt x="57" y="297"/>
                </a:cubicBezTo>
                <a:cubicBezTo>
                  <a:pt x="57" y="431"/>
                  <a:pt x="170" y="544"/>
                  <a:pt x="304" y="544"/>
                </a:cubicBezTo>
                <a:cubicBezTo>
                  <a:pt x="439" y="544"/>
                  <a:pt x="544" y="431"/>
                  <a:pt x="544" y="297"/>
                </a:cubicBezTo>
                <a:cubicBezTo>
                  <a:pt x="544" y="163"/>
                  <a:pt x="439" y="57"/>
                  <a:pt x="304" y="57"/>
                </a:cubicBezTo>
                <a:close/>
                <a:moveTo>
                  <a:pt x="403" y="431"/>
                </a:moveTo>
                <a:lnTo>
                  <a:pt x="403" y="431"/>
                </a:lnTo>
                <a:cubicBezTo>
                  <a:pt x="396" y="431"/>
                  <a:pt x="389" y="431"/>
                  <a:pt x="389" y="424"/>
                </a:cubicBezTo>
                <a:cubicBezTo>
                  <a:pt x="304" y="340"/>
                  <a:pt x="304" y="340"/>
                  <a:pt x="304" y="340"/>
                </a:cubicBezTo>
                <a:cubicBezTo>
                  <a:pt x="219" y="424"/>
                  <a:pt x="219" y="424"/>
                  <a:pt x="219" y="424"/>
                </a:cubicBezTo>
                <a:cubicBezTo>
                  <a:pt x="212" y="431"/>
                  <a:pt x="205" y="431"/>
                  <a:pt x="198" y="431"/>
                </a:cubicBezTo>
                <a:cubicBezTo>
                  <a:pt x="184" y="431"/>
                  <a:pt x="170" y="417"/>
                  <a:pt x="170" y="403"/>
                </a:cubicBezTo>
                <a:cubicBezTo>
                  <a:pt x="170" y="396"/>
                  <a:pt x="170" y="389"/>
                  <a:pt x="177" y="382"/>
                </a:cubicBezTo>
                <a:cubicBezTo>
                  <a:pt x="262" y="297"/>
                  <a:pt x="262" y="297"/>
                  <a:pt x="262" y="297"/>
                </a:cubicBezTo>
                <a:cubicBezTo>
                  <a:pt x="177" y="212"/>
                  <a:pt x="177" y="212"/>
                  <a:pt x="177" y="212"/>
                </a:cubicBezTo>
                <a:cubicBezTo>
                  <a:pt x="170" y="212"/>
                  <a:pt x="170" y="205"/>
                  <a:pt x="170" y="198"/>
                </a:cubicBezTo>
                <a:cubicBezTo>
                  <a:pt x="170" y="177"/>
                  <a:pt x="184" y="170"/>
                  <a:pt x="198" y="170"/>
                </a:cubicBezTo>
                <a:cubicBezTo>
                  <a:pt x="205" y="170"/>
                  <a:pt x="212" y="170"/>
                  <a:pt x="219" y="177"/>
                </a:cubicBezTo>
                <a:cubicBezTo>
                  <a:pt x="304" y="262"/>
                  <a:pt x="304" y="262"/>
                  <a:pt x="304" y="262"/>
                </a:cubicBezTo>
                <a:cubicBezTo>
                  <a:pt x="389" y="177"/>
                  <a:pt x="389" y="177"/>
                  <a:pt x="389" y="177"/>
                </a:cubicBezTo>
                <a:cubicBezTo>
                  <a:pt x="389" y="170"/>
                  <a:pt x="396" y="170"/>
                  <a:pt x="403" y="170"/>
                </a:cubicBezTo>
                <a:cubicBezTo>
                  <a:pt x="424" y="170"/>
                  <a:pt x="431" y="177"/>
                  <a:pt x="431" y="198"/>
                </a:cubicBezTo>
                <a:cubicBezTo>
                  <a:pt x="431" y="205"/>
                  <a:pt x="431" y="212"/>
                  <a:pt x="424" y="212"/>
                </a:cubicBezTo>
                <a:cubicBezTo>
                  <a:pt x="340" y="297"/>
                  <a:pt x="340" y="297"/>
                  <a:pt x="340" y="297"/>
                </a:cubicBezTo>
                <a:cubicBezTo>
                  <a:pt x="424" y="382"/>
                  <a:pt x="424" y="382"/>
                  <a:pt x="424" y="382"/>
                </a:cubicBezTo>
                <a:cubicBezTo>
                  <a:pt x="431" y="389"/>
                  <a:pt x="431" y="396"/>
                  <a:pt x="431" y="403"/>
                </a:cubicBezTo>
                <a:cubicBezTo>
                  <a:pt x="431" y="417"/>
                  <a:pt x="424" y="431"/>
                  <a:pt x="403" y="431"/>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5646" name="Freeform 117"/>
          <p:cNvSpPr>
            <a:spLocks noChangeAspect="1" noChangeArrowheads="1"/>
          </p:cNvSpPr>
          <p:nvPr/>
        </p:nvSpPr>
        <p:spPr bwMode="auto">
          <a:xfrm>
            <a:off x="8960757" y="5909696"/>
            <a:ext cx="215107" cy="214313"/>
          </a:xfrm>
          <a:custGeom>
            <a:avLst/>
            <a:gdLst>
              <a:gd name="T0" fmla="*/ 2147483647 w 602"/>
              <a:gd name="T1" fmla="*/ 2147483647 h 602"/>
              <a:gd name="T2" fmla="*/ 2147483647 w 602"/>
              <a:gd name="T3" fmla="*/ 2147483647 h 602"/>
              <a:gd name="T4" fmla="*/ 0 w 602"/>
              <a:gd name="T5" fmla="*/ 2147483647 h 602"/>
              <a:gd name="T6" fmla="*/ 2147483647 w 602"/>
              <a:gd name="T7" fmla="*/ 0 h 602"/>
              <a:gd name="T8" fmla="*/ 2147483647 w 602"/>
              <a:gd name="T9" fmla="*/ 2147483647 h 602"/>
              <a:gd name="T10" fmla="*/ 2147483647 w 602"/>
              <a:gd name="T11" fmla="*/ 2147483647 h 602"/>
              <a:gd name="T12" fmla="*/ 2147483647 w 602"/>
              <a:gd name="T13" fmla="*/ 2147483647 h 602"/>
              <a:gd name="T14" fmla="*/ 2147483647 w 602"/>
              <a:gd name="T15" fmla="*/ 2147483647 h 602"/>
              <a:gd name="T16" fmla="*/ 2147483647 w 602"/>
              <a:gd name="T17" fmla="*/ 2147483647 h 602"/>
              <a:gd name="T18" fmla="*/ 2147483647 w 602"/>
              <a:gd name="T19" fmla="*/ 2147483647 h 602"/>
              <a:gd name="T20" fmla="*/ 2147483647 w 602"/>
              <a:gd name="T21" fmla="*/ 2147483647 h 602"/>
              <a:gd name="T22" fmla="*/ 2147483647 w 602"/>
              <a:gd name="T23" fmla="*/ 2147483647 h 602"/>
              <a:gd name="T24" fmla="*/ 2147483647 w 602"/>
              <a:gd name="T25" fmla="*/ 2147483647 h 602"/>
              <a:gd name="T26" fmla="*/ 2147483647 w 602"/>
              <a:gd name="T27" fmla="*/ 2147483647 h 602"/>
              <a:gd name="T28" fmla="*/ 2147483647 w 602"/>
              <a:gd name="T29" fmla="*/ 2147483647 h 602"/>
              <a:gd name="T30" fmla="*/ 2147483647 w 602"/>
              <a:gd name="T31" fmla="*/ 2147483647 h 602"/>
              <a:gd name="T32" fmla="*/ 2147483647 w 602"/>
              <a:gd name="T33" fmla="*/ 2147483647 h 602"/>
              <a:gd name="T34" fmla="*/ 2147483647 w 602"/>
              <a:gd name="T35" fmla="*/ 2147483647 h 602"/>
              <a:gd name="T36" fmla="*/ 2147483647 w 602"/>
              <a:gd name="T37" fmla="*/ 2147483647 h 602"/>
              <a:gd name="T38" fmla="*/ 2147483647 w 602"/>
              <a:gd name="T39" fmla="*/ 2147483647 h 602"/>
              <a:gd name="T40" fmla="*/ 2147483647 w 602"/>
              <a:gd name="T41" fmla="*/ 2147483647 h 602"/>
              <a:gd name="T42" fmla="*/ 2147483647 w 602"/>
              <a:gd name="T43" fmla="*/ 2147483647 h 602"/>
              <a:gd name="T44" fmla="*/ 2147483647 w 602"/>
              <a:gd name="T45" fmla="*/ 2147483647 h 602"/>
              <a:gd name="T46" fmla="*/ 2147483647 w 602"/>
              <a:gd name="T47" fmla="*/ 2147483647 h 602"/>
              <a:gd name="T48" fmla="*/ 2147483647 w 602"/>
              <a:gd name="T49" fmla="*/ 2147483647 h 602"/>
              <a:gd name="T50" fmla="*/ 2147483647 w 602"/>
              <a:gd name="T51" fmla="*/ 2147483647 h 602"/>
              <a:gd name="T52" fmla="*/ 2147483647 w 602"/>
              <a:gd name="T53" fmla="*/ 2147483647 h 602"/>
              <a:gd name="T54" fmla="*/ 2147483647 w 602"/>
              <a:gd name="T55" fmla="*/ 2147483647 h 602"/>
              <a:gd name="T56" fmla="*/ 2147483647 w 602"/>
              <a:gd name="T57" fmla="*/ 2147483647 h 602"/>
              <a:gd name="T58" fmla="*/ 2147483647 w 602"/>
              <a:gd name="T59" fmla="*/ 2147483647 h 602"/>
              <a:gd name="T60" fmla="*/ 2147483647 w 602"/>
              <a:gd name="T61" fmla="*/ 2147483647 h 602"/>
              <a:gd name="T62" fmla="*/ 2147483647 w 602"/>
              <a:gd name="T63" fmla="*/ 2147483647 h 602"/>
              <a:gd name="T64" fmla="*/ 2147483647 w 602"/>
              <a:gd name="T65" fmla="*/ 2147483647 h 602"/>
              <a:gd name="T66" fmla="*/ 2147483647 w 602"/>
              <a:gd name="T67" fmla="*/ 2147483647 h 602"/>
              <a:gd name="T68" fmla="*/ 2147483647 w 602"/>
              <a:gd name="T69" fmla="*/ 2147483647 h 602"/>
              <a:gd name="T70" fmla="*/ 2147483647 w 602"/>
              <a:gd name="T71" fmla="*/ 2147483647 h 602"/>
              <a:gd name="T72" fmla="*/ 2147483647 w 602"/>
              <a:gd name="T73" fmla="*/ 2147483647 h 602"/>
              <a:gd name="T74" fmla="*/ 2147483647 w 602"/>
              <a:gd name="T75" fmla="*/ 2147483647 h 602"/>
              <a:gd name="T76" fmla="*/ 2147483647 w 602"/>
              <a:gd name="T77" fmla="*/ 2147483647 h 602"/>
              <a:gd name="T78" fmla="*/ 2147483647 w 602"/>
              <a:gd name="T79" fmla="*/ 2147483647 h 602"/>
              <a:gd name="T80" fmla="*/ 2147483647 w 602"/>
              <a:gd name="T81" fmla="*/ 2147483647 h 602"/>
              <a:gd name="T82" fmla="*/ 2147483647 w 602"/>
              <a:gd name="T83" fmla="*/ 2147483647 h 6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2" h="602">
                <a:moveTo>
                  <a:pt x="304" y="601"/>
                </a:moveTo>
                <a:lnTo>
                  <a:pt x="304" y="601"/>
                </a:lnTo>
                <a:cubicBezTo>
                  <a:pt x="135" y="601"/>
                  <a:pt x="0" y="467"/>
                  <a:pt x="0" y="297"/>
                </a:cubicBezTo>
                <a:cubicBezTo>
                  <a:pt x="0" y="135"/>
                  <a:pt x="135" y="0"/>
                  <a:pt x="304" y="0"/>
                </a:cubicBezTo>
                <a:cubicBezTo>
                  <a:pt x="467" y="0"/>
                  <a:pt x="601" y="135"/>
                  <a:pt x="601" y="297"/>
                </a:cubicBezTo>
                <a:cubicBezTo>
                  <a:pt x="601" y="467"/>
                  <a:pt x="467" y="601"/>
                  <a:pt x="304" y="601"/>
                </a:cubicBezTo>
                <a:close/>
                <a:moveTo>
                  <a:pt x="304" y="57"/>
                </a:moveTo>
                <a:lnTo>
                  <a:pt x="304" y="57"/>
                </a:lnTo>
                <a:cubicBezTo>
                  <a:pt x="170" y="57"/>
                  <a:pt x="57" y="163"/>
                  <a:pt x="57" y="297"/>
                </a:cubicBezTo>
                <a:cubicBezTo>
                  <a:pt x="57" y="431"/>
                  <a:pt x="170" y="544"/>
                  <a:pt x="304" y="544"/>
                </a:cubicBezTo>
                <a:cubicBezTo>
                  <a:pt x="439" y="544"/>
                  <a:pt x="544" y="431"/>
                  <a:pt x="544" y="297"/>
                </a:cubicBezTo>
                <a:cubicBezTo>
                  <a:pt x="544" y="163"/>
                  <a:pt x="439" y="57"/>
                  <a:pt x="304" y="57"/>
                </a:cubicBezTo>
                <a:close/>
                <a:moveTo>
                  <a:pt x="403" y="431"/>
                </a:moveTo>
                <a:lnTo>
                  <a:pt x="403" y="431"/>
                </a:lnTo>
                <a:cubicBezTo>
                  <a:pt x="396" y="431"/>
                  <a:pt x="389" y="431"/>
                  <a:pt x="389" y="424"/>
                </a:cubicBezTo>
                <a:cubicBezTo>
                  <a:pt x="304" y="340"/>
                  <a:pt x="304" y="340"/>
                  <a:pt x="304" y="340"/>
                </a:cubicBezTo>
                <a:cubicBezTo>
                  <a:pt x="219" y="424"/>
                  <a:pt x="219" y="424"/>
                  <a:pt x="219" y="424"/>
                </a:cubicBezTo>
                <a:cubicBezTo>
                  <a:pt x="212" y="431"/>
                  <a:pt x="205" y="431"/>
                  <a:pt x="198" y="431"/>
                </a:cubicBezTo>
                <a:cubicBezTo>
                  <a:pt x="184" y="431"/>
                  <a:pt x="170" y="417"/>
                  <a:pt x="170" y="403"/>
                </a:cubicBezTo>
                <a:cubicBezTo>
                  <a:pt x="170" y="396"/>
                  <a:pt x="170" y="389"/>
                  <a:pt x="177" y="382"/>
                </a:cubicBezTo>
                <a:cubicBezTo>
                  <a:pt x="262" y="297"/>
                  <a:pt x="262" y="297"/>
                  <a:pt x="262" y="297"/>
                </a:cubicBezTo>
                <a:cubicBezTo>
                  <a:pt x="177" y="212"/>
                  <a:pt x="177" y="212"/>
                  <a:pt x="177" y="212"/>
                </a:cubicBezTo>
                <a:cubicBezTo>
                  <a:pt x="170" y="212"/>
                  <a:pt x="170" y="205"/>
                  <a:pt x="170" y="198"/>
                </a:cubicBezTo>
                <a:cubicBezTo>
                  <a:pt x="170" y="177"/>
                  <a:pt x="184" y="170"/>
                  <a:pt x="198" y="170"/>
                </a:cubicBezTo>
                <a:cubicBezTo>
                  <a:pt x="205" y="170"/>
                  <a:pt x="212" y="170"/>
                  <a:pt x="219" y="177"/>
                </a:cubicBezTo>
                <a:cubicBezTo>
                  <a:pt x="304" y="262"/>
                  <a:pt x="304" y="262"/>
                  <a:pt x="304" y="262"/>
                </a:cubicBezTo>
                <a:cubicBezTo>
                  <a:pt x="389" y="177"/>
                  <a:pt x="389" y="177"/>
                  <a:pt x="389" y="177"/>
                </a:cubicBezTo>
                <a:cubicBezTo>
                  <a:pt x="389" y="170"/>
                  <a:pt x="396" y="170"/>
                  <a:pt x="403" y="170"/>
                </a:cubicBezTo>
                <a:cubicBezTo>
                  <a:pt x="424" y="170"/>
                  <a:pt x="431" y="177"/>
                  <a:pt x="431" y="198"/>
                </a:cubicBezTo>
                <a:cubicBezTo>
                  <a:pt x="431" y="205"/>
                  <a:pt x="431" y="212"/>
                  <a:pt x="424" y="212"/>
                </a:cubicBezTo>
                <a:cubicBezTo>
                  <a:pt x="340" y="297"/>
                  <a:pt x="340" y="297"/>
                  <a:pt x="340" y="297"/>
                </a:cubicBezTo>
                <a:cubicBezTo>
                  <a:pt x="424" y="382"/>
                  <a:pt x="424" y="382"/>
                  <a:pt x="424" y="382"/>
                </a:cubicBezTo>
                <a:cubicBezTo>
                  <a:pt x="431" y="389"/>
                  <a:pt x="431" y="396"/>
                  <a:pt x="431" y="403"/>
                </a:cubicBezTo>
                <a:cubicBezTo>
                  <a:pt x="431" y="417"/>
                  <a:pt x="424" y="431"/>
                  <a:pt x="403" y="431"/>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3" name="Título 2">
            <a:extLst>
              <a:ext uri="{FF2B5EF4-FFF2-40B4-BE49-F238E27FC236}">
                <a16:creationId xmlns:a16="http://schemas.microsoft.com/office/drawing/2014/main" id="{84CBA004-A63D-4061-B35E-E287EE21FFA6}"/>
              </a:ext>
            </a:extLst>
          </p:cNvPr>
          <p:cNvSpPr>
            <a:spLocks noGrp="1"/>
          </p:cNvSpPr>
          <p:nvPr>
            <p:ph type="title"/>
          </p:nvPr>
        </p:nvSpPr>
        <p:spPr/>
        <p:txBody>
          <a:bodyPr/>
          <a:lstStyle/>
          <a:p>
            <a:r>
              <a:rPr lang="es-CO" dirty="0"/>
              <a:t>Click </a:t>
            </a:r>
            <a:r>
              <a:rPr lang="en-US" dirty="0"/>
              <a:t>To</a:t>
            </a:r>
            <a:r>
              <a:rPr lang="es-CO" dirty="0"/>
              <a:t> Add Title</a:t>
            </a:r>
            <a:endParaRPr lang="en-US" dirty="0"/>
          </a:p>
        </p:txBody>
      </p:sp>
      <p:sp>
        <p:nvSpPr>
          <p:cNvPr id="4" name="Marcador de texto 3">
            <a:extLst>
              <a:ext uri="{FF2B5EF4-FFF2-40B4-BE49-F238E27FC236}">
                <a16:creationId xmlns:a16="http://schemas.microsoft.com/office/drawing/2014/main" id="{F03CEE01-62C8-472C-A2C7-D18A40802999}"/>
              </a:ext>
            </a:extLst>
          </p:cNvPr>
          <p:cNvSpPr>
            <a:spLocks noGrp="1"/>
          </p:cNvSpPr>
          <p:nvPr>
            <p:ph type="body" sz="quarter" idx="10"/>
          </p:nvPr>
        </p:nvSpPr>
        <p:spPr/>
        <p:txBody>
          <a:bodyPr/>
          <a:lstStyle/>
          <a:p>
            <a:r>
              <a:rPr lang="en-US" dirty="0"/>
              <a:t>Donec fringilla est orci. Orci varius natoque penatibus et magnis dis. Donec fringilla est orci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Grupo 52">
            <a:extLst>
              <a:ext uri="{FF2B5EF4-FFF2-40B4-BE49-F238E27FC236}">
                <a16:creationId xmlns:a16="http://schemas.microsoft.com/office/drawing/2014/main" id="{CA9D7B83-0D92-4825-991F-2EA87DF1FA43}"/>
              </a:ext>
            </a:extLst>
          </p:cNvPr>
          <p:cNvGrpSpPr/>
          <p:nvPr/>
        </p:nvGrpSpPr>
        <p:grpSpPr>
          <a:xfrm>
            <a:off x="0" y="450259"/>
            <a:ext cx="6341049" cy="6407741"/>
            <a:chOff x="3275264" y="696235"/>
            <a:chExt cx="5955823" cy="6018463"/>
          </a:xfrm>
        </p:grpSpPr>
        <p:sp>
          <p:nvSpPr>
            <p:cNvPr id="54" name="Rectángulo 53">
              <a:extLst>
                <a:ext uri="{FF2B5EF4-FFF2-40B4-BE49-F238E27FC236}">
                  <a16:creationId xmlns:a16="http://schemas.microsoft.com/office/drawing/2014/main" id="{349E9B9C-20F4-45C1-9BD2-1D229BFEBAC8}"/>
                </a:ext>
              </a:extLst>
            </p:cNvPr>
            <p:cNvSpPr/>
            <p:nvPr/>
          </p:nvSpPr>
          <p:spPr>
            <a:xfrm>
              <a:off x="3275264" y="4752923"/>
              <a:ext cx="1610636" cy="1961775"/>
            </a:xfrm>
            <a:prstGeom prst="rect">
              <a:avLst/>
            </a:prstGeom>
            <a:noFill/>
            <a:ln w="1905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ángulo 54">
              <a:extLst>
                <a:ext uri="{FF2B5EF4-FFF2-40B4-BE49-F238E27FC236}">
                  <a16:creationId xmlns:a16="http://schemas.microsoft.com/office/drawing/2014/main" id="{0D34F106-639D-45A4-805A-88B77824EB79}"/>
                </a:ext>
              </a:extLst>
            </p:cNvPr>
            <p:cNvSpPr/>
            <p:nvPr/>
          </p:nvSpPr>
          <p:spPr>
            <a:xfrm>
              <a:off x="6691087" y="696235"/>
              <a:ext cx="2540000" cy="1364788"/>
            </a:xfrm>
            <a:prstGeom prst="rect">
              <a:avLst/>
            </a:prstGeom>
            <a:noFill/>
            <a:ln w="1905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ángulo 57">
              <a:extLst>
                <a:ext uri="{FF2B5EF4-FFF2-40B4-BE49-F238E27FC236}">
                  <a16:creationId xmlns:a16="http://schemas.microsoft.com/office/drawing/2014/main" id="{8E7CA140-80F7-4AB4-B2F3-344EB35E44F3}"/>
                </a:ext>
              </a:extLst>
            </p:cNvPr>
            <p:cNvSpPr/>
            <p:nvPr/>
          </p:nvSpPr>
          <p:spPr>
            <a:xfrm>
              <a:off x="6866557" y="3658092"/>
              <a:ext cx="1944704" cy="2262795"/>
            </a:xfrm>
            <a:prstGeom prst="rect">
              <a:avLst/>
            </a:prstGeom>
            <a:noFill/>
            <a:ln w="7620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ángulo 58">
              <a:extLst>
                <a:ext uri="{FF2B5EF4-FFF2-40B4-BE49-F238E27FC236}">
                  <a16:creationId xmlns:a16="http://schemas.microsoft.com/office/drawing/2014/main" id="{4FFFAA94-41B0-4608-933A-C65990757A32}"/>
                </a:ext>
              </a:extLst>
            </p:cNvPr>
            <p:cNvSpPr/>
            <p:nvPr/>
          </p:nvSpPr>
          <p:spPr>
            <a:xfrm>
              <a:off x="3487316" y="3848164"/>
              <a:ext cx="1610635" cy="2610693"/>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ángulo 59">
              <a:extLst>
                <a:ext uri="{FF2B5EF4-FFF2-40B4-BE49-F238E27FC236}">
                  <a16:creationId xmlns:a16="http://schemas.microsoft.com/office/drawing/2014/main" id="{0E776276-F055-4C98-BDC7-A4010A885615}"/>
                </a:ext>
              </a:extLst>
            </p:cNvPr>
            <p:cNvSpPr/>
            <p:nvPr/>
          </p:nvSpPr>
          <p:spPr>
            <a:xfrm>
              <a:off x="7437001" y="892180"/>
              <a:ext cx="1567543" cy="1567543"/>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ángulo 60">
              <a:extLst>
                <a:ext uri="{FF2B5EF4-FFF2-40B4-BE49-F238E27FC236}">
                  <a16:creationId xmlns:a16="http://schemas.microsoft.com/office/drawing/2014/main" id="{696772AC-D138-4DA4-8A0F-8E6689B5DE25}"/>
                </a:ext>
              </a:extLst>
            </p:cNvPr>
            <p:cNvSpPr/>
            <p:nvPr/>
          </p:nvSpPr>
          <p:spPr>
            <a:xfrm>
              <a:off x="3908093" y="1146627"/>
              <a:ext cx="4709885" cy="4709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p>
          </p:txBody>
        </p:sp>
        <p:sp>
          <p:nvSpPr>
            <p:cNvPr id="62" name="Rectángulo 61">
              <a:extLst>
                <a:ext uri="{FF2B5EF4-FFF2-40B4-BE49-F238E27FC236}">
                  <a16:creationId xmlns:a16="http://schemas.microsoft.com/office/drawing/2014/main" id="{4FD46D64-B029-43BE-BC9A-1E1894B82C70}"/>
                </a:ext>
              </a:extLst>
            </p:cNvPr>
            <p:cNvSpPr/>
            <p:nvPr/>
          </p:nvSpPr>
          <p:spPr>
            <a:xfrm>
              <a:off x="4151084" y="1262743"/>
              <a:ext cx="4339772" cy="4339772"/>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3" name="Conector recto 62">
              <a:extLst>
                <a:ext uri="{FF2B5EF4-FFF2-40B4-BE49-F238E27FC236}">
                  <a16:creationId xmlns:a16="http://schemas.microsoft.com/office/drawing/2014/main" id="{FE330997-9421-403C-AED0-429EDF7C4C03}"/>
                </a:ext>
              </a:extLst>
            </p:cNvPr>
            <p:cNvCxnSpPr/>
            <p:nvPr/>
          </p:nvCxnSpPr>
          <p:spPr>
            <a:xfrm flipH="1">
              <a:off x="8490856" y="2061023"/>
              <a:ext cx="513688" cy="0"/>
            </a:xfrm>
            <a:prstGeom prst="line">
              <a:avLst/>
            </a:prstGeom>
            <a:ln w="19050">
              <a:solidFill>
                <a:srgbClr val="48606F"/>
              </a:solidFill>
            </a:ln>
          </p:spPr>
          <p:style>
            <a:lnRef idx="1">
              <a:schemeClr val="accent1"/>
            </a:lnRef>
            <a:fillRef idx="0">
              <a:schemeClr val="accent1"/>
            </a:fillRef>
            <a:effectRef idx="0">
              <a:schemeClr val="accent1"/>
            </a:effectRef>
            <a:fontRef idx="minor">
              <a:schemeClr val="tx1"/>
            </a:fontRef>
          </p:style>
        </p:cxnSp>
        <p:cxnSp>
          <p:nvCxnSpPr>
            <p:cNvPr id="64" name="Conector recto 63">
              <a:extLst>
                <a:ext uri="{FF2B5EF4-FFF2-40B4-BE49-F238E27FC236}">
                  <a16:creationId xmlns:a16="http://schemas.microsoft.com/office/drawing/2014/main" id="{D7CA794A-7310-4491-A4EC-1A18AFA063AB}"/>
                </a:ext>
              </a:extLst>
            </p:cNvPr>
            <p:cNvCxnSpPr/>
            <p:nvPr/>
          </p:nvCxnSpPr>
          <p:spPr>
            <a:xfrm>
              <a:off x="3487316" y="4752923"/>
              <a:ext cx="663768" cy="0"/>
            </a:xfrm>
            <a:prstGeom prst="line">
              <a:avLst/>
            </a:prstGeom>
            <a:ln w="19050">
              <a:solidFill>
                <a:srgbClr val="48606F"/>
              </a:solidFill>
            </a:ln>
          </p:spPr>
          <p:style>
            <a:lnRef idx="1">
              <a:schemeClr val="accent1"/>
            </a:lnRef>
            <a:fillRef idx="0">
              <a:schemeClr val="accent1"/>
            </a:fillRef>
            <a:effectRef idx="0">
              <a:schemeClr val="accent1"/>
            </a:effectRef>
            <a:fontRef idx="minor">
              <a:schemeClr val="tx1"/>
            </a:fontRef>
          </p:style>
        </p:cxnSp>
        <p:cxnSp>
          <p:nvCxnSpPr>
            <p:cNvPr id="65" name="Conector recto 64">
              <a:extLst>
                <a:ext uri="{FF2B5EF4-FFF2-40B4-BE49-F238E27FC236}">
                  <a16:creationId xmlns:a16="http://schemas.microsoft.com/office/drawing/2014/main" id="{9C532511-4BB9-48B0-9244-2CEBD15F1A3A}"/>
                </a:ext>
              </a:extLst>
            </p:cNvPr>
            <p:cNvCxnSpPr/>
            <p:nvPr/>
          </p:nvCxnSpPr>
          <p:spPr>
            <a:xfrm flipV="1">
              <a:off x="4885900" y="5602515"/>
              <a:ext cx="0" cy="856342"/>
            </a:xfrm>
            <a:prstGeom prst="line">
              <a:avLst/>
            </a:prstGeom>
            <a:ln w="19050">
              <a:solidFill>
                <a:srgbClr val="48606F"/>
              </a:solidFill>
            </a:ln>
          </p:spPr>
          <p:style>
            <a:lnRef idx="1">
              <a:schemeClr val="accent1"/>
            </a:lnRef>
            <a:fillRef idx="0">
              <a:schemeClr val="accent1"/>
            </a:fillRef>
            <a:effectRef idx="0">
              <a:schemeClr val="accent1"/>
            </a:effectRef>
            <a:fontRef idx="minor">
              <a:schemeClr val="tx1"/>
            </a:fontRef>
          </p:style>
        </p:cxnSp>
      </p:grpSp>
      <p:sp>
        <p:nvSpPr>
          <p:cNvPr id="19" name="Título 18">
            <a:extLst>
              <a:ext uri="{FF2B5EF4-FFF2-40B4-BE49-F238E27FC236}">
                <a16:creationId xmlns:a16="http://schemas.microsoft.com/office/drawing/2014/main" id="{9D32CE1D-08BF-42AF-A16B-B7410DE57C22}"/>
              </a:ext>
            </a:extLst>
          </p:cNvPr>
          <p:cNvSpPr>
            <a:spLocks noGrp="1"/>
          </p:cNvSpPr>
          <p:nvPr>
            <p:ph type="title"/>
          </p:nvPr>
        </p:nvSpPr>
        <p:spPr/>
        <p:txBody>
          <a:bodyPr/>
          <a:lstStyle/>
          <a:p>
            <a:r>
              <a:rPr lang="es-CO" dirty="0"/>
              <a:t>Click to Add Title</a:t>
            </a:r>
            <a:endParaRPr lang="en-US" dirty="0"/>
          </a:p>
        </p:txBody>
      </p:sp>
      <p:sp>
        <p:nvSpPr>
          <p:cNvPr id="21" name="Marcador de texto 20">
            <a:extLst>
              <a:ext uri="{FF2B5EF4-FFF2-40B4-BE49-F238E27FC236}">
                <a16:creationId xmlns:a16="http://schemas.microsoft.com/office/drawing/2014/main" id="{87291F1A-C30A-44BC-A6CD-39EFE9FE9AAE}"/>
              </a:ext>
            </a:extLst>
          </p:cNvPr>
          <p:cNvSpPr>
            <a:spLocks noGrp="1"/>
          </p:cNvSpPr>
          <p:nvPr>
            <p:ph type="body" sz="quarter" idx="11"/>
          </p:nvPr>
        </p:nvSpPr>
        <p:spPr/>
        <p:txBody>
          <a:bodyPr/>
          <a:lstStyle/>
          <a:p>
            <a:r>
              <a:rPr lang="en-US" dirty="0"/>
              <a:t>Donec fringilla est orci. Orci varius natoque penatibus et magnis dis. Donec fringilla est orci</a:t>
            </a:r>
          </a:p>
          <a:p>
            <a:r>
              <a:rPr lang="en-US" dirty="0"/>
              <a:t>Donec fringilla est orci. Orci varius natoque penatibus et magnis dis. Donec fringilla est orci</a:t>
            </a:r>
          </a:p>
          <a:p>
            <a:endParaRPr lang="en-US" dirty="0"/>
          </a:p>
          <a:p>
            <a:endParaRPr lang="en-US" dirty="0"/>
          </a:p>
        </p:txBody>
      </p:sp>
      <p:sp>
        <p:nvSpPr>
          <p:cNvPr id="4" name="Picture Placeholder 3">
            <a:extLst>
              <a:ext uri="{FF2B5EF4-FFF2-40B4-BE49-F238E27FC236}">
                <a16:creationId xmlns:a16="http://schemas.microsoft.com/office/drawing/2014/main" id="{693FA169-7A99-4344-9222-8D0BF95F0883}"/>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4151301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2166566-0638-4BA2-BBFD-FCE1022B7941}"/>
              </a:ext>
            </a:extLst>
          </p:cNvPr>
          <p:cNvSpPr/>
          <p:nvPr/>
        </p:nvSpPr>
        <p:spPr>
          <a:xfrm>
            <a:off x="0" y="3657600"/>
            <a:ext cx="12192000" cy="3200400"/>
          </a:xfrm>
          <a:prstGeom prst="rect">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ángulo 2">
            <a:extLst>
              <a:ext uri="{FF2B5EF4-FFF2-40B4-BE49-F238E27FC236}">
                <a16:creationId xmlns:a16="http://schemas.microsoft.com/office/drawing/2014/main" id="{C1EF62CE-8352-4832-81E2-1AFE763224A6}"/>
              </a:ext>
            </a:extLst>
          </p:cNvPr>
          <p:cNvSpPr/>
          <p:nvPr/>
        </p:nvSpPr>
        <p:spPr>
          <a:xfrm>
            <a:off x="1015999" y="1248229"/>
            <a:ext cx="4818742" cy="4818742"/>
          </a:xfrm>
          <a:prstGeom prst="rect">
            <a:avLst/>
          </a:prstGeom>
          <a:noFill/>
          <a:ln w="38100">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ítulo 5">
            <a:extLst>
              <a:ext uri="{FF2B5EF4-FFF2-40B4-BE49-F238E27FC236}">
                <a16:creationId xmlns:a16="http://schemas.microsoft.com/office/drawing/2014/main" id="{E347FE88-5794-4A48-AB0A-900147DE18F6}"/>
              </a:ext>
            </a:extLst>
          </p:cNvPr>
          <p:cNvSpPr>
            <a:spLocks noGrp="1"/>
          </p:cNvSpPr>
          <p:nvPr>
            <p:ph type="title"/>
          </p:nvPr>
        </p:nvSpPr>
        <p:spPr/>
        <p:txBody>
          <a:bodyPr/>
          <a:lstStyle/>
          <a:p>
            <a:r>
              <a:rPr lang="es-CO" dirty="0"/>
              <a:t>Click to Add title </a:t>
            </a:r>
            <a:endParaRPr lang="en-US" dirty="0"/>
          </a:p>
        </p:txBody>
      </p:sp>
      <p:sp>
        <p:nvSpPr>
          <p:cNvPr id="7" name="CuadroTexto 6">
            <a:extLst>
              <a:ext uri="{FF2B5EF4-FFF2-40B4-BE49-F238E27FC236}">
                <a16:creationId xmlns:a16="http://schemas.microsoft.com/office/drawing/2014/main" id="{814875F3-043E-4CB6-9132-4A835B287CDA}"/>
              </a:ext>
            </a:extLst>
          </p:cNvPr>
          <p:cNvSpPr txBox="1"/>
          <p:nvPr/>
        </p:nvSpPr>
        <p:spPr>
          <a:xfrm>
            <a:off x="6357260" y="1674674"/>
            <a:ext cx="5471886" cy="1754326"/>
          </a:xfrm>
          <a:prstGeom prst="rect">
            <a:avLst/>
          </a:prstGeom>
          <a:noFill/>
        </p:spPr>
        <p:txBody>
          <a:bodyPr wrap="square" rtlCol="0">
            <a:spAutoFit/>
          </a:bodyPr>
          <a:lstStyle/>
          <a:p>
            <a:r>
              <a:rPr lang="es-CO" dirty="0"/>
              <a:t>Lorem ipsum dolor sit amet, consectetur adipiscing elit. Vestibulum dignissim ornare nisi non porta. Phasellus consectetur enim lacus, a sagittis turpis malesuada ac. Sed quis nulla aliquam orci euismod ullamcorper. Suspendisse potenti. Nam at odio faucibus, lobortis neque ac, molestie libero. </a:t>
            </a:r>
            <a:endParaRPr lang="en-US" dirty="0"/>
          </a:p>
        </p:txBody>
      </p:sp>
      <p:sp>
        <p:nvSpPr>
          <p:cNvPr id="90" name="CuadroTexto 89">
            <a:extLst>
              <a:ext uri="{FF2B5EF4-FFF2-40B4-BE49-F238E27FC236}">
                <a16:creationId xmlns:a16="http://schemas.microsoft.com/office/drawing/2014/main" id="{6F8C8FB9-A460-4FF9-A087-005BDA154601}"/>
              </a:ext>
            </a:extLst>
          </p:cNvPr>
          <p:cNvSpPr txBox="1"/>
          <p:nvPr/>
        </p:nvSpPr>
        <p:spPr>
          <a:xfrm>
            <a:off x="6357260" y="3957045"/>
            <a:ext cx="5471886" cy="1754326"/>
          </a:xfrm>
          <a:prstGeom prst="rect">
            <a:avLst/>
          </a:prstGeom>
          <a:noFill/>
        </p:spPr>
        <p:txBody>
          <a:bodyPr wrap="square" rtlCol="0">
            <a:spAutoFit/>
          </a:bodyPr>
          <a:lstStyle/>
          <a:p>
            <a:r>
              <a:rPr lang="es-CO" dirty="0">
                <a:solidFill>
                  <a:schemeClr val="bg1"/>
                </a:solidFill>
              </a:rPr>
              <a:t>Lorem ipsum dolor sit amet, consectetur adipiscing elit. Vestibulum dignissim ornare nisi non porta. Phasellus consectetur enim lacus, a sagittis turpis malesuada ac. Sed quis nulla aliquam orci euismod ullamcorper. Suspendisse potenti. Nam at odio faucibus, lobortis neque ac, molestie libero. </a:t>
            </a:r>
            <a:endParaRPr lang="en-US" dirty="0">
              <a:solidFill>
                <a:schemeClr val="bg1"/>
              </a:solidFill>
            </a:endParaRPr>
          </a:p>
        </p:txBody>
      </p:sp>
      <p:grpSp>
        <p:nvGrpSpPr>
          <p:cNvPr id="91" name="Grupo 90">
            <a:extLst>
              <a:ext uri="{FF2B5EF4-FFF2-40B4-BE49-F238E27FC236}">
                <a16:creationId xmlns:a16="http://schemas.microsoft.com/office/drawing/2014/main" id="{D4B5C881-9DDF-424C-9613-9586F56D4372}"/>
              </a:ext>
            </a:extLst>
          </p:cNvPr>
          <p:cNvGrpSpPr/>
          <p:nvPr/>
        </p:nvGrpSpPr>
        <p:grpSpPr>
          <a:xfrm>
            <a:off x="10505623" y="106588"/>
            <a:ext cx="1160644" cy="1061813"/>
            <a:chOff x="914400" y="304801"/>
            <a:chExt cx="1561734" cy="1428749"/>
          </a:xfrm>
        </p:grpSpPr>
        <p:sp>
          <p:nvSpPr>
            <p:cNvPr id="92" name="Rombo 91">
              <a:extLst>
                <a:ext uri="{FF2B5EF4-FFF2-40B4-BE49-F238E27FC236}">
                  <a16:creationId xmlns:a16="http://schemas.microsoft.com/office/drawing/2014/main" id="{19DBB4A5-5905-42B1-B350-8553B9B2ED63}"/>
                </a:ext>
              </a:extLst>
            </p:cNvPr>
            <p:cNvSpPr/>
            <p:nvPr/>
          </p:nvSpPr>
          <p:spPr>
            <a:xfrm>
              <a:off x="1047385" y="304801"/>
              <a:ext cx="1428749" cy="1428749"/>
            </a:xfrm>
            <a:prstGeom prst="diamond">
              <a:avLst/>
            </a:prstGeom>
            <a:noFill/>
            <a:ln>
              <a:solidFill>
                <a:srgbClr val="4860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ombo 92">
              <a:extLst>
                <a:ext uri="{FF2B5EF4-FFF2-40B4-BE49-F238E27FC236}">
                  <a16:creationId xmlns:a16="http://schemas.microsoft.com/office/drawing/2014/main" id="{2FB4300D-E62C-4F68-9954-C7B5541EED33}"/>
                </a:ext>
              </a:extLst>
            </p:cNvPr>
            <p:cNvSpPr/>
            <p:nvPr/>
          </p:nvSpPr>
          <p:spPr>
            <a:xfrm>
              <a:off x="914400" y="381000"/>
              <a:ext cx="1314450" cy="1314450"/>
            </a:xfrm>
            <a:prstGeom prst="diamond">
              <a:avLst/>
            </a:prstGeom>
            <a:solidFill>
              <a:srgbClr val="1DBA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15760368"/>
      </p:ext>
    </p:extLst>
  </p:cSld>
  <p:clrMapOvr>
    <a:masterClrMapping/>
  </p:clrMapOvr>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3801</TotalTime>
  <Words>839</Words>
  <Application>Microsoft Office PowerPoint</Application>
  <PresentationFormat>Widescreen</PresentationFormat>
  <Paragraphs>122</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 Black</vt:lpstr>
      <vt:lpstr>Calibri</vt:lpstr>
      <vt:lpstr>Calibri Light</vt:lpstr>
      <vt:lpstr>Gill Sans</vt:lpstr>
      <vt:lpstr>Lato Black</vt:lpstr>
      <vt:lpstr>Lato Light</vt:lpstr>
      <vt:lpstr>Source Sans Pro</vt:lpstr>
      <vt:lpstr>Tema de Office</vt:lpstr>
      <vt:lpstr>PowerPoint Presentation</vt:lpstr>
      <vt:lpstr>PowerPoint Presentation</vt:lpstr>
      <vt:lpstr>Click on  the title</vt:lpstr>
      <vt:lpstr>Our target </vt:lpstr>
      <vt:lpstr>Click To Add Title</vt:lpstr>
      <vt:lpstr>Click to Add text</vt:lpstr>
      <vt:lpstr>Click To Add Title</vt:lpstr>
      <vt:lpstr>Click to Add Title</vt:lpstr>
      <vt:lpstr>Click to Add title </vt:lpstr>
      <vt:lpstr>Click To Add Title</vt:lpstr>
      <vt:lpstr>Click to add text </vt:lpstr>
      <vt:lpstr>Click To Add Title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245</cp:revision>
  <dcterms:created xsi:type="dcterms:W3CDTF">2020-03-21T22:03:23Z</dcterms:created>
  <dcterms:modified xsi:type="dcterms:W3CDTF">2025-06-15T17:39:52Z</dcterms:modified>
</cp:coreProperties>
</file>