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310" r:id="rId4"/>
    <p:sldId id="1424" r:id="rId5"/>
    <p:sldId id="1473" r:id="rId6"/>
    <p:sldId id="1392" r:id="rId7"/>
    <p:sldId id="1445" r:id="rId8"/>
    <p:sldId id="1394" r:id="rId9"/>
    <p:sldId id="1402" r:id="rId10"/>
    <p:sldId id="1417" r:id="rId11"/>
    <p:sldId id="1472" r:id="rId12"/>
    <p:sldId id="1396" r:id="rId13"/>
    <p:sldId id="1448"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314A"/>
    <a:srgbClr val="93CB27"/>
    <a:srgbClr val="41B7E7"/>
    <a:srgbClr val="A9D18E"/>
    <a:srgbClr val="85DAE2"/>
    <a:srgbClr val="33B2E5"/>
    <a:srgbClr val="5EC2EB"/>
    <a:srgbClr val="64D0DA"/>
    <a:srgbClr val="6FD3D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9C9895-3B87-4893-8402-DD5FC9BBC792}" v="4" dt="2025-06-11T19:43:11.4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60"/>
  </p:normalViewPr>
  <p:slideViewPr>
    <p:cSldViewPr snapToGrid="0">
      <p:cViewPr varScale="1">
        <p:scale>
          <a:sx n="112" d="100"/>
          <a:sy n="112" d="100"/>
        </p:scale>
        <p:origin x="594"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59C9895-3B87-4893-8402-DD5FC9BBC792}"/>
    <pc:docChg chg="addSld delSld modSld sldOrd">
      <pc:chgData name="Jolie Serrano Delgado" userId="d52b4219-5c60-4a0c-87ad-b1ec335c0c37" providerId="ADAL" clId="{659C9895-3B87-4893-8402-DD5FC9BBC792}" dt="2025-06-11T19:43:11.441" v="9" actId="552"/>
      <pc:docMkLst>
        <pc:docMk/>
      </pc:docMkLst>
      <pc:sldChg chg="del">
        <pc:chgData name="Jolie Serrano Delgado" userId="d52b4219-5c60-4a0c-87ad-b1ec335c0c37" providerId="ADAL" clId="{659C9895-3B87-4893-8402-DD5FC9BBC792}" dt="2025-06-11T19:42:47.764" v="3" actId="47"/>
        <pc:sldMkLst>
          <pc:docMk/>
          <pc:sldMk cId="3746168901" sldId="350"/>
        </pc:sldMkLst>
      </pc:sldChg>
      <pc:sldChg chg="modSp del mod">
        <pc:chgData name="Jolie Serrano Delgado" userId="d52b4219-5c60-4a0c-87ad-b1ec335c0c37" providerId="ADAL" clId="{659C9895-3B87-4893-8402-DD5FC9BBC792}" dt="2025-06-11T19:43:03.130" v="8" actId="47"/>
        <pc:sldMkLst>
          <pc:docMk/>
          <pc:sldMk cId="0" sldId="1420"/>
        </pc:sldMkLst>
        <pc:spChg chg="mod">
          <ac:chgData name="Jolie Serrano Delgado" userId="d52b4219-5c60-4a0c-87ad-b1ec335c0c37" providerId="ADAL" clId="{659C9895-3B87-4893-8402-DD5FC9BBC792}" dt="2025-06-11T19:42:54.413" v="4" actId="21"/>
          <ac:spMkLst>
            <pc:docMk/>
            <pc:sldMk cId="0" sldId="1420"/>
            <ac:spMk id="30" creationId="{4994152A-3327-45D6-9425-D1DCEF519E86}"/>
          </ac:spMkLst>
        </pc:spChg>
      </pc:sldChg>
      <pc:sldChg chg="add ord">
        <pc:chgData name="Jolie Serrano Delgado" userId="d52b4219-5c60-4a0c-87ad-b1ec335c0c37" providerId="ADAL" clId="{659C9895-3B87-4893-8402-DD5FC9BBC792}" dt="2025-06-11T19:42:46.971" v="2"/>
        <pc:sldMkLst>
          <pc:docMk/>
          <pc:sldMk cId="3573392034" sldId="1791"/>
        </pc:sldMkLst>
      </pc:sldChg>
      <pc:sldChg chg="modSp add mod">
        <pc:chgData name="Jolie Serrano Delgado" userId="d52b4219-5c60-4a0c-87ad-b1ec335c0c37" providerId="ADAL" clId="{659C9895-3B87-4893-8402-DD5FC9BBC792}" dt="2025-06-11T19:43:11.441" v="9" actId="552"/>
        <pc:sldMkLst>
          <pc:docMk/>
          <pc:sldMk cId="0" sldId="4129"/>
        </pc:sldMkLst>
        <pc:spChg chg="mod">
          <ac:chgData name="Jolie Serrano Delgado" userId="d52b4219-5c60-4a0c-87ad-b1ec335c0c37" providerId="ADAL" clId="{659C9895-3B87-4893-8402-DD5FC9BBC792}" dt="2025-06-11T19:43:11.441" v="9" actId="552"/>
          <ac:spMkLst>
            <pc:docMk/>
            <pc:sldMk cId="0" sldId="4129"/>
            <ac:spMk id="3" creationId="{4FD16BAF-8F85-4252-90D0-A30F2681D6B9}"/>
          </ac:spMkLst>
        </pc:spChg>
        <pc:spChg chg="mod">
          <ac:chgData name="Jolie Serrano Delgado" userId="d52b4219-5c60-4a0c-87ad-b1ec335c0c37" providerId="ADAL" clId="{659C9895-3B87-4893-8402-DD5FC9BBC792}" dt="2025-06-11T19:43:11.441" v="9" actId="552"/>
          <ac:spMkLst>
            <pc:docMk/>
            <pc:sldMk cId="0" sldId="4129"/>
            <ac:spMk id="30" creationId="{4994152A-3327-45D6-9425-D1DCEF519E86}"/>
          </ac:spMkLst>
        </pc:spChg>
        <pc:spChg chg="mod">
          <ac:chgData name="Jolie Serrano Delgado" userId="d52b4219-5c60-4a0c-87ad-b1ec335c0c37" providerId="ADAL" clId="{659C9895-3B87-4893-8402-DD5FC9BBC792}" dt="2025-06-11T19:43:11.441" v="9" actId="552"/>
          <ac:spMkLst>
            <pc:docMk/>
            <pc:sldMk cId="0" sldId="4129"/>
            <ac:spMk id="55309" creationId="{00000000-0000-0000-0000-000000000000}"/>
          </ac:spMkLst>
        </pc:spChg>
        <pc:spChg chg="mod">
          <ac:chgData name="Jolie Serrano Delgado" userId="d52b4219-5c60-4a0c-87ad-b1ec335c0c37" providerId="ADAL" clId="{659C9895-3B87-4893-8402-DD5FC9BBC792}" dt="2025-06-11T19:43:11.441" v="9" actId="552"/>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Text Box 1"/>
          <p:cNvSpPr txBox="1">
            <a:spLocks noGrp="1" noRot="1" noChangeAspect="1" noChangeArrowheads="1"/>
          </p:cNvSpPr>
          <p:nvPr>
            <p:ph type="sldImg"/>
          </p:nvPr>
        </p:nvSpPr>
        <p:spPr bwMode="auto">
          <a:xfrm>
            <a:off x="-16997363" y="-11796713"/>
            <a:ext cx="22182138" cy="12477751"/>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1506" name="Text Box 2"/>
          <p:cNvSpPr txBox="1">
            <a:spLocks noGrp="1" noChangeArrowheads="1"/>
          </p:cNvSpPr>
          <p:nvPr>
            <p:ph type="body" idx="1"/>
          </p:nvPr>
        </p:nvSpPr>
        <p:spPr bwMode="auto">
          <a:xfrm>
            <a:off x="685800" y="4343400"/>
            <a:ext cx="5470525" cy="4098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10" name="Marcador de posición de imagen 8">
            <a:extLst>
              <a:ext uri="{FF2B5EF4-FFF2-40B4-BE49-F238E27FC236}">
                <a16:creationId xmlns:a16="http://schemas.microsoft.com/office/drawing/2014/main" id="{1934BFC5-C70F-466F-AAB1-F137124C7F7F}"/>
              </a:ext>
            </a:extLst>
          </p:cNvPr>
          <p:cNvSpPr>
            <a:spLocks noGrp="1"/>
          </p:cNvSpPr>
          <p:nvPr>
            <p:ph type="pic" sz="quarter" idx="10"/>
          </p:nvPr>
        </p:nvSpPr>
        <p:spPr>
          <a:xfrm>
            <a:off x="0" y="-19050"/>
            <a:ext cx="12192000" cy="6911975"/>
          </a:xfrm>
          <a:custGeom>
            <a:avLst/>
            <a:gdLst>
              <a:gd name="connsiteX0" fmla="*/ 0 w 4667250"/>
              <a:gd name="connsiteY0" fmla="*/ 0 h 6873875"/>
              <a:gd name="connsiteX1" fmla="*/ 4667250 w 4667250"/>
              <a:gd name="connsiteY1" fmla="*/ 0 h 6873875"/>
              <a:gd name="connsiteX2" fmla="*/ 4667250 w 4667250"/>
              <a:gd name="connsiteY2" fmla="*/ 6873875 h 6873875"/>
              <a:gd name="connsiteX3" fmla="*/ 0 w 4667250"/>
              <a:gd name="connsiteY3" fmla="*/ 6873875 h 6873875"/>
              <a:gd name="connsiteX4" fmla="*/ 0 w 4667250"/>
              <a:gd name="connsiteY4" fmla="*/ 0 h 6873875"/>
              <a:gd name="connsiteX0" fmla="*/ 0 w 4667250"/>
              <a:gd name="connsiteY0" fmla="*/ 0 h 6873875"/>
              <a:gd name="connsiteX1" fmla="*/ 4667250 w 4667250"/>
              <a:gd name="connsiteY1" fmla="*/ 0 h 6873875"/>
              <a:gd name="connsiteX2" fmla="*/ 4667250 w 4667250"/>
              <a:gd name="connsiteY2" fmla="*/ 6873875 h 6873875"/>
              <a:gd name="connsiteX3" fmla="*/ 0 w 4667250"/>
              <a:gd name="connsiteY3" fmla="*/ 2644775 h 6873875"/>
              <a:gd name="connsiteX4" fmla="*/ 0 w 4667250"/>
              <a:gd name="connsiteY4" fmla="*/ 0 h 6873875"/>
              <a:gd name="connsiteX0" fmla="*/ 0 w 4667250"/>
              <a:gd name="connsiteY0" fmla="*/ 0 h 6892925"/>
              <a:gd name="connsiteX1" fmla="*/ 4667250 w 4667250"/>
              <a:gd name="connsiteY1" fmla="*/ 0 h 6892925"/>
              <a:gd name="connsiteX2" fmla="*/ 0 w 4667250"/>
              <a:gd name="connsiteY2" fmla="*/ 6892925 h 6892925"/>
              <a:gd name="connsiteX3" fmla="*/ 0 w 4667250"/>
              <a:gd name="connsiteY3" fmla="*/ 2644775 h 6892925"/>
              <a:gd name="connsiteX4" fmla="*/ 0 w 4667250"/>
              <a:gd name="connsiteY4" fmla="*/ 0 h 6892925"/>
              <a:gd name="connsiteX0" fmla="*/ 0 w 12249150"/>
              <a:gd name="connsiteY0" fmla="*/ 0 h 6892925"/>
              <a:gd name="connsiteX1" fmla="*/ 12249150 w 12249150"/>
              <a:gd name="connsiteY1" fmla="*/ 3067050 h 6892925"/>
              <a:gd name="connsiteX2" fmla="*/ 0 w 12249150"/>
              <a:gd name="connsiteY2" fmla="*/ 6892925 h 6892925"/>
              <a:gd name="connsiteX3" fmla="*/ 0 w 12249150"/>
              <a:gd name="connsiteY3" fmla="*/ 2644775 h 6892925"/>
              <a:gd name="connsiteX4" fmla="*/ 0 w 12249150"/>
              <a:gd name="connsiteY4" fmla="*/ 0 h 6892925"/>
              <a:gd name="connsiteX0" fmla="*/ 8248650 w 12249150"/>
              <a:gd name="connsiteY0" fmla="*/ 0 h 6911975"/>
              <a:gd name="connsiteX1" fmla="*/ 12249150 w 12249150"/>
              <a:gd name="connsiteY1" fmla="*/ 3086100 h 6911975"/>
              <a:gd name="connsiteX2" fmla="*/ 0 w 12249150"/>
              <a:gd name="connsiteY2" fmla="*/ 6911975 h 6911975"/>
              <a:gd name="connsiteX3" fmla="*/ 0 w 12249150"/>
              <a:gd name="connsiteY3" fmla="*/ 2663825 h 6911975"/>
              <a:gd name="connsiteX4" fmla="*/ 8248650 w 12249150"/>
              <a:gd name="connsiteY4" fmla="*/ 0 h 6911975"/>
              <a:gd name="connsiteX0" fmla="*/ 8248650 w 12249150"/>
              <a:gd name="connsiteY0" fmla="*/ 0 h 6911975"/>
              <a:gd name="connsiteX1" fmla="*/ 10058400 w 12249150"/>
              <a:gd name="connsiteY1" fmla="*/ 1371600 h 6911975"/>
              <a:gd name="connsiteX2" fmla="*/ 12249150 w 12249150"/>
              <a:gd name="connsiteY2" fmla="*/ 3086100 h 6911975"/>
              <a:gd name="connsiteX3" fmla="*/ 0 w 12249150"/>
              <a:gd name="connsiteY3" fmla="*/ 6911975 h 6911975"/>
              <a:gd name="connsiteX4" fmla="*/ 0 w 12249150"/>
              <a:gd name="connsiteY4" fmla="*/ 2663825 h 6911975"/>
              <a:gd name="connsiteX5" fmla="*/ 8248650 w 12249150"/>
              <a:gd name="connsiteY5" fmla="*/ 0 h 6911975"/>
              <a:gd name="connsiteX0" fmla="*/ 8248650 w 12249150"/>
              <a:gd name="connsiteY0" fmla="*/ 0 h 6911975"/>
              <a:gd name="connsiteX1" fmla="*/ 12192000 w 12249150"/>
              <a:gd name="connsiteY1" fmla="*/ 19050 h 6911975"/>
              <a:gd name="connsiteX2" fmla="*/ 12249150 w 12249150"/>
              <a:gd name="connsiteY2" fmla="*/ 3086100 h 6911975"/>
              <a:gd name="connsiteX3" fmla="*/ 0 w 12249150"/>
              <a:gd name="connsiteY3" fmla="*/ 6911975 h 6911975"/>
              <a:gd name="connsiteX4" fmla="*/ 0 w 12249150"/>
              <a:gd name="connsiteY4" fmla="*/ 2663825 h 6911975"/>
              <a:gd name="connsiteX5" fmla="*/ 8248650 w 12249150"/>
              <a:gd name="connsiteY5" fmla="*/ 0 h 6911975"/>
              <a:gd name="connsiteX0" fmla="*/ 8248650 w 12192000"/>
              <a:gd name="connsiteY0" fmla="*/ 0 h 6911975"/>
              <a:gd name="connsiteX1" fmla="*/ 12192000 w 12192000"/>
              <a:gd name="connsiteY1" fmla="*/ 19050 h 6911975"/>
              <a:gd name="connsiteX2" fmla="*/ 12153900 w 12192000"/>
              <a:gd name="connsiteY2" fmla="*/ 3124200 h 6911975"/>
              <a:gd name="connsiteX3" fmla="*/ 0 w 12192000"/>
              <a:gd name="connsiteY3" fmla="*/ 6911975 h 6911975"/>
              <a:gd name="connsiteX4" fmla="*/ 0 w 12192000"/>
              <a:gd name="connsiteY4" fmla="*/ 2663825 h 6911975"/>
              <a:gd name="connsiteX5" fmla="*/ 8248650 w 12192000"/>
              <a:gd name="connsiteY5" fmla="*/ 0 h 691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6911975">
                <a:moveTo>
                  <a:pt x="8248650" y="0"/>
                </a:moveTo>
                <a:lnTo>
                  <a:pt x="12192000" y="19050"/>
                </a:lnTo>
                <a:lnTo>
                  <a:pt x="12153900" y="3124200"/>
                </a:lnTo>
                <a:lnTo>
                  <a:pt x="0" y="6911975"/>
                </a:lnTo>
                <a:lnTo>
                  <a:pt x="0" y="2663825"/>
                </a:lnTo>
                <a:lnTo>
                  <a:pt x="8248650" y="0"/>
                </a:lnTo>
                <a:close/>
              </a:path>
            </a:pathLst>
          </a:cu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2">
    <p:spTree>
      <p:nvGrpSpPr>
        <p:cNvPr id="1" name=""/>
        <p:cNvGrpSpPr/>
        <p:nvPr/>
      </p:nvGrpSpPr>
      <p:grpSpPr>
        <a:xfrm>
          <a:off x="0" y="0"/>
          <a:ext cx="0" cy="0"/>
          <a:chOff x="0" y="0"/>
          <a:chExt cx="0" cy="0"/>
        </a:xfrm>
      </p:grpSpPr>
      <p:sp>
        <p:nvSpPr>
          <p:cNvPr id="2" name="Marcador de posición de imagen 3">
            <a:extLst>
              <a:ext uri="{FF2B5EF4-FFF2-40B4-BE49-F238E27FC236}">
                <a16:creationId xmlns:a16="http://schemas.microsoft.com/office/drawing/2014/main" id="{85ACCEB4-D1A4-44E4-A293-2196E4B7F469}"/>
              </a:ext>
            </a:extLst>
          </p:cNvPr>
          <p:cNvSpPr>
            <a:spLocks noGrp="1"/>
          </p:cNvSpPr>
          <p:nvPr>
            <p:ph type="pic" sz="quarter" idx="10"/>
          </p:nvPr>
        </p:nvSpPr>
        <p:spPr>
          <a:xfrm>
            <a:off x="0" y="1"/>
            <a:ext cx="12192000" cy="6858000"/>
          </a:xfrm>
          <a:prstGeom prst="rect">
            <a:avLst/>
          </a:prstGeom>
        </p:spPr>
        <p:txBody>
          <a:bodyPr/>
          <a:lstStyle/>
          <a:p>
            <a:endParaRPr lang="en-US"/>
          </a:p>
        </p:txBody>
      </p:sp>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22" name="Marcador de posición de imagen 15">
            <a:extLst>
              <a:ext uri="{FF2B5EF4-FFF2-40B4-BE49-F238E27FC236}">
                <a16:creationId xmlns:a16="http://schemas.microsoft.com/office/drawing/2014/main" id="{46B4B1CA-09D2-462A-84A3-46773C5D9BC4}"/>
              </a:ext>
            </a:extLst>
          </p:cNvPr>
          <p:cNvSpPr>
            <a:spLocks noGrp="1"/>
          </p:cNvSpPr>
          <p:nvPr>
            <p:ph type="pic" sz="quarter" idx="10"/>
          </p:nvPr>
        </p:nvSpPr>
        <p:spPr>
          <a:xfrm>
            <a:off x="3166795" y="2235200"/>
            <a:ext cx="1181100" cy="1181100"/>
          </a:xfrm>
          <a:prstGeom prst="ellipse">
            <a:avLst/>
          </a:prstGeom>
        </p:spPr>
        <p:txBody>
          <a:bodyPr/>
          <a:lstStyle>
            <a:lvl1pPr>
              <a:defRPr sz="1200"/>
            </a:lvl1pPr>
          </a:lstStyle>
          <a:p>
            <a:endParaRPr lang="en-US"/>
          </a:p>
        </p:txBody>
      </p:sp>
      <p:sp>
        <p:nvSpPr>
          <p:cNvPr id="23" name="Marcador de posición de imagen 15">
            <a:extLst>
              <a:ext uri="{FF2B5EF4-FFF2-40B4-BE49-F238E27FC236}">
                <a16:creationId xmlns:a16="http://schemas.microsoft.com/office/drawing/2014/main" id="{B62F706F-B26D-4CA8-90BA-7B65C5BEDC60}"/>
              </a:ext>
            </a:extLst>
          </p:cNvPr>
          <p:cNvSpPr>
            <a:spLocks noGrp="1"/>
          </p:cNvSpPr>
          <p:nvPr>
            <p:ph type="pic" sz="quarter" idx="11"/>
          </p:nvPr>
        </p:nvSpPr>
        <p:spPr>
          <a:xfrm>
            <a:off x="1693126" y="4038600"/>
            <a:ext cx="1181100" cy="1181100"/>
          </a:xfrm>
          <a:prstGeom prst="ellipse">
            <a:avLst/>
          </a:prstGeom>
        </p:spPr>
        <p:txBody>
          <a:bodyPr/>
          <a:lstStyle>
            <a:lvl1pPr>
              <a:defRPr sz="1200"/>
            </a:lvl1pPr>
          </a:lstStyle>
          <a:p>
            <a:endParaRPr lang="en-US"/>
          </a:p>
        </p:txBody>
      </p:sp>
      <p:sp>
        <p:nvSpPr>
          <p:cNvPr id="24" name="Marcador de posición de imagen 15">
            <a:extLst>
              <a:ext uri="{FF2B5EF4-FFF2-40B4-BE49-F238E27FC236}">
                <a16:creationId xmlns:a16="http://schemas.microsoft.com/office/drawing/2014/main" id="{3B00A8D6-345E-444F-92ED-A7249BB63F8F}"/>
              </a:ext>
            </a:extLst>
          </p:cNvPr>
          <p:cNvSpPr>
            <a:spLocks noGrp="1"/>
          </p:cNvSpPr>
          <p:nvPr>
            <p:ph type="pic" sz="quarter" idx="12"/>
          </p:nvPr>
        </p:nvSpPr>
        <p:spPr>
          <a:xfrm>
            <a:off x="8990466" y="2260601"/>
            <a:ext cx="1181100" cy="1181100"/>
          </a:xfrm>
          <a:prstGeom prst="ellipse">
            <a:avLst/>
          </a:prstGeom>
        </p:spPr>
        <p:txBody>
          <a:bodyPr/>
          <a:lstStyle>
            <a:lvl1pPr>
              <a:defRPr sz="1200"/>
            </a:lvl1pPr>
          </a:lstStyle>
          <a:p>
            <a:endParaRPr lang="en-US"/>
          </a:p>
        </p:txBody>
      </p:sp>
      <p:sp>
        <p:nvSpPr>
          <p:cNvPr id="25" name="Marcador de posición de imagen 15">
            <a:extLst>
              <a:ext uri="{FF2B5EF4-FFF2-40B4-BE49-F238E27FC236}">
                <a16:creationId xmlns:a16="http://schemas.microsoft.com/office/drawing/2014/main" id="{0AB59952-32B2-4118-BEA7-7C3065B850AD}"/>
              </a:ext>
            </a:extLst>
          </p:cNvPr>
          <p:cNvSpPr>
            <a:spLocks noGrp="1"/>
          </p:cNvSpPr>
          <p:nvPr>
            <p:ph type="pic" sz="quarter" idx="13"/>
          </p:nvPr>
        </p:nvSpPr>
        <p:spPr>
          <a:xfrm>
            <a:off x="7597511" y="4038600"/>
            <a:ext cx="1181100" cy="1181100"/>
          </a:xfrm>
          <a:prstGeom prst="ellipse">
            <a:avLst/>
          </a:prstGeom>
        </p:spPr>
        <p:txBody>
          <a:bodyPr/>
          <a:lstStyle>
            <a:lvl1pPr>
              <a:defRPr sz="1200"/>
            </a:lvl1pPr>
          </a:lstStyle>
          <a:p>
            <a:endParaRPr lang="en-US"/>
          </a:p>
        </p:txBody>
      </p:sp>
      <p:sp>
        <p:nvSpPr>
          <p:cNvPr id="26" name="Marcador de posición de imagen 15">
            <a:extLst>
              <a:ext uri="{FF2B5EF4-FFF2-40B4-BE49-F238E27FC236}">
                <a16:creationId xmlns:a16="http://schemas.microsoft.com/office/drawing/2014/main" id="{0A97B755-76E2-4CDB-AB78-9B354E2B6521}"/>
              </a:ext>
            </a:extLst>
          </p:cNvPr>
          <p:cNvSpPr>
            <a:spLocks noGrp="1"/>
          </p:cNvSpPr>
          <p:nvPr>
            <p:ph type="pic" sz="quarter" idx="14"/>
          </p:nvPr>
        </p:nvSpPr>
        <p:spPr>
          <a:xfrm>
            <a:off x="4892411" y="4038600"/>
            <a:ext cx="1181100" cy="1181100"/>
          </a:xfrm>
          <a:prstGeom prst="ellipse">
            <a:avLst/>
          </a:prstGeom>
        </p:spPr>
        <p:txBody>
          <a:bodyPr/>
          <a:lstStyle>
            <a:lvl1pPr>
              <a:defRPr sz="1200"/>
            </a:lvl1pPr>
          </a:lstStyle>
          <a:p>
            <a:endParaRPr lang="en-US"/>
          </a:p>
        </p:txBody>
      </p:sp>
      <p:sp>
        <p:nvSpPr>
          <p:cNvPr id="27" name="Marcador de posición de imagen 15">
            <a:extLst>
              <a:ext uri="{FF2B5EF4-FFF2-40B4-BE49-F238E27FC236}">
                <a16:creationId xmlns:a16="http://schemas.microsoft.com/office/drawing/2014/main" id="{2E01AAC6-B769-453E-AE0B-63CBDBE6FA81}"/>
              </a:ext>
            </a:extLst>
          </p:cNvPr>
          <p:cNvSpPr>
            <a:spLocks noGrp="1"/>
          </p:cNvSpPr>
          <p:nvPr>
            <p:ph type="pic" sz="quarter" idx="15"/>
          </p:nvPr>
        </p:nvSpPr>
        <p:spPr>
          <a:xfrm>
            <a:off x="10677717" y="4038600"/>
            <a:ext cx="1181100" cy="1181100"/>
          </a:xfrm>
          <a:prstGeom prst="ellipse">
            <a:avLst/>
          </a:prstGeom>
        </p:spPr>
        <p:txBody>
          <a:bodyPr/>
          <a:lstStyle>
            <a:lvl1pPr>
              <a:defRPr sz="1200"/>
            </a:lvl1pPr>
          </a:lstStyle>
          <a:p>
            <a:endParaRPr lang="en-US"/>
          </a:p>
        </p:txBody>
      </p:sp>
      <p:sp>
        <p:nvSpPr>
          <p:cNvPr id="31" name="Marcador de posición de imagen 15">
            <a:extLst>
              <a:ext uri="{FF2B5EF4-FFF2-40B4-BE49-F238E27FC236}">
                <a16:creationId xmlns:a16="http://schemas.microsoft.com/office/drawing/2014/main" id="{915BAD8A-2066-43EE-817A-794509D3ED6E}"/>
              </a:ext>
            </a:extLst>
          </p:cNvPr>
          <p:cNvSpPr>
            <a:spLocks noGrp="1"/>
          </p:cNvSpPr>
          <p:nvPr>
            <p:ph type="pic" sz="quarter" idx="16"/>
          </p:nvPr>
        </p:nvSpPr>
        <p:spPr>
          <a:xfrm>
            <a:off x="5838290" y="520700"/>
            <a:ext cx="1625600" cy="1625600"/>
          </a:xfrm>
          <a:prstGeom prst="ellipse">
            <a:avLst/>
          </a:prstGeom>
        </p:spPr>
        <p:txBody>
          <a:bodyPr/>
          <a:lstStyle>
            <a:lvl1pPr>
              <a:defRPr sz="1200"/>
            </a:lvl1pPr>
          </a:lstStyle>
          <a:p>
            <a:endParaRPr lang="en-US"/>
          </a:p>
        </p:txBody>
      </p:sp>
    </p:spTree>
    <p:extLst>
      <p:ext uri="{BB962C8B-B14F-4D97-AF65-F5344CB8AC3E}">
        <p14:creationId xmlns:p14="http://schemas.microsoft.com/office/powerpoint/2010/main" val="2709251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5326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0" y="1611086"/>
            <a:ext cx="12192000" cy="3889828"/>
          </a:xfrm>
          <a:prstGeom prst="rect">
            <a:avLst/>
          </a:prstGeom>
        </p:spPr>
        <p:txBody>
          <a:bodyPr/>
          <a:lstStyle/>
          <a:p>
            <a:endParaRPr lang="en-US"/>
          </a:p>
        </p:txBody>
      </p:sp>
    </p:spTree>
    <p:extLst>
      <p:ext uri="{BB962C8B-B14F-4D97-AF65-F5344CB8AC3E}">
        <p14:creationId xmlns:p14="http://schemas.microsoft.com/office/powerpoint/2010/main" val="95536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0" y="0"/>
            <a:ext cx="4089400" cy="6858000"/>
          </a:xfrm>
          <a:prstGeom prst="rect">
            <a:avLst/>
          </a:prstGeom>
        </p:spPr>
        <p:txBody>
          <a:bodyPr/>
          <a:lstStyle/>
          <a:p>
            <a:endParaRPr lang="en-US"/>
          </a:p>
        </p:txBody>
      </p:sp>
    </p:spTree>
    <p:extLst>
      <p:ext uri="{BB962C8B-B14F-4D97-AF65-F5344CB8AC3E}">
        <p14:creationId xmlns:p14="http://schemas.microsoft.com/office/powerpoint/2010/main" val="3875140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FC94F20-341A-468F-96FE-EDC1F5D51D11}"/>
              </a:ext>
            </a:extLst>
          </p:cNvPr>
          <p:cNvSpPr>
            <a:spLocks noGrp="1"/>
          </p:cNvSpPr>
          <p:nvPr>
            <p:ph type="pic" sz="quarter" idx="10"/>
          </p:nvPr>
        </p:nvSpPr>
        <p:spPr>
          <a:xfrm>
            <a:off x="0" y="0"/>
            <a:ext cx="12192000" cy="4114801"/>
          </a:xfrm>
          <a:prstGeom prst="rect">
            <a:avLst/>
          </a:prstGeom>
        </p:spPr>
        <p:txBody>
          <a:bodyPr/>
          <a:lstStyle/>
          <a:p>
            <a:endParaRPr lang="en-US"/>
          </a:p>
        </p:txBody>
      </p:sp>
    </p:spTree>
    <p:extLst>
      <p:ext uri="{BB962C8B-B14F-4D97-AF65-F5344CB8AC3E}">
        <p14:creationId xmlns:p14="http://schemas.microsoft.com/office/powerpoint/2010/main" val="3864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74502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73122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74" r:id="rId3"/>
    <p:sldLayoutId id="2147483666" r:id="rId4"/>
    <p:sldLayoutId id="2147483667" r:id="rId5"/>
    <p:sldLayoutId id="2147483672" r:id="rId6"/>
    <p:sldLayoutId id="2147483668" r:id="rId7"/>
    <p:sldLayoutId id="2147483675" r:id="rId8"/>
    <p:sldLayoutId id="2147483676"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oswald" TargetMode="Externa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0"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Oswald Family</a:t>
            </a:r>
            <a:r>
              <a:rPr lang="en-US" altLang="ja-JP" sz="1400" dirty="0">
                <a:solidFill>
                  <a:schemeClr val="bg1"/>
                </a:solidFill>
                <a:cs typeface="Arial" panose="020B0604020202020204" pitchFamily="34" charset="0"/>
              </a:rPr>
              <a:t>  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Freeform 2144"/>
          <p:cNvSpPr>
            <a:spLocks noChangeArrowheads="1"/>
          </p:cNvSpPr>
          <p:nvPr/>
        </p:nvSpPr>
        <p:spPr bwMode="auto">
          <a:xfrm>
            <a:off x="8414544" y="2801144"/>
            <a:ext cx="3263900" cy="934244"/>
          </a:xfrm>
          <a:custGeom>
            <a:avLst/>
            <a:gdLst>
              <a:gd name="T0" fmla="*/ 6367013 w 3958"/>
              <a:gd name="T1" fmla="*/ 0 h 1134"/>
              <a:gd name="T2" fmla="*/ 6527014 w 3958"/>
              <a:gd name="T3" fmla="*/ 159834 h 1134"/>
              <a:gd name="T4" fmla="*/ 6527014 w 3958"/>
              <a:gd name="T5" fmla="*/ 1707090 h 1134"/>
              <a:gd name="T6" fmla="*/ 6367013 w 3958"/>
              <a:gd name="T7" fmla="*/ 1866924 h 1134"/>
              <a:gd name="T8" fmla="*/ 300206 w 3958"/>
              <a:gd name="T9" fmla="*/ 1866924 h 1134"/>
              <a:gd name="T10" fmla="*/ 300206 w 3958"/>
              <a:gd name="T11" fmla="*/ 1249010 h 1134"/>
              <a:gd name="T12" fmla="*/ 0 w 3958"/>
              <a:gd name="T13" fmla="*/ 929343 h 1134"/>
              <a:gd name="T14" fmla="*/ 300206 w 3958"/>
              <a:gd name="T15" fmla="*/ 619562 h 1134"/>
              <a:gd name="T16" fmla="*/ 300206 w 3958"/>
              <a:gd name="T17" fmla="*/ 0 h 1134"/>
              <a:gd name="T18" fmla="*/ 6367013 w 3958"/>
              <a:gd name="T19" fmla="*/ 0 h 1134"/>
              <a:gd name="T20" fmla="*/ 6367013 w 3958"/>
              <a:gd name="T21" fmla="*/ 0 h 11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58" h="1134">
                <a:moveTo>
                  <a:pt x="3860" y="0"/>
                </a:moveTo>
                <a:cubicBezTo>
                  <a:pt x="3915" y="0"/>
                  <a:pt x="3957" y="43"/>
                  <a:pt x="3957" y="97"/>
                </a:cubicBezTo>
                <a:cubicBezTo>
                  <a:pt x="3957" y="97"/>
                  <a:pt x="3957" y="97"/>
                  <a:pt x="3957" y="1036"/>
                </a:cubicBezTo>
                <a:cubicBezTo>
                  <a:pt x="3957" y="1091"/>
                  <a:pt x="3915" y="1133"/>
                  <a:pt x="3860" y="1133"/>
                </a:cubicBezTo>
                <a:cubicBezTo>
                  <a:pt x="3860" y="1133"/>
                  <a:pt x="3860" y="1133"/>
                  <a:pt x="182" y="1133"/>
                </a:cubicBezTo>
                <a:cubicBezTo>
                  <a:pt x="182" y="1133"/>
                  <a:pt x="182" y="1133"/>
                  <a:pt x="182" y="758"/>
                </a:cubicBezTo>
                <a:cubicBezTo>
                  <a:pt x="79" y="752"/>
                  <a:pt x="0" y="667"/>
                  <a:pt x="0" y="564"/>
                </a:cubicBezTo>
                <a:cubicBezTo>
                  <a:pt x="0" y="461"/>
                  <a:pt x="79" y="376"/>
                  <a:pt x="182" y="376"/>
                </a:cubicBezTo>
                <a:cubicBezTo>
                  <a:pt x="182" y="376"/>
                  <a:pt x="182" y="376"/>
                  <a:pt x="182" y="0"/>
                </a:cubicBezTo>
                <a:cubicBezTo>
                  <a:pt x="182" y="0"/>
                  <a:pt x="182" y="0"/>
                  <a:pt x="3860" y="0"/>
                </a:cubicBezTo>
              </a:path>
            </a:pathLst>
          </a:custGeom>
          <a:solidFill>
            <a:srgbClr val="27314A"/>
          </a:solidFill>
          <a:ln>
            <a:noFill/>
          </a:ln>
        </p:spPr>
        <p:txBody>
          <a:bodyPr wrap="none" anchor="ctr"/>
          <a:lstStyle/>
          <a:p>
            <a:endParaRPr lang="es-MX" sz="900"/>
          </a:p>
        </p:txBody>
      </p:sp>
      <p:sp>
        <p:nvSpPr>
          <p:cNvPr id="38" name="Freeform 2172"/>
          <p:cNvSpPr>
            <a:spLocks noChangeArrowheads="1"/>
          </p:cNvSpPr>
          <p:nvPr/>
        </p:nvSpPr>
        <p:spPr bwMode="auto">
          <a:xfrm>
            <a:off x="8886825" y="2957513"/>
            <a:ext cx="396082" cy="596107"/>
          </a:xfrm>
          <a:custGeom>
            <a:avLst/>
            <a:gdLst>
              <a:gd name="T0" fmla="*/ 709907 w 480"/>
              <a:gd name="T1" fmla="*/ 640788 h 722"/>
              <a:gd name="T2" fmla="*/ 599293 w 480"/>
              <a:gd name="T3" fmla="*/ 1040455 h 722"/>
              <a:gd name="T4" fmla="*/ 510142 w 480"/>
              <a:gd name="T5" fmla="*/ 1081743 h 722"/>
              <a:gd name="T6" fmla="*/ 429246 w 480"/>
              <a:gd name="T7" fmla="*/ 1190743 h 722"/>
              <a:gd name="T8" fmla="*/ 279010 w 480"/>
              <a:gd name="T9" fmla="*/ 1101562 h 722"/>
              <a:gd name="T10" fmla="*/ 229481 w 480"/>
              <a:gd name="T11" fmla="*/ 1081743 h 722"/>
              <a:gd name="T12" fmla="*/ 189859 w 480"/>
              <a:gd name="T13" fmla="*/ 800986 h 722"/>
              <a:gd name="T14" fmla="*/ 0 w 480"/>
              <a:gd name="T15" fmla="*/ 389758 h 722"/>
              <a:gd name="T16" fmla="*/ 790803 w 480"/>
              <a:gd name="T17" fmla="*/ 389758 h 722"/>
              <a:gd name="T18" fmla="*/ 340095 w 480"/>
              <a:gd name="T19" fmla="*/ 751440 h 722"/>
              <a:gd name="T20" fmla="*/ 520048 w 480"/>
              <a:gd name="T21" fmla="*/ 460773 h 722"/>
              <a:gd name="T22" fmla="*/ 480425 w 480"/>
              <a:gd name="T23" fmla="*/ 480591 h 722"/>
              <a:gd name="T24" fmla="*/ 429246 w 480"/>
              <a:gd name="T25" fmla="*/ 409576 h 722"/>
              <a:gd name="T26" fmla="*/ 379718 w 480"/>
              <a:gd name="T27" fmla="*/ 480591 h 722"/>
              <a:gd name="T28" fmla="*/ 310378 w 480"/>
              <a:gd name="T29" fmla="*/ 421137 h 722"/>
              <a:gd name="T30" fmla="*/ 340095 w 480"/>
              <a:gd name="T31" fmla="*/ 751440 h 722"/>
              <a:gd name="T32" fmla="*/ 520048 w 480"/>
              <a:gd name="T33" fmla="*/ 830713 h 722"/>
              <a:gd name="T34" fmla="*/ 269104 w 480"/>
              <a:gd name="T35" fmla="*/ 890167 h 722"/>
              <a:gd name="T36" fmla="*/ 520048 w 480"/>
              <a:gd name="T37" fmla="*/ 830713 h 722"/>
              <a:gd name="T38" fmla="*/ 269104 w 480"/>
              <a:gd name="T39" fmla="*/ 1000819 h 722"/>
              <a:gd name="T40" fmla="*/ 520048 w 480"/>
              <a:gd name="T41" fmla="*/ 931455 h 722"/>
              <a:gd name="T42" fmla="*/ 269104 w 480"/>
              <a:gd name="T43" fmla="*/ 1000819 h 722"/>
              <a:gd name="T44" fmla="*/ 539859 w 480"/>
              <a:gd name="T45" fmla="*/ 751440 h 722"/>
              <a:gd name="T46" fmla="*/ 709907 w 480"/>
              <a:gd name="T47" fmla="*/ 389758 h 722"/>
              <a:gd name="T48" fmla="*/ 79245 w 480"/>
              <a:gd name="T49" fmla="*/ 389758 h 722"/>
              <a:gd name="T50" fmla="*/ 249293 w 480"/>
              <a:gd name="T51" fmla="*/ 751440 h 722"/>
              <a:gd name="T52" fmla="*/ 199764 w 480"/>
              <a:gd name="T53" fmla="*/ 421137 h 722"/>
              <a:gd name="T54" fmla="*/ 259198 w 480"/>
              <a:gd name="T55" fmla="*/ 409576 h 722"/>
              <a:gd name="T56" fmla="*/ 300472 w 480"/>
              <a:gd name="T57" fmla="*/ 379849 h 722"/>
              <a:gd name="T58" fmla="*/ 369812 w 480"/>
              <a:gd name="T59" fmla="*/ 431046 h 722"/>
              <a:gd name="T60" fmla="*/ 439152 w 480"/>
              <a:gd name="T61" fmla="*/ 360031 h 722"/>
              <a:gd name="T62" fmla="*/ 490331 w 480"/>
              <a:gd name="T63" fmla="*/ 431046 h 722"/>
              <a:gd name="T64" fmla="*/ 529954 w 480"/>
              <a:gd name="T65" fmla="*/ 409576 h 722"/>
              <a:gd name="T66" fmla="*/ 589388 w 480"/>
              <a:gd name="T67" fmla="*/ 421137 h 722"/>
              <a:gd name="T68" fmla="*/ 539859 w 480"/>
              <a:gd name="T69" fmla="*/ 751440 h 7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80" h="722">
                <a:moveTo>
                  <a:pt x="479" y="236"/>
                </a:moveTo>
                <a:cubicBezTo>
                  <a:pt x="479" y="297"/>
                  <a:pt x="460" y="345"/>
                  <a:pt x="430" y="388"/>
                </a:cubicBezTo>
                <a:cubicBezTo>
                  <a:pt x="406" y="418"/>
                  <a:pt x="382" y="448"/>
                  <a:pt x="363" y="485"/>
                </a:cubicBezTo>
                <a:cubicBezTo>
                  <a:pt x="363" y="485"/>
                  <a:pt x="363" y="485"/>
                  <a:pt x="363" y="630"/>
                </a:cubicBezTo>
                <a:cubicBezTo>
                  <a:pt x="363" y="642"/>
                  <a:pt x="351" y="655"/>
                  <a:pt x="339" y="655"/>
                </a:cubicBezTo>
                <a:cubicBezTo>
                  <a:pt x="339" y="655"/>
                  <a:pt x="339" y="655"/>
                  <a:pt x="309" y="655"/>
                </a:cubicBezTo>
                <a:cubicBezTo>
                  <a:pt x="309" y="655"/>
                  <a:pt x="309" y="655"/>
                  <a:pt x="309" y="667"/>
                </a:cubicBezTo>
                <a:cubicBezTo>
                  <a:pt x="309" y="697"/>
                  <a:pt x="291" y="721"/>
                  <a:pt x="260" y="721"/>
                </a:cubicBezTo>
                <a:cubicBezTo>
                  <a:pt x="260" y="721"/>
                  <a:pt x="260" y="721"/>
                  <a:pt x="218" y="715"/>
                </a:cubicBezTo>
                <a:cubicBezTo>
                  <a:pt x="188" y="715"/>
                  <a:pt x="169" y="697"/>
                  <a:pt x="169" y="667"/>
                </a:cubicBezTo>
                <a:cubicBezTo>
                  <a:pt x="169" y="667"/>
                  <a:pt x="169" y="667"/>
                  <a:pt x="169" y="655"/>
                </a:cubicBezTo>
                <a:cubicBezTo>
                  <a:pt x="169" y="655"/>
                  <a:pt x="169" y="655"/>
                  <a:pt x="139" y="655"/>
                </a:cubicBezTo>
                <a:cubicBezTo>
                  <a:pt x="127" y="655"/>
                  <a:pt x="115" y="642"/>
                  <a:pt x="115" y="630"/>
                </a:cubicBezTo>
                <a:cubicBezTo>
                  <a:pt x="115" y="630"/>
                  <a:pt x="115" y="630"/>
                  <a:pt x="115" y="485"/>
                </a:cubicBezTo>
                <a:cubicBezTo>
                  <a:pt x="97" y="448"/>
                  <a:pt x="73" y="418"/>
                  <a:pt x="48" y="388"/>
                </a:cubicBezTo>
                <a:cubicBezTo>
                  <a:pt x="18" y="345"/>
                  <a:pt x="0" y="291"/>
                  <a:pt x="0" y="236"/>
                </a:cubicBezTo>
                <a:cubicBezTo>
                  <a:pt x="0" y="103"/>
                  <a:pt x="109" y="0"/>
                  <a:pt x="242" y="0"/>
                </a:cubicBezTo>
                <a:cubicBezTo>
                  <a:pt x="376" y="0"/>
                  <a:pt x="479" y="109"/>
                  <a:pt x="479" y="236"/>
                </a:cubicBezTo>
                <a:close/>
                <a:moveTo>
                  <a:pt x="206" y="455"/>
                </a:moveTo>
                <a:lnTo>
                  <a:pt x="273" y="455"/>
                </a:lnTo>
                <a:cubicBezTo>
                  <a:pt x="273" y="455"/>
                  <a:pt x="273" y="455"/>
                  <a:pt x="315" y="279"/>
                </a:cubicBezTo>
                <a:cubicBezTo>
                  <a:pt x="315" y="279"/>
                  <a:pt x="315" y="279"/>
                  <a:pt x="297" y="285"/>
                </a:cubicBezTo>
                <a:cubicBezTo>
                  <a:pt x="291" y="285"/>
                  <a:pt x="291" y="291"/>
                  <a:pt x="291" y="291"/>
                </a:cubicBezTo>
                <a:cubicBezTo>
                  <a:pt x="285" y="291"/>
                  <a:pt x="279" y="285"/>
                  <a:pt x="279" y="279"/>
                </a:cubicBezTo>
                <a:cubicBezTo>
                  <a:pt x="279" y="279"/>
                  <a:pt x="279" y="279"/>
                  <a:pt x="260" y="248"/>
                </a:cubicBezTo>
                <a:cubicBezTo>
                  <a:pt x="260" y="248"/>
                  <a:pt x="260" y="248"/>
                  <a:pt x="236" y="285"/>
                </a:cubicBezTo>
                <a:cubicBezTo>
                  <a:pt x="236" y="285"/>
                  <a:pt x="230" y="285"/>
                  <a:pt x="230" y="291"/>
                </a:cubicBezTo>
                <a:cubicBezTo>
                  <a:pt x="224" y="291"/>
                  <a:pt x="224" y="285"/>
                  <a:pt x="218" y="285"/>
                </a:cubicBezTo>
                <a:cubicBezTo>
                  <a:pt x="218" y="285"/>
                  <a:pt x="218" y="285"/>
                  <a:pt x="188" y="255"/>
                </a:cubicBezTo>
                <a:cubicBezTo>
                  <a:pt x="188" y="255"/>
                  <a:pt x="188" y="255"/>
                  <a:pt x="163" y="273"/>
                </a:cubicBezTo>
                <a:cubicBezTo>
                  <a:pt x="163" y="273"/>
                  <a:pt x="163" y="273"/>
                  <a:pt x="206" y="455"/>
                </a:cubicBezTo>
                <a:close/>
                <a:moveTo>
                  <a:pt x="315" y="503"/>
                </a:moveTo>
                <a:lnTo>
                  <a:pt x="163" y="503"/>
                </a:lnTo>
                <a:cubicBezTo>
                  <a:pt x="163" y="503"/>
                  <a:pt x="163" y="503"/>
                  <a:pt x="163" y="539"/>
                </a:cubicBezTo>
                <a:cubicBezTo>
                  <a:pt x="163" y="539"/>
                  <a:pt x="163" y="539"/>
                  <a:pt x="315" y="539"/>
                </a:cubicBezTo>
                <a:cubicBezTo>
                  <a:pt x="315" y="539"/>
                  <a:pt x="315" y="539"/>
                  <a:pt x="315" y="503"/>
                </a:cubicBezTo>
                <a:close/>
                <a:moveTo>
                  <a:pt x="163" y="606"/>
                </a:moveTo>
                <a:lnTo>
                  <a:pt x="315" y="606"/>
                </a:lnTo>
                <a:cubicBezTo>
                  <a:pt x="315" y="606"/>
                  <a:pt x="315" y="606"/>
                  <a:pt x="315" y="564"/>
                </a:cubicBezTo>
                <a:cubicBezTo>
                  <a:pt x="315" y="564"/>
                  <a:pt x="315" y="564"/>
                  <a:pt x="163" y="564"/>
                </a:cubicBezTo>
                <a:cubicBezTo>
                  <a:pt x="163" y="564"/>
                  <a:pt x="163" y="564"/>
                  <a:pt x="163" y="606"/>
                </a:cubicBezTo>
                <a:close/>
                <a:moveTo>
                  <a:pt x="327" y="455"/>
                </a:moveTo>
                <a:cubicBezTo>
                  <a:pt x="345" y="418"/>
                  <a:pt x="370" y="388"/>
                  <a:pt x="394" y="358"/>
                </a:cubicBezTo>
                <a:cubicBezTo>
                  <a:pt x="418" y="321"/>
                  <a:pt x="430" y="285"/>
                  <a:pt x="430" y="236"/>
                </a:cubicBezTo>
                <a:cubicBezTo>
                  <a:pt x="430" y="133"/>
                  <a:pt x="345" y="49"/>
                  <a:pt x="242" y="49"/>
                </a:cubicBezTo>
                <a:cubicBezTo>
                  <a:pt x="133" y="49"/>
                  <a:pt x="48" y="133"/>
                  <a:pt x="48" y="236"/>
                </a:cubicBezTo>
                <a:cubicBezTo>
                  <a:pt x="48" y="285"/>
                  <a:pt x="60" y="321"/>
                  <a:pt x="85" y="358"/>
                </a:cubicBezTo>
                <a:cubicBezTo>
                  <a:pt x="109" y="388"/>
                  <a:pt x="133" y="418"/>
                  <a:pt x="151" y="455"/>
                </a:cubicBezTo>
                <a:cubicBezTo>
                  <a:pt x="151" y="455"/>
                  <a:pt x="151" y="455"/>
                  <a:pt x="169" y="455"/>
                </a:cubicBezTo>
                <a:cubicBezTo>
                  <a:pt x="169" y="455"/>
                  <a:pt x="169" y="455"/>
                  <a:pt x="121" y="255"/>
                </a:cubicBezTo>
                <a:cubicBezTo>
                  <a:pt x="121" y="242"/>
                  <a:pt x="127" y="236"/>
                  <a:pt x="133" y="230"/>
                </a:cubicBezTo>
                <a:cubicBezTo>
                  <a:pt x="145" y="230"/>
                  <a:pt x="157" y="236"/>
                  <a:pt x="157" y="248"/>
                </a:cubicBezTo>
                <a:cubicBezTo>
                  <a:pt x="157" y="248"/>
                  <a:pt x="157" y="248"/>
                  <a:pt x="182" y="230"/>
                </a:cubicBezTo>
                <a:cubicBezTo>
                  <a:pt x="188" y="224"/>
                  <a:pt x="194" y="230"/>
                  <a:pt x="200" y="230"/>
                </a:cubicBezTo>
                <a:cubicBezTo>
                  <a:pt x="200" y="230"/>
                  <a:pt x="200" y="230"/>
                  <a:pt x="224" y="261"/>
                </a:cubicBezTo>
                <a:cubicBezTo>
                  <a:pt x="224" y="261"/>
                  <a:pt x="224" y="261"/>
                  <a:pt x="254" y="218"/>
                </a:cubicBezTo>
                <a:cubicBezTo>
                  <a:pt x="260" y="218"/>
                  <a:pt x="260" y="218"/>
                  <a:pt x="266" y="218"/>
                </a:cubicBezTo>
                <a:cubicBezTo>
                  <a:pt x="273" y="218"/>
                  <a:pt x="273" y="218"/>
                  <a:pt x="279" y="224"/>
                </a:cubicBezTo>
                <a:cubicBezTo>
                  <a:pt x="279" y="224"/>
                  <a:pt x="279" y="224"/>
                  <a:pt x="297" y="261"/>
                </a:cubicBezTo>
                <a:cubicBezTo>
                  <a:pt x="297" y="261"/>
                  <a:pt x="297" y="261"/>
                  <a:pt x="321" y="248"/>
                </a:cubicBezTo>
                <a:cubicBezTo>
                  <a:pt x="327" y="236"/>
                  <a:pt x="333" y="230"/>
                  <a:pt x="345" y="230"/>
                </a:cubicBezTo>
                <a:cubicBezTo>
                  <a:pt x="351" y="236"/>
                  <a:pt x="357" y="242"/>
                  <a:pt x="357" y="255"/>
                </a:cubicBezTo>
                <a:cubicBezTo>
                  <a:pt x="357" y="255"/>
                  <a:pt x="357" y="255"/>
                  <a:pt x="309" y="455"/>
                </a:cubicBezTo>
                <a:cubicBezTo>
                  <a:pt x="309" y="455"/>
                  <a:pt x="309" y="455"/>
                  <a:pt x="327" y="455"/>
                </a:cubicBezTo>
                <a:close/>
              </a:path>
            </a:pathLst>
          </a:custGeom>
          <a:solidFill>
            <a:srgbClr val="F1F0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58371" name="Freeform 2183"/>
          <p:cNvSpPr>
            <a:spLocks noChangeArrowheads="1"/>
          </p:cNvSpPr>
          <p:nvPr/>
        </p:nvSpPr>
        <p:spPr bwMode="auto">
          <a:xfrm>
            <a:off x="7731125" y="3822700"/>
            <a:ext cx="3267869" cy="930275"/>
          </a:xfrm>
          <a:custGeom>
            <a:avLst/>
            <a:gdLst>
              <a:gd name="T0" fmla="*/ 159936 w 3964"/>
              <a:gd name="T1" fmla="*/ 0 h 1128"/>
              <a:gd name="T2" fmla="*/ 159936 w 3964"/>
              <a:gd name="T3" fmla="*/ 0 h 1128"/>
              <a:gd name="T4" fmla="*/ 6224305 w 3964"/>
              <a:gd name="T5" fmla="*/ 0 h 1128"/>
              <a:gd name="T6" fmla="*/ 6224305 w 3964"/>
              <a:gd name="T7" fmla="*/ 620433 h 1128"/>
              <a:gd name="T8" fmla="*/ 6534283 w 3964"/>
              <a:gd name="T9" fmla="*/ 930650 h 1128"/>
              <a:gd name="T10" fmla="*/ 6224305 w 3964"/>
              <a:gd name="T11" fmla="*/ 1250767 h 1128"/>
              <a:gd name="T12" fmla="*/ 6224305 w 3964"/>
              <a:gd name="T13" fmla="*/ 1859649 h 1128"/>
              <a:gd name="T14" fmla="*/ 159936 w 3964"/>
              <a:gd name="T15" fmla="*/ 1859649 h 1128"/>
              <a:gd name="T16" fmla="*/ 0 w 3964"/>
              <a:gd name="T17" fmla="*/ 1709491 h 1128"/>
              <a:gd name="T18" fmla="*/ 0 w 3964"/>
              <a:gd name="T19" fmla="*/ 160059 h 1128"/>
              <a:gd name="T20" fmla="*/ 159936 w 3964"/>
              <a:gd name="T21" fmla="*/ 0 h 11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4" h="1128">
                <a:moveTo>
                  <a:pt x="97" y="0"/>
                </a:moveTo>
                <a:lnTo>
                  <a:pt x="97" y="0"/>
                </a:lnTo>
                <a:cubicBezTo>
                  <a:pt x="3775" y="0"/>
                  <a:pt x="3775" y="0"/>
                  <a:pt x="3775" y="0"/>
                </a:cubicBezTo>
                <a:cubicBezTo>
                  <a:pt x="3775" y="376"/>
                  <a:pt x="3775" y="376"/>
                  <a:pt x="3775" y="376"/>
                </a:cubicBezTo>
                <a:cubicBezTo>
                  <a:pt x="3878" y="376"/>
                  <a:pt x="3963" y="461"/>
                  <a:pt x="3963" y="564"/>
                </a:cubicBezTo>
                <a:cubicBezTo>
                  <a:pt x="3963" y="667"/>
                  <a:pt x="3878" y="752"/>
                  <a:pt x="3775" y="758"/>
                </a:cubicBezTo>
                <a:cubicBezTo>
                  <a:pt x="3775" y="1127"/>
                  <a:pt x="3775" y="1127"/>
                  <a:pt x="3775" y="1127"/>
                </a:cubicBezTo>
                <a:cubicBezTo>
                  <a:pt x="97" y="1127"/>
                  <a:pt x="97" y="1127"/>
                  <a:pt x="97" y="1127"/>
                </a:cubicBezTo>
                <a:cubicBezTo>
                  <a:pt x="43" y="1127"/>
                  <a:pt x="0" y="1085"/>
                  <a:pt x="0" y="1036"/>
                </a:cubicBezTo>
                <a:cubicBezTo>
                  <a:pt x="0" y="97"/>
                  <a:pt x="0" y="97"/>
                  <a:pt x="0" y="97"/>
                </a:cubicBezTo>
                <a:cubicBezTo>
                  <a:pt x="0" y="43"/>
                  <a:pt x="43" y="0"/>
                  <a:pt x="97" y="0"/>
                </a:cubicBezTo>
              </a:path>
            </a:pathLst>
          </a:custGeom>
          <a:solidFill>
            <a:srgbClr val="27314A"/>
          </a:solidFill>
          <a:ln>
            <a:noFill/>
          </a:ln>
        </p:spPr>
        <p:txBody>
          <a:bodyPr wrap="none" anchor="ctr"/>
          <a:lstStyle/>
          <a:p>
            <a:endParaRPr lang="es-MX" sz="900"/>
          </a:p>
        </p:txBody>
      </p:sp>
      <p:sp>
        <p:nvSpPr>
          <p:cNvPr id="41" name="Freeform 2224"/>
          <p:cNvSpPr>
            <a:spLocks noChangeArrowheads="1"/>
          </p:cNvSpPr>
          <p:nvPr/>
        </p:nvSpPr>
        <p:spPr bwMode="auto">
          <a:xfrm>
            <a:off x="5744369" y="1783557"/>
            <a:ext cx="3264694" cy="931069"/>
          </a:xfrm>
          <a:custGeom>
            <a:avLst/>
            <a:gdLst>
              <a:gd name="T0" fmla="*/ 3860 w 3958"/>
              <a:gd name="T1" fmla="*/ 0 h 1128"/>
              <a:gd name="T2" fmla="*/ 3957 w 3958"/>
              <a:gd name="T3" fmla="*/ 97 h 1128"/>
              <a:gd name="T4" fmla="*/ 3957 w 3958"/>
              <a:gd name="T5" fmla="*/ 1031 h 1128"/>
              <a:gd name="T6" fmla="*/ 3860 w 3958"/>
              <a:gd name="T7" fmla="*/ 1127 h 1128"/>
              <a:gd name="T8" fmla="*/ 182 w 3958"/>
              <a:gd name="T9" fmla="*/ 1127 h 1128"/>
              <a:gd name="T10" fmla="*/ 182 w 3958"/>
              <a:gd name="T11" fmla="*/ 752 h 1128"/>
              <a:gd name="T12" fmla="*/ 0 w 3958"/>
              <a:gd name="T13" fmla="*/ 564 h 1128"/>
              <a:gd name="T14" fmla="*/ 182 w 3958"/>
              <a:gd name="T15" fmla="*/ 376 h 1128"/>
              <a:gd name="T16" fmla="*/ 182 w 3958"/>
              <a:gd name="T17" fmla="*/ 0 h 1128"/>
              <a:gd name="T18" fmla="*/ 3860 w 3958"/>
              <a:gd name="T19" fmla="*/ 0 h 1128"/>
              <a:gd name="T20" fmla="*/ 3860 w 3958"/>
              <a:gd name="T21" fmla="*/ 0 h 1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58" h="1128">
                <a:moveTo>
                  <a:pt x="3860" y="0"/>
                </a:moveTo>
                <a:cubicBezTo>
                  <a:pt x="3915" y="0"/>
                  <a:pt x="3957" y="43"/>
                  <a:pt x="3957" y="97"/>
                </a:cubicBezTo>
                <a:cubicBezTo>
                  <a:pt x="3957" y="97"/>
                  <a:pt x="3957" y="97"/>
                  <a:pt x="3957" y="1031"/>
                </a:cubicBezTo>
                <a:cubicBezTo>
                  <a:pt x="3957" y="1085"/>
                  <a:pt x="3915" y="1127"/>
                  <a:pt x="3860" y="1127"/>
                </a:cubicBezTo>
                <a:cubicBezTo>
                  <a:pt x="3860" y="1127"/>
                  <a:pt x="3860" y="1127"/>
                  <a:pt x="182" y="1127"/>
                </a:cubicBezTo>
                <a:cubicBezTo>
                  <a:pt x="182" y="1127"/>
                  <a:pt x="182" y="1127"/>
                  <a:pt x="182" y="752"/>
                </a:cubicBezTo>
                <a:cubicBezTo>
                  <a:pt x="79" y="752"/>
                  <a:pt x="0" y="667"/>
                  <a:pt x="0" y="564"/>
                </a:cubicBezTo>
                <a:cubicBezTo>
                  <a:pt x="0" y="461"/>
                  <a:pt x="79" y="376"/>
                  <a:pt x="182" y="376"/>
                </a:cubicBezTo>
                <a:cubicBezTo>
                  <a:pt x="182" y="376"/>
                  <a:pt x="182" y="376"/>
                  <a:pt x="182" y="0"/>
                </a:cubicBezTo>
                <a:cubicBezTo>
                  <a:pt x="182" y="0"/>
                  <a:pt x="182" y="0"/>
                  <a:pt x="3860" y="0"/>
                </a:cubicBezTo>
                <a:lnTo>
                  <a:pt x="3860" y="0"/>
                </a:lnTo>
              </a:path>
            </a:pathLst>
          </a:custGeom>
          <a:solidFill>
            <a:srgbClr val="93CB27"/>
          </a:solidFill>
          <a:ln>
            <a:noFill/>
          </a:ln>
          <a:effectLst/>
        </p:spPr>
        <p:txBody>
          <a:bodyPr wrap="none" anchor="ctr"/>
          <a:lstStyle/>
          <a:p>
            <a:pPr defTabSz="914217">
              <a:defRPr/>
            </a:pPr>
            <a:endParaRPr lang="en-US" sz="6900">
              <a:latin typeface="Calibri Light"/>
            </a:endParaRPr>
          </a:p>
        </p:txBody>
      </p:sp>
      <p:sp>
        <p:nvSpPr>
          <p:cNvPr id="42" name="Freeform 2252"/>
          <p:cNvSpPr>
            <a:spLocks noChangeArrowheads="1"/>
          </p:cNvSpPr>
          <p:nvPr/>
        </p:nvSpPr>
        <p:spPr bwMode="auto">
          <a:xfrm>
            <a:off x="6216650" y="1958182"/>
            <a:ext cx="396875" cy="577850"/>
          </a:xfrm>
          <a:custGeom>
            <a:avLst/>
            <a:gdLst>
              <a:gd name="T0" fmla="*/ 780897 w 480"/>
              <a:gd name="T1" fmla="*/ 287776 h 703"/>
              <a:gd name="T2" fmla="*/ 790803 w 480"/>
              <a:gd name="T3" fmla="*/ 358487 h 703"/>
              <a:gd name="T4" fmla="*/ 790803 w 480"/>
              <a:gd name="T5" fmla="*/ 407820 h 703"/>
              <a:gd name="T6" fmla="*/ 599293 w 480"/>
              <a:gd name="T7" fmla="*/ 805774 h 703"/>
              <a:gd name="T8" fmla="*/ 569576 w 480"/>
              <a:gd name="T9" fmla="*/ 856752 h 703"/>
              <a:gd name="T10" fmla="*/ 529954 w 480"/>
              <a:gd name="T11" fmla="*/ 915951 h 703"/>
              <a:gd name="T12" fmla="*/ 399529 w 480"/>
              <a:gd name="T13" fmla="*/ 1154395 h 703"/>
              <a:gd name="T14" fmla="*/ 170047 w 480"/>
              <a:gd name="T15" fmla="*/ 786041 h 703"/>
              <a:gd name="T16" fmla="*/ 0 w 480"/>
              <a:gd name="T17" fmla="*/ 437420 h 703"/>
              <a:gd name="T18" fmla="*/ 0 w 480"/>
              <a:gd name="T19" fmla="*/ 407820 h 703"/>
              <a:gd name="T20" fmla="*/ 0 w 480"/>
              <a:gd name="T21" fmla="*/ 358487 h 703"/>
              <a:gd name="T22" fmla="*/ 389623 w 480"/>
              <a:gd name="T23" fmla="*/ 0 h 703"/>
              <a:gd name="T24" fmla="*/ 759435 w 480"/>
              <a:gd name="T25" fmla="*/ 238443 h 703"/>
              <a:gd name="T26" fmla="*/ 780897 w 480"/>
              <a:gd name="T27" fmla="*/ 287776 h 703"/>
              <a:gd name="T28" fmla="*/ 780897 w 480"/>
              <a:gd name="T29" fmla="*/ 287776 h 703"/>
              <a:gd name="T30" fmla="*/ 389623 w 480"/>
              <a:gd name="T31" fmla="*/ 537731 h 703"/>
              <a:gd name="T32" fmla="*/ 539859 w 480"/>
              <a:gd name="T33" fmla="*/ 388087 h 703"/>
              <a:gd name="T34" fmla="*/ 399529 w 480"/>
              <a:gd name="T35" fmla="*/ 238443 h 703"/>
              <a:gd name="T36" fmla="*/ 249293 w 480"/>
              <a:gd name="T37" fmla="*/ 368354 h 703"/>
              <a:gd name="T38" fmla="*/ 249293 w 480"/>
              <a:gd name="T39" fmla="*/ 397954 h 703"/>
              <a:gd name="T40" fmla="*/ 259198 w 480"/>
              <a:gd name="T41" fmla="*/ 437420 h 703"/>
              <a:gd name="T42" fmla="*/ 389623 w 480"/>
              <a:gd name="T43" fmla="*/ 537731 h 703"/>
              <a:gd name="T44" fmla="*/ 389623 w 480"/>
              <a:gd name="T45" fmla="*/ 537731 h 70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80" h="703">
                <a:moveTo>
                  <a:pt x="473" y="175"/>
                </a:moveTo>
                <a:cubicBezTo>
                  <a:pt x="473" y="175"/>
                  <a:pt x="479" y="205"/>
                  <a:pt x="479" y="218"/>
                </a:cubicBezTo>
                <a:cubicBezTo>
                  <a:pt x="479" y="218"/>
                  <a:pt x="479" y="218"/>
                  <a:pt x="479" y="248"/>
                </a:cubicBezTo>
                <a:cubicBezTo>
                  <a:pt x="479" y="327"/>
                  <a:pt x="412" y="412"/>
                  <a:pt x="363" y="490"/>
                </a:cubicBezTo>
                <a:cubicBezTo>
                  <a:pt x="363" y="502"/>
                  <a:pt x="351" y="508"/>
                  <a:pt x="345" y="521"/>
                </a:cubicBezTo>
                <a:cubicBezTo>
                  <a:pt x="339" y="533"/>
                  <a:pt x="333" y="545"/>
                  <a:pt x="321" y="557"/>
                </a:cubicBezTo>
                <a:cubicBezTo>
                  <a:pt x="297" y="605"/>
                  <a:pt x="266" y="654"/>
                  <a:pt x="242" y="702"/>
                </a:cubicBezTo>
                <a:cubicBezTo>
                  <a:pt x="194" y="630"/>
                  <a:pt x="145" y="557"/>
                  <a:pt x="103" y="478"/>
                </a:cubicBezTo>
                <a:cubicBezTo>
                  <a:pt x="60" y="412"/>
                  <a:pt x="6" y="333"/>
                  <a:pt x="0" y="266"/>
                </a:cubicBezTo>
                <a:cubicBezTo>
                  <a:pt x="0" y="260"/>
                  <a:pt x="0" y="248"/>
                  <a:pt x="0" y="248"/>
                </a:cubicBezTo>
                <a:cubicBezTo>
                  <a:pt x="0" y="248"/>
                  <a:pt x="0" y="248"/>
                  <a:pt x="0" y="218"/>
                </a:cubicBezTo>
                <a:cubicBezTo>
                  <a:pt x="12" y="72"/>
                  <a:pt x="127" y="0"/>
                  <a:pt x="236" y="0"/>
                </a:cubicBezTo>
                <a:cubicBezTo>
                  <a:pt x="315" y="0"/>
                  <a:pt x="412" y="36"/>
                  <a:pt x="460" y="145"/>
                </a:cubicBezTo>
                <a:cubicBezTo>
                  <a:pt x="460" y="157"/>
                  <a:pt x="467" y="163"/>
                  <a:pt x="473" y="175"/>
                </a:cubicBezTo>
                <a:close/>
                <a:moveTo>
                  <a:pt x="236" y="327"/>
                </a:moveTo>
                <a:cubicBezTo>
                  <a:pt x="291" y="327"/>
                  <a:pt x="327" y="284"/>
                  <a:pt x="327" y="236"/>
                </a:cubicBezTo>
                <a:cubicBezTo>
                  <a:pt x="327" y="187"/>
                  <a:pt x="291" y="145"/>
                  <a:pt x="242" y="145"/>
                </a:cubicBezTo>
                <a:cubicBezTo>
                  <a:pt x="200" y="145"/>
                  <a:pt x="151" y="169"/>
                  <a:pt x="151" y="224"/>
                </a:cubicBezTo>
                <a:cubicBezTo>
                  <a:pt x="151" y="224"/>
                  <a:pt x="151" y="224"/>
                  <a:pt x="151" y="242"/>
                </a:cubicBezTo>
                <a:cubicBezTo>
                  <a:pt x="151" y="248"/>
                  <a:pt x="151" y="260"/>
                  <a:pt x="157" y="266"/>
                </a:cubicBezTo>
                <a:cubicBezTo>
                  <a:pt x="176" y="309"/>
                  <a:pt x="206" y="327"/>
                  <a:pt x="236" y="327"/>
                </a:cubicBezTo>
                <a:close/>
              </a:path>
            </a:pathLst>
          </a:custGeom>
          <a:solidFill>
            <a:srgbClr val="F1F0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3" name="Freeform 2264"/>
          <p:cNvSpPr>
            <a:spLocks noChangeArrowheads="1"/>
          </p:cNvSpPr>
          <p:nvPr/>
        </p:nvSpPr>
        <p:spPr bwMode="auto">
          <a:xfrm>
            <a:off x="5060950" y="2801938"/>
            <a:ext cx="3267869" cy="930275"/>
          </a:xfrm>
          <a:custGeom>
            <a:avLst/>
            <a:gdLst>
              <a:gd name="T0" fmla="*/ 97 w 3964"/>
              <a:gd name="T1" fmla="*/ 0 h 1129"/>
              <a:gd name="T2" fmla="*/ 97 w 3964"/>
              <a:gd name="T3" fmla="*/ 0 h 1129"/>
              <a:gd name="T4" fmla="*/ 3775 w 3964"/>
              <a:gd name="T5" fmla="*/ 0 h 1129"/>
              <a:gd name="T6" fmla="*/ 3775 w 3964"/>
              <a:gd name="T7" fmla="*/ 376 h 1129"/>
              <a:gd name="T8" fmla="*/ 3963 w 3964"/>
              <a:gd name="T9" fmla="*/ 564 h 1129"/>
              <a:gd name="T10" fmla="*/ 3775 w 3964"/>
              <a:gd name="T11" fmla="*/ 752 h 1129"/>
              <a:gd name="T12" fmla="*/ 3775 w 3964"/>
              <a:gd name="T13" fmla="*/ 1128 h 1129"/>
              <a:gd name="T14" fmla="*/ 97 w 3964"/>
              <a:gd name="T15" fmla="*/ 1128 h 1129"/>
              <a:gd name="T16" fmla="*/ 0 w 3964"/>
              <a:gd name="T17" fmla="*/ 1031 h 1129"/>
              <a:gd name="T18" fmla="*/ 0 w 3964"/>
              <a:gd name="T19" fmla="*/ 91 h 1129"/>
              <a:gd name="T20" fmla="*/ 97 w 3964"/>
              <a:gd name="T21" fmla="*/ 0 h 1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64" h="1129">
                <a:moveTo>
                  <a:pt x="97" y="0"/>
                </a:moveTo>
                <a:lnTo>
                  <a:pt x="97" y="0"/>
                </a:lnTo>
                <a:cubicBezTo>
                  <a:pt x="3775" y="0"/>
                  <a:pt x="3775" y="0"/>
                  <a:pt x="3775" y="0"/>
                </a:cubicBezTo>
                <a:cubicBezTo>
                  <a:pt x="3775" y="376"/>
                  <a:pt x="3775" y="376"/>
                  <a:pt x="3775" y="376"/>
                </a:cubicBezTo>
                <a:cubicBezTo>
                  <a:pt x="3878" y="376"/>
                  <a:pt x="3963" y="461"/>
                  <a:pt x="3963" y="564"/>
                </a:cubicBezTo>
                <a:cubicBezTo>
                  <a:pt x="3963" y="667"/>
                  <a:pt x="3878" y="752"/>
                  <a:pt x="3775" y="752"/>
                </a:cubicBezTo>
                <a:cubicBezTo>
                  <a:pt x="3775" y="1128"/>
                  <a:pt x="3775" y="1128"/>
                  <a:pt x="3775" y="1128"/>
                </a:cubicBezTo>
                <a:cubicBezTo>
                  <a:pt x="97" y="1128"/>
                  <a:pt x="97" y="1128"/>
                  <a:pt x="97" y="1128"/>
                </a:cubicBezTo>
                <a:cubicBezTo>
                  <a:pt x="43" y="1128"/>
                  <a:pt x="0" y="1085"/>
                  <a:pt x="0" y="1031"/>
                </a:cubicBezTo>
                <a:cubicBezTo>
                  <a:pt x="0" y="91"/>
                  <a:pt x="0" y="91"/>
                  <a:pt x="0" y="91"/>
                </a:cubicBezTo>
                <a:cubicBezTo>
                  <a:pt x="0" y="43"/>
                  <a:pt x="43" y="0"/>
                  <a:pt x="97" y="0"/>
                </a:cubicBezTo>
              </a:path>
            </a:pathLst>
          </a:custGeom>
          <a:solidFill>
            <a:srgbClr val="93CB27"/>
          </a:solidFill>
          <a:ln>
            <a:noFill/>
          </a:ln>
          <a:effectLst/>
        </p:spPr>
        <p:txBody>
          <a:bodyPr wrap="none" anchor="ctr"/>
          <a:lstStyle/>
          <a:p>
            <a:pPr defTabSz="914217">
              <a:defRPr/>
            </a:pPr>
            <a:endParaRPr lang="en-US" sz="6900">
              <a:latin typeface="Calibri Light"/>
            </a:endParaRPr>
          </a:p>
        </p:txBody>
      </p:sp>
      <p:grpSp>
        <p:nvGrpSpPr>
          <p:cNvPr id="58375" name="Group 43"/>
          <p:cNvGrpSpPr>
            <a:grpSpLocks/>
          </p:cNvGrpSpPr>
          <p:nvPr/>
        </p:nvGrpSpPr>
        <p:grpSpPr bwMode="auto">
          <a:xfrm>
            <a:off x="7435057" y="3048794"/>
            <a:ext cx="490538" cy="483394"/>
            <a:chOff x="13891985" y="9564330"/>
            <a:chExt cx="981488" cy="967001"/>
          </a:xfrm>
        </p:grpSpPr>
        <p:sp>
          <p:nvSpPr>
            <p:cNvPr id="45" name="Freeform 2292"/>
            <p:cNvSpPr>
              <a:spLocks noChangeArrowheads="1"/>
            </p:cNvSpPr>
            <p:nvPr/>
          </p:nvSpPr>
          <p:spPr bwMode="auto">
            <a:xfrm>
              <a:off x="14073746" y="9564330"/>
              <a:ext cx="799727" cy="450783"/>
            </a:xfrm>
            <a:custGeom>
              <a:avLst/>
              <a:gdLst>
                <a:gd name="T0" fmla="*/ 319233 w 486"/>
                <a:gd name="T1" fmla="*/ 439267 h 274"/>
                <a:gd name="T2" fmla="*/ 0 w 486"/>
                <a:gd name="T3" fmla="*/ 129970 h 274"/>
                <a:gd name="T4" fmla="*/ 0 w 486"/>
                <a:gd name="T5" fmla="*/ 110228 h 274"/>
                <a:gd name="T6" fmla="*/ 0 w 486"/>
                <a:gd name="T7" fmla="*/ 100357 h 274"/>
                <a:gd name="T8" fmla="*/ 309359 w 486"/>
                <a:gd name="T9" fmla="*/ 0 h 274"/>
                <a:gd name="T10" fmla="*/ 638465 w 486"/>
                <a:gd name="T11" fmla="*/ 120099 h 274"/>
                <a:gd name="T12" fmla="*/ 798081 w 486"/>
                <a:gd name="T13" fmla="*/ 429395 h 274"/>
                <a:gd name="T14" fmla="*/ 788208 w 486"/>
                <a:gd name="T15" fmla="*/ 439267 h 274"/>
                <a:gd name="T16" fmla="*/ 778335 w 486"/>
                <a:gd name="T17" fmla="*/ 449138 h 274"/>
                <a:gd name="T18" fmla="*/ 329106 w 486"/>
                <a:gd name="T19" fmla="*/ 449138 h 274"/>
                <a:gd name="T20" fmla="*/ 319233 w 486"/>
                <a:gd name="T21" fmla="*/ 439267 h 274"/>
                <a:gd name="T22" fmla="*/ 319233 w 486"/>
                <a:gd name="T23" fmla="*/ 439267 h 274"/>
                <a:gd name="T24" fmla="*/ 259994 w 486"/>
                <a:gd name="T25" fmla="*/ 269812 h 274"/>
                <a:gd name="T26" fmla="*/ 289613 w 486"/>
                <a:gd name="T27" fmla="*/ 309296 h 274"/>
                <a:gd name="T28" fmla="*/ 429483 w 486"/>
                <a:gd name="T29" fmla="*/ 90486 h 274"/>
                <a:gd name="T30" fmla="*/ 389990 w 486"/>
                <a:gd name="T31" fmla="*/ 80614 h 274"/>
                <a:gd name="T32" fmla="*/ 259994 w 486"/>
                <a:gd name="T33" fmla="*/ 269812 h 274"/>
                <a:gd name="T34" fmla="*/ 259994 w 486"/>
                <a:gd name="T35" fmla="*/ 269812 h 274"/>
                <a:gd name="T36" fmla="*/ 309359 w 486"/>
                <a:gd name="T37" fmla="*/ 70743 h 274"/>
                <a:gd name="T38" fmla="*/ 269867 w 486"/>
                <a:gd name="T39" fmla="*/ 80614 h 274"/>
                <a:gd name="T40" fmla="*/ 179363 w 486"/>
                <a:gd name="T41" fmla="*/ 199068 h 274"/>
                <a:gd name="T42" fmla="*/ 220501 w 486"/>
                <a:gd name="T43" fmla="*/ 230327 h 274"/>
                <a:gd name="T44" fmla="*/ 319233 w 486"/>
                <a:gd name="T45" fmla="*/ 70743 h 274"/>
                <a:gd name="T46" fmla="*/ 309359 w 486"/>
                <a:gd name="T47" fmla="*/ 70743 h 274"/>
                <a:gd name="T48" fmla="*/ 309359 w 486"/>
                <a:gd name="T49" fmla="*/ 70743 h 274"/>
                <a:gd name="T50" fmla="*/ 179363 w 486"/>
                <a:gd name="T51" fmla="*/ 90486 h 274"/>
                <a:gd name="T52" fmla="*/ 169489 w 486"/>
                <a:gd name="T53" fmla="*/ 100357 h 274"/>
                <a:gd name="T54" fmla="*/ 110250 w 486"/>
                <a:gd name="T55" fmla="*/ 120099 h 274"/>
                <a:gd name="T56" fmla="*/ 139870 w 486"/>
                <a:gd name="T57" fmla="*/ 149713 h 274"/>
                <a:gd name="T58" fmla="*/ 179363 w 486"/>
                <a:gd name="T59" fmla="*/ 90486 h 274"/>
                <a:gd name="T60" fmla="*/ 179363 w 486"/>
                <a:gd name="T61" fmla="*/ 90486 h 274"/>
                <a:gd name="T62" fmla="*/ 559480 w 486"/>
                <a:gd name="T63" fmla="*/ 370169 h 274"/>
                <a:gd name="T64" fmla="*/ 589099 w 486"/>
                <a:gd name="T65" fmla="*/ 370169 h 274"/>
                <a:gd name="T66" fmla="*/ 658212 w 486"/>
                <a:gd name="T67" fmla="*/ 269812 h 274"/>
                <a:gd name="T68" fmla="*/ 638465 w 486"/>
                <a:gd name="T69" fmla="*/ 250069 h 274"/>
                <a:gd name="T70" fmla="*/ 559480 w 486"/>
                <a:gd name="T71" fmla="*/ 370169 h 274"/>
                <a:gd name="T72" fmla="*/ 559480 w 486"/>
                <a:gd name="T73" fmla="*/ 370169 h 274"/>
                <a:gd name="T74" fmla="*/ 668085 w 486"/>
                <a:gd name="T75" fmla="*/ 370169 h 274"/>
                <a:gd name="T76" fmla="*/ 699350 w 486"/>
                <a:gd name="T77" fmla="*/ 370169 h 274"/>
                <a:gd name="T78" fmla="*/ 687831 w 486"/>
                <a:gd name="T79" fmla="*/ 329039 h 274"/>
                <a:gd name="T80" fmla="*/ 668085 w 486"/>
                <a:gd name="T81" fmla="*/ 370169 h 274"/>
                <a:gd name="T82" fmla="*/ 668085 w 486"/>
                <a:gd name="T83" fmla="*/ 370169 h 274"/>
                <a:gd name="T84" fmla="*/ 439356 w 486"/>
                <a:gd name="T85" fmla="*/ 370169 h 274"/>
                <a:gd name="T86" fmla="*/ 488722 w 486"/>
                <a:gd name="T87" fmla="*/ 370169 h 274"/>
                <a:gd name="T88" fmla="*/ 598972 w 486"/>
                <a:gd name="T89" fmla="*/ 199068 h 274"/>
                <a:gd name="T90" fmla="*/ 589099 w 486"/>
                <a:gd name="T91" fmla="*/ 179326 h 274"/>
                <a:gd name="T92" fmla="*/ 569353 w 486"/>
                <a:gd name="T93" fmla="*/ 169455 h 274"/>
                <a:gd name="T94" fmla="*/ 439356 w 486"/>
                <a:gd name="T95" fmla="*/ 370169 h 274"/>
                <a:gd name="T96" fmla="*/ 439356 w 486"/>
                <a:gd name="T97" fmla="*/ 370169 h 274"/>
                <a:gd name="T98" fmla="*/ 370244 w 486"/>
                <a:gd name="T99" fmla="*/ 370169 h 274"/>
                <a:gd name="T100" fmla="*/ 529860 w 486"/>
                <a:gd name="T101" fmla="*/ 139841 h 274"/>
                <a:gd name="T102" fmla="*/ 488722 w 486"/>
                <a:gd name="T103" fmla="*/ 110228 h 274"/>
                <a:gd name="T104" fmla="*/ 329106 w 486"/>
                <a:gd name="T105" fmla="*/ 348781 h 274"/>
                <a:gd name="T106" fmla="*/ 360371 w 486"/>
                <a:gd name="T107" fmla="*/ 370169 h 274"/>
                <a:gd name="T108" fmla="*/ 370244 w 486"/>
                <a:gd name="T109" fmla="*/ 370169 h 274"/>
                <a:gd name="T110" fmla="*/ 370244 w 486"/>
                <a:gd name="T111" fmla="*/ 370169 h 27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86" h="274">
                  <a:moveTo>
                    <a:pt x="194" y="267"/>
                  </a:moveTo>
                  <a:lnTo>
                    <a:pt x="0" y="79"/>
                  </a:lnTo>
                  <a:cubicBezTo>
                    <a:pt x="0" y="73"/>
                    <a:pt x="0" y="73"/>
                    <a:pt x="0" y="67"/>
                  </a:cubicBezTo>
                  <a:cubicBezTo>
                    <a:pt x="0" y="67"/>
                    <a:pt x="0" y="67"/>
                    <a:pt x="0" y="61"/>
                  </a:cubicBezTo>
                  <a:cubicBezTo>
                    <a:pt x="55" y="19"/>
                    <a:pt x="122" y="0"/>
                    <a:pt x="188" y="0"/>
                  </a:cubicBezTo>
                  <a:cubicBezTo>
                    <a:pt x="261" y="0"/>
                    <a:pt x="334" y="25"/>
                    <a:pt x="388" y="73"/>
                  </a:cubicBezTo>
                  <a:cubicBezTo>
                    <a:pt x="443" y="121"/>
                    <a:pt x="473" y="188"/>
                    <a:pt x="485" y="261"/>
                  </a:cubicBezTo>
                  <a:cubicBezTo>
                    <a:pt x="485" y="267"/>
                    <a:pt x="479" y="267"/>
                    <a:pt x="479" y="267"/>
                  </a:cubicBezTo>
                  <a:cubicBezTo>
                    <a:pt x="479" y="273"/>
                    <a:pt x="473" y="273"/>
                    <a:pt x="473" y="273"/>
                  </a:cubicBezTo>
                  <a:cubicBezTo>
                    <a:pt x="473" y="273"/>
                    <a:pt x="473" y="273"/>
                    <a:pt x="200" y="273"/>
                  </a:cubicBezTo>
                  <a:cubicBezTo>
                    <a:pt x="200" y="273"/>
                    <a:pt x="194" y="273"/>
                    <a:pt x="194" y="267"/>
                  </a:cubicBezTo>
                  <a:close/>
                  <a:moveTo>
                    <a:pt x="158" y="164"/>
                  </a:moveTo>
                  <a:lnTo>
                    <a:pt x="176" y="188"/>
                  </a:lnTo>
                  <a:cubicBezTo>
                    <a:pt x="176" y="188"/>
                    <a:pt x="176" y="188"/>
                    <a:pt x="261" y="55"/>
                  </a:cubicBezTo>
                  <a:cubicBezTo>
                    <a:pt x="255" y="55"/>
                    <a:pt x="243" y="49"/>
                    <a:pt x="237" y="49"/>
                  </a:cubicBezTo>
                  <a:cubicBezTo>
                    <a:pt x="237" y="49"/>
                    <a:pt x="237" y="49"/>
                    <a:pt x="158" y="164"/>
                  </a:cubicBezTo>
                  <a:close/>
                  <a:moveTo>
                    <a:pt x="188" y="43"/>
                  </a:moveTo>
                  <a:cubicBezTo>
                    <a:pt x="176" y="43"/>
                    <a:pt x="170" y="43"/>
                    <a:pt x="164" y="49"/>
                  </a:cubicBezTo>
                  <a:cubicBezTo>
                    <a:pt x="164" y="49"/>
                    <a:pt x="164" y="49"/>
                    <a:pt x="109" y="121"/>
                  </a:cubicBezTo>
                  <a:cubicBezTo>
                    <a:pt x="109" y="121"/>
                    <a:pt x="109" y="121"/>
                    <a:pt x="134" y="140"/>
                  </a:cubicBezTo>
                  <a:cubicBezTo>
                    <a:pt x="134" y="140"/>
                    <a:pt x="134" y="140"/>
                    <a:pt x="194" y="43"/>
                  </a:cubicBezTo>
                  <a:lnTo>
                    <a:pt x="188" y="43"/>
                  </a:lnTo>
                  <a:close/>
                  <a:moveTo>
                    <a:pt x="109" y="55"/>
                  </a:moveTo>
                  <a:cubicBezTo>
                    <a:pt x="103" y="61"/>
                    <a:pt x="103" y="61"/>
                    <a:pt x="103" y="61"/>
                  </a:cubicBezTo>
                  <a:cubicBezTo>
                    <a:pt x="91" y="67"/>
                    <a:pt x="79" y="67"/>
                    <a:pt x="67" y="73"/>
                  </a:cubicBezTo>
                  <a:cubicBezTo>
                    <a:pt x="67" y="73"/>
                    <a:pt x="67" y="73"/>
                    <a:pt x="85" y="91"/>
                  </a:cubicBezTo>
                  <a:cubicBezTo>
                    <a:pt x="85" y="91"/>
                    <a:pt x="85" y="91"/>
                    <a:pt x="109" y="55"/>
                  </a:cubicBezTo>
                  <a:close/>
                  <a:moveTo>
                    <a:pt x="340" y="225"/>
                  </a:moveTo>
                  <a:lnTo>
                    <a:pt x="358" y="225"/>
                  </a:lnTo>
                  <a:cubicBezTo>
                    <a:pt x="358" y="225"/>
                    <a:pt x="358" y="225"/>
                    <a:pt x="400" y="164"/>
                  </a:cubicBezTo>
                  <a:cubicBezTo>
                    <a:pt x="400" y="158"/>
                    <a:pt x="394" y="152"/>
                    <a:pt x="388" y="152"/>
                  </a:cubicBezTo>
                  <a:cubicBezTo>
                    <a:pt x="388" y="152"/>
                    <a:pt x="388" y="152"/>
                    <a:pt x="340" y="225"/>
                  </a:cubicBezTo>
                  <a:close/>
                  <a:moveTo>
                    <a:pt x="406" y="225"/>
                  </a:moveTo>
                  <a:lnTo>
                    <a:pt x="425" y="225"/>
                  </a:lnTo>
                  <a:cubicBezTo>
                    <a:pt x="425" y="218"/>
                    <a:pt x="425" y="212"/>
                    <a:pt x="418" y="200"/>
                  </a:cubicBezTo>
                  <a:cubicBezTo>
                    <a:pt x="418" y="200"/>
                    <a:pt x="418" y="200"/>
                    <a:pt x="406" y="225"/>
                  </a:cubicBezTo>
                  <a:close/>
                  <a:moveTo>
                    <a:pt x="267" y="225"/>
                  </a:moveTo>
                  <a:lnTo>
                    <a:pt x="297" y="225"/>
                  </a:lnTo>
                  <a:cubicBezTo>
                    <a:pt x="297" y="225"/>
                    <a:pt x="297" y="225"/>
                    <a:pt x="364" y="121"/>
                  </a:cubicBezTo>
                  <a:cubicBezTo>
                    <a:pt x="364" y="115"/>
                    <a:pt x="358" y="115"/>
                    <a:pt x="358" y="109"/>
                  </a:cubicBezTo>
                  <a:cubicBezTo>
                    <a:pt x="352" y="109"/>
                    <a:pt x="352" y="103"/>
                    <a:pt x="346" y="103"/>
                  </a:cubicBezTo>
                  <a:cubicBezTo>
                    <a:pt x="346" y="103"/>
                    <a:pt x="346" y="103"/>
                    <a:pt x="267" y="225"/>
                  </a:cubicBezTo>
                  <a:close/>
                  <a:moveTo>
                    <a:pt x="225" y="225"/>
                  </a:moveTo>
                  <a:lnTo>
                    <a:pt x="322" y="85"/>
                  </a:lnTo>
                  <a:cubicBezTo>
                    <a:pt x="310" y="79"/>
                    <a:pt x="303" y="73"/>
                    <a:pt x="297" y="67"/>
                  </a:cubicBezTo>
                  <a:cubicBezTo>
                    <a:pt x="297" y="67"/>
                    <a:pt x="297" y="67"/>
                    <a:pt x="200" y="212"/>
                  </a:cubicBezTo>
                  <a:cubicBezTo>
                    <a:pt x="200" y="212"/>
                    <a:pt x="200" y="212"/>
                    <a:pt x="219" y="225"/>
                  </a:cubicBezTo>
                  <a:cubicBezTo>
                    <a:pt x="219" y="225"/>
                    <a:pt x="219" y="225"/>
                    <a:pt x="225" y="225"/>
                  </a:cubicBezTo>
                  <a:close/>
                </a:path>
              </a:pathLst>
            </a:custGeom>
            <a:solidFill>
              <a:srgbClr val="F1F0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6" name="Freeform 2293"/>
            <p:cNvSpPr>
              <a:spLocks noChangeArrowheads="1"/>
            </p:cNvSpPr>
            <p:nvPr/>
          </p:nvSpPr>
          <p:spPr bwMode="auto">
            <a:xfrm>
              <a:off x="13891985" y="9731554"/>
              <a:ext cx="443488" cy="712529"/>
            </a:xfrm>
            <a:custGeom>
              <a:avLst/>
              <a:gdLst>
                <a:gd name="T0" fmla="*/ 431904 w 268"/>
                <a:gd name="T1" fmla="*/ 310082 h 432"/>
                <a:gd name="T2" fmla="*/ 441833 w 268"/>
                <a:gd name="T3" fmla="*/ 329875 h 432"/>
                <a:gd name="T4" fmla="*/ 211815 w 268"/>
                <a:gd name="T5" fmla="*/ 700983 h 432"/>
                <a:gd name="T6" fmla="*/ 200232 w 268"/>
                <a:gd name="T7" fmla="*/ 700983 h 432"/>
                <a:gd name="T8" fmla="*/ 200232 w 268"/>
                <a:gd name="T9" fmla="*/ 710880 h 432"/>
                <a:gd name="T10" fmla="*/ 190303 w 268"/>
                <a:gd name="T11" fmla="*/ 700983 h 432"/>
                <a:gd name="T12" fmla="*/ 0 w 268"/>
                <a:gd name="T13" fmla="*/ 310082 h 432"/>
                <a:gd name="T14" fmla="*/ 110872 w 268"/>
                <a:gd name="T15" fmla="*/ 9896 h 432"/>
                <a:gd name="T16" fmla="*/ 120801 w 268"/>
                <a:gd name="T17" fmla="*/ 0 h 432"/>
                <a:gd name="T18" fmla="*/ 130730 w 268"/>
                <a:gd name="T19" fmla="*/ 9896 h 432"/>
                <a:gd name="T20" fmla="*/ 431904 w 268"/>
                <a:gd name="T21" fmla="*/ 310082 h 432"/>
                <a:gd name="T22" fmla="*/ 431904 w 268"/>
                <a:gd name="T23" fmla="*/ 310082 h 432"/>
                <a:gd name="T24" fmla="*/ 340890 w 268"/>
                <a:gd name="T25" fmla="*/ 329875 h 432"/>
                <a:gd name="T26" fmla="*/ 130730 w 268"/>
                <a:gd name="T27" fmla="*/ 120404 h 432"/>
                <a:gd name="T28" fmla="*/ 100943 w 268"/>
                <a:gd name="T29" fmla="*/ 169885 h 432"/>
                <a:gd name="T30" fmla="*/ 81085 w 268"/>
                <a:gd name="T31" fmla="*/ 310082 h 432"/>
                <a:gd name="T32" fmla="*/ 120801 w 268"/>
                <a:gd name="T33" fmla="*/ 499760 h 432"/>
                <a:gd name="T34" fmla="*/ 180374 w 268"/>
                <a:gd name="T35" fmla="*/ 590475 h 432"/>
                <a:gd name="T36" fmla="*/ 340890 w 268"/>
                <a:gd name="T37" fmla="*/ 329875 h 432"/>
                <a:gd name="T38" fmla="*/ 340890 w 268"/>
                <a:gd name="T39" fmla="*/ 329875 h 43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68" h="432">
                  <a:moveTo>
                    <a:pt x="261" y="188"/>
                  </a:moveTo>
                  <a:cubicBezTo>
                    <a:pt x="267" y="194"/>
                    <a:pt x="267" y="194"/>
                    <a:pt x="267" y="200"/>
                  </a:cubicBezTo>
                  <a:cubicBezTo>
                    <a:pt x="267" y="200"/>
                    <a:pt x="267" y="200"/>
                    <a:pt x="128" y="425"/>
                  </a:cubicBezTo>
                  <a:lnTo>
                    <a:pt x="121" y="425"/>
                  </a:lnTo>
                  <a:cubicBezTo>
                    <a:pt x="121" y="425"/>
                    <a:pt x="121" y="425"/>
                    <a:pt x="121" y="431"/>
                  </a:cubicBezTo>
                  <a:cubicBezTo>
                    <a:pt x="115" y="431"/>
                    <a:pt x="115" y="425"/>
                    <a:pt x="115" y="425"/>
                  </a:cubicBezTo>
                  <a:cubicBezTo>
                    <a:pt x="43" y="370"/>
                    <a:pt x="0" y="285"/>
                    <a:pt x="0" y="188"/>
                  </a:cubicBezTo>
                  <a:cubicBezTo>
                    <a:pt x="0" y="122"/>
                    <a:pt x="25" y="55"/>
                    <a:pt x="67" y="6"/>
                  </a:cubicBezTo>
                  <a:cubicBezTo>
                    <a:pt x="67" y="0"/>
                    <a:pt x="67" y="0"/>
                    <a:pt x="73" y="0"/>
                  </a:cubicBezTo>
                  <a:cubicBezTo>
                    <a:pt x="73" y="0"/>
                    <a:pt x="79" y="0"/>
                    <a:pt x="79" y="6"/>
                  </a:cubicBezTo>
                  <a:cubicBezTo>
                    <a:pt x="79" y="6"/>
                    <a:pt x="79" y="6"/>
                    <a:pt x="261" y="188"/>
                  </a:cubicBezTo>
                  <a:close/>
                  <a:moveTo>
                    <a:pt x="206" y="200"/>
                  </a:moveTo>
                  <a:lnTo>
                    <a:pt x="79" y="73"/>
                  </a:lnTo>
                  <a:cubicBezTo>
                    <a:pt x="73" y="79"/>
                    <a:pt x="67" y="91"/>
                    <a:pt x="61" y="103"/>
                  </a:cubicBezTo>
                  <a:cubicBezTo>
                    <a:pt x="55" y="134"/>
                    <a:pt x="49" y="164"/>
                    <a:pt x="49" y="188"/>
                  </a:cubicBezTo>
                  <a:cubicBezTo>
                    <a:pt x="49" y="231"/>
                    <a:pt x="55" y="267"/>
                    <a:pt x="73" y="303"/>
                  </a:cubicBezTo>
                  <a:cubicBezTo>
                    <a:pt x="85" y="322"/>
                    <a:pt x="97" y="340"/>
                    <a:pt x="109" y="358"/>
                  </a:cubicBezTo>
                  <a:cubicBezTo>
                    <a:pt x="109" y="358"/>
                    <a:pt x="109" y="358"/>
                    <a:pt x="206" y="200"/>
                  </a:cubicBezTo>
                  <a:close/>
                </a:path>
              </a:pathLst>
            </a:custGeom>
            <a:solidFill>
              <a:srgbClr val="F1F0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7" name="Freeform 2294"/>
            <p:cNvSpPr>
              <a:spLocks noChangeArrowheads="1"/>
            </p:cNvSpPr>
            <p:nvPr/>
          </p:nvSpPr>
          <p:spPr bwMode="auto">
            <a:xfrm>
              <a:off x="14160990" y="10080548"/>
              <a:ext cx="712483" cy="450783"/>
            </a:xfrm>
            <a:custGeom>
              <a:avLst/>
              <a:gdLst>
                <a:gd name="T0" fmla="*/ 690993 w 431"/>
                <a:gd name="T1" fmla="*/ 0 h 274"/>
                <a:gd name="T2" fmla="*/ 700911 w 431"/>
                <a:gd name="T3" fmla="*/ 11516 h 274"/>
                <a:gd name="T4" fmla="*/ 710830 w 431"/>
                <a:gd name="T5" fmla="*/ 21388 h 274"/>
                <a:gd name="T6" fmla="*/ 550480 w 431"/>
                <a:gd name="T7" fmla="*/ 329039 h 274"/>
                <a:gd name="T8" fmla="*/ 219861 w 431"/>
                <a:gd name="T9" fmla="*/ 449138 h 274"/>
                <a:gd name="T10" fmla="*/ 9919 w 431"/>
                <a:gd name="T11" fmla="*/ 409653 h 274"/>
                <a:gd name="T12" fmla="*/ 0 w 431"/>
                <a:gd name="T13" fmla="*/ 399782 h 274"/>
                <a:gd name="T14" fmla="*/ 0 w 431"/>
                <a:gd name="T15" fmla="*/ 389911 h 274"/>
                <a:gd name="T16" fmla="*/ 229780 w 431"/>
                <a:gd name="T17" fmla="*/ 11516 h 274"/>
                <a:gd name="T18" fmla="*/ 249617 w 431"/>
                <a:gd name="T19" fmla="*/ 0 h 274"/>
                <a:gd name="T20" fmla="*/ 690993 w 431"/>
                <a:gd name="T21" fmla="*/ 0 h 274"/>
                <a:gd name="T22" fmla="*/ 690993 w 431"/>
                <a:gd name="T23" fmla="*/ 0 h 27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31" h="274">
                  <a:moveTo>
                    <a:pt x="418" y="0"/>
                  </a:moveTo>
                  <a:cubicBezTo>
                    <a:pt x="418" y="0"/>
                    <a:pt x="424" y="0"/>
                    <a:pt x="424" y="7"/>
                  </a:cubicBezTo>
                  <a:cubicBezTo>
                    <a:pt x="424" y="7"/>
                    <a:pt x="430" y="7"/>
                    <a:pt x="430" y="13"/>
                  </a:cubicBezTo>
                  <a:cubicBezTo>
                    <a:pt x="418" y="85"/>
                    <a:pt x="388" y="152"/>
                    <a:pt x="333" y="200"/>
                  </a:cubicBezTo>
                  <a:cubicBezTo>
                    <a:pt x="279" y="249"/>
                    <a:pt x="206" y="273"/>
                    <a:pt x="133" y="273"/>
                  </a:cubicBezTo>
                  <a:cubicBezTo>
                    <a:pt x="91" y="273"/>
                    <a:pt x="42" y="267"/>
                    <a:pt x="6" y="249"/>
                  </a:cubicBezTo>
                  <a:cubicBezTo>
                    <a:pt x="0" y="249"/>
                    <a:pt x="0" y="243"/>
                    <a:pt x="0" y="243"/>
                  </a:cubicBezTo>
                  <a:cubicBezTo>
                    <a:pt x="0" y="237"/>
                    <a:pt x="0" y="237"/>
                    <a:pt x="0" y="237"/>
                  </a:cubicBezTo>
                  <a:cubicBezTo>
                    <a:pt x="0" y="237"/>
                    <a:pt x="0" y="237"/>
                    <a:pt x="139" y="7"/>
                  </a:cubicBezTo>
                  <a:cubicBezTo>
                    <a:pt x="145" y="0"/>
                    <a:pt x="145" y="0"/>
                    <a:pt x="151" y="0"/>
                  </a:cubicBezTo>
                  <a:cubicBezTo>
                    <a:pt x="151" y="0"/>
                    <a:pt x="151" y="0"/>
                    <a:pt x="418" y="0"/>
                  </a:cubicBezTo>
                </a:path>
              </a:pathLst>
            </a:custGeom>
            <a:solidFill>
              <a:srgbClr val="F1F0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58376" name="TextBox 47"/>
          <p:cNvSpPr txBox="1">
            <a:spLocks noChangeArrowheads="1"/>
          </p:cNvSpPr>
          <p:nvPr/>
        </p:nvSpPr>
        <p:spPr bwMode="auto">
          <a:xfrm>
            <a:off x="9228932" y="2846388"/>
            <a:ext cx="2449513"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a:solidFill>
                  <a:schemeClr val="bg1"/>
                </a:solidFill>
                <a:latin typeface="Source Sans Pro" panose="020B0503030403020204" pitchFamily="34" charset="0"/>
              </a:rPr>
              <a:t>Creativity is the key </a:t>
            </a:r>
            <a:r>
              <a:rPr lang="en-US" altLang="es-MX" sz="1400">
                <a:solidFill>
                  <a:schemeClr val="bg1"/>
                </a:solidFill>
                <a:latin typeface="Calibri Light" panose="020F0302020204030204" pitchFamily="34" charset="0"/>
                <a:cs typeface="Calibri Light" panose="020F0302020204030204" pitchFamily="34" charset="0"/>
              </a:rPr>
              <a:t>to success in this ppt future and primary education.</a:t>
            </a:r>
          </a:p>
        </p:txBody>
      </p:sp>
      <p:sp>
        <p:nvSpPr>
          <p:cNvPr id="58377" name="TextBox 48"/>
          <p:cNvSpPr txBox="1">
            <a:spLocks noChangeArrowheads="1"/>
          </p:cNvSpPr>
          <p:nvPr/>
        </p:nvSpPr>
        <p:spPr bwMode="auto">
          <a:xfrm>
            <a:off x="7699375" y="3858419"/>
            <a:ext cx="24503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a:solidFill>
                  <a:schemeClr val="bg1"/>
                </a:solidFill>
                <a:latin typeface="Source Sans Pro" panose="020B0503030403020204" pitchFamily="34" charset="0"/>
              </a:rPr>
              <a:t>Creativity is the key </a:t>
            </a:r>
            <a:r>
              <a:rPr lang="en-US" altLang="es-MX" sz="1400">
                <a:solidFill>
                  <a:schemeClr val="bg1"/>
                </a:solidFill>
                <a:latin typeface="Calibri Light" panose="020F0302020204030204" pitchFamily="34" charset="0"/>
                <a:cs typeface="Calibri Light" panose="020F0302020204030204" pitchFamily="34" charset="0"/>
              </a:rPr>
              <a:t>to success in this ppt future and primary education.</a:t>
            </a:r>
          </a:p>
        </p:txBody>
      </p:sp>
      <p:sp>
        <p:nvSpPr>
          <p:cNvPr id="58378" name="TextBox 49"/>
          <p:cNvSpPr txBox="1">
            <a:spLocks noChangeArrowheads="1"/>
          </p:cNvSpPr>
          <p:nvPr/>
        </p:nvSpPr>
        <p:spPr bwMode="auto">
          <a:xfrm>
            <a:off x="6610350" y="1812925"/>
            <a:ext cx="24503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Source Sans Pro" panose="020B0503030403020204" pitchFamily="34" charset="0"/>
              </a:rPr>
              <a:t>Creativity is the key </a:t>
            </a:r>
            <a:r>
              <a:rPr lang="en-US" altLang="es-MX" sz="1400" dirty="0">
                <a:solidFill>
                  <a:schemeClr val="bg1"/>
                </a:solidFill>
                <a:latin typeface="Calibri Light" panose="020F0302020204030204" pitchFamily="34" charset="0"/>
                <a:cs typeface="Calibri Light" panose="020F0302020204030204" pitchFamily="34" charset="0"/>
              </a:rPr>
              <a:t>to success in this ppt future and primary education.</a:t>
            </a:r>
          </a:p>
        </p:txBody>
      </p:sp>
      <p:sp>
        <p:nvSpPr>
          <p:cNvPr id="58379" name="TextBox 50"/>
          <p:cNvSpPr txBox="1">
            <a:spLocks noChangeArrowheads="1"/>
          </p:cNvSpPr>
          <p:nvPr/>
        </p:nvSpPr>
        <p:spPr bwMode="auto">
          <a:xfrm>
            <a:off x="5014119" y="2824957"/>
            <a:ext cx="2450306"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a:solidFill>
                  <a:schemeClr val="bg1"/>
                </a:solidFill>
                <a:latin typeface="Source Sans Pro" panose="020B0503030403020204" pitchFamily="34" charset="0"/>
              </a:rPr>
              <a:t>Creativity is the key </a:t>
            </a:r>
            <a:r>
              <a:rPr lang="en-US" altLang="es-MX" sz="1400">
                <a:solidFill>
                  <a:schemeClr val="bg1"/>
                </a:solidFill>
                <a:latin typeface="Calibri Light" panose="020F0302020204030204" pitchFamily="34" charset="0"/>
                <a:cs typeface="Calibri Light" panose="020F0302020204030204" pitchFamily="34" charset="0"/>
              </a:rPr>
              <a:t>to success in this ppt future and primary education.</a:t>
            </a:r>
          </a:p>
        </p:txBody>
      </p:sp>
      <p:sp>
        <p:nvSpPr>
          <p:cNvPr id="54" name="Freeform 115"/>
          <p:cNvSpPr>
            <a:spLocks noChangeArrowheads="1"/>
          </p:cNvSpPr>
          <p:nvPr/>
        </p:nvSpPr>
        <p:spPr bwMode="auto">
          <a:xfrm>
            <a:off x="10191750" y="4066382"/>
            <a:ext cx="442119" cy="406400"/>
          </a:xfrm>
          <a:custGeom>
            <a:avLst/>
            <a:gdLst>
              <a:gd name="T0" fmla="*/ 882947 w 601"/>
              <a:gd name="T1" fmla="*/ 332900 h 552"/>
              <a:gd name="T2" fmla="*/ 882947 w 601"/>
              <a:gd name="T3" fmla="*/ 332900 h 552"/>
              <a:gd name="T4" fmla="*/ 768164 w 601"/>
              <a:gd name="T5" fmla="*/ 447794 h 552"/>
              <a:gd name="T6" fmla="*/ 665154 w 601"/>
              <a:gd name="T7" fmla="*/ 332900 h 552"/>
              <a:gd name="T8" fmla="*/ 665154 w 601"/>
              <a:gd name="T9" fmla="*/ 332900 h 552"/>
              <a:gd name="T10" fmla="*/ 665154 w 601"/>
              <a:gd name="T11" fmla="*/ 332900 h 552"/>
              <a:gd name="T12" fmla="*/ 665154 w 601"/>
              <a:gd name="T13" fmla="*/ 332900 h 552"/>
              <a:gd name="T14" fmla="*/ 550371 w 601"/>
              <a:gd name="T15" fmla="*/ 447794 h 552"/>
              <a:gd name="T16" fmla="*/ 435587 w 601"/>
              <a:gd name="T17" fmla="*/ 332900 h 552"/>
              <a:gd name="T18" fmla="*/ 435587 w 601"/>
              <a:gd name="T19" fmla="*/ 332900 h 552"/>
              <a:gd name="T20" fmla="*/ 435587 w 601"/>
              <a:gd name="T21" fmla="*/ 332900 h 552"/>
              <a:gd name="T22" fmla="*/ 435587 w 601"/>
              <a:gd name="T23" fmla="*/ 332900 h 552"/>
              <a:gd name="T24" fmla="*/ 435587 w 601"/>
              <a:gd name="T25" fmla="*/ 332900 h 552"/>
              <a:gd name="T26" fmla="*/ 332577 w 601"/>
              <a:gd name="T27" fmla="*/ 447794 h 552"/>
              <a:gd name="T28" fmla="*/ 217794 w 601"/>
              <a:gd name="T29" fmla="*/ 332900 h 552"/>
              <a:gd name="T30" fmla="*/ 217794 w 601"/>
              <a:gd name="T31" fmla="*/ 332900 h 552"/>
              <a:gd name="T32" fmla="*/ 217794 w 601"/>
              <a:gd name="T33" fmla="*/ 332900 h 552"/>
              <a:gd name="T34" fmla="*/ 217794 w 601"/>
              <a:gd name="T35" fmla="*/ 332900 h 552"/>
              <a:gd name="T36" fmla="*/ 217794 w 601"/>
              <a:gd name="T37" fmla="*/ 332900 h 552"/>
              <a:gd name="T38" fmla="*/ 103011 w 601"/>
              <a:gd name="T39" fmla="*/ 447794 h 552"/>
              <a:gd name="T40" fmla="*/ 0 w 601"/>
              <a:gd name="T41" fmla="*/ 332900 h 552"/>
              <a:gd name="T42" fmla="*/ 0 w 601"/>
              <a:gd name="T43" fmla="*/ 332900 h 552"/>
              <a:gd name="T44" fmla="*/ 0 w 601"/>
              <a:gd name="T45" fmla="*/ 332900 h 552"/>
              <a:gd name="T46" fmla="*/ 0 w 601"/>
              <a:gd name="T47" fmla="*/ 332900 h 552"/>
              <a:gd name="T48" fmla="*/ 72107 w 601"/>
              <a:gd name="T49" fmla="*/ 123733 h 552"/>
              <a:gd name="T50" fmla="*/ 810840 w 601"/>
              <a:gd name="T51" fmla="*/ 123733 h 552"/>
              <a:gd name="T52" fmla="*/ 882947 w 601"/>
              <a:gd name="T53" fmla="*/ 332900 h 552"/>
              <a:gd name="T54" fmla="*/ 747562 w 601"/>
              <a:gd name="T55" fmla="*/ 82488 h 552"/>
              <a:gd name="T56" fmla="*/ 747562 w 601"/>
              <a:gd name="T57" fmla="*/ 82488 h 552"/>
              <a:gd name="T58" fmla="*/ 133914 w 601"/>
              <a:gd name="T59" fmla="*/ 82488 h 552"/>
              <a:gd name="T60" fmla="*/ 92709 w 601"/>
              <a:gd name="T61" fmla="*/ 41244 h 552"/>
              <a:gd name="T62" fmla="*/ 133914 w 601"/>
              <a:gd name="T63" fmla="*/ 0 h 552"/>
              <a:gd name="T64" fmla="*/ 747562 w 601"/>
              <a:gd name="T65" fmla="*/ 0 h 552"/>
              <a:gd name="T66" fmla="*/ 790238 w 601"/>
              <a:gd name="T67" fmla="*/ 41244 h 552"/>
              <a:gd name="T68" fmla="*/ 747562 w 601"/>
              <a:gd name="T69" fmla="*/ 82488 h 552"/>
              <a:gd name="T70" fmla="*/ 123613 w 601"/>
              <a:gd name="T71" fmla="*/ 489038 h 552"/>
              <a:gd name="T72" fmla="*/ 123613 w 601"/>
              <a:gd name="T73" fmla="*/ 489038 h 552"/>
              <a:gd name="T74" fmla="*/ 123613 w 601"/>
              <a:gd name="T75" fmla="*/ 489038 h 552"/>
              <a:gd name="T76" fmla="*/ 133914 w 601"/>
              <a:gd name="T77" fmla="*/ 489038 h 552"/>
              <a:gd name="T78" fmla="*/ 133914 w 601"/>
              <a:gd name="T79" fmla="*/ 489038 h 552"/>
              <a:gd name="T80" fmla="*/ 144215 w 601"/>
              <a:gd name="T81" fmla="*/ 489038 h 552"/>
              <a:gd name="T82" fmla="*/ 166288 w 601"/>
              <a:gd name="T83" fmla="*/ 478727 h 552"/>
              <a:gd name="T84" fmla="*/ 166288 w 601"/>
              <a:gd name="T85" fmla="*/ 478727 h 552"/>
              <a:gd name="T86" fmla="*/ 166288 w 601"/>
              <a:gd name="T87" fmla="*/ 478727 h 552"/>
              <a:gd name="T88" fmla="*/ 166288 w 601"/>
              <a:gd name="T89" fmla="*/ 686421 h 552"/>
              <a:gd name="T90" fmla="*/ 716659 w 601"/>
              <a:gd name="T91" fmla="*/ 686421 h 552"/>
              <a:gd name="T92" fmla="*/ 716659 w 601"/>
              <a:gd name="T93" fmla="*/ 478727 h 552"/>
              <a:gd name="T94" fmla="*/ 716659 w 601"/>
              <a:gd name="T95" fmla="*/ 478727 h 552"/>
              <a:gd name="T96" fmla="*/ 716659 w 601"/>
              <a:gd name="T97" fmla="*/ 478727 h 552"/>
              <a:gd name="T98" fmla="*/ 737261 w 601"/>
              <a:gd name="T99" fmla="*/ 489038 h 552"/>
              <a:gd name="T100" fmla="*/ 747562 w 601"/>
              <a:gd name="T101" fmla="*/ 489038 h 552"/>
              <a:gd name="T102" fmla="*/ 747562 w 601"/>
              <a:gd name="T103" fmla="*/ 489038 h 552"/>
              <a:gd name="T104" fmla="*/ 757863 w 601"/>
              <a:gd name="T105" fmla="*/ 489038 h 552"/>
              <a:gd name="T106" fmla="*/ 757863 w 601"/>
              <a:gd name="T107" fmla="*/ 489038 h 552"/>
              <a:gd name="T108" fmla="*/ 768164 w 601"/>
              <a:gd name="T109" fmla="*/ 489038 h 552"/>
              <a:gd name="T110" fmla="*/ 800539 w 601"/>
              <a:gd name="T111" fmla="*/ 489038 h 552"/>
              <a:gd name="T112" fmla="*/ 800539 w 601"/>
              <a:gd name="T113" fmla="*/ 770383 h 552"/>
              <a:gd name="T114" fmla="*/ 757863 w 601"/>
              <a:gd name="T115" fmla="*/ 811627 h 552"/>
              <a:gd name="T116" fmla="*/ 123613 w 601"/>
              <a:gd name="T117" fmla="*/ 811627 h 552"/>
              <a:gd name="T118" fmla="*/ 82408 w 601"/>
              <a:gd name="T119" fmla="*/ 770383 h 552"/>
              <a:gd name="T120" fmla="*/ 82408 w 601"/>
              <a:gd name="T121" fmla="*/ 489038 h 552"/>
              <a:gd name="T122" fmla="*/ 103011 w 601"/>
              <a:gd name="T123" fmla="*/ 489038 h 552"/>
              <a:gd name="T124" fmla="*/ 123613 w 601"/>
              <a:gd name="T125" fmla="*/ 489038 h 5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01" h="552">
                <a:moveTo>
                  <a:pt x="600" y="226"/>
                </a:moveTo>
                <a:lnTo>
                  <a:pt x="600" y="226"/>
                </a:lnTo>
                <a:cubicBezTo>
                  <a:pt x="600" y="268"/>
                  <a:pt x="565" y="304"/>
                  <a:pt x="522" y="304"/>
                </a:cubicBezTo>
                <a:cubicBezTo>
                  <a:pt x="480" y="304"/>
                  <a:pt x="452" y="268"/>
                  <a:pt x="452" y="226"/>
                </a:cubicBezTo>
                <a:cubicBezTo>
                  <a:pt x="452" y="268"/>
                  <a:pt x="417" y="304"/>
                  <a:pt x="374" y="304"/>
                </a:cubicBezTo>
                <a:cubicBezTo>
                  <a:pt x="332" y="304"/>
                  <a:pt x="296" y="268"/>
                  <a:pt x="296" y="226"/>
                </a:cubicBezTo>
                <a:cubicBezTo>
                  <a:pt x="296" y="268"/>
                  <a:pt x="268" y="304"/>
                  <a:pt x="226" y="304"/>
                </a:cubicBezTo>
                <a:cubicBezTo>
                  <a:pt x="183" y="304"/>
                  <a:pt x="148" y="268"/>
                  <a:pt x="148" y="226"/>
                </a:cubicBezTo>
                <a:cubicBezTo>
                  <a:pt x="148" y="268"/>
                  <a:pt x="113" y="304"/>
                  <a:pt x="70" y="304"/>
                </a:cubicBezTo>
                <a:cubicBezTo>
                  <a:pt x="28" y="304"/>
                  <a:pt x="0" y="268"/>
                  <a:pt x="0" y="226"/>
                </a:cubicBezTo>
                <a:cubicBezTo>
                  <a:pt x="49" y="84"/>
                  <a:pt x="49" y="84"/>
                  <a:pt x="49" y="84"/>
                </a:cubicBezTo>
                <a:cubicBezTo>
                  <a:pt x="551" y="84"/>
                  <a:pt x="551" y="84"/>
                  <a:pt x="551" y="84"/>
                </a:cubicBezTo>
                <a:cubicBezTo>
                  <a:pt x="600" y="226"/>
                  <a:pt x="600" y="226"/>
                  <a:pt x="600" y="226"/>
                </a:cubicBezTo>
                <a:close/>
                <a:moveTo>
                  <a:pt x="508" y="56"/>
                </a:moveTo>
                <a:lnTo>
                  <a:pt x="508" y="56"/>
                </a:lnTo>
                <a:cubicBezTo>
                  <a:pt x="91" y="56"/>
                  <a:pt x="91" y="56"/>
                  <a:pt x="91" y="56"/>
                </a:cubicBezTo>
                <a:cubicBezTo>
                  <a:pt x="77" y="56"/>
                  <a:pt x="63" y="49"/>
                  <a:pt x="63" y="28"/>
                </a:cubicBezTo>
                <a:cubicBezTo>
                  <a:pt x="63" y="14"/>
                  <a:pt x="77" y="0"/>
                  <a:pt x="91" y="0"/>
                </a:cubicBezTo>
                <a:cubicBezTo>
                  <a:pt x="508" y="0"/>
                  <a:pt x="508" y="0"/>
                  <a:pt x="508" y="0"/>
                </a:cubicBezTo>
                <a:cubicBezTo>
                  <a:pt x="522" y="0"/>
                  <a:pt x="537" y="14"/>
                  <a:pt x="537" y="28"/>
                </a:cubicBezTo>
                <a:cubicBezTo>
                  <a:pt x="537" y="49"/>
                  <a:pt x="522" y="56"/>
                  <a:pt x="508" y="56"/>
                </a:cubicBezTo>
                <a:close/>
                <a:moveTo>
                  <a:pt x="84" y="332"/>
                </a:moveTo>
                <a:lnTo>
                  <a:pt x="84" y="332"/>
                </a:lnTo>
                <a:cubicBezTo>
                  <a:pt x="84" y="332"/>
                  <a:pt x="84" y="332"/>
                  <a:pt x="91" y="332"/>
                </a:cubicBezTo>
                <a:cubicBezTo>
                  <a:pt x="91" y="332"/>
                  <a:pt x="91" y="332"/>
                  <a:pt x="98" y="332"/>
                </a:cubicBezTo>
                <a:cubicBezTo>
                  <a:pt x="98" y="325"/>
                  <a:pt x="106" y="325"/>
                  <a:pt x="113" y="325"/>
                </a:cubicBezTo>
                <a:cubicBezTo>
                  <a:pt x="113" y="466"/>
                  <a:pt x="113" y="466"/>
                  <a:pt x="113" y="466"/>
                </a:cubicBezTo>
                <a:cubicBezTo>
                  <a:pt x="487" y="466"/>
                  <a:pt x="487" y="466"/>
                  <a:pt x="487" y="466"/>
                </a:cubicBezTo>
                <a:cubicBezTo>
                  <a:pt x="487" y="325"/>
                  <a:pt x="487" y="325"/>
                  <a:pt x="487" y="325"/>
                </a:cubicBezTo>
                <a:cubicBezTo>
                  <a:pt x="494" y="325"/>
                  <a:pt x="494" y="325"/>
                  <a:pt x="501" y="332"/>
                </a:cubicBezTo>
                <a:cubicBezTo>
                  <a:pt x="501" y="332"/>
                  <a:pt x="501" y="332"/>
                  <a:pt x="508" y="332"/>
                </a:cubicBezTo>
                <a:lnTo>
                  <a:pt x="515" y="332"/>
                </a:lnTo>
                <a:lnTo>
                  <a:pt x="522" y="332"/>
                </a:lnTo>
                <a:cubicBezTo>
                  <a:pt x="530" y="332"/>
                  <a:pt x="537" y="332"/>
                  <a:pt x="544" y="332"/>
                </a:cubicBezTo>
                <a:cubicBezTo>
                  <a:pt x="544" y="523"/>
                  <a:pt x="544" y="523"/>
                  <a:pt x="544" y="523"/>
                </a:cubicBezTo>
                <a:cubicBezTo>
                  <a:pt x="544" y="537"/>
                  <a:pt x="530" y="551"/>
                  <a:pt x="515" y="551"/>
                </a:cubicBezTo>
                <a:cubicBezTo>
                  <a:pt x="84" y="551"/>
                  <a:pt x="84" y="551"/>
                  <a:pt x="84" y="551"/>
                </a:cubicBezTo>
                <a:cubicBezTo>
                  <a:pt x="63" y="551"/>
                  <a:pt x="56" y="537"/>
                  <a:pt x="56" y="523"/>
                </a:cubicBezTo>
                <a:cubicBezTo>
                  <a:pt x="56" y="332"/>
                  <a:pt x="56" y="332"/>
                  <a:pt x="56" y="332"/>
                </a:cubicBezTo>
                <a:cubicBezTo>
                  <a:pt x="63" y="332"/>
                  <a:pt x="63" y="332"/>
                  <a:pt x="70" y="332"/>
                </a:cubicBezTo>
                <a:cubicBezTo>
                  <a:pt x="77" y="332"/>
                  <a:pt x="77" y="332"/>
                  <a:pt x="84" y="33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58381" name="TextBox 54"/>
          <p:cNvSpPr txBox="1">
            <a:spLocks noChangeArrowheads="1"/>
          </p:cNvSpPr>
          <p:nvPr/>
        </p:nvSpPr>
        <p:spPr bwMode="auto">
          <a:xfrm>
            <a:off x="4972051" y="3881697"/>
            <a:ext cx="2953544"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Source Sans Pro" panose="020B0503030403020204" pitchFamily="34" charset="0"/>
              </a:rPr>
              <a:t>Creativity is the key </a:t>
            </a:r>
            <a:r>
              <a:rPr lang="en-US" altLang="es-MX" sz="1400" dirty="0">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58382" name="TextBox 56"/>
          <p:cNvSpPr txBox="1">
            <a:spLocks noChangeArrowheads="1"/>
          </p:cNvSpPr>
          <p:nvPr/>
        </p:nvSpPr>
        <p:spPr bwMode="auto">
          <a:xfrm>
            <a:off x="8936037" y="1691170"/>
            <a:ext cx="2953544"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Source Sans Pro" panose="020B0503030403020204" pitchFamily="34" charset="0"/>
              </a:rPr>
              <a:t>Creativity is the key </a:t>
            </a:r>
            <a:r>
              <a:rPr lang="en-US" altLang="es-MX" sz="1400" dirty="0">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pic>
        <p:nvPicPr>
          <p:cNvPr id="4" name="Marcador de posición de imagen 3">
            <a:extLst>
              <a:ext uri="{FF2B5EF4-FFF2-40B4-BE49-F238E27FC236}">
                <a16:creationId xmlns:a16="http://schemas.microsoft.com/office/drawing/2014/main" id="{36B71454-3C82-4173-BF71-3A7859F3D59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E65E2394-C755-4BC6-9478-01C79E82E30B}"/>
              </a:ext>
            </a:extLst>
          </p:cNvPr>
          <p:cNvSpPr/>
          <p:nvPr/>
        </p:nvSpPr>
        <p:spPr>
          <a:xfrm>
            <a:off x="0" y="0"/>
            <a:ext cx="4089400" cy="6946900"/>
          </a:xfrm>
          <a:prstGeom prst="rect">
            <a:avLst/>
          </a:prstGeom>
          <a:solidFill>
            <a:srgbClr val="27314A">
              <a:alpha val="7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98D8927F-9605-447D-945B-85933F22F2B6}"/>
              </a:ext>
            </a:extLst>
          </p:cNvPr>
          <p:cNvSpPr txBox="1"/>
          <p:nvPr/>
        </p:nvSpPr>
        <p:spPr>
          <a:xfrm>
            <a:off x="477450" y="2063141"/>
            <a:ext cx="3726249" cy="1754326"/>
          </a:xfrm>
          <a:prstGeom prst="rect">
            <a:avLst/>
          </a:prstGeom>
          <a:noFill/>
        </p:spPr>
        <p:txBody>
          <a:bodyPr wrap="square" rtlCol="0">
            <a:spAutoFit/>
          </a:bodyPr>
          <a:lstStyle/>
          <a:p>
            <a:r>
              <a:rPr lang="en-US" sz="5400" b="1" dirty="0">
                <a:solidFill>
                  <a:srgbClr val="93CB27"/>
                </a:solidFill>
                <a:latin typeface="Oswald" panose="02000303000000000000" pitchFamily="2" charset="0"/>
              </a:rPr>
              <a:t>About the</a:t>
            </a:r>
            <a:endParaRPr lang="en-US" sz="5400" b="1" dirty="0">
              <a:solidFill>
                <a:srgbClr val="93CB27"/>
              </a:solidFill>
              <a:effectLst/>
              <a:latin typeface="Oswald" panose="02000303000000000000" pitchFamily="2" charset="0"/>
            </a:endParaRPr>
          </a:p>
          <a:p>
            <a:r>
              <a:rPr lang="en-US" sz="5400" dirty="0">
                <a:solidFill>
                  <a:schemeClr val="bg1"/>
                </a:solidFill>
                <a:latin typeface="Oswald" panose="02000303000000000000" pitchFamily="2" charset="0"/>
              </a:rPr>
              <a:t>Project</a:t>
            </a:r>
          </a:p>
        </p:txBody>
      </p:sp>
      <p:sp>
        <p:nvSpPr>
          <p:cNvPr id="7" name="Rectángulo 6">
            <a:extLst>
              <a:ext uri="{FF2B5EF4-FFF2-40B4-BE49-F238E27FC236}">
                <a16:creationId xmlns:a16="http://schemas.microsoft.com/office/drawing/2014/main" id="{055A22C4-330E-461D-93AB-05CB36C13116}"/>
              </a:ext>
            </a:extLst>
          </p:cNvPr>
          <p:cNvSpPr/>
          <p:nvPr/>
        </p:nvSpPr>
        <p:spPr>
          <a:xfrm>
            <a:off x="556481" y="3802745"/>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F5B4DC9F-2FBB-4020-90BF-3FAC08ED1AE7}"/>
              </a:ext>
            </a:extLst>
          </p:cNvPr>
          <p:cNvGrpSpPr>
            <a:grpSpLocks noChangeAspect="1"/>
          </p:cNvGrpSpPr>
          <p:nvPr/>
        </p:nvGrpSpPr>
        <p:grpSpPr bwMode="auto">
          <a:xfrm>
            <a:off x="4527553" y="625475"/>
            <a:ext cx="6921500" cy="5349875"/>
            <a:chOff x="2833" y="562"/>
            <a:chExt cx="4360" cy="3370"/>
          </a:xfrm>
        </p:grpSpPr>
        <p:sp>
          <p:nvSpPr>
            <p:cNvPr id="8" name="Rectangle 5">
              <a:extLst>
                <a:ext uri="{FF2B5EF4-FFF2-40B4-BE49-F238E27FC236}">
                  <a16:creationId xmlns:a16="http://schemas.microsoft.com/office/drawing/2014/main" id="{69174A0C-23B5-49BB-9D55-F2634290A8A3}"/>
                </a:ext>
              </a:extLst>
            </p:cNvPr>
            <p:cNvSpPr>
              <a:spLocks noChangeArrowheads="1"/>
            </p:cNvSpPr>
            <p:nvPr/>
          </p:nvSpPr>
          <p:spPr bwMode="auto">
            <a:xfrm>
              <a:off x="2833" y="901"/>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6">
              <a:extLst>
                <a:ext uri="{FF2B5EF4-FFF2-40B4-BE49-F238E27FC236}">
                  <a16:creationId xmlns:a16="http://schemas.microsoft.com/office/drawing/2014/main" id="{07953B71-30ED-40CA-B769-AB1246000F5C}"/>
                </a:ext>
              </a:extLst>
            </p:cNvPr>
            <p:cNvSpPr>
              <a:spLocks noChangeArrowheads="1"/>
            </p:cNvSpPr>
            <p:nvPr/>
          </p:nvSpPr>
          <p:spPr bwMode="auto">
            <a:xfrm>
              <a:off x="2833" y="1572"/>
              <a:ext cx="4360" cy="339"/>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7">
              <a:extLst>
                <a:ext uri="{FF2B5EF4-FFF2-40B4-BE49-F238E27FC236}">
                  <a16:creationId xmlns:a16="http://schemas.microsoft.com/office/drawing/2014/main" id="{B097DA10-88FF-4C39-9360-96375A497D02}"/>
                </a:ext>
              </a:extLst>
            </p:cNvPr>
            <p:cNvSpPr>
              <a:spLocks noChangeArrowheads="1"/>
            </p:cNvSpPr>
            <p:nvPr/>
          </p:nvSpPr>
          <p:spPr bwMode="auto">
            <a:xfrm>
              <a:off x="2833" y="2242"/>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91DD8EAD-5E1D-4AFE-A8A0-40A3A1250843}"/>
                </a:ext>
              </a:extLst>
            </p:cNvPr>
            <p:cNvSpPr>
              <a:spLocks noChangeArrowheads="1"/>
            </p:cNvSpPr>
            <p:nvPr/>
          </p:nvSpPr>
          <p:spPr bwMode="auto">
            <a:xfrm>
              <a:off x="2833" y="1236"/>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9">
              <a:extLst>
                <a:ext uri="{FF2B5EF4-FFF2-40B4-BE49-F238E27FC236}">
                  <a16:creationId xmlns:a16="http://schemas.microsoft.com/office/drawing/2014/main" id="{9BF7E90F-72ED-4FE9-BED3-0CFF3FE0119E}"/>
                </a:ext>
              </a:extLst>
            </p:cNvPr>
            <p:cNvSpPr>
              <a:spLocks noChangeArrowheads="1"/>
            </p:cNvSpPr>
            <p:nvPr/>
          </p:nvSpPr>
          <p:spPr bwMode="auto">
            <a:xfrm>
              <a:off x="2833" y="1907"/>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0">
              <a:extLst>
                <a:ext uri="{FF2B5EF4-FFF2-40B4-BE49-F238E27FC236}">
                  <a16:creationId xmlns:a16="http://schemas.microsoft.com/office/drawing/2014/main" id="{4F2BEC8F-58DF-453A-BBB5-2B303E110702}"/>
                </a:ext>
              </a:extLst>
            </p:cNvPr>
            <p:cNvSpPr>
              <a:spLocks noChangeArrowheads="1"/>
            </p:cNvSpPr>
            <p:nvPr/>
          </p:nvSpPr>
          <p:spPr bwMode="auto">
            <a:xfrm>
              <a:off x="2833" y="2577"/>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1">
              <a:extLst>
                <a:ext uri="{FF2B5EF4-FFF2-40B4-BE49-F238E27FC236}">
                  <a16:creationId xmlns:a16="http://schemas.microsoft.com/office/drawing/2014/main" id="{F4361586-1F57-4318-A54F-60D315EA7D15}"/>
                </a:ext>
              </a:extLst>
            </p:cNvPr>
            <p:cNvSpPr>
              <a:spLocks noChangeArrowheads="1"/>
            </p:cNvSpPr>
            <p:nvPr/>
          </p:nvSpPr>
          <p:spPr bwMode="auto">
            <a:xfrm>
              <a:off x="3925" y="562"/>
              <a:ext cx="1093" cy="341"/>
            </a:xfrm>
            <a:prstGeom prst="rect">
              <a:avLst/>
            </a:prstGeom>
            <a:solidFill>
              <a:srgbClr val="EAA21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2">
              <a:extLst>
                <a:ext uri="{FF2B5EF4-FFF2-40B4-BE49-F238E27FC236}">
                  <a16:creationId xmlns:a16="http://schemas.microsoft.com/office/drawing/2014/main" id="{7A954172-52D8-422F-9DD9-87B999CDFE01}"/>
                </a:ext>
              </a:extLst>
            </p:cNvPr>
            <p:cNvSpPr>
              <a:spLocks/>
            </p:cNvSpPr>
            <p:nvPr/>
          </p:nvSpPr>
          <p:spPr bwMode="auto">
            <a:xfrm>
              <a:off x="4357"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EAA2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3">
              <a:extLst>
                <a:ext uri="{FF2B5EF4-FFF2-40B4-BE49-F238E27FC236}">
                  <a16:creationId xmlns:a16="http://schemas.microsoft.com/office/drawing/2014/main" id="{C53A7D2B-1D1C-49EC-8F8B-F63B03B3FF5D}"/>
                </a:ext>
              </a:extLst>
            </p:cNvPr>
            <p:cNvSpPr>
              <a:spLocks noChangeArrowheads="1"/>
            </p:cNvSpPr>
            <p:nvPr/>
          </p:nvSpPr>
          <p:spPr bwMode="auto">
            <a:xfrm>
              <a:off x="5015" y="562"/>
              <a:ext cx="1095" cy="341"/>
            </a:xfrm>
            <a:prstGeom prst="rect">
              <a:avLst/>
            </a:prstGeom>
            <a:solidFill>
              <a:srgbClr val="89D4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161DFEB5-9F6D-42FF-BDBA-C937BD82930D}"/>
                </a:ext>
              </a:extLst>
            </p:cNvPr>
            <p:cNvSpPr>
              <a:spLocks/>
            </p:cNvSpPr>
            <p:nvPr/>
          </p:nvSpPr>
          <p:spPr bwMode="auto">
            <a:xfrm>
              <a:off x="5448"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5">
              <a:extLst>
                <a:ext uri="{FF2B5EF4-FFF2-40B4-BE49-F238E27FC236}">
                  <a16:creationId xmlns:a16="http://schemas.microsoft.com/office/drawing/2014/main" id="{FA5745E1-C864-4085-8919-FED5ED8CA816}"/>
                </a:ext>
              </a:extLst>
            </p:cNvPr>
            <p:cNvSpPr>
              <a:spLocks noChangeArrowheads="1"/>
            </p:cNvSpPr>
            <p:nvPr/>
          </p:nvSpPr>
          <p:spPr bwMode="auto">
            <a:xfrm>
              <a:off x="6101" y="562"/>
              <a:ext cx="1092" cy="341"/>
            </a:xfrm>
            <a:prstGeom prst="rect">
              <a:avLst/>
            </a:prstGeom>
            <a:solidFill>
              <a:srgbClr val="DF495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50172837-4929-456C-BF65-CF88C6ACF238}"/>
                </a:ext>
              </a:extLst>
            </p:cNvPr>
            <p:cNvSpPr>
              <a:spLocks/>
            </p:cNvSpPr>
            <p:nvPr/>
          </p:nvSpPr>
          <p:spPr bwMode="auto">
            <a:xfrm>
              <a:off x="6532"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17">
              <a:extLst>
                <a:ext uri="{FF2B5EF4-FFF2-40B4-BE49-F238E27FC236}">
                  <a16:creationId xmlns:a16="http://schemas.microsoft.com/office/drawing/2014/main" id="{7A55FA17-A665-4DAE-B4B7-B37008EFE2BB}"/>
                </a:ext>
              </a:extLst>
            </p:cNvPr>
            <p:cNvSpPr>
              <a:spLocks noChangeArrowheads="1"/>
            </p:cNvSpPr>
            <p:nvPr/>
          </p:nvSpPr>
          <p:spPr bwMode="auto">
            <a:xfrm>
              <a:off x="4402" y="1013"/>
              <a:ext cx="139" cy="139"/>
            </a:xfrm>
            <a:prstGeom prst="ellipse">
              <a:avLst/>
            </a:prstGeom>
            <a:solidFill>
              <a:srgbClr val="EAA2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6D24D3D7-8532-4E89-B6B1-5B4F744C50C8}"/>
                </a:ext>
              </a:extLst>
            </p:cNvPr>
            <p:cNvSpPr>
              <a:spLocks/>
            </p:cNvSpPr>
            <p:nvPr/>
          </p:nvSpPr>
          <p:spPr bwMode="auto">
            <a:xfrm>
              <a:off x="4445" y="1061"/>
              <a:ext cx="56" cy="44"/>
            </a:xfrm>
            <a:custGeom>
              <a:avLst/>
              <a:gdLst>
                <a:gd name="T0" fmla="*/ 0 w 56"/>
                <a:gd name="T1" fmla="*/ 26 h 44"/>
                <a:gd name="T2" fmla="*/ 19 w 56"/>
                <a:gd name="T3" fmla="*/ 44 h 44"/>
                <a:gd name="T4" fmla="*/ 56 w 56"/>
                <a:gd name="T5" fmla="*/ 0 h 44"/>
              </a:gdLst>
              <a:ahLst/>
              <a:cxnLst>
                <a:cxn ang="0">
                  <a:pos x="T0" y="T1"/>
                </a:cxn>
                <a:cxn ang="0">
                  <a:pos x="T2" y="T3"/>
                </a:cxn>
                <a:cxn ang="0">
                  <a:pos x="T4" y="T5"/>
                </a:cxn>
              </a:cxnLst>
              <a:rect l="0" t="0" r="r" b="b"/>
              <a:pathLst>
                <a:path w="56" h="44">
                  <a:moveTo>
                    <a:pt x="0" y="26"/>
                  </a:moveTo>
                  <a:lnTo>
                    <a:pt x="19" y="44"/>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Oval 19">
              <a:extLst>
                <a:ext uri="{FF2B5EF4-FFF2-40B4-BE49-F238E27FC236}">
                  <a16:creationId xmlns:a16="http://schemas.microsoft.com/office/drawing/2014/main" id="{8C27A85F-AD8B-4407-B207-FB06B9212EE5}"/>
                </a:ext>
              </a:extLst>
            </p:cNvPr>
            <p:cNvSpPr>
              <a:spLocks noChangeArrowheads="1"/>
            </p:cNvSpPr>
            <p:nvPr/>
          </p:nvSpPr>
          <p:spPr bwMode="auto">
            <a:xfrm>
              <a:off x="4402" y="1679"/>
              <a:ext cx="139" cy="139"/>
            </a:xfrm>
            <a:prstGeom prst="ellipse">
              <a:avLst/>
            </a:prstGeom>
            <a:solidFill>
              <a:srgbClr val="EAA2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0">
              <a:extLst>
                <a:ext uri="{FF2B5EF4-FFF2-40B4-BE49-F238E27FC236}">
                  <a16:creationId xmlns:a16="http://schemas.microsoft.com/office/drawing/2014/main" id="{B9956169-D86D-4093-9DCF-451CA7F6E3A6}"/>
                </a:ext>
              </a:extLst>
            </p:cNvPr>
            <p:cNvSpPr>
              <a:spLocks/>
            </p:cNvSpPr>
            <p:nvPr/>
          </p:nvSpPr>
          <p:spPr bwMode="auto">
            <a:xfrm>
              <a:off x="4445" y="1727"/>
              <a:ext cx="56" cy="45"/>
            </a:xfrm>
            <a:custGeom>
              <a:avLst/>
              <a:gdLst>
                <a:gd name="T0" fmla="*/ 0 w 56"/>
                <a:gd name="T1" fmla="*/ 26 h 45"/>
                <a:gd name="T2" fmla="*/ 19 w 56"/>
                <a:gd name="T3" fmla="*/ 45 h 45"/>
                <a:gd name="T4" fmla="*/ 56 w 56"/>
                <a:gd name="T5" fmla="*/ 0 h 45"/>
              </a:gdLst>
              <a:ahLst/>
              <a:cxnLst>
                <a:cxn ang="0">
                  <a:pos x="T0" y="T1"/>
                </a:cxn>
                <a:cxn ang="0">
                  <a:pos x="T2" y="T3"/>
                </a:cxn>
                <a:cxn ang="0">
                  <a:pos x="T4" y="T5"/>
                </a:cxn>
              </a:cxnLst>
              <a:rect l="0" t="0" r="r" b="b"/>
              <a:pathLst>
                <a:path w="56" h="45">
                  <a:moveTo>
                    <a:pt x="0" y="26"/>
                  </a:moveTo>
                  <a:lnTo>
                    <a:pt x="19" y="45"/>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Oval 21">
              <a:extLst>
                <a:ext uri="{FF2B5EF4-FFF2-40B4-BE49-F238E27FC236}">
                  <a16:creationId xmlns:a16="http://schemas.microsoft.com/office/drawing/2014/main" id="{67E6C95A-6C6B-4012-A40C-456F7A49149E}"/>
                </a:ext>
              </a:extLst>
            </p:cNvPr>
            <p:cNvSpPr>
              <a:spLocks noChangeArrowheads="1"/>
            </p:cNvSpPr>
            <p:nvPr/>
          </p:nvSpPr>
          <p:spPr bwMode="auto">
            <a:xfrm>
              <a:off x="4402" y="2011"/>
              <a:ext cx="139" cy="139"/>
            </a:xfrm>
            <a:prstGeom prst="ellipse">
              <a:avLst/>
            </a:prstGeom>
            <a:solidFill>
              <a:srgbClr val="EAA2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
              <a:extLst>
                <a:ext uri="{FF2B5EF4-FFF2-40B4-BE49-F238E27FC236}">
                  <a16:creationId xmlns:a16="http://schemas.microsoft.com/office/drawing/2014/main" id="{226C3889-5176-4057-9A5B-62612F8AB1C6}"/>
                </a:ext>
              </a:extLst>
            </p:cNvPr>
            <p:cNvSpPr>
              <a:spLocks/>
            </p:cNvSpPr>
            <p:nvPr/>
          </p:nvSpPr>
          <p:spPr bwMode="auto">
            <a:xfrm>
              <a:off x="4445" y="2059"/>
              <a:ext cx="56" cy="46"/>
            </a:xfrm>
            <a:custGeom>
              <a:avLst/>
              <a:gdLst>
                <a:gd name="T0" fmla="*/ 0 w 56"/>
                <a:gd name="T1" fmla="*/ 26 h 46"/>
                <a:gd name="T2" fmla="*/ 19 w 56"/>
                <a:gd name="T3" fmla="*/ 46 h 46"/>
                <a:gd name="T4" fmla="*/ 56 w 56"/>
                <a:gd name="T5" fmla="*/ 0 h 46"/>
              </a:gdLst>
              <a:ahLst/>
              <a:cxnLst>
                <a:cxn ang="0">
                  <a:pos x="T0" y="T1"/>
                </a:cxn>
                <a:cxn ang="0">
                  <a:pos x="T2" y="T3"/>
                </a:cxn>
                <a:cxn ang="0">
                  <a:pos x="T4" y="T5"/>
                </a:cxn>
              </a:cxnLst>
              <a:rect l="0" t="0" r="r" b="b"/>
              <a:pathLst>
                <a:path w="56" h="46">
                  <a:moveTo>
                    <a:pt x="0" y="26"/>
                  </a:moveTo>
                  <a:lnTo>
                    <a:pt x="19" y="46"/>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Oval 23">
              <a:extLst>
                <a:ext uri="{FF2B5EF4-FFF2-40B4-BE49-F238E27FC236}">
                  <a16:creationId xmlns:a16="http://schemas.microsoft.com/office/drawing/2014/main" id="{1D1524E5-5A8D-4AF0-AD78-1CCA047B78E0}"/>
                </a:ext>
              </a:extLst>
            </p:cNvPr>
            <p:cNvSpPr>
              <a:spLocks noChangeArrowheads="1"/>
            </p:cNvSpPr>
            <p:nvPr/>
          </p:nvSpPr>
          <p:spPr bwMode="auto">
            <a:xfrm>
              <a:off x="4402" y="2343"/>
              <a:ext cx="139" cy="139"/>
            </a:xfrm>
            <a:prstGeom prst="ellipse">
              <a:avLst/>
            </a:prstGeom>
            <a:solidFill>
              <a:srgbClr val="EAA2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4">
              <a:extLst>
                <a:ext uri="{FF2B5EF4-FFF2-40B4-BE49-F238E27FC236}">
                  <a16:creationId xmlns:a16="http://schemas.microsoft.com/office/drawing/2014/main" id="{AC357F9B-BCF6-4972-858E-620B0387102D}"/>
                </a:ext>
              </a:extLst>
            </p:cNvPr>
            <p:cNvSpPr>
              <a:spLocks/>
            </p:cNvSpPr>
            <p:nvPr/>
          </p:nvSpPr>
          <p:spPr bwMode="auto">
            <a:xfrm>
              <a:off x="4445" y="2390"/>
              <a:ext cx="56" cy="45"/>
            </a:xfrm>
            <a:custGeom>
              <a:avLst/>
              <a:gdLst>
                <a:gd name="T0" fmla="*/ 0 w 56"/>
                <a:gd name="T1" fmla="*/ 27 h 45"/>
                <a:gd name="T2" fmla="*/ 19 w 56"/>
                <a:gd name="T3" fmla="*/ 45 h 45"/>
                <a:gd name="T4" fmla="*/ 56 w 56"/>
                <a:gd name="T5" fmla="*/ 0 h 45"/>
              </a:gdLst>
              <a:ahLst/>
              <a:cxnLst>
                <a:cxn ang="0">
                  <a:pos x="T0" y="T1"/>
                </a:cxn>
                <a:cxn ang="0">
                  <a:pos x="T2" y="T3"/>
                </a:cxn>
                <a:cxn ang="0">
                  <a:pos x="T4" y="T5"/>
                </a:cxn>
              </a:cxnLst>
              <a:rect l="0" t="0" r="r" b="b"/>
              <a:pathLst>
                <a:path w="56" h="45">
                  <a:moveTo>
                    <a:pt x="0" y="27"/>
                  </a:moveTo>
                  <a:lnTo>
                    <a:pt x="19" y="45"/>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Oval 25">
              <a:extLst>
                <a:ext uri="{FF2B5EF4-FFF2-40B4-BE49-F238E27FC236}">
                  <a16:creationId xmlns:a16="http://schemas.microsoft.com/office/drawing/2014/main" id="{E40DDF13-0E46-4CEC-BB4D-2A2C16F9F618}"/>
                </a:ext>
              </a:extLst>
            </p:cNvPr>
            <p:cNvSpPr>
              <a:spLocks noChangeArrowheads="1"/>
            </p:cNvSpPr>
            <p:nvPr/>
          </p:nvSpPr>
          <p:spPr bwMode="auto">
            <a:xfrm>
              <a:off x="4424" y="1365"/>
              <a:ext cx="96"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Line 26">
              <a:extLst>
                <a:ext uri="{FF2B5EF4-FFF2-40B4-BE49-F238E27FC236}">
                  <a16:creationId xmlns:a16="http://schemas.microsoft.com/office/drawing/2014/main" id="{E931CBDE-99DF-4BAC-94BE-61166F2917F8}"/>
                </a:ext>
              </a:extLst>
            </p:cNvPr>
            <p:cNvSpPr>
              <a:spLocks noChangeShapeType="1"/>
            </p:cNvSpPr>
            <p:nvPr/>
          </p:nvSpPr>
          <p:spPr bwMode="auto">
            <a:xfrm flipV="1">
              <a:off x="4457" y="1398"/>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27">
              <a:extLst>
                <a:ext uri="{FF2B5EF4-FFF2-40B4-BE49-F238E27FC236}">
                  <a16:creationId xmlns:a16="http://schemas.microsoft.com/office/drawing/2014/main" id="{56C8B11B-0458-42FE-AAD2-3062425D2351}"/>
                </a:ext>
              </a:extLst>
            </p:cNvPr>
            <p:cNvSpPr>
              <a:spLocks noChangeShapeType="1"/>
            </p:cNvSpPr>
            <p:nvPr/>
          </p:nvSpPr>
          <p:spPr bwMode="auto">
            <a:xfrm>
              <a:off x="4457" y="1398"/>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Oval 28">
              <a:extLst>
                <a:ext uri="{FF2B5EF4-FFF2-40B4-BE49-F238E27FC236}">
                  <a16:creationId xmlns:a16="http://schemas.microsoft.com/office/drawing/2014/main" id="{D541AA1C-677C-4510-9F62-6D4F800972AF}"/>
                </a:ext>
              </a:extLst>
            </p:cNvPr>
            <p:cNvSpPr>
              <a:spLocks noChangeArrowheads="1"/>
            </p:cNvSpPr>
            <p:nvPr/>
          </p:nvSpPr>
          <p:spPr bwMode="auto">
            <a:xfrm>
              <a:off x="4424" y="2706"/>
              <a:ext cx="96"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Line 29">
              <a:extLst>
                <a:ext uri="{FF2B5EF4-FFF2-40B4-BE49-F238E27FC236}">
                  <a16:creationId xmlns:a16="http://schemas.microsoft.com/office/drawing/2014/main" id="{46234D3B-2A46-4C35-8F51-1AFE23A76293}"/>
                </a:ext>
              </a:extLst>
            </p:cNvPr>
            <p:cNvSpPr>
              <a:spLocks noChangeShapeType="1"/>
            </p:cNvSpPr>
            <p:nvPr/>
          </p:nvSpPr>
          <p:spPr bwMode="auto">
            <a:xfrm flipV="1">
              <a:off x="4457"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30">
              <a:extLst>
                <a:ext uri="{FF2B5EF4-FFF2-40B4-BE49-F238E27FC236}">
                  <a16:creationId xmlns:a16="http://schemas.microsoft.com/office/drawing/2014/main" id="{984EC161-C5A1-44B0-A5F0-B6E9D5B3DF16}"/>
                </a:ext>
              </a:extLst>
            </p:cNvPr>
            <p:cNvSpPr>
              <a:spLocks noChangeShapeType="1"/>
            </p:cNvSpPr>
            <p:nvPr/>
          </p:nvSpPr>
          <p:spPr bwMode="auto">
            <a:xfrm>
              <a:off x="4457"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Oval 31">
              <a:extLst>
                <a:ext uri="{FF2B5EF4-FFF2-40B4-BE49-F238E27FC236}">
                  <a16:creationId xmlns:a16="http://schemas.microsoft.com/office/drawing/2014/main" id="{64879A9C-D0FC-44A2-BB77-122C2582F8A8}"/>
                </a:ext>
              </a:extLst>
            </p:cNvPr>
            <p:cNvSpPr>
              <a:spLocks noChangeArrowheads="1"/>
            </p:cNvSpPr>
            <p:nvPr/>
          </p:nvSpPr>
          <p:spPr bwMode="auto">
            <a:xfrm>
              <a:off x="5491" y="1013"/>
              <a:ext cx="139" cy="139"/>
            </a:xfrm>
            <a:prstGeom prst="ellipse">
              <a:avLst/>
            </a:pr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2">
              <a:extLst>
                <a:ext uri="{FF2B5EF4-FFF2-40B4-BE49-F238E27FC236}">
                  <a16:creationId xmlns:a16="http://schemas.microsoft.com/office/drawing/2014/main" id="{46B8829F-5456-4A2B-A3B8-2C10DC802522}"/>
                </a:ext>
              </a:extLst>
            </p:cNvPr>
            <p:cNvSpPr>
              <a:spLocks/>
            </p:cNvSpPr>
            <p:nvPr/>
          </p:nvSpPr>
          <p:spPr bwMode="auto">
            <a:xfrm>
              <a:off x="5535" y="1061"/>
              <a:ext cx="54" cy="44"/>
            </a:xfrm>
            <a:custGeom>
              <a:avLst/>
              <a:gdLst>
                <a:gd name="T0" fmla="*/ 0 w 54"/>
                <a:gd name="T1" fmla="*/ 26 h 44"/>
                <a:gd name="T2" fmla="*/ 18 w 54"/>
                <a:gd name="T3" fmla="*/ 44 h 44"/>
                <a:gd name="T4" fmla="*/ 54 w 54"/>
                <a:gd name="T5" fmla="*/ 0 h 44"/>
              </a:gdLst>
              <a:ahLst/>
              <a:cxnLst>
                <a:cxn ang="0">
                  <a:pos x="T0" y="T1"/>
                </a:cxn>
                <a:cxn ang="0">
                  <a:pos x="T2" y="T3"/>
                </a:cxn>
                <a:cxn ang="0">
                  <a:pos x="T4" y="T5"/>
                </a:cxn>
              </a:cxnLst>
              <a:rect l="0" t="0" r="r" b="b"/>
              <a:pathLst>
                <a:path w="54" h="44">
                  <a:moveTo>
                    <a:pt x="0" y="26"/>
                  </a:moveTo>
                  <a:lnTo>
                    <a:pt x="18" y="44"/>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Oval 33">
              <a:extLst>
                <a:ext uri="{FF2B5EF4-FFF2-40B4-BE49-F238E27FC236}">
                  <a16:creationId xmlns:a16="http://schemas.microsoft.com/office/drawing/2014/main" id="{57054337-40D9-4628-9B30-1E53084C6C1C}"/>
                </a:ext>
              </a:extLst>
            </p:cNvPr>
            <p:cNvSpPr>
              <a:spLocks noChangeArrowheads="1"/>
            </p:cNvSpPr>
            <p:nvPr/>
          </p:nvSpPr>
          <p:spPr bwMode="auto">
            <a:xfrm>
              <a:off x="5491" y="1679"/>
              <a:ext cx="139" cy="139"/>
            </a:xfrm>
            <a:prstGeom prst="ellipse">
              <a:avLst/>
            </a:pr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4">
              <a:extLst>
                <a:ext uri="{FF2B5EF4-FFF2-40B4-BE49-F238E27FC236}">
                  <a16:creationId xmlns:a16="http://schemas.microsoft.com/office/drawing/2014/main" id="{AC0254A5-26D7-4E8D-A0C2-E4E7DD9B7267}"/>
                </a:ext>
              </a:extLst>
            </p:cNvPr>
            <p:cNvSpPr>
              <a:spLocks/>
            </p:cNvSpPr>
            <p:nvPr/>
          </p:nvSpPr>
          <p:spPr bwMode="auto">
            <a:xfrm>
              <a:off x="5535" y="1727"/>
              <a:ext cx="54" cy="45"/>
            </a:xfrm>
            <a:custGeom>
              <a:avLst/>
              <a:gdLst>
                <a:gd name="T0" fmla="*/ 0 w 54"/>
                <a:gd name="T1" fmla="*/ 26 h 45"/>
                <a:gd name="T2" fmla="*/ 18 w 54"/>
                <a:gd name="T3" fmla="*/ 45 h 45"/>
                <a:gd name="T4" fmla="*/ 54 w 54"/>
                <a:gd name="T5" fmla="*/ 0 h 45"/>
              </a:gdLst>
              <a:ahLst/>
              <a:cxnLst>
                <a:cxn ang="0">
                  <a:pos x="T0" y="T1"/>
                </a:cxn>
                <a:cxn ang="0">
                  <a:pos x="T2" y="T3"/>
                </a:cxn>
                <a:cxn ang="0">
                  <a:pos x="T4" y="T5"/>
                </a:cxn>
              </a:cxnLst>
              <a:rect l="0" t="0" r="r" b="b"/>
              <a:pathLst>
                <a:path w="54" h="45">
                  <a:moveTo>
                    <a:pt x="0" y="26"/>
                  </a:moveTo>
                  <a:lnTo>
                    <a:pt x="18" y="45"/>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Oval 35">
              <a:extLst>
                <a:ext uri="{FF2B5EF4-FFF2-40B4-BE49-F238E27FC236}">
                  <a16:creationId xmlns:a16="http://schemas.microsoft.com/office/drawing/2014/main" id="{D58AFA5D-6ED2-457B-9B0E-ACF965A1DA86}"/>
                </a:ext>
              </a:extLst>
            </p:cNvPr>
            <p:cNvSpPr>
              <a:spLocks noChangeArrowheads="1"/>
            </p:cNvSpPr>
            <p:nvPr/>
          </p:nvSpPr>
          <p:spPr bwMode="auto">
            <a:xfrm>
              <a:off x="5491" y="1347"/>
              <a:ext cx="139" cy="139"/>
            </a:xfrm>
            <a:prstGeom prst="ellipse">
              <a:avLst/>
            </a:pr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6">
              <a:extLst>
                <a:ext uri="{FF2B5EF4-FFF2-40B4-BE49-F238E27FC236}">
                  <a16:creationId xmlns:a16="http://schemas.microsoft.com/office/drawing/2014/main" id="{311CE255-660D-459F-85F2-15831C2E6316}"/>
                </a:ext>
              </a:extLst>
            </p:cNvPr>
            <p:cNvSpPr>
              <a:spLocks/>
            </p:cNvSpPr>
            <p:nvPr/>
          </p:nvSpPr>
          <p:spPr bwMode="auto">
            <a:xfrm>
              <a:off x="5535" y="1393"/>
              <a:ext cx="54" cy="46"/>
            </a:xfrm>
            <a:custGeom>
              <a:avLst/>
              <a:gdLst>
                <a:gd name="T0" fmla="*/ 0 w 54"/>
                <a:gd name="T1" fmla="*/ 26 h 46"/>
                <a:gd name="T2" fmla="*/ 18 w 54"/>
                <a:gd name="T3" fmla="*/ 46 h 46"/>
                <a:gd name="T4" fmla="*/ 54 w 54"/>
                <a:gd name="T5" fmla="*/ 0 h 46"/>
              </a:gdLst>
              <a:ahLst/>
              <a:cxnLst>
                <a:cxn ang="0">
                  <a:pos x="T0" y="T1"/>
                </a:cxn>
                <a:cxn ang="0">
                  <a:pos x="T2" y="T3"/>
                </a:cxn>
                <a:cxn ang="0">
                  <a:pos x="T4" y="T5"/>
                </a:cxn>
              </a:cxnLst>
              <a:rect l="0" t="0" r="r" b="b"/>
              <a:pathLst>
                <a:path w="54" h="46">
                  <a:moveTo>
                    <a:pt x="0" y="26"/>
                  </a:moveTo>
                  <a:lnTo>
                    <a:pt x="18" y="46"/>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Oval 37">
              <a:extLst>
                <a:ext uri="{FF2B5EF4-FFF2-40B4-BE49-F238E27FC236}">
                  <a16:creationId xmlns:a16="http://schemas.microsoft.com/office/drawing/2014/main" id="{5453AD30-4740-49ED-9535-C0432D3383B5}"/>
                </a:ext>
              </a:extLst>
            </p:cNvPr>
            <p:cNvSpPr>
              <a:spLocks noChangeArrowheads="1"/>
            </p:cNvSpPr>
            <p:nvPr/>
          </p:nvSpPr>
          <p:spPr bwMode="auto">
            <a:xfrm>
              <a:off x="5491" y="2011"/>
              <a:ext cx="139" cy="139"/>
            </a:xfrm>
            <a:prstGeom prst="ellipse">
              <a:avLst/>
            </a:pr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8">
              <a:extLst>
                <a:ext uri="{FF2B5EF4-FFF2-40B4-BE49-F238E27FC236}">
                  <a16:creationId xmlns:a16="http://schemas.microsoft.com/office/drawing/2014/main" id="{0212ACED-A71F-4F2E-BCEA-F810D63981CC}"/>
                </a:ext>
              </a:extLst>
            </p:cNvPr>
            <p:cNvSpPr>
              <a:spLocks/>
            </p:cNvSpPr>
            <p:nvPr/>
          </p:nvSpPr>
          <p:spPr bwMode="auto">
            <a:xfrm>
              <a:off x="5535" y="2059"/>
              <a:ext cx="54" cy="46"/>
            </a:xfrm>
            <a:custGeom>
              <a:avLst/>
              <a:gdLst>
                <a:gd name="T0" fmla="*/ 0 w 54"/>
                <a:gd name="T1" fmla="*/ 26 h 46"/>
                <a:gd name="T2" fmla="*/ 18 w 54"/>
                <a:gd name="T3" fmla="*/ 46 h 46"/>
                <a:gd name="T4" fmla="*/ 54 w 54"/>
                <a:gd name="T5" fmla="*/ 0 h 46"/>
              </a:gdLst>
              <a:ahLst/>
              <a:cxnLst>
                <a:cxn ang="0">
                  <a:pos x="T0" y="T1"/>
                </a:cxn>
                <a:cxn ang="0">
                  <a:pos x="T2" y="T3"/>
                </a:cxn>
                <a:cxn ang="0">
                  <a:pos x="T4" y="T5"/>
                </a:cxn>
              </a:cxnLst>
              <a:rect l="0" t="0" r="r" b="b"/>
              <a:pathLst>
                <a:path w="54" h="46">
                  <a:moveTo>
                    <a:pt x="0" y="26"/>
                  </a:moveTo>
                  <a:lnTo>
                    <a:pt x="18" y="46"/>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Oval 39">
              <a:extLst>
                <a:ext uri="{FF2B5EF4-FFF2-40B4-BE49-F238E27FC236}">
                  <a16:creationId xmlns:a16="http://schemas.microsoft.com/office/drawing/2014/main" id="{160DF421-23DE-427D-A756-3B0FB9FD4408}"/>
                </a:ext>
              </a:extLst>
            </p:cNvPr>
            <p:cNvSpPr>
              <a:spLocks noChangeArrowheads="1"/>
            </p:cNvSpPr>
            <p:nvPr/>
          </p:nvSpPr>
          <p:spPr bwMode="auto">
            <a:xfrm>
              <a:off x="5491" y="2343"/>
              <a:ext cx="139" cy="139"/>
            </a:xfrm>
            <a:prstGeom prst="ellipse">
              <a:avLst/>
            </a:prstGeom>
            <a:solidFill>
              <a:srgbClr val="89D4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0">
              <a:extLst>
                <a:ext uri="{FF2B5EF4-FFF2-40B4-BE49-F238E27FC236}">
                  <a16:creationId xmlns:a16="http://schemas.microsoft.com/office/drawing/2014/main" id="{14ECB338-422D-400C-AFE8-D3C6D0EF563B}"/>
                </a:ext>
              </a:extLst>
            </p:cNvPr>
            <p:cNvSpPr>
              <a:spLocks/>
            </p:cNvSpPr>
            <p:nvPr/>
          </p:nvSpPr>
          <p:spPr bwMode="auto">
            <a:xfrm>
              <a:off x="5535" y="2390"/>
              <a:ext cx="54" cy="45"/>
            </a:xfrm>
            <a:custGeom>
              <a:avLst/>
              <a:gdLst>
                <a:gd name="T0" fmla="*/ 0 w 54"/>
                <a:gd name="T1" fmla="*/ 27 h 45"/>
                <a:gd name="T2" fmla="*/ 18 w 54"/>
                <a:gd name="T3" fmla="*/ 45 h 45"/>
                <a:gd name="T4" fmla="*/ 54 w 54"/>
                <a:gd name="T5" fmla="*/ 0 h 45"/>
              </a:gdLst>
              <a:ahLst/>
              <a:cxnLst>
                <a:cxn ang="0">
                  <a:pos x="T0" y="T1"/>
                </a:cxn>
                <a:cxn ang="0">
                  <a:pos x="T2" y="T3"/>
                </a:cxn>
                <a:cxn ang="0">
                  <a:pos x="T4" y="T5"/>
                </a:cxn>
              </a:cxnLst>
              <a:rect l="0" t="0" r="r" b="b"/>
              <a:pathLst>
                <a:path w="54" h="45">
                  <a:moveTo>
                    <a:pt x="0" y="27"/>
                  </a:moveTo>
                  <a:lnTo>
                    <a:pt x="18" y="45"/>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Oval 41">
              <a:extLst>
                <a:ext uri="{FF2B5EF4-FFF2-40B4-BE49-F238E27FC236}">
                  <a16:creationId xmlns:a16="http://schemas.microsoft.com/office/drawing/2014/main" id="{3D535439-747E-42BD-B152-CCC056AFA61B}"/>
                </a:ext>
              </a:extLst>
            </p:cNvPr>
            <p:cNvSpPr>
              <a:spLocks noChangeArrowheads="1"/>
            </p:cNvSpPr>
            <p:nvPr/>
          </p:nvSpPr>
          <p:spPr bwMode="auto">
            <a:xfrm>
              <a:off x="6578" y="1013"/>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2">
              <a:extLst>
                <a:ext uri="{FF2B5EF4-FFF2-40B4-BE49-F238E27FC236}">
                  <a16:creationId xmlns:a16="http://schemas.microsoft.com/office/drawing/2014/main" id="{B9AB0CAD-C668-45D7-B3E8-AE75FFC1B32C}"/>
                </a:ext>
              </a:extLst>
            </p:cNvPr>
            <p:cNvSpPr>
              <a:spLocks/>
            </p:cNvSpPr>
            <p:nvPr/>
          </p:nvSpPr>
          <p:spPr bwMode="auto">
            <a:xfrm>
              <a:off x="6621" y="1061"/>
              <a:ext cx="55" cy="44"/>
            </a:xfrm>
            <a:custGeom>
              <a:avLst/>
              <a:gdLst>
                <a:gd name="T0" fmla="*/ 0 w 55"/>
                <a:gd name="T1" fmla="*/ 26 h 44"/>
                <a:gd name="T2" fmla="*/ 18 w 55"/>
                <a:gd name="T3" fmla="*/ 44 h 44"/>
                <a:gd name="T4" fmla="*/ 55 w 55"/>
                <a:gd name="T5" fmla="*/ 0 h 44"/>
              </a:gdLst>
              <a:ahLst/>
              <a:cxnLst>
                <a:cxn ang="0">
                  <a:pos x="T0" y="T1"/>
                </a:cxn>
                <a:cxn ang="0">
                  <a:pos x="T2" y="T3"/>
                </a:cxn>
                <a:cxn ang="0">
                  <a:pos x="T4" y="T5"/>
                </a:cxn>
              </a:cxnLst>
              <a:rect l="0" t="0" r="r" b="b"/>
              <a:pathLst>
                <a:path w="55" h="44">
                  <a:moveTo>
                    <a:pt x="0" y="26"/>
                  </a:moveTo>
                  <a:lnTo>
                    <a:pt x="18" y="44"/>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Oval 43">
              <a:extLst>
                <a:ext uri="{FF2B5EF4-FFF2-40B4-BE49-F238E27FC236}">
                  <a16:creationId xmlns:a16="http://schemas.microsoft.com/office/drawing/2014/main" id="{1FA77683-7EDF-4E42-9328-1AC7A79BB1D6}"/>
                </a:ext>
              </a:extLst>
            </p:cNvPr>
            <p:cNvSpPr>
              <a:spLocks noChangeArrowheads="1"/>
            </p:cNvSpPr>
            <p:nvPr/>
          </p:nvSpPr>
          <p:spPr bwMode="auto">
            <a:xfrm>
              <a:off x="6578" y="1679"/>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4">
              <a:extLst>
                <a:ext uri="{FF2B5EF4-FFF2-40B4-BE49-F238E27FC236}">
                  <a16:creationId xmlns:a16="http://schemas.microsoft.com/office/drawing/2014/main" id="{2DB43FB5-0948-4DE2-BBE1-057810285E08}"/>
                </a:ext>
              </a:extLst>
            </p:cNvPr>
            <p:cNvSpPr>
              <a:spLocks/>
            </p:cNvSpPr>
            <p:nvPr/>
          </p:nvSpPr>
          <p:spPr bwMode="auto">
            <a:xfrm>
              <a:off x="6621" y="1727"/>
              <a:ext cx="55" cy="45"/>
            </a:xfrm>
            <a:custGeom>
              <a:avLst/>
              <a:gdLst>
                <a:gd name="T0" fmla="*/ 0 w 55"/>
                <a:gd name="T1" fmla="*/ 26 h 45"/>
                <a:gd name="T2" fmla="*/ 18 w 55"/>
                <a:gd name="T3" fmla="*/ 45 h 45"/>
                <a:gd name="T4" fmla="*/ 55 w 55"/>
                <a:gd name="T5" fmla="*/ 0 h 45"/>
              </a:gdLst>
              <a:ahLst/>
              <a:cxnLst>
                <a:cxn ang="0">
                  <a:pos x="T0" y="T1"/>
                </a:cxn>
                <a:cxn ang="0">
                  <a:pos x="T2" y="T3"/>
                </a:cxn>
                <a:cxn ang="0">
                  <a:pos x="T4" y="T5"/>
                </a:cxn>
              </a:cxnLst>
              <a:rect l="0" t="0" r="r" b="b"/>
              <a:pathLst>
                <a:path w="55" h="45">
                  <a:moveTo>
                    <a:pt x="0" y="26"/>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Oval 45">
              <a:extLst>
                <a:ext uri="{FF2B5EF4-FFF2-40B4-BE49-F238E27FC236}">
                  <a16:creationId xmlns:a16="http://schemas.microsoft.com/office/drawing/2014/main" id="{141B43E2-7FD5-476B-89AE-F65B6FA9B1DF}"/>
                </a:ext>
              </a:extLst>
            </p:cNvPr>
            <p:cNvSpPr>
              <a:spLocks noChangeArrowheads="1"/>
            </p:cNvSpPr>
            <p:nvPr/>
          </p:nvSpPr>
          <p:spPr bwMode="auto">
            <a:xfrm>
              <a:off x="6578" y="1347"/>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6">
              <a:extLst>
                <a:ext uri="{FF2B5EF4-FFF2-40B4-BE49-F238E27FC236}">
                  <a16:creationId xmlns:a16="http://schemas.microsoft.com/office/drawing/2014/main" id="{EC2CB68B-060D-4802-8859-BC44155E4265}"/>
                </a:ext>
              </a:extLst>
            </p:cNvPr>
            <p:cNvSpPr>
              <a:spLocks/>
            </p:cNvSpPr>
            <p:nvPr/>
          </p:nvSpPr>
          <p:spPr bwMode="auto">
            <a:xfrm>
              <a:off x="6621" y="1393"/>
              <a:ext cx="55" cy="46"/>
            </a:xfrm>
            <a:custGeom>
              <a:avLst/>
              <a:gdLst>
                <a:gd name="T0" fmla="*/ 0 w 55"/>
                <a:gd name="T1" fmla="*/ 26 h 46"/>
                <a:gd name="T2" fmla="*/ 18 w 55"/>
                <a:gd name="T3" fmla="*/ 46 h 46"/>
                <a:gd name="T4" fmla="*/ 55 w 55"/>
                <a:gd name="T5" fmla="*/ 0 h 46"/>
              </a:gdLst>
              <a:ahLst/>
              <a:cxnLst>
                <a:cxn ang="0">
                  <a:pos x="T0" y="T1"/>
                </a:cxn>
                <a:cxn ang="0">
                  <a:pos x="T2" y="T3"/>
                </a:cxn>
                <a:cxn ang="0">
                  <a:pos x="T4" y="T5"/>
                </a:cxn>
              </a:cxnLst>
              <a:rect l="0" t="0" r="r" b="b"/>
              <a:pathLst>
                <a:path w="55" h="46">
                  <a:moveTo>
                    <a:pt x="0" y="26"/>
                  </a:moveTo>
                  <a:lnTo>
                    <a:pt x="18" y="46"/>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Oval 47">
              <a:extLst>
                <a:ext uri="{FF2B5EF4-FFF2-40B4-BE49-F238E27FC236}">
                  <a16:creationId xmlns:a16="http://schemas.microsoft.com/office/drawing/2014/main" id="{C888BD73-2C91-47A6-867A-4B61F0C1AFB7}"/>
                </a:ext>
              </a:extLst>
            </p:cNvPr>
            <p:cNvSpPr>
              <a:spLocks noChangeArrowheads="1"/>
            </p:cNvSpPr>
            <p:nvPr/>
          </p:nvSpPr>
          <p:spPr bwMode="auto">
            <a:xfrm>
              <a:off x="6578" y="2011"/>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8">
              <a:extLst>
                <a:ext uri="{FF2B5EF4-FFF2-40B4-BE49-F238E27FC236}">
                  <a16:creationId xmlns:a16="http://schemas.microsoft.com/office/drawing/2014/main" id="{8064730A-998A-400D-B4FB-38DD3137394C}"/>
                </a:ext>
              </a:extLst>
            </p:cNvPr>
            <p:cNvSpPr>
              <a:spLocks/>
            </p:cNvSpPr>
            <p:nvPr/>
          </p:nvSpPr>
          <p:spPr bwMode="auto">
            <a:xfrm>
              <a:off x="6621" y="2059"/>
              <a:ext cx="55" cy="46"/>
            </a:xfrm>
            <a:custGeom>
              <a:avLst/>
              <a:gdLst>
                <a:gd name="T0" fmla="*/ 0 w 55"/>
                <a:gd name="T1" fmla="*/ 26 h 46"/>
                <a:gd name="T2" fmla="*/ 18 w 55"/>
                <a:gd name="T3" fmla="*/ 46 h 46"/>
                <a:gd name="T4" fmla="*/ 55 w 55"/>
                <a:gd name="T5" fmla="*/ 0 h 46"/>
              </a:gdLst>
              <a:ahLst/>
              <a:cxnLst>
                <a:cxn ang="0">
                  <a:pos x="T0" y="T1"/>
                </a:cxn>
                <a:cxn ang="0">
                  <a:pos x="T2" y="T3"/>
                </a:cxn>
                <a:cxn ang="0">
                  <a:pos x="T4" y="T5"/>
                </a:cxn>
              </a:cxnLst>
              <a:rect l="0" t="0" r="r" b="b"/>
              <a:pathLst>
                <a:path w="55" h="46">
                  <a:moveTo>
                    <a:pt x="0" y="26"/>
                  </a:moveTo>
                  <a:lnTo>
                    <a:pt x="18" y="46"/>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Oval 49">
              <a:extLst>
                <a:ext uri="{FF2B5EF4-FFF2-40B4-BE49-F238E27FC236}">
                  <a16:creationId xmlns:a16="http://schemas.microsoft.com/office/drawing/2014/main" id="{FBD308F0-1E92-4114-87B4-C61021D91D13}"/>
                </a:ext>
              </a:extLst>
            </p:cNvPr>
            <p:cNvSpPr>
              <a:spLocks noChangeArrowheads="1"/>
            </p:cNvSpPr>
            <p:nvPr/>
          </p:nvSpPr>
          <p:spPr bwMode="auto">
            <a:xfrm>
              <a:off x="6578" y="2343"/>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0">
              <a:extLst>
                <a:ext uri="{FF2B5EF4-FFF2-40B4-BE49-F238E27FC236}">
                  <a16:creationId xmlns:a16="http://schemas.microsoft.com/office/drawing/2014/main" id="{0B027E0A-7CD4-474C-9A78-DBC3BA8CE69E}"/>
                </a:ext>
              </a:extLst>
            </p:cNvPr>
            <p:cNvSpPr>
              <a:spLocks/>
            </p:cNvSpPr>
            <p:nvPr/>
          </p:nvSpPr>
          <p:spPr bwMode="auto">
            <a:xfrm>
              <a:off x="6621" y="2390"/>
              <a:ext cx="55" cy="45"/>
            </a:xfrm>
            <a:custGeom>
              <a:avLst/>
              <a:gdLst>
                <a:gd name="T0" fmla="*/ 0 w 55"/>
                <a:gd name="T1" fmla="*/ 27 h 45"/>
                <a:gd name="T2" fmla="*/ 18 w 55"/>
                <a:gd name="T3" fmla="*/ 45 h 45"/>
                <a:gd name="T4" fmla="*/ 55 w 55"/>
                <a:gd name="T5" fmla="*/ 0 h 45"/>
              </a:gdLst>
              <a:ahLst/>
              <a:cxnLst>
                <a:cxn ang="0">
                  <a:pos x="T0" y="T1"/>
                </a:cxn>
                <a:cxn ang="0">
                  <a:pos x="T2" y="T3"/>
                </a:cxn>
                <a:cxn ang="0">
                  <a:pos x="T4" y="T5"/>
                </a:cxn>
              </a:cxnLst>
              <a:rect l="0" t="0" r="r" b="b"/>
              <a:pathLst>
                <a:path w="55" h="45">
                  <a:moveTo>
                    <a:pt x="0" y="27"/>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Oval 51">
              <a:extLst>
                <a:ext uri="{FF2B5EF4-FFF2-40B4-BE49-F238E27FC236}">
                  <a16:creationId xmlns:a16="http://schemas.microsoft.com/office/drawing/2014/main" id="{10269146-0527-4DBF-B2CB-D0C9642CCD93}"/>
                </a:ext>
              </a:extLst>
            </p:cNvPr>
            <p:cNvSpPr>
              <a:spLocks noChangeArrowheads="1"/>
            </p:cNvSpPr>
            <p:nvPr/>
          </p:nvSpPr>
          <p:spPr bwMode="auto">
            <a:xfrm>
              <a:off x="6578" y="2680"/>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2">
              <a:extLst>
                <a:ext uri="{FF2B5EF4-FFF2-40B4-BE49-F238E27FC236}">
                  <a16:creationId xmlns:a16="http://schemas.microsoft.com/office/drawing/2014/main" id="{49ED4D78-2C02-456C-A79F-7D1C77E076FE}"/>
                </a:ext>
              </a:extLst>
            </p:cNvPr>
            <p:cNvSpPr>
              <a:spLocks/>
            </p:cNvSpPr>
            <p:nvPr/>
          </p:nvSpPr>
          <p:spPr bwMode="auto">
            <a:xfrm>
              <a:off x="6621" y="2728"/>
              <a:ext cx="55" cy="45"/>
            </a:xfrm>
            <a:custGeom>
              <a:avLst/>
              <a:gdLst>
                <a:gd name="T0" fmla="*/ 0 w 55"/>
                <a:gd name="T1" fmla="*/ 26 h 45"/>
                <a:gd name="T2" fmla="*/ 18 w 55"/>
                <a:gd name="T3" fmla="*/ 45 h 45"/>
                <a:gd name="T4" fmla="*/ 55 w 55"/>
                <a:gd name="T5" fmla="*/ 0 h 45"/>
              </a:gdLst>
              <a:ahLst/>
              <a:cxnLst>
                <a:cxn ang="0">
                  <a:pos x="T0" y="T1"/>
                </a:cxn>
                <a:cxn ang="0">
                  <a:pos x="T2" y="T3"/>
                </a:cxn>
                <a:cxn ang="0">
                  <a:pos x="T4" y="T5"/>
                </a:cxn>
              </a:cxnLst>
              <a:rect l="0" t="0" r="r" b="b"/>
              <a:pathLst>
                <a:path w="55" h="45">
                  <a:moveTo>
                    <a:pt x="0" y="26"/>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Oval 53">
              <a:extLst>
                <a:ext uri="{FF2B5EF4-FFF2-40B4-BE49-F238E27FC236}">
                  <a16:creationId xmlns:a16="http://schemas.microsoft.com/office/drawing/2014/main" id="{8EB041F1-5054-4F58-ACFA-E13A2329B1B1}"/>
                </a:ext>
              </a:extLst>
            </p:cNvPr>
            <p:cNvSpPr>
              <a:spLocks noChangeArrowheads="1"/>
            </p:cNvSpPr>
            <p:nvPr/>
          </p:nvSpPr>
          <p:spPr bwMode="auto">
            <a:xfrm>
              <a:off x="5513" y="2706"/>
              <a:ext cx="95"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Line 54">
              <a:extLst>
                <a:ext uri="{FF2B5EF4-FFF2-40B4-BE49-F238E27FC236}">
                  <a16:creationId xmlns:a16="http://schemas.microsoft.com/office/drawing/2014/main" id="{F95FCB3F-1A55-4055-B1DA-D42FD000E838}"/>
                </a:ext>
              </a:extLst>
            </p:cNvPr>
            <p:cNvSpPr>
              <a:spLocks noChangeShapeType="1"/>
            </p:cNvSpPr>
            <p:nvPr/>
          </p:nvSpPr>
          <p:spPr bwMode="auto">
            <a:xfrm flipV="1">
              <a:off x="5545"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55">
              <a:extLst>
                <a:ext uri="{FF2B5EF4-FFF2-40B4-BE49-F238E27FC236}">
                  <a16:creationId xmlns:a16="http://schemas.microsoft.com/office/drawing/2014/main" id="{469B44E5-5A07-4712-A3B5-8BDC8E0B8301}"/>
                </a:ext>
              </a:extLst>
            </p:cNvPr>
            <p:cNvSpPr>
              <a:spLocks noChangeShapeType="1"/>
            </p:cNvSpPr>
            <p:nvPr/>
          </p:nvSpPr>
          <p:spPr bwMode="auto">
            <a:xfrm>
              <a:off x="5545"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56">
              <a:extLst>
                <a:ext uri="{FF2B5EF4-FFF2-40B4-BE49-F238E27FC236}">
                  <a16:creationId xmlns:a16="http://schemas.microsoft.com/office/drawing/2014/main" id="{4EB92D4D-BB80-46D2-89D8-6C4AF1B2E8BC}"/>
                </a:ext>
              </a:extLst>
            </p:cNvPr>
            <p:cNvSpPr>
              <a:spLocks noChangeArrowheads="1"/>
            </p:cNvSpPr>
            <p:nvPr/>
          </p:nvSpPr>
          <p:spPr bwMode="auto">
            <a:xfrm>
              <a:off x="2833" y="3254"/>
              <a:ext cx="4360" cy="339"/>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57">
              <a:extLst>
                <a:ext uri="{FF2B5EF4-FFF2-40B4-BE49-F238E27FC236}">
                  <a16:creationId xmlns:a16="http://schemas.microsoft.com/office/drawing/2014/main" id="{4F50CFFF-7705-454F-977D-14A43F527E5B}"/>
                </a:ext>
              </a:extLst>
            </p:cNvPr>
            <p:cNvSpPr>
              <a:spLocks noChangeArrowheads="1"/>
            </p:cNvSpPr>
            <p:nvPr/>
          </p:nvSpPr>
          <p:spPr bwMode="auto">
            <a:xfrm>
              <a:off x="2833" y="2912"/>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58">
              <a:extLst>
                <a:ext uri="{FF2B5EF4-FFF2-40B4-BE49-F238E27FC236}">
                  <a16:creationId xmlns:a16="http://schemas.microsoft.com/office/drawing/2014/main" id="{24CEEACC-5C13-4D8C-8973-0F48863A9383}"/>
                </a:ext>
              </a:extLst>
            </p:cNvPr>
            <p:cNvSpPr>
              <a:spLocks noChangeArrowheads="1"/>
            </p:cNvSpPr>
            <p:nvPr/>
          </p:nvSpPr>
          <p:spPr bwMode="auto">
            <a:xfrm>
              <a:off x="3924" y="3590"/>
              <a:ext cx="1094" cy="342"/>
            </a:xfrm>
            <a:prstGeom prst="rect">
              <a:avLst/>
            </a:prstGeom>
            <a:solidFill>
              <a:srgbClr val="EAA21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59">
              <a:extLst>
                <a:ext uri="{FF2B5EF4-FFF2-40B4-BE49-F238E27FC236}">
                  <a16:creationId xmlns:a16="http://schemas.microsoft.com/office/drawing/2014/main" id="{510AD421-195D-42C1-A5F0-830DF6119A1A}"/>
                </a:ext>
              </a:extLst>
            </p:cNvPr>
            <p:cNvSpPr>
              <a:spLocks noChangeArrowheads="1"/>
            </p:cNvSpPr>
            <p:nvPr/>
          </p:nvSpPr>
          <p:spPr bwMode="auto">
            <a:xfrm>
              <a:off x="5015" y="3590"/>
              <a:ext cx="1095" cy="342"/>
            </a:xfrm>
            <a:prstGeom prst="rect">
              <a:avLst/>
            </a:prstGeom>
            <a:solidFill>
              <a:srgbClr val="89D4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60">
              <a:extLst>
                <a:ext uri="{FF2B5EF4-FFF2-40B4-BE49-F238E27FC236}">
                  <a16:creationId xmlns:a16="http://schemas.microsoft.com/office/drawing/2014/main" id="{6AF846B7-BE61-4BAE-9239-FE1731DA3554}"/>
                </a:ext>
              </a:extLst>
            </p:cNvPr>
            <p:cNvSpPr>
              <a:spLocks noChangeArrowheads="1"/>
            </p:cNvSpPr>
            <p:nvPr/>
          </p:nvSpPr>
          <p:spPr bwMode="auto">
            <a:xfrm>
              <a:off x="6101" y="3590"/>
              <a:ext cx="1092" cy="342"/>
            </a:xfrm>
            <a:prstGeom prst="rect">
              <a:avLst/>
            </a:prstGeom>
            <a:solidFill>
              <a:srgbClr val="DF495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Oval 61">
              <a:extLst>
                <a:ext uri="{FF2B5EF4-FFF2-40B4-BE49-F238E27FC236}">
                  <a16:creationId xmlns:a16="http://schemas.microsoft.com/office/drawing/2014/main" id="{FEB2B21F-D6A2-4EB8-BA19-F713A61BFB0D}"/>
                </a:ext>
              </a:extLst>
            </p:cNvPr>
            <p:cNvSpPr>
              <a:spLocks noChangeArrowheads="1"/>
            </p:cNvSpPr>
            <p:nvPr/>
          </p:nvSpPr>
          <p:spPr bwMode="auto">
            <a:xfrm>
              <a:off x="4424" y="3041"/>
              <a:ext cx="96" cy="95"/>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Line 62">
              <a:extLst>
                <a:ext uri="{FF2B5EF4-FFF2-40B4-BE49-F238E27FC236}">
                  <a16:creationId xmlns:a16="http://schemas.microsoft.com/office/drawing/2014/main" id="{3DB45E20-39B1-40DE-BB2B-0297E50FCB22}"/>
                </a:ext>
              </a:extLst>
            </p:cNvPr>
            <p:cNvSpPr>
              <a:spLocks noChangeShapeType="1"/>
            </p:cNvSpPr>
            <p:nvPr/>
          </p:nvSpPr>
          <p:spPr bwMode="auto">
            <a:xfrm flipV="1">
              <a:off x="4457"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63">
              <a:extLst>
                <a:ext uri="{FF2B5EF4-FFF2-40B4-BE49-F238E27FC236}">
                  <a16:creationId xmlns:a16="http://schemas.microsoft.com/office/drawing/2014/main" id="{F3E27142-A4C3-44B4-88B0-259DCF452EF2}"/>
                </a:ext>
              </a:extLst>
            </p:cNvPr>
            <p:cNvSpPr>
              <a:spLocks noChangeShapeType="1"/>
            </p:cNvSpPr>
            <p:nvPr/>
          </p:nvSpPr>
          <p:spPr bwMode="auto">
            <a:xfrm>
              <a:off x="4457"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Oval 64">
              <a:extLst>
                <a:ext uri="{FF2B5EF4-FFF2-40B4-BE49-F238E27FC236}">
                  <a16:creationId xmlns:a16="http://schemas.microsoft.com/office/drawing/2014/main" id="{99D46599-CCF8-49B9-8FF0-A380BD04C1B7}"/>
                </a:ext>
              </a:extLst>
            </p:cNvPr>
            <p:cNvSpPr>
              <a:spLocks noChangeArrowheads="1"/>
            </p:cNvSpPr>
            <p:nvPr/>
          </p:nvSpPr>
          <p:spPr bwMode="auto">
            <a:xfrm>
              <a:off x="6578" y="3015"/>
              <a:ext cx="138" cy="139"/>
            </a:xfrm>
            <a:prstGeom prst="ellipse">
              <a:avLst/>
            </a:prstGeom>
            <a:solidFill>
              <a:srgbClr val="DF49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5">
              <a:extLst>
                <a:ext uri="{FF2B5EF4-FFF2-40B4-BE49-F238E27FC236}">
                  <a16:creationId xmlns:a16="http://schemas.microsoft.com/office/drawing/2014/main" id="{823EF622-1393-4581-95ED-6B50AB612D77}"/>
                </a:ext>
              </a:extLst>
            </p:cNvPr>
            <p:cNvSpPr>
              <a:spLocks/>
            </p:cNvSpPr>
            <p:nvPr/>
          </p:nvSpPr>
          <p:spPr bwMode="auto">
            <a:xfrm>
              <a:off x="6621" y="3063"/>
              <a:ext cx="55" cy="44"/>
            </a:xfrm>
            <a:custGeom>
              <a:avLst/>
              <a:gdLst>
                <a:gd name="T0" fmla="*/ 0 w 55"/>
                <a:gd name="T1" fmla="*/ 26 h 44"/>
                <a:gd name="T2" fmla="*/ 18 w 55"/>
                <a:gd name="T3" fmla="*/ 44 h 44"/>
                <a:gd name="T4" fmla="*/ 55 w 55"/>
                <a:gd name="T5" fmla="*/ 0 h 44"/>
              </a:gdLst>
              <a:ahLst/>
              <a:cxnLst>
                <a:cxn ang="0">
                  <a:pos x="T0" y="T1"/>
                </a:cxn>
                <a:cxn ang="0">
                  <a:pos x="T2" y="T3"/>
                </a:cxn>
                <a:cxn ang="0">
                  <a:pos x="T4" y="T5"/>
                </a:cxn>
              </a:cxnLst>
              <a:rect l="0" t="0" r="r" b="b"/>
              <a:pathLst>
                <a:path w="55" h="44">
                  <a:moveTo>
                    <a:pt x="0" y="26"/>
                  </a:moveTo>
                  <a:lnTo>
                    <a:pt x="18" y="44"/>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Oval 66">
              <a:extLst>
                <a:ext uri="{FF2B5EF4-FFF2-40B4-BE49-F238E27FC236}">
                  <a16:creationId xmlns:a16="http://schemas.microsoft.com/office/drawing/2014/main" id="{E95003E0-32DF-4606-B1D3-8F546A7E0183}"/>
                </a:ext>
              </a:extLst>
            </p:cNvPr>
            <p:cNvSpPr>
              <a:spLocks noChangeArrowheads="1"/>
            </p:cNvSpPr>
            <p:nvPr/>
          </p:nvSpPr>
          <p:spPr bwMode="auto">
            <a:xfrm>
              <a:off x="5513" y="3041"/>
              <a:ext cx="95" cy="95"/>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Line 67">
              <a:extLst>
                <a:ext uri="{FF2B5EF4-FFF2-40B4-BE49-F238E27FC236}">
                  <a16:creationId xmlns:a16="http://schemas.microsoft.com/office/drawing/2014/main" id="{83927BA9-FDCE-4405-AD0D-DC44E6D49801}"/>
                </a:ext>
              </a:extLst>
            </p:cNvPr>
            <p:cNvSpPr>
              <a:spLocks noChangeShapeType="1"/>
            </p:cNvSpPr>
            <p:nvPr/>
          </p:nvSpPr>
          <p:spPr bwMode="auto">
            <a:xfrm flipV="1">
              <a:off x="5545"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68">
              <a:extLst>
                <a:ext uri="{FF2B5EF4-FFF2-40B4-BE49-F238E27FC236}">
                  <a16:creationId xmlns:a16="http://schemas.microsoft.com/office/drawing/2014/main" id="{E21F7DD3-2751-4AFC-B31A-136FFCFCFD11}"/>
                </a:ext>
              </a:extLst>
            </p:cNvPr>
            <p:cNvSpPr>
              <a:spLocks noChangeShapeType="1"/>
            </p:cNvSpPr>
            <p:nvPr/>
          </p:nvSpPr>
          <p:spPr bwMode="auto">
            <a:xfrm>
              <a:off x="5545"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69">
              <a:extLst>
                <a:ext uri="{FF2B5EF4-FFF2-40B4-BE49-F238E27FC236}">
                  <a16:creationId xmlns:a16="http://schemas.microsoft.com/office/drawing/2014/main" id="{2F45E986-77A2-4097-82C8-6DF17FE21D6D}"/>
                </a:ext>
              </a:extLst>
            </p:cNvPr>
            <p:cNvSpPr>
              <a:spLocks noChangeShapeType="1"/>
            </p:cNvSpPr>
            <p:nvPr/>
          </p:nvSpPr>
          <p:spPr bwMode="auto">
            <a:xfrm>
              <a:off x="3924"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70">
              <a:extLst>
                <a:ext uri="{FF2B5EF4-FFF2-40B4-BE49-F238E27FC236}">
                  <a16:creationId xmlns:a16="http://schemas.microsoft.com/office/drawing/2014/main" id="{8546508E-6B3E-453E-8844-3D06F3B61A40}"/>
                </a:ext>
              </a:extLst>
            </p:cNvPr>
            <p:cNvSpPr>
              <a:spLocks noChangeShapeType="1"/>
            </p:cNvSpPr>
            <p:nvPr/>
          </p:nvSpPr>
          <p:spPr bwMode="auto">
            <a:xfrm>
              <a:off x="5015"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Line 71">
              <a:extLst>
                <a:ext uri="{FF2B5EF4-FFF2-40B4-BE49-F238E27FC236}">
                  <a16:creationId xmlns:a16="http://schemas.microsoft.com/office/drawing/2014/main" id="{C8F14AEF-C861-4485-ABE7-E20961F9B16A}"/>
                </a:ext>
              </a:extLst>
            </p:cNvPr>
            <p:cNvSpPr>
              <a:spLocks noChangeShapeType="1"/>
            </p:cNvSpPr>
            <p:nvPr/>
          </p:nvSpPr>
          <p:spPr bwMode="auto">
            <a:xfrm>
              <a:off x="6102"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Rectangle 72">
              <a:extLst>
                <a:ext uri="{FF2B5EF4-FFF2-40B4-BE49-F238E27FC236}">
                  <a16:creationId xmlns:a16="http://schemas.microsoft.com/office/drawing/2014/main" id="{844A7414-6176-4D91-B17E-A917C83373BB}"/>
                </a:ext>
              </a:extLst>
            </p:cNvPr>
            <p:cNvSpPr>
              <a:spLocks noChangeArrowheads="1"/>
            </p:cNvSpPr>
            <p:nvPr/>
          </p:nvSpPr>
          <p:spPr bwMode="auto">
            <a:xfrm>
              <a:off x="2833" y="901"/>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73">
              <a:extLst>
                <a:ext uri="{FF2B5EF4-FFF2-40B4-BE49-F238E27FC236}">
                  <a16:creationId xmlns:a16="http://schemas.microsoft.com/office/drawing/2014/main" id="{A2457B0E-E0DD-4936-A528-BC6B277B5091}"/>
                </a:ext>
              </a:extLst>
            </p:cNvPr>
            <p:cNvSpPr>
              <a:spLocks noChangeArrowheads="1"/>
            </p:cNvSpPr>
            <p:nvPr/>
          </p:nvSpPr>
          <p:spPr bwMode="auto">
            <a:xfrm>
              <a:off x="2833" y="1572"/>
              <a:ext cx="4360" cy="339"/>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74">
              <a:extLst>
                <a:ext uri="{FF2B5EF4-FFF2-40B4-BE49-F238E27FC236}">
                  <a16:creationId xmlns:a16="http://schemas.microsoft.com/office/drawing/2014/main" id="{0142A5DB-BFF5-4111-B739-F86BE416CE96}"/>
                </a:ext>
              </a:extLst>
            </p:cNvPr>
            <p:cNvSpPr>
              <a:spLocks noChangeArrowheads="1"/>
            </p:cNvSpPr>
            <p:nvPr/>
          </p:nvSpPr>
          <p:spPr bwMode="auto">
            <a:xfrm>
              <a:off x="2833" y="2242"/>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75">
              <a:extLst>
                <a:ext uri="{FF2B5EF4-FFF2-40B4-BE49-F238E27FC236}">
                  <a16:creationId xmlns:a16="http://schemas.microsoft.com/office/drawing/2014/main" id="{5714CF46-3C26-41D8-9210-25EF8D4CAE51}"/>
                </a:ext>
              </a:extLst>
            </p:cNvPr>
            <p:cNvSpPr>
              <a:spLocks noChangeArrowheads="1"/>
            </p:cNvSpPr>
            <p:nvPr/>
          </p:nvSpPr>
          <p:spPr bwMode="auto">
            <a:xfrm>
              <a:off x="2833" y="1236"/>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76">
              <a:extLst>
                <a:ext uri="{FF2B5EF4-FFF2-40B4-BE49-F238E27FC236}">
                  <a16:creationId xmlns:a16="http://schemas.microsoft.com/office/drawing/2014/main" id="{642D571C-01CF-42AC-8CC5-5C3922DC77FA}"/>
                </a:ext>
              </a:extLst>
            </p:cNvPr>
            <p:cNvSpPr>
              <a:spLocks noChangeArrowheads="1"/>
            </p:cNvSpPr>
            <p:nvPr/>
          </p:nvSpPr>
          <p:spPr bwMode="auto">
            <a:xfrm>
              <a:off x="2833" y="1907"/>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77">
              <a:extLst>
                <a:ext uri="{FF2B5EF4-FFF2-40B4-BE49-F238E27FC236}">
                  <a16:creationId xmlns:a16="http://schemas.microsoft.com/office/drawing/2014/main" id="{CC4F9E1C-C070-4079-A2DC-ACB1ABB0B178}"/>
                </a:ext>
              </a:extLst>
            </p:cNvPr>
            <p:cNvSpPr>
              <a:spLocks noChangeArrowheads="1"/>
            </p:cNvSpPr>
            <p:nvPr/>
          </p:nvSpPr>
          <p:spPr bwMode="auto">
            <a:xfrm>
              <a:off x="2833" y="2577"/>
              <a:ext cx="4360" cy="340"/>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78">
              <a:extLst>
                <a:ext uri="{FF2B5EF4-FFF2-40B4-BE49-F238E27FC236}">
                  <a16:creationId xmlns:a16="http://schemas.microsoft.com/office/drawing/2014/main" id="{9AC8AA8A-B3CD-4033-BC9E-C11BD4125A57}"/>
                </a:ext>
              </a:extLst>
            </p:cNvPr>
            <p:cNvSpPr>
              <a:spLocks noChangeArrowheads="1"/>
            </p:cNvSpPr>
            <p:nvPr/>
          </p:nvSpPr>
          <p:spPr bwMode="auto">
            <a:xfrm>
              <a:off x="3925" y="562"/>
              <a:ext cx="1093" cy="341"/>
            </a:xfrm>
            <a:prstGeom prst="rect">
              <a:avLst/>
            </a:prstGeom>
            <a:solidFill>
              <a:srgbClr val="93CB2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9">
              <a:extLst>
                <a:ext uri="{FF2B5EF4-FFF2-40B4-BE49-F238E27FC236}">
                  <a16:creationId xmlns:a16="http://schemas.microsoft.com/office/drawing/2014/main" id="{A0D07FB5-121A-4187-8719-F4D8E97853C3}"/>
                </a:ext>
              </a:extLst>
            </p:cNvPr>
            <p:cNvSpPr>
              <a:spLocks/>
            </p:cNvSpPr>
            <p:nvPr/>
          </p:nvSpPr>
          <p:spPr bwMode="auto">
            <a:xfrm>
              <a:off x="4357"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80">
              <a:extLst>
                <a:ext uri="{FF2B5EF4-FFF2-40B4-BE49-F238E27FC236}">
                  <a16:creationId xmlns:a16="http://schemas.microsoft.com/office/drawing/2014/main" id="{3625B391-6FEC-4176-872E-D13D6DE9D11E}"/>
                </a:ext>
              </a:extLst>
            </p:cNvPr>
            <p:cNvSpPr>
              <a:spLocks noChangeArrowheads="1"/>
            </p:cNvSpPr>
            <p:nvPr/>
          </p:nvSpPr>
          <p:spPr bwMode="auto">
            <a:xfrm>
              <a:off x="5015" y="562"/>
              <a:ext cx="1095" cy="341"/>
            </a:xfrm>
            <a:prstGeom prst="rect">
              <a:avLst/>
            </a:prstGeom>
            <a:solidFill>
              <a:srgbClr val="27314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81">
              <a:extLst>
                <a:ext uri="{FF2B5EF4-FFF2-40B4-BE49-F238E27FC236}">
                  <a16:creationId xmlns:a16="http://schemas.microsoft.com/office/drawing/2014/main" id="{F26E7136-707E-4721-9D3C-A485D1651B5A}"/>
                </a:ext>
              </a:extLst>
            </p:cNvPr>
            <p:cNvSpPr>
              <a:spLocks/>
            </p:cNvSpPr>
            <p:nvPr/>
          </p:nvSpPr>
          <p:spPr bwMode="auto">
            <a:xfrm>
              <a:off x="5448"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82">
              <a:extLst>
                <a:ext uri="{FF2B5EF4-FFF2-40B4-BE49-F238E27FC236}">
                  <a16:creationId xmlns:a16="http://schemas.microsoft.com/office/drawing/2014/main" id="{8F4EE5E2-7AEE-43EE-BF59-6CEC8C770035}"/>
                </a:ext>
              </a:extLst>
            </p:cNvPr>
            <p:cNvSpPr>
              <a:spLocks noChangeArrowheads="1"/>
            </p:cNvSpPr>
            <p:nvPr/>
          </p:nvSpPr>
          <p:spPr bwMode="auto">
            <a:xfrm>
              <a:off x="6101" y="562"/>
              <a:ext cx="1092" cy="341"/>
            </a:xfrm>
            <a:prstGeom prst="rect">
              <a:avLst/>
            </a:prstGeom>
            <a:solidFill>
              <a:srgbClr val="93CB2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83">
              <a:extLst>
                <a:ext uri="{FF2B5EF4-FFF2-40B4-BE49-F238E27FC236}">
                  <a16:creationId xmlns:a16="http://schemas.microsoft.com/office/drawing/2014/main" id="{8958035E-C66C-4811-80FA-FF9C5D9A6487}"/>
                </a:ext>
              </a:extLst>
            </p:cNvPr>
            <p:cNvSpPr>
              <a:spLocks/>
            </p:cNvSpPr>
            <p:nvPr/>
          </p:nvSpPr>
          <p:spPr bwMode="auto">
            <a:xfrm>
              <a:off x="6532" y="851"/>
              <a:ext cx="224" cy="97"/>
            </a:xfrm>
            <a:custGeom>
              <a:avLst/>
              <a:gdLst>
                <a:gd name="T0" fmla="*/ 224 w 224"/>
                <a:gd name="T1" fmla="*/ 0 h 97"/>
                <a:gd name="T2" fmla="*/ 112 w 224"/>
                <a:gd name="T3" fmla="*/ 97 h 97"/>
                <a:gd name="T4" fmla="*/ 0 w 224"/>
                <a:gd name="T5" fmla="*/ 0 h 97"/>
                <a:gd name="T6" fmla="*/ 224 w 224"/>
                <a:gd name="T7" fmla="*/ 0 h 97"/>
              </a:gdLst>
              <a:ahLst/>
              <a:cxnLst>
                <a:cxn ang="0">
                  <a:pos x="T0" y="T1"/>
                </a:cxn>
                <a:cxn ang="0">
                  <a:pos x="T2" y="T3"/>
                </a:cxn>
                <a:cxn ang="0">
                  <a:pos x="T4" y="T5"/>
                </a:cxn>
                <a:cxn ang="0">
                  <a:pos x="T6" y="T7"/>
                </a:cxn>
              </a:cxnLst>
              <a:rect l="0" t="0" r="r" b="b"/>
              <a:pathLst>
                <a:path w="224" h="97">
                  <a:moveTo>
                    <a:pt x="224" y="0"/>
                  </a:moveTo>
                  <a:lnTo>
                    <a:pt x="112" y="97"/>
                  </a:lnTo>
                  <a:lnTo>
                    <a:pt x="0" y="0"/>
                  </a:lnTo>
                  <a:lnTo>
                    <a:pt x="224"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Oval 84">
              <a:extLst>
                <a:ext uri="{FF2B5EF4-FFF2-40B4-BE49-F238E27FC236}">
                  <a16:creationId xmlns:a16="http://schemas.microsoft.com/office/drawing/2014/main" id="{E53A60A3-EDA1-40D6-89D6-CF3AE035666F}"/>
                </a:ext>
              </a:extLst>
            </p:cNvPr>
            <p:cNvSpPr>
              <a:spLocks noChangeArrowheads="1"/>
            </p:cNvSpPr>
            <p:nvPr/>
          </p:nvSpPr>
          <p:spPr bwMode="auto">
            <a:xfrm>
              <a:off x="4402" y="1013"/>
              <a:ext cx="139"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5">
              <a:extLst>
                <a:ext uri="{FF2B5EF4-FFF2-40B4-BE49-F238E27FC236}">
                  <a16:creationId xmlns:a16="http://schemas.microsoft.com/office/drawing/2014/main" id="{59D1C2F2-6088-4AA3-9066-D47A00E304E9}"/>
                </a:ext>
              </a:extLst>
            </p:cNvPr>
            <p:cNvSpPr>
              <a:spLocks/>
            </p:cNvSpPr>
            <p:nvPr/>
          </p:nvSpPr>
          <p:spPr bwMode="auto">
            <a:xfrm>
              <a:off x="4445" y="1061"/>
              <a:ext cx="56" cy="44"/>
            </a:xfrm>
            <a:custGeom>
              <a:avLst/>
              <a:gdLst>
                <a:gd name="T0" fmla="*/ 0 w 56"/>
                <a:gd name="T1" fmla="*/ 26 h 44"/>
                <a:gd name="T2" fmla="*/ 19 w 56"/>
                <a:gd name="T3" fmla="*/ 44 h 44"/>
                <a:gd name="T4" fmla="*/ 56 w 56"/>
                <a:gd name="T5" fmla="*/ 0 h 44"/>
              </a:gdLst>
              <a:ahLst/>
              <a:cxnLst>
                <a:cxn ang="0">
                  <a:pos x="T0" y="T1"/>
                </a:cxn>
                <a:cxn ang="0">
                  <a:pos x="T2" y="T3"/>
                </a:cxn>
                <a:cxn ang="0">
                  <a:pos x="T4" y="T5"/>
                </a:cxn>
              </a:cxnLst>
              <a:rect l="0" t="0" r="r" b="b"/>
              <a:pathLst>
                <a:path w="56" h="44">
                  <a:moveTo>
                    <a:pt x="0" y="26"/>
                  </a:moveTo>
                  <a:lnTo>
                    <a:pt x="19" y="44"/>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Oval 86">
              <a:extLst>
                <a:ext uri="{FF2B5EF4-FFF2-40B4-BE49-F238E27FC236}">
                  <a16:creationId xmlns:a16="http://schemas.microsoft.com/office/drawing/2014/main" id="{32E262E4-39B9-4A98-B886-2C632D510B77}"/>
                </a:ext>
              </a:extLst>
            </p:cNvPr>
            <p:cNvSpPr>
              <a:spLocks noChangeArrowheads="1"/>
            </p:cNvSpPr>
            <p:nvPr/>
          </p:nvSpPr>
          <p:spPr bwMode="auto">
            <a:xfrm>
              <a:off x="4402" y="1679"/>
              <a:ext cx="139"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87">
              <a:extLst>
                <a:ext uri="{FF2B5EF4-FFF2-40B4-BE49-F238E27FC236}">
                  <a16:creationId xmlns:a16="http://schemas.microsoft.com/office/drawing/2014/main" id="{108F245B-56BF-4BB8-85CF-BED2736FAA95}"/>
                </a:ext>
              </a:extLst>
            </p:cNvPr>
            <p:cNvSpPr>
              <a:spLocks/>
            </p:cNvSpPr>
            <p:nvPr/>
          </p:nvSpPr>
          <p:spPr bwMode="auto">
            <a:xfrm>
              <a:off x="4445" y="1727"/>
              <a:ext cx="56" cy="45"/>
            </a:xfrm>
            <a:custGeom>
              <a:avLst/>
              <a:gdLst>
                <a:gd name="T0" fmla="*/ 0 w 56"/>
                <a:gd name="T1" fmla="*/ 26 h 45"/>
                <a:gd name="T2" fmla="*/ 19 w 56"/>
                <a:gd name="T3" fmla="*/ 45 h 45"/>
                <a:gd name="T4" fmla="*/ 56 w 56"/>
                <a:gd name="T5" fmla="*/ 0 h 45"/>
              </a:gdLst>
              <a:ahLst/>
              <a:cxnLst>
                <a:cxn ang="0">
                  <a:pos x="T0" y="T1"/>
                </a:cxn>
                <a:cxn ang="0">
                  <a:pos x="T2" y="T3"/>
                </a:cxn>
                <a:cxn ang="0">
                  <a:pos x="T4" y="T5"/>
                </a:cxn>
              </a:cxnLst>
              <a:rect l="0" t="0" r="r" b="b"/>
              <a:pathLst>
                <a:path w="56" h="45">
                  <a:moveTo>
                    <a:pt x="0" y="26"/>
                  </a:moveTo>
                  <a:lnTo>
                    <a:pt x="19" y="45"/>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Oval 88">
              <a:extLst>
                <a:ext uri="{FF2B5EF4-FFF2-40B4-BE49-F238E27FC236}">
                  <a16:creationId xmlns:a16="http://schemas.microsoft.com/office/drawing/2014/main" id="{FB2184DA-9F96-4455-93CA-122B91A365A7}"/>
                </a:ext>
              </a:extLst>
            </p:cNvPr>
            <p:cNvSpPr>
              <a:spLocks noChangeArrowheads="1"/>
            </p:cNvSpPr>
            <p:nvPr/>
          </p:nvSpPr>
          <p:spPr bwMode="auto">
            <a:xfrm>
              <a:off x="4402" y="2011"/>
              <a:ext cx="139"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9">
              <a:extLst>
                <a:ext uri="{FF2B5EF4-FFF2-40B4-BE49-F238E27FC236}">
                  <a16:creationId xmlns:a16="http://schemas.microsoft.com/office/drawing/2014/main" id="{A79050E4-6712-4E4F-8C6E-0AF49279E1AE}"/>
                </a:ext>
              </a:extLst>
            </p:cNvPr>
            <p:cNvSpPr>
              <a:spLocks/>
            </p:cNvSpPr>
            <p:nvPr/>
          </p:nvSpPr>
          <p:spPr bwMode="auto">
            <a:xfrm>
              <a:off x="4445" y="2059"/>
              <a:ext cx="56" cy="46"/>
            </a:xfrm>
            <a:custGeom>
              <a:avLst/>
              <a:gdLst>
                <a:gd name="T0" fmla="*/ 0 w 56"/>
                <a:gd name="T1" fmla="*/ 26 h 46"/>
                <a:gd name="T2" fmla="*/ 19 w 56"/>
                <a:gd name="T3" fmla="*/ 46 h 46"/>
                <a:gd name="T4" fmla="*/ 56 w 56"/>
                <a:gd name="T5" fmla="*/ 0 h 46"/>
              </a:gdLst>
              <a:ahLst/>
              <a:cxnLst>
                <a:cxn ang="0">
                  <a:pos x="T0" y="T1"/>
                </a:cxn>
                <a:cxn ang="0">
                  <a:pos x="T2" y="T3"/>
                </a:cxn>
                <a:cxn ang="0">
                  <a:pos x="T4" y="T5"/>
                </a:cxn>
              </a:cxnLst>
              <a:rect l="0" t="0" r="r" b="b"/>
              <a:pathLst>
                <a:path w="56" h="46">
                  <a:moveTo>
                    <a:pt x="0" y="26"/>
                  </a:moveTo>
                  <a:lnTo>
                    <a:pt x="19" y="46"/>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Oval 90">
              <a:extLst>
                <a:ext uri="{FF2B5EF4-FFF2-40B4-BE49-F238E27FC236}">
                  <a16:creationId xmlns:a16="http://schemas.microsoft.com/office/drawing/2014/main" id="{1732424B-0B5D-40DC-B7ED-B9947C6656D2}"/>
                </a:ext>
              </a:extLst>
            </p:cNvPr>
            <p:cNvSpPr>
              <a:spLocks noChangeArrowheads="1"/>
            </p:cNvSpPr>
            <p:nvPr/>
          </p:nvSpPr>
          <p:spPr bwMode="auto">
            <a:xfrm>
              <a:off x="4402" y="2343"/>
              <a:ext cx="139"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91">
              <a:extLst>
                <a:ext uri="{FF2B5EF4-FFF2-40B4-BE49-F238E27FC236}">
                  <a16:creationId xmlns:a16="http://schemas.microsoft.com/office/drawing/2014/main" id="{B160E0BD-66F6-46F3-A5A6-B4B28031879E}"/>
                </a:ext>
              </a:extLst>
            </p:cNvPr>
            <p:cNvSpPr>
              <a:spLocks/>
            </p:cNvSpPr>
            <p:nvPr/>
          </p:nvSpPr>
          <p:spPr bwMode="auto">
            <a:xfrm>
              <a:off x="4445" y="2390"/>
              <a:ext cx="56" cy="45"/>
            </a:xfrm>
            <a:custGeom>
              <a:avLst/>
              <a:gdLst>
                <a:gd name="T0" fmla="*/ 0 w 56"/>
                <a:gd name="T1" fmla="*/ 27 h 45"/>
                <a:gd name="T2" fmla="*/ 19 w 56"/>
                <a:gd name="T3" fmla="*/ 45 h 45"/>
                <a:gd name="T4" fmla="*/ 56 w 56"/>
                <a:gd name="T5" fmla="*/ 0 h 45"/>
              </a:gdLst>
              <a:ahLst/>
              <a:cxnLst>
                <a:cxn ang="0">
                  <a:pos x="T0" y="T1"/>
                </a:cxn>
                <a:cxn ang="0">
                  <a:pos x="T2" y="T3"/>
                </a:cxn>
                <a:cxn ang="0">
                  <a:pos x="T4" y="T5"/>
                </a:cxn>
              </a:cxnLst>
              <a:rect l="0" t="0" r="r" b="b"/>
              <a:pathLst>
                <a:path w="56" h="45">
                  <a:moveTo>
                    <a:pt x="0" y="27"/>
                  </a:moveTo>
                  <a:lnTo>
                    <a:pt x="19" y="45"/>
                  </a:lnTo>
                  <a:lnTo>
                    <a:pt x="56"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Oval 92">
              <a:extLst>
                <a:ext uri="{FF2B5EF4-FFF2-40B4-BE49-F238E27FC236}">
                  <a16:creationId xmlns:a16="http://schemas.microsoft.com/office/drawing/2014/main" id="{638D9197-3A5F-43C5-A740-7D65DAB76FD6}"/>
                </a:ext>
              </a:extLst>
            </p:cNvPr>
            <p:cNvSpPr>
              <a:spLocks noChangeArrowheads="1"/>
            </p:cNvSpPr>
            <p:nvPr/>
          </p:nvSpPr>
          <p:spPr bwMode="auto">
            <a:xfrm>
              <a:off x="4424" y="1365"/>
              <a:ext cx="96"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Line 93">
              <a:extLst>
                <a:ext uri="{FF2B5EF4-FFF2-40B4-BE49-F238E27FC236}">
                  <a16:creationId xmlns:a16="http://schemas.microsoft.com/office/drawing/2014/main" id="{3CA4B64E-CA11-4FFF-94DF-7579520A74BE}"/>
                </a:ext>
              </a:extLst>
            </p:cNvPr>
            <p:cNvSpPr>
              <a:spLocks noChangeShapeType="1"/>
            </p:cNvSpPr>
            <p:nvPr/>
          </p:nvSpPr>
          <p:spPr bwMode="auto">
            <a:xfrm flipV="1">
              <a:off x="4457" y="1398"/>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94">
              <a:extLst>
                <a:ext uri="{FF2B5EF4-FFF2-40B4-BE49-F238E27FC236}">
                  <a16:creationId xmlns:a16="http://schemas.microsoft.com/office/drawing/2014/main" id="{0837DF30-C5EE-4BBA-91F1-69344323098C}"/>
                </a:ext>
              </a:extLst>
            </p:cNvPr>
            <p:cNvSpPr>
              <a:spLocks noChangeShapeType="1"/>
            </p:cNvSpPr>
            <p:nvPr/>
          </p:nvSpPr>
          <p:spPr bwMode="auto">
            <a:xfrm>
              <a:off x="4457" y="1398"/>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Oval 95">
              <a:extLst>
                <a:ext uri="{FF2B5EF4-FFF2-40B4-BE49-F238E27FC236}">
                  <a16:creationId xmlns:a16="http://schemas.microsoft.com/office/drawing/2014/main" id="{B2C9F9E5-1AEA-46D4-98BF-9B12321D66B9}"/>
                </a:ext>
              </a:extLst>
            </p:cNvPr>
            <p:cNvSpPr>
              <a:spLocks noChangeArrowheads="1"/>
            </p:cNvSpPr>
            <p:nvPr/>
          </p:nvSpPr>
          <p:spPr bwMode="auto">
            <a:xfrm>
              <a:off x="4424" y="2706"/>
              <a:ext cx="96"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Line 96">
              <a:extLst>
                <a:ext uri="{FF2B5EF4-FFF2-40B4-BE49-F238E27FC236}">
                  <a16:creationId xmlns:a16="http://schemas.microsoft.com/office/drawing/2014/main" id="{FA897A87-06CB-442E-B909-73D18840ABDC}"/>
                </a:ext>
              </a:extLst>
            </p:cNvPr>
            <p:cNvSpPr>
              <a:spLocks noChangeShapeType="1"/>
            </p:cNvSpPr>
            <p:nvPr/>
          </p:nvSpPr>
          <p:spPr bwMode="auto">
            <a:xfrm flipV="1">
              <a:off x="4457"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97">
              <a:extLst>
                <a:ext uri="{FF2B5EF4-FFF2-40B4-BE49-F238E27FC236}">
                  <a16:creationId xmlns:a16="http://schemas.microsoft.com/office/drawing/2014/main" id="{BB6E2683-AEAE-47D3-BE6A-4FF37CAC3F4B}"/>
                </a:ext>
              </a:extLst>
            </p:cNvPr>
            <p:cNvSpPr>
              <a:spLocks noChangeShapeType="1"/>
            </p:cNvSpPr>
            <p:nvPr/>
          </p:nvSpPr>
          <p:spPr bwMode="auto">
            <a:xfrm>
              <a:off x="4457"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Oval 98">
              <a:extLst>
                <a:ext uri="{FF2B5EF4-FFF2-40B4-BE49-F238E27FC236}">
                  <a16:creationId xmlns:a16="http://schemas.microsoft.com/office/drawing/2014/main" id="{B73CEE16-973B-45A1-BDF9-0A14AC536F11}"/>
                </a:ext>
              </a:extLst>
            </p:cNvPr>
            <p:cNvSpPr>
              <a:spLocks noChangeArrowheads="1"/>
            </p:cNvSpPr>
            <p:nvPr/>
          </p:nvSpPr>
          <p:spPr bwMode="auto">
            <a:xfrm>
              <a:off x="5491" y="1013"/>
              <a:ext cx="139" cy="13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99">
              <a:extLst>
                <a:ext uri="{FF2B5EF4-FFF2-40B4-BE49-F238E27FC236}">
                  <a16:creationId xmlns:a16="http://schemas.microsoft.com/office/drawing/2014/main" id="{63348750-66A9-419B-AAB4-2C1C121A55D1}"/>
                </a:ext>
              </a:extLst>
            </p:cNvPr>
            <p:cNvSpPr>
              <a:spLocks/>
            </p:cNvSpPr>
            <p:nvPr/>
          </p:nvSpPr>
          <p:spPr bwMode="auto">
            <a:xfrm>
              <a:off x="5535" y="1061"/>
              <a:ext cx="54" cy="44"/>
            </a:xfrm>
            <a:custGeom>
              <a:avLst/>
              <a:gdLst>
                <a:gd name="T0" fmla="*/ 0 w 54"/>
                <a:gd name="T1" fmla="*/ 26 h 44"/>
                <a:gd name="T2" fmla="*/ 18 w 54"/>
                <a:gd name="T3" fmla="*/ 44 h 44"/>
                <a:gd name="T4" fmla="*/ 54 w 54"/>
                <a:gd name="T5" fmla="*/ 0 h 44"/>
              </a:gdLst>
              <a:ahLst/>
              <a:cxnLst>
                <a:cxn ang="0">
                  <a:pos x="T0" y="T1"/>
                </a:cxn>
                <a:cxn ang="0">
                  <a:pos x="T2" y="T3"/>
                </a:cxn>
                <a:cxn ang="0">
                  <a:pos x="T4" y="T5"/>
                </a:cxn>
              </a:cxnLst>
              <a:rect l="0" t="0" r="r" b="b"/>
              <a:pathLst>
                <a:path w="54" h="44">
                  <a:moveTo>
                    <a:pt x="0" y="26"/>
                  </a:moveTo>
                  <a:lnTo>
                    <a:pt x="18" y="44"/>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Oval 100">
              <a:extLst>
                <a:ext uri="{FF2B5EF4-FFF2-40B4-BE49-F238E27FC236}">
                  <a16:creationId xmlns:a16="http://schemas.microsoft.com/office/drawing/2014/main" id="{9ED5BC68-1192-419A-B733-BC1EF21B5C3E}"/>
                </a:ext>
              </a:extLst>
            </p:cNvPr>
            <p:cNvSpPr>
              <a:spLocks noChangeArrowheads="1"/>
            </p:cNvSpPr>
            <p:nvPr/>
          </p:nvSpPr>
          <p:spPr bwMode="auto">
            <a:xfrm>
              <a:off x="5491" y="1679"/>
              <a:ext cx="139" cy="13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01">
              <a:extLst>
                <a:ext uri="{FF2B5EF4-FFF2-40B4-BE49-F238E27FC236}">
                  <a16:creationId xmlns:a16="http://schemas.microsoft.com/office/drawing/2014/main" id="{2C298654-211D-4360-894E-2002FFBC7E12}"/>
                </a:ext>
              </a:extLst>
            </p:cNvPr>
            <p:cNvSpPr>
              <a:spLocks/>
            </p:cNvSpPr>
            <p:nvPr/>
          </p:nvSpPr>
          <p:spPr bwMode="auto">
            <a:xfrm>
              <a:off x="5535" y="1727"/>
              <a:ext cx="54" cy="45"/>
            </a:xfrm>
            <a:custGeom>
              <a:avLst/>
              <a:gdLst>
                <a:gd name="T0" fmla="*/ 0 w 54"/>
                <a:gd name="T1" fmla="*/ 26 h 45"/>
                <a:gd name="T2" fmla="*/ 18 w 54"/>
                <a:gd name="T3" fmla="*/ 45 h 45"/>
                <a:gd name="T4" fmla="*/ 54 w 54"/>
                <a:gd name="T5" fmla="*/ 0 h 45"/>
              </a:gdLst>
              <a:ahLst/>
              <a:cxnLst>
                <a:cxn ang="0">
                  <a:pos x="T0" y="T1"/>
                </a:cxn>
                <a:cxn ang="0">
                  <a:pos x="T2" y="T3"/>
                </a:cxn>
                <a:cxn ang="0">
                  <a:pos x="T4" y="T5"/>
                </a:cxn>
              </a:cxnLst>
              <a:rect l="0" t="0" r="r" b="b"/>
              <a:pathLst>
                <a:path w="54" h="45">
                  <a:moveTo>
                    <a:pt x="0" y="26"/>
                  </a:moveTo>
                  <a:lnTo>
                    <a:pt x="18" y="45"/>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Oval 102">
              <a:extLst>
                <a:ext uri="{FF2B5EF4-FFF2-40B4-BE49-F238E27FC236}">
                  <a16:creationId xmlns:a16="http://schemas.microsoft.com/office/drawing/2014/main" id="{E09B9BC4-6FB2-43BE-851B-659140F606F8}"/>
                </a:ext>
              </a:extLst>
            </p:cNvPr>
            <p:cNvSpPr>
              <a:spLocks noChangeArrowheads="1"/>
            </p:cNvSpPr>
            <p:nvPr/>
          </p:nvSpPr>
          <p:spPr bwMode="auto">
            <a:xfrm>
              <a:off x="5491" y="1347"/>
              <a:ext cx="139" cy="13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03">
              <a:extLst>
                <a:ext uri="{FF2B5EF4-FFF2-40B4-BE49-F238E27FC236}">
                  <a16:creationId xmlns:a16="http://schemas.microsoft.com/office/drawing/2014/main" id="{49C72B5E-572C-4105-ABF7-29B6A50E4FC8}"/>
                </a:ext>
              </a:extLst>
            </p:cNvPr>
            <p:cNvSpPr>
              <a:spLocks/>
            </p:cNvSpPr>
            <p:nvPr/>
          </p:nvSpPr>
          <p:spPr bwMode="auto">
            <a:xfrm>
              <a:off x="5535" y="1393"/>
              <a:ext cx="54" cy="46"/>
            </a:xfrm>
            <a:custGeom>
              <a:avLst/>
              <a:gdLst>
                <a:gd name="T0" fmla="*/ 0 w 54"/>
                <a:gd name="T1" fmla="*/ 26 h 46"/>
                <a:gd name="T2" fmla="*/ 18 w 54"/>
                <a:gd name="T3" fmla="*/ 46 h 46"/>
                <a:gd name="T4" fmla="*/ 54 w 54"/>
                <a:gd name="T5" fmla="*/ 0 h 46"/>
              </a:gdLst>
              <a:ahLst/>
              <a:cxnLst>
                <a:cxn ang="0">
                  <a:pos x="T0" y="T1"/>
                </a:cxn>
                <a:cxn ang="0">
                  <a:pos x="T2" y="T3"/>
                </a:cxn>
                <a:cxn ang="0">
                  <a:pos x="T4" y="T5"/>
                </a:cxn>
              </a:cxnLst>
              <a:rect l="0" t="0" r="r" b="b"/>
              <a:pathLst>
                <a:path w="54" h="46">
                  <a:moveTo>
                    <a:pt x="0" y="26"/>
                  </a:moveTo>
                  <a:lnTo>
                    <a:pt x="18" y="46"/>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Oval 104">
              <a:extLst>
                <a:ext uri="{FF2B5EF4-FFF2-40B4-BE49-F238E27FC236}">
                  <a16:creationId xmlns:a16="http://schemas.microsoft.com/office/drawing/2014/main" id="{31C5DD5A-AADC-4FD5-A863-CCEA6D977925}"/>
                </a:ext>
              </a:extLst>
            </p:cNvPr>
            <p:cNvSpPr>
              <a:spLocks noChangeArrowheads="1"/>
            </p:cNvSpPr>
            <p:nvPr/>
          </p:nvSpPr>
          <p:spPr bwMode="auto">
            <a:xfrm>
              <a:off x="5491" y="2011"/>
              <a:ext cx="139" cy="13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05">
              <a:extLst>
                <a:ext uri="{FF2B5EF4-FFF2-40B4-BE49-F238E27FC236}">
                  <a16:creationId xmlns:a16="http://schemas.microsoft.com/office/drawing/2014/main" id="{A082D7D9-6094-4372-A902-30211EF84D04}"/>
                </a:ext>
              </a:extLst>
            </p:cNvPr>
            <p:cNvSpPr>
              <a:spLocks/>
            </p:cNvSpPr>
            <p:nvPr/>
          </p:nvSpPr>
          <p:spPr bwMode="auto">
            <a:xfrm>
              <a:off x="5535" y="2059"/>
              <a:ext cx="54" cy="46"/>
            </a:xfrm>
            <a:custGeom>
              <a:avLst/>
              <a:gdLst>
                <a:gd name="T0" fmla="*/ 0 w 54"/>
                <a:gd name="T1" fmla="*/ 26 h 46"/>
                <a:gd name="T2" fmla="*/ 18 w 54"/>
                <a:gd name="T3" fmla="*/ 46 h 46"/>
                <a:gd name="T4" fmla="*/ 54 w 54"/>
                <a:gd name="T5" fmla="*/ 0 h 46"/>
              </a:gdLst>
              <a:ahLst/>
              <a:cxnLst>
                <a:cxn ang="0">
                  <a:pos x="T0" y="T1"/>
                </a:cxn>
                <a:cxn ang="0">
                  <a:pos x="T2" y="T3"/>
                </a:cxn>
                <a:cxn ang="0">
                  <a:pos x="T4" y="T5"/>
                </a:cxn>
              </a:cxnLst>
              <a:rect l="0" t="0" r="r" b="b"/>
              <a:pathLst>
                <a:path w="54" h="46">
                  <a:moveTo>
                    <a:pt x="0" y="26"/>
                  </a:moveTo>
                  <a:lnTo>
                    <a:pt x="18" y="46"/>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Oval 106">
              <a:extLst>
                <a:ext uri="{FF2B5EF4-FFF2-40B4-BE49-F238E27FC236}">
                  <a16:creationId xmlns:a16="http://schemas.microsoft.com/office/drawing/2014/main" id="{F03E0E16-B275-48CE-B2D9-4899880B8793}"/>
                </a:ext>
              </a:extLst>
            </p:cNvPr>
            <p:cNvSpPr>
              <a:spLocks noChangeArrowheads="1"/>
            </p:cNvSpPr>
            <p:nvPr/>
          </p:nvSpPr>
          <p:spPr bwMode="auto">
            <a:xfrm>
              <a:off x="5491" y="2343"/>
              <a:ext cx="139" cy="13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07">
              <a:extLst>
                <a:ext uri="{FF2B5EF4-FFF2-40B4-BE49-F238E27FC236}">
                  <a16:creationId xmlns:a16="http://schemas.microsoft.com/office/drawing/2014/main" id="{7F7881C4-A6F7-4C90-82D3-2B6918573B87}"/>
                </a:ext>
              </a:extLst>
            </p:cNvPr>
            <p:cNvSpPr>
              <a:spLocks/>
            </p:cNvSpPr>
            <p:nvPr/>
          </p:nvSpPr>
          <p:spPr bwMode="auto">
            <a:xfrm>
              <a:off x="5535" y="2390"/>
              <a:ext cx="54" cy="45"/>
            </a:xfrm>
            <a:custGeom>
              <a:avLst/>
              <a:gdLst>
                <a:gd name="T0" fmla="*/ 0 w 54"/>
                <a:gd name="T1" fmla="*/ 27 h 45"/>
                <a:gd name="T2" fmla="*/ 18 w 54"/>
                <a:gd name="T3" fmla="*/ 45 h 45"/>
                <a:gd name="T4" fmla="*/ 54 w 54"/>
                <a:gd name="T5" fmla="*/ 0 h 45"/>
              </a:gdLst>
              <a:ahLst/>
              <a:cxnLst>
                <a:cxn ang="0">
                  <a:pos x="T0" y="T1"/>
                </a:cxn>
                <a:cxn ang="0">
                  <a:pos x="T2" y="T3"/>
                </a:cxn>
                <a:cxn ang="0">
                  <a:pos x="T4" y="T5"/>
                </a:cxn>
              </a:cxnLst>
              <a:rect l="0" t="0" r="r" b="b"/>
              <a:pathLst>
                <a:path w="54" h="45">
                  <a:moveTo>
                    <a:pt x="0" y="27"/>
                  </a:moveTo>
                  <a:lnTo>
                    <a:pt x="18" y="45"/>
                  </a:lnTo>
                  <a:lnTo>
                    <a:pt x="54"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Oval 108">
              <a:extLst>
                <a:ext uri="{FF2B5EF4-FFF2-40B4-BE49-F238E27FC236}">
                  <a16:creationId xmlns:a16="http://schemas.microsoft.com/office/drawing/2014/main" id="{FBAD3280-41E1-4D85-BC1A-4CEFF599ACE2}"/>
                </a:ext>
              </a:extLst>
            </p:cNvPr>
            <p:cNvSpPr>
              <a:spLocks noChangeArrowheads="1"/>
            </p:cNvSpPr>
            <p:nvPr/>
          </p:nvSpPr>
          <p:spPr bwMode="auto">
            <a:xfrm>
              <a:off x="6578" y="1013"/>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9">
              <a:extLst>
                <a:ext uri="{FF2B5EF4-FFF2-40B4-BE49-F238E27FC236}">
                  <a16:creationId xmlns:a16="http://schemas.microsoft.com/office/drawing/2014/main" id="{05039B03-E6F0-4134-8439-ADD1448DD789}"/>
                </a:ext>
              </a:extLst>
            </p:cNvPr>
            <p:cNvSpPr>
              <a:spLocks/>
            </p:cNvSpPr>
            <p:nvPr/>
          </p:nvSpPr>
          <p:spPr bwMode="auto">
            <a:xfrm>
              <a:off x="6621" y="1061"/>
              <a:ext cx="55" cy="44"/>
            </a:xfrm>
            <a:custGeom>
              <a:avLst/>
              <a:gdLst>
                <a:gd name="T0" fmla="*/ 0 w 55"/>
                <a:gd name="T1" fmla="*/ 26 h 44"/>
                <a:gd name="T2" fmla="*/ 18 w 55"/>
                <a:gd name="T3" fmla="*/ 44 h 44"/>
                <a:gd name="T4" fmla="*/ 55 w 55"/>
                <a:gd name="T5" fmla="*/ 0 h 44"/>
              </a:gdLst>
              <a:ahLst/>
              <a:cxnLst>
                <a:cxn ang="0">
                  <a:pos x="T0" y="T1"/>
                </a:cxn>
                <a:cxn ang="0">
                  <a:pos x="T2" y="T3"/>
                </a:cxn>
                <a:cxn ang="0">
                  <a:pos x="T4" y="T5"/>
                </a:cxn>
              </a:cxnLst>
              <a:rect l="0" t="0" r="r" b="b"/>
              <a:pathLst>
                <a:path w="55" h="44">
                  <a:moveTo>
                    <a:pt x="0" y="26"/>
                  </a:moveTo>
                  <a:lnTo>
                    <a:pt x="18" y="44"/>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Oval 110">
              <a:extLst>
                <a:ext uri="{FF2B5EF4-FFF2-40B4-BE49-F238E27FC236}">
                  <a16:creationId xmlns:a16="http://schemas.microsoft.com/office/drawing/2014/main" id="{2DA52A1E-36DF-471E-A60E-D899357CFBE3}"/>
                </a:ext>
              </a:extLst>
            </p:cNvPr>
            <p:cNvSpPr>
              <a:spLocks noChangeArrowheads="1"/>
            </p:cNvSpPr>
            <p:nvPr/>
          </p:nvSpPr>
          <p:spPr bwMode="auto">
            <a:xfrm>
              <a:off x="6578" y="1679"/>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11">
              <a:extLst>
                <a:ext uri="{FF2B5EF4-FFF2-40B4-BE49-F238E27FC236}">
                  <a16:creationId xmlns:a16="http://schemas.microsoft.com/office/drawing/2014/main" id="{082D6246-A3F6-4E3F-A5CB-9ABC1B7C19A2}"/>
                </a:ext>
              </a:extLst>
            </p:cNvPr>
            <p:cNvSpPr>
              <a:spLocks/>
            </p:cNvSpPr>
            <p:nvPr/>
          </p:nvSpPr>
          <p:spPr bwMode="auto">
            <a:xfrm>
              <a:off x="6621" y="1727"/>
              <a:ext cx="55" cy="45"/>
            </a:xfrm>
            <a:custGeom>
              <a:avLst/>
              <a:gdLst>
                <a:gd name="T0" fmla="*/ 0 w 55"/>
                <a:gd name="T1" fmla="*/ 26 h 45"/>
                <a:gd name="T2" fmla="*/ 18 w 55"/>
                <a:gd name="T3" fmla="*/ 45 h 45"/>
                <a:gd name="T4" fmla="*/ 55 w 55"/>
                <a:gd name="T5" fmla="*/ 0 h 45"/>
              </a:gdLst>
              <a:ahLst/>
              <a:cxnLst>
                <a:cxn ang="0">
                  <a:pos x="T0" y="T1"/>
                </a:cxn>
                <a:cxn ang="0">
                  <a:pos x="T2" y="T3"/>
                </a:cxn>
                <a:cxn ang="0">
                  <a:pos x="T4" y="T5"/>
                </a:cxn>
              </a:cxnLst>
              <a:rect l="0" t="0" r="r" b="b"/>
              <a:pathLst>
                <a:path w="55" h="45">
                  <a:moveTo>
                    <a:pt x="0" y="26"/>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Oval 112">
              <a:extLst>
                <a:ext uri="{FF2B5EF4-FFF2-40B4-BE49-F238E27FC236}">
                  <a16:creationId xmlns:a16="http://schemas.microsoft.com/office/drawing/2014/main" id="{4893A040-30A1-4D63-8A78-2740D27B742E}"/>
                </a:ext>
              </a:extLst>
            </p:cNvPr>
            <p:cNvSpPr>
              <a:spLocks noChangeArrowheads="1"/>
            </p:cNvSpPr>
            <p:nvPr/>
          </p:nvSpPr>
          <p:spPr bwMode="auto">
            <a:xfrm>
              <a:off x="6578" y="1347"/>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13">
              <a:extLst>
                <a:ext uri="{FF2B5EF4-FFF2-40B4-BE49-F238E27FC236}">
                  <a16:creationId xmlns:a16="http://schemas.microsoft.com/office/drawing/2014/main" id="{B8C61D3A-B888-41D7-87F9-EA2FBC8F31FE}"/>
                </a:ext>
              </a:extLst>
            </p:cNvPr>
            <p:cNvSpPr>
              <a:spLocks/>
            </p:cNvSpPr>
            <p:nvPr/>
          </p:nvSpPr>
          <p:spPr bwMode="auto">
            <a:xfrm>
              <a:off x="6621" y="1393"/>
              <a:ext cx="55" cy="46"/>
            </a:xfrm>
            <a:custGeom>
              <a:avLst/>
              <a:gdLst>
                <a:gd name="T0" fmla="*/ 0 w 55"/>
                <a:gd name="T1" fmla="*/ 26 h 46"/>
                <a:gd name="T2" fmla="*/ 18 w 55"/>
                <a:gd name="T3" fmla="*/ 46 h 46"/>
                <a:gd name="T4" fmla="*/ 55 w 55"/>
                <a:gd name="T5" fmla="*/ 0 h 46"/>
              </a:gdLst>
              <a:ahLst/>
              <a:cxnLst>
                <a:cxn ang="0">
                  <a:pos x="T0" y="T1"/>
                </a:cxn>
                <a:cxn ang="0">
                  <a:pos x="T2" y="T3"/>
                </a:cxn>
                <a:cxn ang="0">
                  <a:pos x="T4" y="T5"/>
                </a:cxn>
              </a:cxnLst>
              <a:rect l="0" t="0" r="r" b="b"/>
              <a:pathLst>
                <a:path w="55" h="46">
                  <a:moveTo>
                    <a:pt x="0" y="26"/>
                  </a:moveTo>
                  <a:lnTo>
                    <a:pt x="18" y="46"/>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Oval 114">
              <a:extLst>
                <a:ext uri="{FF2B5EF4-FFF2-40B4-BE49-F238E27FC236}">
                  <a16:creationId xmlns:a16="http://schemas.microsoft.com/office/drawing/2014/main" id="{324C594A-411A-46C8-A4A2-1910C0C598B7}"/>
                </a:ext>
              </a:extLst>
            </p:cNvPr>
            <p:cNvSpPr>
              <a:spLocks noChangeArrowheads="1"/>
            </p:cNvSpPr>
            <p:nvPr/>
          </p:nvSpPr>
          <p:spPr bwMode="auto">
            <a:xfrm>
              <a:off x="6578" y="2011"/>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15">
              <a:extLst>
                <a:ext uri="{FF2B5EF4-FFF2-40B4-BE49-F238E27FC236}">
                  <a16:creationId xmlns:a16="http://schemas.microsoft.com/office/drawing/2014/main" id="{4E96B01C-9A2C-4F19-B0DD-4DD20B1365B0}"/>
                </a:ext>
              </a:extLst>
            </p:cNvPr>
            <p:cNvSpPr>
              <a:spLocks/>
            </p:cNvSpPr>
            <p:nvPr/>
          </p:nvSpPr>
          <p:spPr bwMode="auto">
            <a:xfrm>
              <a:off x="6621" y="2059"/>
              <a:ext cx="55" cy="46"/>
            </a:xfrm>
            <a:custGeom>
              <a:avLst/>
              <a:gdLst>
                <a:gd name="T0" fmla="*/ 0 w 55"/>
                <a:gd name="T1" fmla="*/ 26 h 46"/>
                <a:gd name="T2" fmla="*/ 18 w 55"/>
                <a:gd name="T3" fmla="*/ 46 h 46"/>
                <a:gd name="T4" fmla="*/ 55 w 55"/>
                <a:gd name="T5" fmla="*/ 0 h 46"/>
              </a:gdLst>
              <a:ahLst/>
              <a:cxnLst>
                <a:cxn ang="0">
                  <a:pos x="T0" y="T1"/>
                </a:cxn>
                <a:cxn ang="0">
                  <a:pos x="T2" y="T3"/>
                </a:cxn>
                <a:cxn ang="0">
                  <a:pos x="T4" y="T5"/>
                </a:cxn>
              </a:cxnLst>
              <a:rect l="0" t="0" r="r" b="b"/>
              <a:pathLst>
                <a:path w="55" h="46">
                  <a:moveTo>
                    <a:pt x="0" y="26"/>
                  </a:moveTo>
                  <a:lnTo>
                    <a:pt x="18" y="46"/>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Oval 116">
              <a:extLst>
                <a:ext uri="{FF2B5EF4-FFF2-40B4-BE49-F238E27FC236}">
                  <a16:creationId xmlns:a16="http://schemas.microsoft.com/office/drawing/2014/main" id="{6B77F322-FF8D-41D8-8163-EC8CE2CD2FA4}"/>
                </a:ext>
              </a:extLst>
            </p:cNvPr>
            <p:cNvSpPr>
              <a:spLocks noChangeArrowheads="1"/>
            </p:cNvSpPr>
            <p:nvPr/>
          </p:nvSpPr>
          <p:spPr bwMode="auto">
            <a:xfrm>
              <a:off x="6578" y="2343"/>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17">
              <a:extLst>
                <a:ext uri="{FF2B5EF4-FFF2-40B4-BE49-F238E27FC236}">
                  <a16:creationId xmlns:a16="http://schemas.microsoft.com/office/drawing/2014/main" id="{8E4C4078-02F7-4811-9DD0-0F3715679B4C}"/>
                </a:ext>
              </a:extLst>
            </p:cNvPr>
            <p:cNvSpPr>
              <a:spLocks/>
            </p:cNvSpPr>
            <p:nvPr/>
          </p:nvSpPr>
          <p:spPr bwMode="auto">
            <a:xfrm>
              <a:off x="6621" y="2390"/>
              <a:ext cx="55" cy="45"/>
            </a:xfrm>
            <a:custGeom>
              <a:avLst/>
              <a:gdLst>
                <a:gd name="T0" fmla="*/ 0 w 55"/>
                <a:gd name="T1" fmla="*/ 27 h 45"/>
                <a:gd name="T2" fmla="*/ 18 w 55"/>
                <a:gd name="T3" fmla="*/ 45 h 45"/>
                <a:gd name="T4" fmla="*/ 55 w 55"/>
                <a:gd name="T5" fmla="*/ 0 h 45"/>
              </a:gdLst>
              <a:ahLst/>
              <a:cxnLst>
                <a:cxn ang="0">
                  <a:pos x="T0" y="T1"/>
                </a:cxn>
                <a:cxn ang="0">
                  <a:pos x="T2" y="T3"/>
                </a:cxn>
                <a:cxn ang="0">
                  <a:pos x="T4" y="T5"/>
                </a:cxn>
              </a:cxnLst>
              <a:rect l="0" t="0" r="r" b="b"/>
              <a:pathLst>
                <a:path w="55" h="45">
                  <a:moveTo>
                    <a:pt x="0" y="27"/>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Oval 118">
              <a:extLst>
                <a:ext uri="{FF2B5EF4-FFF2-40B4-BE49-F238E27FC236}">
                  <a16:creationId xmlns:a16="http://schemas.microsoft.com/office/drawing/2014/main" id="{73B7DFE3-11F4-4A85-B1EF-29BD4EACC0AA}"/>
                </a:ext>
              </a:extLst>
            </p:cNvPr>
            <p:cNvSpPr>
              <a:spLocks noChangeArrowheads="1"/>
            </p:cNvSpPr>
            <p:nvPr/>
          </p:nvSpPr>
          <p:spPr bwMode="auto">
            <a:xfrm>
              <a:off x="6578" y="2680"/>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19">
              <a:extLst>
                <a:ext uri="{FF2B5EF4-FFF2-40B4-BE49-F238E27FC236}">
                  <a16:creationId xmlns:a16="http://schemas.microsoft.com/office/drawing/2014/main" id="{8495823D-5966-464D-824B-61A2CEA17CEF}"/>
                </a:ext>
              </a:extLst>
            </p:cNvPr>
            <p:cNvSpPr>
              <a:spLocks/>
            </p:cNvSpPr>
            <p:nvPr/>
          </p:nvSpPr>
          <p:spPr bwMode="auto">
            <a:xfrm>
              <a:off x="6621" y="2728"/>
              <a:ext cx="55" cy="45"/>
            </a:xfrm>
            <a:custGeom>
              <a:avLst/>
              <a:gdLst>
                <a:gd name="T0" fmla="*/ 0 w 55"/>
                <a:gd name="T1" fmla="*/ 26 h 45"/>
                <a:gd name="T2" fmla="*/ 18 w 55"/>
                <a:gd name="T3" fmla="*/ 45 h 45"/>
                <a:gd name="T4" fmla="*/ 55 w 55"/>
                <a:gd name="T5" fmla="*/ 0 h 45"/>
              </a:gdLst>
              <a:ahLst/>
              <a:cxnLst>
                <a:cxn ang="0">
                  <a:pos x="T0" y="T1"/>
                </a:cxn>
                <a:cxn ang="0">
                  <a:pos x="T2" y="T3"/>
                </a:cxn>
                <a:cxn ang="0">
                  <a:pos x="T4" y="T5"/>
                </a:cxn>
              </a:cxnLst>
              <a:rect l="0" t="0" r="r" b="b"/>
              <a:pathLst>
                <a:path w="55" h="45">
                  <a:moveTo>
                    <a:pt x="0" y="26"/>
                  </a:moveTo>
                  <a:lnTo>
                    <a:pt x="18" y="45"/>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Oval 120">
              <a:extLst>
                <a:ext uri="{FF2B5EF4-FFF2-40B4-BE49-F238E27FC236}">
                  <a16:creationId xmlns:a16="http://schemas.microsoft.com/office/drawing/2014/main" id="{E03743EF-EEFA-41DE-8C09-75B7A6F4C91D}"/>
                </a:ext>
              </a:extLst>
            </p:cNvPr>
            <p:cNvSpPr>
              <a:spLocks noChangeArrowheads="1"/>
            </p:cNvSpPr>
            <p:nvPr/>
          </p:nvSpPr>
          <p:spPr bwMode="auto">
            <a:xfrm>
              <a:off x="5513" y="2706"/>
              <a:ext cx="95" cy="9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Line 121">
              <a:extLst>
                <a:ext uri="{FF2B5EF4-FFF2-40B4-BE49-F238E27FC236}">
                  <a16:creationId xmlns:a16="http://schemas.microsoft.com/office/drawing/2014/main" id="{51229B8E-924F-45B4-B660-A9F0B2D6582A}"/>
                </a:ext>
              </a:extLst>
            </p:cNvPr>
            <p:cNvSpPr>
              <a:spLocks noChangeShapeType="1"/>
            </p:cNvSpPr>
            <p:nvPr/>
          </p:nvSpPr>
          <p:spPr bwMode="auto">
            <a:xfrm flipV="1">
              <a:off x="5545"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122">
              <a:extLst>
                <a:ext uri="{FF2B5EF4-FFF2-40B4-BE49-F238E27FC236}">
                  <a16:creationId xmlns:a16="http://schemas.microsoft.com/office/drawing/2014/main" id="{53F19285-D5C4-40A5-A4EB-382E4D21E23B}"/>
                </a:ext>
              </a:extLst>
            </p:cNvPr>
            <p:cNvSpPr>
              <a:spLocks noChangeShapeType="1"/>
            </p:cNvSpPr>
            <p:nvPr/>
          </p:nvSpPr>
          <p:spPr bwMode="auto">
            <a:xfrm>
              <a:off x="5545" y="2739"/>
              <a:ext cx="30" cy="30"/>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Rectangle 123">
              <a:extLst>
                <a:ext uri="{FF2B5EF4-FFF2-40B4-BE49-F238E27FC236}">
                  <a16:creationId xmlns:a16="http://schemas.microsoft.com/office/drawing/2014/main" id="{B6F647FC-9AB7-4673-A815-756DDEF9052D}"/>
                </a:ext>
              </a:extLst>
            </p:cNvPr>
            <p:cNvSpPr>
              <a:spLocks noChangeArrowheads="1"/>
            </p:cNvSpPr>
            <p:nvPr/>
          </p:nvSpPr>
          <p:spPr bwMode="auto">
            <a:xfrm>
              <a:off x="2833" y="3254"/>
              <a:ext cx="4360" cy="339"/>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124">
              <a:extLst>
                <a:ext uri="{FF2B5EF4-FFF2-40B4-BE49-F238E27FC236}">
                  <a16:creationId xmlns:a16="http://schemas.microsoft.com/office/drawing/2014/main" id="{5D5E2295-2E38-4906-B681-C75B8ABD348A}"/>
                </a:ext>
              </a:extLst>
            </p:cNvPr>
            <p:cNvSpPr>
              <a:spLocks noChangeArrowheads="1"/>
            </p:cNvSpPr>
            <p:nvPr/>
          </p:nvSpPr>
          <p:spPr bwMode="auto">
            <a:xfrm>
              <a:off x="2833" y="2912"/>
              <a:ext cx="4360" cy="340"/>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125">
              <a:extLst>
                <a:ext uri="{FF2B5EF4-FFF2-40B4-BE49-F238E27FC236}">
                  <a16:creationId xmlns:a16="http://schemas.microsoft.com/office/drawing/2014/main" id="{1D3F5E80-CE09-441D-A746-A43880DF1454}"/>
                </a:ext>
              </a:extLst>
            </p:cNvPr>
            <p:cNvSpPr>
              <a:spLocks noChangeArrowheads="1"/>
            </p:cNvSpPr>
            <p:nvPr/>
          </p:nvSpPr>
          <p:spPr bwMode="auto">
            <a:xfrm>
              <a:off x="3924" y="3590"/>
              <a:ext cx="1094" cy="342"/>
            </a:xfrm>
            <a:prstGeom prst="rect">
              <a:avLst/>
            </a:prstGeom>
            <a:solidFill>
              <a:srgbClr val="93CB2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126">
              <a:extLst>
                <a:ext uri="{FF2B5EF4-FFF2-40B4-BE49-F238E27FC236}">
                  <a16:creationId xmlns:a16="http://schemas.microsoft.com/office/drawing/2014/main" id="{6AE4602E-A617-4C2D-AD4D-3F9924578ED1}"/>
                </a:ext>
              </a:extLst>
            </p:cNvPr>
            <p:cNvSpPr>
              <a:spLocks noChangeArrowheads="1"/>
            </p:cNvSpPr>
            <p:nvPr/>
          </p:nvSpPr>
          <p:spPr bwMode="auto">
            <a:xfrm>
              <a:off x="5015" y="3590"/>
              <a:ext cx="1095" cy="342"/>
            </a:xfrm>
            <a:prstGeom prst="rect">
              <a:avLst/>
            </a:prstGeom>
            <a:solidFill>
              <a:srgbClr val="27314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127">
              <a:extLst>
                <a:ext uri="{FF2B5EF4-FFF2-40B4-BE49-F238E27FC236}">
                  <a16:creationId xmlns:a16="http://schemas.microsoft.com/office/drawing/2014/main" id="{3E4D6F8E-C5FE-4E19-889A-A40EAD4C08DE}"/>
                </a:ext>
              </a:extLst>
            </p:cNvPr>
            <p:cNvSpPr>
              <a:spLocks noChangeArrowheads="1"/>
            </p:cNvSpPr>
            <p:nvPr/>
          </p:nvSpPr>
          <p:spPr bwMode="auto">
            <a:xfrm>
              <a:off x="6101" y="3590"/>
              <a:ext cx="1092" cy="342"/>
            </a:xfrm>
            <a:prstGeom prst="rect">
              <a:avLst/>
            </a:prstGeom>
            <a:solidFill>
              <a:srgbClr val="93CB2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Oval 128">
              <a:extLst>
                <a:ext uri="{FF2B5EF4-FFF2-40B4-BE49-F238E27FC236}">
                  <a16:creationId xmlns:a16="http://schemas.microsoft.com/office/drawing/2014/main" id="{BC1BCDF6-CEB3-4E38-A7AE-FBA6227AA734}"/>
                </a:ext>
              </a:extLst>
            </p:cNvPr>
            <p:cNvSpPr>
              <a:spLocks noChangeArrowheads="1"/>
            </p:cNvSpPr>
            <p:nvPr/>
          </p:nvSpPr>
          <p:spPr bwMode="auto">
            <a:xfrm>
              <a:off x="4424" y="3041"/>
              <a:ext cx="96" cy="95"/>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Line 129">
              <a:extLst>
                <a:ext uri="{FF2B5EF4-FFF2-40B4-BE49-F238E27FC236}">
                  <a16:creationId xmlns:a16="http://schemas.microsoft.com/office/drawing/2014/main" id="{67AF547D-8962-4CDE-AF2A-025ABF5FFDEC}"/>
                </a:ext>
              </a:extLst>
            </p:cNvPr>
            <p:cNvSpPr>
              <a:spLocks noChangeShapeType="1"/>
            </p:cNvSpPr>
            <p:nvPr/>
          </p:nvSpPr>
          <p:spPr bwMode="auto">
            <a:xfrm flipV="1">
              <a:off x="4457"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130">
              <a:extLst>
                <a:ext uri="{FF2B5EF4-FFF2-40B4-BE49-F238E27FC236}">
                  <a16:creationId xmlns:a16="http://schemas.microsoft.com/office/drawing/2014/main" id="{37D41A74-0370-49A7-A749-6B732BB3919D}"/>
                </a:ext>
              </a:extLst>
            </p:cNvPr>
            <p:cNvSpPr>
              <a:spLocks noChangeShapeType="1"/>
            </p:cNvSpPr>
            <p:nvPr/>
          </p:nvSpPr>
          <p:spPr bwMode="auto">
            <a:xfrm>
              <a:off x="4457"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Oval 131">
              <a:extLst>
                <a:ext uri="{FF2B5EF4-FFF2-40B4-BE49-F238E27FC236}">
                  <a16:creationId xmlns:a16="http://schemas.microsoft.com/office/drawing/2014/main" id="{5526DE89-9CA0-4E08-95E1-F22DBD11B237}"/>
                </a:ext>
              </a:extLst>
            </p:cNvPr>
            <p:cNvSpPr>
              <a:spLocks noChangeArrowheads="1"/>
            </p:cNvSpPr>
            <p:nvPr/>
          </p:nvSpPr>
          <p:spPr bwMode="auto">
            <a:xfrm>
              <a:off x="6578" y="3015"/>
              <a:ext cx="138" cy="13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132">
              <a:extLst>
                <a:ext uri="{FF2B5EF4-FFF2-40B4-BE49-F238E27FC236}">
                  <a16:creationId xmlns:a16="http://schemas.microsoft.com/office/drawing/2014/main" id="{01EE457C-A3D4-48F0-9F00-E03CC273BA9F}"/>
                </a:ext>
              </a:extLst>
            </p:cNvPr>
            <p:cNvSpPr>
              <a:spLocks/>
            </p:cNvSpPr>
            <p:nvPr/>
          </p:nvSpPr>
          <p:spPr bwMode="auto">
            <a:xfrm>
              <a:off x="6621" y="3063"/>
              <a:ext cx="55" cy="44"/>
            </a:xfrm>
            <a:custGeom>
              <a:avLst/>
              <a:gdLst>
                <a:gd name="T0" fmla="*/ 0 w 55"/>
                <a:gd name="T1" fmla="*/ 26 h 44"/>
                <a:gd name="T2" fmla="*/ 18 w 55"/>
                <a:gd name="T3" fmla="*/ 44 h 44"/>
                <a:gd name="T4" fmla="*/ 55 w 55"/>
                <a:gd name="T5" fmla="*/ 0 h 44"/>
              </a:gdLst>
              <a:ahLst/>
              <a:cxnLst>
                <a:cxn ang="0">
                  <a:pos x="T0" y="T1"/>
                </a:cxn>
                <a:cxn ang="0">
                  <a:pos x="T2" y="T3"/>
                </a:cxn>
                <a:cxn ang="0">
                  <a:pos x="T4" y="T5"/>
                </a:cxn>
              </a:cxnLst>
              <a:rect l="0" t="0" r="r" b="b"/>
              <a:pathLst>
                <a:path w="55" h="44">
                  <a:moveTo>
                    <a:pt x="0" y="26"/>
                  </a:moveTo>
                  <a:lnTo>
                    <a:pt x="18" y="44"/>
                  </a:lnTo>
                  <a:lnTo>
                    <a:pt x="55" y="0"/>
                  </a:lnTo>
                </a:path>
              </a:pathLst>
            </a:custGeom>
            <a:noFill/>
            <a:ln w="1905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Oval 133">
              <a:extLst>
                <a:ext uri="{FF2B5EF4-FFF2-40B4-BE49-F238E27FC236}">
                  <a16:creationId xmlns:a16="http://schemas.microsoft.com/office/drawing/2014/main" id="{5C5C6A16-D990-4406-A8E1-82F46CCFE3F6}"/>
                </a:ext>
              </a:extLst>
            </p:cNvPr>
            <p:cNvSpPr>
              <a:spLocks noChangeArrowheads="1"/>
            </p:cNvSpPr>
            <p:nvPr/>
          </p:nvSpPr>
          <p:spPr bwMode="auto">
            <a:xfrm>
              <a:off x="5513" y="3041"/>
              <a:ext cx="95" cy="95"/>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Line 134">
              <a:extLst>
                <a:ext uri="{FF2B5EF4-FFF2-40B4-BE49-F238E27FC236}">
                  <a16:creationId xmlns:a16="http://schemas.microsoft.com/office/drawing/2014/main" id="{92AC5FF8-434A-4DF3-9F51-238703DB2A85}"/>
                </a:ext>
              </a:extLst>
            </p:cNvPr>
            <p:cNvSpPr>
              <a:spLocks noChangeShapeType="1"/>
            </p:cNvSpPr>
            <p:nvPr/>
          </p:nvSpPr>
          <p:spPr bwMode="auto">
            <a:xfrm flipV="1">
              <a:off x="5545"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Line 135">
              <a:extLst>
                <a:ext uri="{FF2B5EF4-FFF2-40B4-BE49-F238E27FC236}">
                  <a16:creationId xmlns:a16="http://schemas.microsoft.com/office/drawing/2014/main" id="{7E5E0215-CAD4-406B-939D-813BD8DD45EA}"/>
                </a:ext>
              </a:extLst>
            </p:cNvPr>
            <p:cNvSpPr>
              <a:spLocks noChangeShapeType="1"/>
            </p:cNvSpPr>
            <p:nvPr/>
          </p:nvSpPr>
          <p:spPr bwMode="auto">
            <a:xfrm>
              <a:off x="5545" y="3072"/>
              <a:ext cx="30" cy="31"/>
            </a:xfrm>
            <a:prstGeom prst="line">
              <a:avLst/>
            </a:prstGeom>
            <a:noFill/>
            <a:ln w="1905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Line 136">
              <a:extLst>
                <a:ext uri="{FF2B5EF4-FFF2-40B4-BE49-F238E27FC236}">
                  <a16:creationId xmlns:a16="http://schemas.microsoft.com/office/drawing/2014/main" id="{FC45CA29-14E4-4704-8D62-E9B2C48116ED}"/>
                </a:ext>
              </a:extLst>
            </p:cNvPr>
            <p:cNvSpPr>
              <a:spLocks noChangeShapeType="1"/>
            </p:cNvSpPr>
            <p:nvPr/>
          </p:nvSpPr>
          <p:spPr bwMode="auto">
            <a:xfrm>
              <a:off x="3924"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137">
              <a:extLst>
                <a:ext uri="{FF2B5EF4-FFF2-40B4-BE49-F238E27FC236}">
                  <a16:creationId xmlns:a16="http://schemas.microsoft.com/office/drawing/2014/main" id="{58691A52-550A-494C-B4D7-7800D0816C97}"/>
                </a:ext>
              </a:extLst>
            </p:cNvPr>
            <p:cNvSpPr>
              <a:spLocks noChangeShapeType="1"/>
            </p:cNvSpPr>
            <p:nvPr/>
          </p:nvSpPr>
          <p:spPr bwMode="auto">
            <a:xfrm>
              <a:off x="5015"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138">
              <a:extLst>
                <a:ext uri="{FF2B5EF4-FFF2-40B4-BE49-F238E27FC236}">
                  <a16:creationId xmlns:a16="http://schemas.microsoft.com/office/drawing/2014/main" id="{B7DB948E-FEE4-4D1F-AAD2-888A0B72FCBD}"/>
                </a:ext>
              </a:extLst>
            </p:cNvPr>
            <p:cNvSpPr>
              <a:spLocks noChangeShapeType="1"/>
            </p:cNvSpPr>
            <p:nvPr/>
          </p:nvSpPr>
          <p:spPr bwMode="auto">
            <a:xfrm>
              <a:off x="6102" y="903"/>
              <a:ext cx="0" cy="2693"/>
            </a:xfrm>
            <a:prstGeom prst="line">
              <a:avLst/>
            </a:prstGeom>
            <a:noFill/>
            <a:ln w="9525" cap="flat">
              <a:solidFill>
                <a:srgbClr val="82828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52" name="CuadroTexto 151">
            <a:extLst>
              <a:ext uri="{FF2B5EF4-FFF2-40B4-BE49-F238E27FC236}">
                <a16:creationId xmlns:a16="http://schemas.microsoft.com/office/drawing/2014/main" id="{62A41062-AFA9-4948-8AA0-2E96B6D98FDA}"/>
              </a:ext>
            </a:extLst>
          </p:cNvPr>
          <p:cNvSpPr txBox="1"/>
          <p:nvPr/>
        </p:nvSpPr>
        <p:spPr>
          <a:xfrm>
            <a:off x="477450" y="2063141"/>
            <a:ext cx="3726249" cy="1754326"/>
          </a:xfrm>
          <a:prstGeom prst="rect">
            <a:avLst/>
          </a:prstGeom>
          <a:noFill/>
        </p:spPr>
        <p:txBody>
          <a:bodyPr wrap="square" rtlCol="0">
            <a:spAutoFit/>
          </a:bodyPr>
          <a:lstStyle/>
          <a:p>
            <a:r>
              <a:rPr lang="en-US" sz="5400" b="1" dirty="0">
                <a:solidFill>
                  <a:srgbClr val="93CB27"/>
                </a:solidFill>
                <a:effectLst/>
                <a:latin typeface="Oswald" panose="02000303000000000000" pitchFamily="2" charset="0"/>
              </a:rPr>
              <a:t>Pricing</a:t>
            </a:r>
          </a:p>
          <a:p>
            <a:r>
              <a:rPr lang="en-US" sz="5400" dirty="0">
                <a:solidFill>
                  <a:srgbClr val="474747"/>
                </a:solidFill>
                <a:latin typeface="Oswald" panose="02000303000000000000" pitchFamily="2" charset="0"/>
              </a:rPr>
              <a:t>Table</a:t>
            </a:r>
          </a:p>
        </p:txBody>
      </p:sp>
      <p:sp>
        <p:nvSpPr>
          <p:cNvPr id="154" name="Rectángulo 153">
            <a:extLst>
              <a:ext uri="{FF2B5EF4-FFF2-40B4-BE49-F238E27FC236}">
                <a16:creationId xmlns:a16="http://schemas.microsoft.com/office/drawing/2014/main" id="{3195DAA1-6B22-4D63-BFBD-F5B38D9B116E}"/>
              </a:ext>
            </a:extLst>
          </p:cNvPr>
          <p:cNvSpPr/>
          <p:nvPr/>
        </p:nvSpPr>
        <p:spPr>
          <a:xfrm>
            <a:off x="556481" y="3802745"/>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CuadroTexto 155">
            <a:extLst>
              <a:ext uri="{FF2B5EF4-FFF2-40B4-BE49-F238E27FC236}">
                <a16:creationId xmlns:a16="http://schemas.microsoft.com/office/drawing/2014/main" id="{A00D9615-3578-4B38-9944-FC8FF6F25C95}"/>
              </a:ext>
            </a:extLst>
          </p:cNvPr>
          <p:cNvSpPr txBox="1"/>
          <p:nvPr/>
        </p:nvSpPr>
        <p:spPr>
          <a:xfrm>
            <a:off x="4533111" y="2276060"/>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58" name="CuadroTexto 157">
            <a:extLst>
              <a:ext uri="{FF2B5EF4-FFF2-40B4-BE49-F238E27FC236}">
                <a16:creationId xmlns:a16="http://schemas.microsoft.com/office/drawing/2014/main" id="{B62A7654-EF79-4F1D-AF9C-EBF841CCF909}"/>
              </a:ext>
            </a:extLst>
          </p:cNvPr>
          <p:cNvSpPr txBox="1"/>
          <p:nvPr/>
        </p:nvSpPr>
        <p:spPr>
          <a:xfrm>
            <a:off x="4547398" y="1792873"/>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60" name="CuadroTexto 159">
            <a:extLst>
              <a:ext uri="{FF2B5EF4-FFF2-40B4-BE49-F238E27FC236}">
                <a16:creationId xmlns:a16="http://schemas.microsoft.com/office/drawing/2014/main" id="{EB39BDA1-51E0-4D5B-A5F6-ACFCEBA4AFE7}"/>
              </a:ext>
            </a:extLst>
          </p:cNvPr>
          <p:cNvSpPr txBox="1"/>
          <p:nvPr/>
        </p:nvSpPr>
        <p:spPr>
          <a:xfrm>
            <a:off x="4568829" y="1297574"/>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62" name="CuadroTexto 161">
            <a:extLst>
              <a:ext uri="{FF2B5EF4-FFF2-40B4-BE49-F238E27FC236}">
                <a16:creationId xmlns:a16="http://schemas.microsoft.com/office/drawing/2014/main" id="{B71E0540-B1B1-4194-B0F2-B36455B3FEBF}"/>
              </a:ext>
            </a:extLst>
          </p:cNvPr>
          <p:cNvSpPr txBox="1"/>
          <p:nvPr/>
        </p:nvSpPr>
        <p:spPr>
          <a:xfrm>
            <a:off x="4547398" y="2823746"/>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64" name="CuadroTexto 163">
            <a:extLst>
              <a:ext uri="{FF2B5EF4-FFF2-40B4-BE49-F238E27FC236}">
                <a16:creationId xmlns:a16="http://schemas.microsoft.com/office/drawing/2014/main" id="{766348AF-C582-49A5-954B-5E27C179D59B}"/>
              </a:ext>
            </a:extLst>
          </p:cNvPr>
          <p:cNvSpPr txBox="1"/>
          <p:nvPr/>
        </p:nvSpPr>
        <p:spPr>
          <a:xfrm>
            <a:off x="4517411" y="3381490"/>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66" name="CuadroTexto 165">
            <a:extLst>
              <a:ext uri="{FF2B5EF4-FFF2-40B4-BE49-F238E27FC236}">
                <a16:creationId xmlns:a16="http://schemas.microsoft.com/office/drawing/2014/main" id="{C1888379-523C-41BA-B2EC-E47A9B557572}"/>
              </a:ext>
            </a:extLst>
          </p:cNvPr>
          <p:cNvSpPr txBox="1"/>
          <p:nvPr/>
        </p:nvSpPr>
        <p:spPr>
          <a:xfrm>
            <a:off x="4533111" y="3902776"/>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68" name="CuadroTexto 167">
            <a:extLst>
              <a:ext uri="{FF2B5EF4-FFF2-40B4-BE49-F238E27FC236}">
                <a16:creationId xmlns:a16="http://schemas.microsoft.com/office/drawing/2014/main" id="{711808B6-D4C5-458D-A59E-7CFF3FBB36CC}"/>
              </a:ext>
            </a:extLst>
          </p:cNvPr>
          <p:cNvSpPr txBox="1"/>
          <p:nvPr/>
        </p:nvSpPr>
        <p:spPr>
          <a:xfrm>
            <a:off x="4539460" y="4440823"/>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70" name="CuadroTexto 169">
            <a:extLst>
              <a:ext uri="{FF2B5EF4-FFF2-40B4-BE49-F238E27FC236}">
                <a16:creationId xmlns:a16="http://schemas.microsoft.com/office/drawing/2014/main" id="{547BE0F1-1EB1-4AA5-8F3B-735CA8BA1B5B}"/>
              </a:ext>
            </a:extLst>
          </p:cNvPr>
          <p:cNvSpPr txBox="1"/>
          <p:nvPr/>
        </p:nvSpPr>
        <p:spPr>
          <a:xfrm>
            <a:off x="4547398" y="4929150"/>
            <a:ext cx="1766888" cy="338554"/>
          </a:xfrm>
          <a:prstGeom prst="rect">
            <a:avLst/>
          </a:prstGeom>
          <a:noFill/>
        </p:spPr>
        <p:txBody>
          <a:bodyPr wrap="square">
            <a:spAutoFit/>
          </a:bodyPr>
          <a:lstStyle/>
          <a:p>
            <a:r>
              <a:rPr lang="en-US" altLang="es-MX" sz="1600" dirty="0">
                <a:latin typeface="+mn-lt"/>
                <a:cs typeface="Calibri Light" panose="020F0302020204030204" pitchFamily="34" charset="0"/>
              </a:rPr>
              <a:t>Lorem ipsum dolor </a:t>
            </a:r>
            <a:endParaRPr lang="en-US" sz="1600" dirty="0"/>
          </a:p>
        </p:txBody>
      </p:sp>
      <p:sp>
        <p:nvSpPr>
          <p:cNvPr id="172" name="CuadroTexto 171">
            <a:extLst>
              <a:ext uri="{FF2B5EF4-FFF2-40B4-BE49-F238E27FC236}">
                <a16:creationId xmlns:a16="http://schemas.microsoft.com/office/drawing/2014/main" id="{C392F764-4726-491B-B68C-12C27B94E2D5}"/>
              </a:ext>
            </a:extLst>
          </p:cNvPr>
          <p:cNvSpPr txBox="1"/>
          <p:nvPr/>
        </p:nvSpPr>
        <p:spPr>
          <a:xfrm>
            <a:off x="6299203" y="702431"/>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BASIC</a:t>
            </a:r>
            <a:endParaRPr lang="en-US" sz="1600" dirty="0">
              <a:solidFill>
                <a:schemeClr val="bg1"/>
              </a:solidFill>
            </a:endParaRPr>
          </a:p>
        </p:txBody>
      </p:sp>
      <p:sp>
        <p:nvSpPr>
          <p:cNvPr id="174" name="CuadroTexto 173">
            <a:extLst>
              <a:ext uri="{FF2B5EF4-FFF2-40B4-BE49-F238E27FC236}">
                <a16:creationId xmlns:a16="http://schemas.microsoft.com/office/drawing/2014/main" id="{3D7F470B-7E63-4B33-A558-3D3CDD95CA22}"/>
              </a:ext>
            </a:extLst>
          </p:cNvPr>
          <p:cNvSpPr txBox="1"/>
          <p:nvPr/>
        </p:nvSpPr>
        <p:spPr>
          <a:xfrm>
            <a:off x="8034342" y="702431"/>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PREMIUM</a:t>
            </a:r>
            <a:endParaRPr lang="en-US" sz="1600" dirty="0">
              <a:solidFill>
                <a:schemeClr val="bg1"/>
              </a:solidFill>
            </a:endParaRPr>
          </a:p>
        </p:txBody>
      </p:sp>
      <p:sp>
        <p:nvSpPr>
          <p:cNvPr id="176" name="CuadroTexto 175">
            <a:extLst>
              <a:ext uri="{FF2B5EF4-FFF2-40B4-BE49-F238E27FC236}">
                <a16:creationId xmlns:a16="http://schemas.microsoft.com/office/drawing/2014/main" id="{C5D2EB00-DEB4-4C60-B157-57F6E9F9A02A}"/>
              </a:ext>
            </a:extLst>
          </p:cNvPr>
          <p:cNvSpPr txBox="1"/>
          <p:nvPr/>
        </p:nvSpPr>
        <p:spPr>
          <a:xfrm>
            <a:off x="9694866" y="716048"/>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UNLIMITED</a:t>
            </a:r>
            <a:endParaRPr lang="en-US" sz="1600" dirty="0">
              <a:solidFill>
                <a:schemeClr val="bg1"/>
              </a:solidFill>
            </a:endParaRPr>
          </a:p>
        </p:txBody>
      </p:sp>
      <p:sp>
        <p:nvSpPr>
          <p:cNvPr id="178" name="CuadroTexto 177">
            <a:extLst>
              <a:ext uri="{FF2B5EF4-FFF2-40B4-BE49-F238E27FC236}">
                <a16:creationId xmlns:a16="http://schemas.microsoft.com/office/drawing/2014/main" id="{8D92C734-C039-48A1-B311-1920D312F9A7}"/>
              </a:ext>
            </a:extLst>
          </p:cNvPr>
          <p:cNvSpPr txBox="1"/>
          <p:nvPr/>
        </p:nvSpPr>
        <p:spPr>
          <a:xfrm>
            <a:off x="6274601" y="5511707"/>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20</a:t>
            </a:r>
            <a:endParaRPr lang="en-US" sz="1600" dirty="0">
              <a:solidFill>
                <a:schemeClr val="bg1"/>
              </a:solidFill>
            </a:endParaRPr>
          </a:p>
        </p:txBody>
      </p:sp>
      <p:sp>
        <p:nvSpPr>
          <p:cNvPr id="180" name="CuadroTexto 179">
            <a:extLst>
              <a:ext uri="{FF2B5EF4-FFF2-40B4-BE49-F238E27FC236}">
                <a16:creationId xmlns:a16="http://schemas.microsoft.com/office/drawing/2014/main" id="{7F1B9A27-99B2-4663-BDF5-E2A7517AD227}"/>
              </a:ext>
            </a:extLst>
          </p:cNvPr>
          <p:cNvSpPr txBox="1"/>
          <p:nvPr/>
        </p:nvSpPr>
        <p:spPr>
          <a:xfrm>
            <a:off x="7935916" y="5504033"/>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35</a:t>
            </a:r>
            <a:endParaRPr lang="en-US" sz="1600" dirty="0">
              <a:solidFill>
                <a:schemeClr val="bg1"/>
              </a:solidFill>
            </a:endParaRPr>
          </a:p>
        </p:txBody>
      </p:sp>
      <p:sp>
        <p:nvSpPr>
          <p:cNvPr id="182" name="CuadroTexto 181">
            <a:extLst>
              <a:ext uri="{FF2B5EF4-FFF2-40B4-BE49-F238E27FC236}">
                <a16:creationId xmlns:a16="http://schemas.microsoft.com/office/drawing/2014/main" id="{AA877BF3-9DF0-448D-9381-65A42B2FFB78}"/>
              </a:ext>
            </a:extLst>
          </p:cNvPr>
          <p:cNvSpPr txBox="1"/>
          <p:nvPr/>
        </p:nvSpPr>
        <p:spPr>
          <a:xfrm>
            <a:off x="9726616" y="5504033"/>
            <a:ext cx="1692274" cy="338554"/>
          </a:xfrm>
          <a:prstGeom prst="rect">
            <a:avLst/>
          </a:prstGeom>
          <a:noFill/>
        </p:spPr>
        <p:txBody>
          <a:bodyPr wrap="square">
            <a:spAutoFit/>
          </a:bodyPr>
          <a:lstStyle/>
          <a:p>
            <a:pPr algn="ctr"/>
            <a:r>
              <a:rPr lang="en-US" altLang="es-MX" sz="1600" dirty="0">
                <a:solidFill>
                  <a:schemeClr val="bg1"/>
                </a:solidFill>
                <a:cs typeface="Calibri Light" panose="020F0302020204030204" pitchFamily="34" charset="0"/>
              </a:rPr>
              <a:t>50</a:t>
            </a:r>
            <a:endParaRPr lang="en-US" sz="1600" dirty="0">
              <a:solidFill>
                <a:schemeClr val="bg1"/>
              </a:solidFill>
            </a:endParaRPr>
          </a:p>
        </p:txBody>
      </p:sp>
    </p:spTree>
    <p:extLst>
      <p:ext uri="{BB962C8B-B14F-4D97-AF65-F5344CB8AC3E}">
        <p14:creationId xmlns:p14="http://schemas.microsoft.com/office/powerpoint/2010/main" val="2938117560"/>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5" name="Group 4"/>
          <p:cNvGrpSpPr>
            <a:grpSpLocks/>
          </p:cNvGrpSpPr>
          <p:nvPr/>
        </p:nvGrpSpPr>
        <p:grpSpPr bwMode="auto">
          <a:xfrm>
            <a:off x="7669213" y="1140619"/>
            <a:ext cx="815975" cy="815975"/>
            <a:chOff x="11373433" y="2695855"/>
            <a:chExt cx="1630783" cy="1631208"/>
          </a:xfrm>
          <a:solidFill>
            <a:srgbClr val="93CB27"/>
          </a:solidFill>
        </p:grpSpPr>
        <p:sp>
          <p:nvSpPr>
            <p:cNvPr id="29" name="Rectangle 28"/>
            <p:cNvSpPr/>
            <p:nvPr/>
          </p:nvSpPr>
          <p:spPr>
            <a:xfrm>
              <a:off x="11373433" y="2695855"/>
              <a:ext cx="1630783" cy="163120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33" name="Rectangle 32"/>
            <p:cNvSpPr/>
            <p:nvPr/>
          </p:nvSpPr>
          <p:spPr>
            <a:xfrm>
              <a:off x="11373433" y="4149344"/>
              <a:ext cx="1630783" cy="1777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grpSp>
      <p:grpSp>
        <p:nvGrpSpPr>
          <p:cNvPr id="36866" name="Group 35"/>
          <p:cNvGrpSpPr>
            <a:grpSpLocks/>
          </p:cNvGrpSpPr>
          <p:nvPr/>
        </p:nvGrpSpPr>
        <p:grpSpPr bwMode="auto">
          <a:xfrm>
            <a:off x="7669213" y="2355057"/>
            <a:ext cx="815975" cy="815181"/>
            <a:chOff x="11373433" y="2695855"/>
            <a:chExt cx="1630783" cy="1631208"/>
          </a:xfrm>
          <a:solidFill>
            <a:srgbClr val="27314A"/>
          </a:solidFill>
        </p:grpSpPr>
        <p:sp>
          <p:nvSpPr>
            <p:cNvPr id="39" name="Rectangle 38"/>
            <p:cNvSpPr/>
            <p:nvPr/>
          </p:nvSpPr>
          <p:spPr>
            <a:xfrm>
              <a:off x="11373433" y="2695855"/>
              <a:ext cx="1630783" cy="163120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38" name="Rectangle 37"/>
            <p:cNvSpPr/>
            <p:nvPr/>
          </p:nvSpPr>
          <p:spPr>
            <a:xfrm>
              <a:off x="11373433" y="4149171"/>
              <a:ext cx="1630783" cy="1778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grpSp>
      <p:grpSp>
        <p:nvGrpSpPr>
          <p:cNvPr id="36867" name="Group 40"/>
          <p:cNvGrpSpPr>
            <a:grpSpLocks/>
          </p:cNvGrpSpPr>
          <p:nvPr/>
        </p:nvGrpSpPr>
        <p:grpSpPr bwMode="auto">
          <a:xfrm>
            <a:off x="7669213" y="3602832"/>
            <a:ext cx="815975" cy="815181"/>
            <a:chOff x="11373433" y="2695855"/>
            <a:chExt cx="1630783" cy="1631208"/>
          </a:xfrm>
          <a:solidFill>
            <a:srgbClr val="93CB27"/>
          </a:solidFill>
        </p:grpSpPr>
        <p:sp>
          <p:nvSpPr>
            <p:cNvPr id="44" name="Rectangle 43"/>
            <p:cNvSpPr/>
            <p:nvPr/>
          </p:nvSpPr>
          <p:spPr>
            <a:xfrm>
              <a:off x="11373433" y="2695855"/>
              <a:ext cx="1630783" cy="163120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43" name="Rectangle 42"/>
            <p:cNvSpPr/>
            <p:nvPr/>
          </p:nvSpPr>
          <p:spPr>
            <a:xfrm>
              <a:off x="11373433" y="4149171"/>
              <a:ext cx="1630783" cy="1778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grpSp>
      <p:grpSp>
        <p:nvGrpSpPr>
          <p:cNvPr id="36868" name="Group 45"/>
          <p:cNvGrpSpPr>
            <a:grpSpLocks/>
          </p:cNvGrpSpPr>
          <p:nvPr/>
        </p:nvGrpSpPr>
        <p:grpSpPr bwMode="auto">
          <a:xfrm>
            <a:off x="7669213" y="4817269"/>
            <a:ext cx="815975" cy="815181"/>
            <a:chOff x="11373433" y="2695855"/>
            <a:chExt cx="1630783" cy="1631208"/>
          </a:xfrm>
          <a:solidFill>
            <a:srgbClr val="27314A"/>
          </a:solidFill>
        </p:grpSpPr>
        <p:sp>
          <p:nvSpPr>
            <p:cNvPr id="49" name="Rectangle 48"/>
            <p:cNvSpPr/>
            <p:nvPr/>
          </p:nvSpPr>
          <p:spPr>
            <a:xfrm>
              <a:off x="11373433" y="2695855"/>
              <a:ext cx="1630783" cy="163120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48" name="Rectangle 47"/>
            <p:cNvSpPr/>
            <p:nvPr/>
          </p:nvSpPr>
          <p:spPr>
            <a:xfrm>
              <a:off x="11373433" y="4149171"/>
              <a:ext cx="1630783" cy="1778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grpSp>
      <p:sp>
        <p:nvSpPr>
          <p:cNvPr id="36869" name="TextBox 58"/>
          <p:cNvSpPr txBox="1">
            <a:spLocks noChangeArrowheads="1"/>
          </p:cNvSpPr>
          <p:nvPr/>
        </p:nvSpPr>
        <p:spPr bwMode="auto">
          <a:xfrm>
            <a:off x="6604376" y="3583782"/>
            <a:ext cx="998956"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000" b="1">
                <a:latin typeface="Oswald" panose="02000303000000000000" pitchFamily="2" charset="0"/>
              </a:rPr>
              <a:t>3942</a:t>
            </a:r>
            <a:endParaRPr lang="id-ID" altLang="es-MX" sz="1600" b="1">
              <a:latin typeface="Oswald" panose="02000303000000000000" pitchFamily="2" charset="0"/>
            </a:endParaRPr>
          </a:p>
        </p:txBody>
      </p:sp>
      <p:sp>
        <p:nvSpPr>
          <p:cNvPr id="36870" name="TextBox 59"/>
          <p:cNvSpPr txBox="1">
            <a:spLocks noChangeArrowheads="1"/>
          </p:cNvSpPr>
          <p:nvPr/>
        </p:nvSpPr>
        <p:spPr bwMode="auto">
          <a:xfrm>
            <a:off x="6678115" y="4007644"/>
            <a:ext cx="92521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Oswald" panose="02000303000000000000" pitchFamily="2" charset="0"/>
              </a:rPr>
              <a:t>Websites</a:t>
            </a:r>
            <a:endParaRPr lang="id-ID" altLang="es-MX" sz="700" b="1">
              <a:latin typeface="Oswald" panose="02000303000000000000" pitchFamily="2" charset="0"/>
            </a:endParaRPr>
          </a:p>
        </p:txBody>
      </p:sp>
      <p:sp>
        <p:nvSpPr>
          <p:cNvPr id="36871" name="TextBox 60"/>
          <p:cNvSpPr txBox="1">
            <a:spLocks noChangeArrowheads="1"/>
          </p:cNvSpPr>
          <p:nvPr/>
        </p:nvSpPr>
        <p:spPr bwMode="auto">
          <a:xfrm>
            <a:off x="8557419" y="3717132"/>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36872" name="TextBox 61"/>
          <p:cNvSpPr txBox="1">
            <a:spLocks noChangeArrowheads="1"/>
          </p:cNvSpPr>
          <p:nvPr/>
        </p:nvSpPr>
        <p:spPr bwMode="auto">
          <a:xfrm>
            <a:off x="8546307" y="4851400"/>
            <a:ext cx="998955"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000" b="1">
                <a:latin typeface="Oswald" panose="02000303000000000000" pitchFamily="2" charset="0"/>
              </a:rPr>
              <a:t>8365</a:t>
            </a:r>
            <a:endParaRPr lang="id-ID" altLang="es-MX" sz="1600" b="1">
              <a:latin typeface="Oswald" panose="02000303000000000000" pitchFamily="2" charset="0"/>
            </a:endParaRPr>
          </a:p>
        </p:txBody>
      </p:sp>
      <p:sp>
        <p:nvSpPr>
          <p:cNvPr id="36873" name="TextBox 62"/>
          <p:cNvSpPr txBox="1">
            <a:spLocks noChangeArrowheads="1"/>
          </p:cNvSpPr>
          <p:nvPr/>
        </p:nvSpPr>
        <p:spPr bwMode="auto">
          <a:xfrm>
            <a:off x="8538369" y="5275263"/>
            <a:ext cx="151031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Oswald" panose="02000303000000000000" pitchFamily="2" charset="0"/>
              </a:rPr>
              <a:t>Tickets Support</a:t>
            </a:r>
            <a:endParaRPr lang="id-ID" altLang="es-MX" sz="700" b="1">
              <a:latin typeface="Oswald" panose="02000303000000000000" pitchFamily="2" charset="0"/>
            </a:endParaRPr>
          </a:p>
        </p:txBody>
      </p:sp>
      <p:sp>
        <p:nvSpPr>
          <p:cNvPr id="36874" name="TextBox 63"/>
          <p:cNvSpPr txBox="1">
            <a:spLocks noChangeArrowheads="1"/>
          </p:cNvSpPr>
          <p:nvPr/>
        </p:nvSpPr>
        <p:spPr bwMode="auto">
          <a:xfrm>
            <a:off x="5287169" y="4962525"/>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36875" name="TextBox 70"/>
          <p:cNvSpPr txBox="1">
            <a:spLocks noChangeArrowheads="1"/>
          </p:cNvSpPr>
          <p:nvPr/>
        </p:nvSpPr>
        <p:spPr bwMode="auto">
          <a:xfrm>
            <a:off x="6604376" y="1111250"/>
            <a:ext cx="998956"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3000" b="1" dirty="0">
                <a:latin typeface="Oswald" panose="02000303000000000000" pitchFamily="2" charset="0"/>
              </a:rPr>
              <a:t>4342</a:t>
            </a:r>
            <a:endParaRPr lang="id-ID" altLang="es-MX" sz="1600" b="1" dirty="0">
              <a:latin typeface="Oswald" panose="02000303000000000000" pitchFamily="2" charset="0"/>
            </a:endParaRPr>
          </a:p>
        </p:txBody>
      </p:sp>
      <p:sp>
        <p:nvSpPr>
          <p:cNvPr id="36876" name="TextBox 71"/>
          <p:cNvSpPr txBox="1">
            <a:spLocks noChangeArrowheads="1"/>
          </p:cNvSpPr>
          <p:nvPr/>
        </p:nvSpPr>
        <p:spPr bwMode="auto">
          <a:xfrm>
            <a:off x="6258128" y="1535113"/>
            <a:ext cx="134520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Oswald" panose="02000303000000000000" pitchFamily="2" charset="0"/>
              </a:rPr>
              <a:t>Happy Clients</a:t>
            </a:r>
            <a:endParaRPr lang="id-ID" altLang="es-MX" sz="700" b="1">
              <a:latin typeface="Oswald" panose="02000303000000000000" pitchFamily="2" charset="0"/>
            </a:endParaRPr>
          </a:p>
        </p:txBody>
      </p:sp>
      <p:sp>
        <p:nvSpPr>
          <p:cNvPr id="36877" name="TextBox 72"/>
          <p:cNvSpPr txBox="1">
            <a:spLocks noChangeArrowheads="1"/>
          </p:cNvSpPr>
          <p:nvPr/>
        </p:nvSpPr>
        <p:spPr bwMode="auto">
          <a:xfrm>
            <a:off x="8557419" y="1245394"/>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36878" name="TextBox 73"/>
          <p:cNvSpPr txBox="1">
            <a:spLocks noChangeArrowheads="1"/>
          </p:cNvSpPr>
          <p:nvPr/>
        </p:nvSpPr>
        <p:spPr bwMode="auto">
          <a:xfrm>
            <a:off x="8546307" y="2378869"/>
            <a:ext cx="998955"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000" b="1">
                <a:latin typeface="Oswald" panose="02000303000000000000" pitchFamily="2" charset="0"/>
              </a:rPr>
              <a:t>2342</a:t>
            </a:r>
            <a:endParaRPr lang="id-ID" altLang="es-MX" sz="1600" b="1">
              <a:latin typeface="Oswald" panose="02000303000000000000" pitchFamily="2" charset="0"/>
            </a:endParaRPr>
          </a:p>
        </p:txBody>
      </p:sp>
      <p:sp>
        <p:nvSpPr>
          <p:cNvPr id="36879" name="TextBox 74"/>
          <p:cNvSpPr txBox="1">
            <a:spLocks noChangeArrowheads="1"/>
          </p:cNvSpPr>
          <p:nvPr/>
        </p:nvSpPr>
        <p:spPr bwMode="auto">
          <a:xfrm>
            <a:off x="8538369" y="2802732"/>
            <a:ext cx="12923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Oswald" panose="02000303000000000000" pitchFamily="2" charset="0"/>
              </a:rPr>
              <a:t>Project Made</a:t>
            </a:r>
            <a:endParaRPr lang="id-ID" altLang="es-MX" sz="700" b="1">
              <a:latin typeface="Oswald" panose="02000303000000000000" pitchFamily="2" charset="0"/>
            </a:endParaRPr>
          </a:p>
        </p:txBody>
      </p:sp>
      <p:sp>
        <p:nvSpPr>
          <p:cNvPr id="36880" name="TextBox 75"/>
          <p:cNvSpPr txBox="1">
            <a:spLocks noChangeArrowheads="1"/>
          </p:cNvSpPr>
          <p:nvPr/>
        </p:nvSpPr>
        <p:spPr bwMode="auto">
          <a:xfrm>
            <a:off x="5287169" y="2489994"/>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grpSp>
        <p:nvGrpSpPr>
          <p:cNvPr id="83" name="Group 82"/>
          <p:cNvGrpSpPr/>
          <p:nvPr/>
        </p:nvGrpSpPr>
        <p:grpSpPr>
          <a:xfrm>
            <a:off x="7873863" y="1326398"/>
            <a:ext cx="395715" cy="395818"/>
            <a:chOff x="6207125" y="2541588"/>
            <a:chExt cx="296863" cy="296863"/>
          </a:xfrm>
          <a:solidFill>
            <a:srgbClr val="FFFFFF"/>
          </a:solidFill>
        </p:grpSpPr>
        <p:sp>
          <p:nvSpPr>
            <p:cNvPr id="84" name="Freeform 95"/>
            <p:cNvSpPr>
              <a:spLocks noEditPoints="1"/>
            </p:cNvSpPr>
            <p:nvPr/>
          </p:nvSpPr>
          <p:spPr bwMode="auto">
            <a:xfrm>
              <a:off x="6207125" y="2541588"/>
              <a:ext cx="296863" cy="296863"/>
            </a:xfrm>
            <a:custGeom>
              <a:avLst/>
              <a:gdLst/>
              <a:ahLst/>
              <a:cxnLst>
                <a:cxn ang="0">
                  <a:pos x="58" y="0"/>
                </a:cxn>
                <a:cxn ang="0">
                  <a:pos x="0" y="58"/>
                </a:cxn>
                <a:cxn ang="0">
                  <a:pos x="58" y="116"/>
                </a:cxn>
                <a:cxn ang="0">
                  <a:pos x="116" y="58"/>
                </a:cxn>
                <a:cxn ang="0">
                  <a:pos x="58" y="0"/>
                </a:cxn>
                <a:cxn ang="0">
                  <a:pos x="58" y="109"/>
                </a:cxn>
                <a:cxn ang="0">
                  <a:pos x="7" y="58"/>
                </a:cxn>
                <a:cxn ang="0">
                  <a:pos x="58" y="7"/>
                </a:cxn>
                <a:cxn ang="0">
                  <a:pos x="109" y="58"/>
                </a:cxn>
                <a:cxn ang="0">
                  <a:pos x="58" y="109"/>
                </a:cxn>
              </a:cxnLst>
              <a:rect l="0" t="0" r="r" b="b"/>
              <a:pathLst>
                <a:path w="116" h="116">
                  <a:moveTo>
                    <a:pt x="58" y="0"/>
                  </a:moveTo>
                  <a:cubicBezTo>
                    <a:pt x="26" y="0"/>
                    <a:pt x="0" y="26"/>
                    <a:pt x="0" y="58"/>
                  </a:cubicBezTo>
                  <a:cubicBezTo>
                    <a:pt x="0" y="90"/>
                    <a:pt x="26" y="116"/>
                    <a:pt x="58" y="116"/>
                  </a:cubicBezTo>
                  <a:cubicBezTo>
                    <a:pt x="90" y="116"/>
                    <a:pt x="116" y="90"/>
                    <a:pt x="116" y="58"/>
                  </a:cubicBezTo>
                  <a:cubicBezTo>
                    <a:pt x="116" y="26"/>
                    <a:pt x="90" y="0"/>
                    <a:pt x="58" y="0"/>
                  </a:cubicBezTo>
                  <a:close/>
                  <a:moveTo>
                    <a:pt x="58" y="109"/>
                  </a:moveTo>
                  <a:cubicBezTo>
                    <a:pt x="30" y="109"/>
                    <a:pt x="7" y="86"/>
                    <a:pt x="7" y="58"/>
                  </a:cubicBezTo>
                  <a:cubicBezTo>
                    <a:pt x="7" y="30"/>
                    <a:pt x="30" y="7"/>
                    <a:pt x="58" y="7"/>
                  </a:cubicBezTo>
                  <a:cubicBezTo>
                    <a:pt x="86" y="7"/>
                    <a:pt x="109" y="30"/>
                    <a:pt x="109" y="58"/>
                  </a:cubicBezTo>
                  <a:cubicBezTo>
                    <a:pt x="109" y="86"/>
                    <a:pt x="86" y="109"/>
                    <a:pt x="58" y="109"/>
                  </a:cubicBezTo>
                  <a:close/>
                </a:path>
              </a:pathLst>
            </a:custGeom>
            <a:grpFill/>
            <a:ln w="9525">
              <a:noFill/>
              <a:round/>
              <a:headEnd/>
              <a:tailEnd/>
            </a:ln>
          </p:spPr>
          <p:txBody>
            <a:bodyPr/>
            <a:lstStyle/>
            <a:p>
              <a:pPr defTabSz="914217">
                <a:defRPr/>
              </a:pPr>
              <a:endParaRPr lang="en-US" sz="900">
                <a:latin typeface="Calibri Light"/>
              </a:endParaRPr>
            </a:p>
          </p:txBody>
        </p:sp>
        <p:sp>
          <p:nvSpPr>
            <p:cNvPr id="85" name="Freeform 96"/>
            <p:cNvSpPr>
              <a:spLocks/>
            </p:cNvSpPr>
            <p:nvPr/>
          </p:nvSpPr>
          <p:spPr bwMode="auto">
            <a:xfrm>
              <a:off x="6262688" y="2708275"/>
              <a:ext cx="184150" cy="55563"/>
            </a:xfrm>
            <a:custGeom>
              <a:avLst/>
              <a:gdLst/>
              <a:ahLst/>
              <a:cxnLst>
                <a:cxn ang="0">
                  <a:pos x="71" y="0"/>
                </a:cxn>
                <a:cxn ang="0">
                  <a:pos x="36" y="15"/>
                </a:cxn>
                <a:cxn ang="0">
                  <a:pos x="0" y="0"/>
                </a:cxn>
                <a:cxn ang="0">
                  <a:pos x="0" y="0"/>
                </a:cxn>
                <a:cxn ang="0">
                  <a:pos x="36" y="22"/>
                </a:cxn>
                <a:cxn ang="0">
                  <a:pos x="72" y="0"/>
                </a:cxn>
                <a:cxn ang="0">
                  <a:pos x="71" y="0"/>
                </a:cxn>
              </a:cxnLst>
              <a:rect l="0" t="0" r="r" b="b"/>
              <a:pathLst>
                <a:path w="72" h="22">
                  <a:moveTo>
                    <a:pt x="71" y="0"/>
                  </a:moveTo>
                  <a:cubicBezTo>
                    <a:pt x="62" y="9"/>
                    <a:pt x="50" y="15"/>
                    <a:pt x="36" y="15"/>
                  </a:cubicBezTo>
                  <a:cubicBezTo>
                    <a:pt x="22" y="15"/>
                    <a:pt x="10" y="9"/>
                    <a:pt x="0" y="0"/>
                  </a:cubicBezTo>
                  <a:cubicBezTo>
                    <a:pt x="0" y="0"/>
                    <a:pt x="0" y="0"/>
                    <a:pt x="0" y="0"/>
                  </a:cubicBezTo>
                  <a:cubicBezTo>
                    <a:pt x="10" y="13"/>
                    <a:pt x="18" y="22"/>
                    <a:pt x="36" y="22"/>
                  </a:cubicBezTo>
                  <a:cubicBezTo>
                    <a:pt x="54" y="22"/>
                    <a:pt x="62" y="13"/>
                    <a:pt x="72" y="0"/>
                  </a:cubicBezTo>
                  <a:lnTo>
                    <a:pt x="71" y="0"/>
                  </a:lnTo>
                  <a:close/>
                </a:path>
              </a:pathLst>
            </a:custGeom>
            <a:grpFill/>
            <a:ln w="9525">
              <a:noFill/>
              <a:round/>
              <a:headEnd/>
              <a:tailEnd/>
            </a:ln>
          </p:spPr>
          <p:txBody>
            <a:bodyPr/>
            <a:lstStyle/>
            <a:p>
              <a:pPr defTabSz="914217">
                <a:defRPr/>
              </a:pPr>
              <a:endParaRPr lang="en-US" sz="900">
                <a:latin typeface="Calibri Light"/>
              </a:endParaRPr>
            </a:p>
          </p:txBody>
        </p:sp>
        <p:sp>
          <p:nvSpPr>
            <p:cNvPr id="86" name="Oval 97"/>
            <p:cNvSpPr>
              <a:spLocks noChangeArrowheads="1"/>
            </p:cNvSpPr>
            <p:nvPr/>
          </p:nvSpPr>
          <p:spPr bwMode="auto">
            <a:xfrm>
              <a:off x="6299200" y="2616200"/>
              <a:ext cx="38100" cy="55563"/>
            </a:xfrm>
            <a:prstGeom prst="ellipse">
              <a:avLst/>
            </a:prstGeom>
            <a:grpFill/>
            <a:ln w="9525">
              <a:noFill/>
              <a:round/>
              <a:headEnd/>
              <a:tailEnd/>
            </a:ln>
          </p:spPr>
          <p:txBody>
            <a:bodyPr/>
            <a:lstStyle/>
            <a:p>
              <a:pPr defTabSz="914217">
                <a:defRPr/>
              </a:pPr>
              <a:endParaRPr lang="en-US" sz="900">
                <a:latin typeface="Calibri Light"/>
              </a:endParaRPr>
            </a:p>
          </p:txBody>
        </p:sp>
        <p:sp>
          <p:nvSpPr>
            <p:cNvPr id="87" name="Oval 98"/>
            <p:cNvSpPr>
              <a:spLocks noChangeArrowheads="1"/>
            </p:cNvSpPr>
            <p:nvPr/>
          </p:nvSpPr>
          <p:spPr bwMode="auto">
            <a:xfrm>
              <a:off x="6372225" y="2616200"/>
              <a:ext cx="39688" cy="55563"/>
            </a:xfrm>
            <a:prstGeom prst="ellipse">
              <a:avLst/>
            </a:prstGeom>
            <a:grpFill/>
            <a:ln w="9525">
              <a:noFill/>
              <a:round/>
              <a:headEnd/>
              <a:tailEnd/>
            </a:ln>
          </p:spPr>
          <p:txBody>
            <a:bodyPr/>
            <a:lstStyle/>
            <a:p>
              <a:pPr defTabSz="914217">
                <a:defRPr/>
              </a:pPr>
              <a:endParaRPr lang="en-US" sz="900">
                <a:latin typeface="Calibri Light"/>
              </a:endParaRPr>
            </a:p>
          </p:txBody>
        </p:sp>
      </p:grpSp>
      <p:sp>
        <p:nvSpPr>
          <p:cNvPr id="94" name="Freeform 33"/>
          <p:cNvSpPr>
            <a:spLocks noChangeArrowheads="1"/>
          </p:cNvSpPr>
          <p:nvPr/>
        </p:nvSpPr>
        <p:spPr bwMode="auto">
          <a:xfrm>
            <a:off x="7897019" y="2580482"/>
            <a:ext cx="372269" cy="304800"/>
          </a:xfrm>
          <a:custGeom>
            <a:avLst/>
            <a:gdLst>
              <a:gd name="T0" fmla="*/ 693225 w 649"/>
              <a:gd name="T1" fmla="*/ 34441 h 531"/>
              <a:gd name="T2" fmla="*/ 693225 w 649"/>
              <a:gd name="T3" fmla="*/ 34441 h 531"/>
              <a:gd name="T4" fmla="*/ 575010 w 649"/>
              <a:gd name="T5" fmla="*/ 34441 h 531"/>
              <a:gd name="T6" fmla="*/ 237579 w 649"/>
              <a:gd name="T7" fmla="*/ 371959 h 531"/>
              <a:gd name="T8" fmla="*/ 169863 w 649"/>
              <a:gd name="T9" fmla="*/ 288154 h 531"/>
              <a:gd name="T10" fmla="*/ 34432 w 649"/>
              <a:gd name="T11" fmla="*/ 288154 h 531"/>
              <a:gd name="T12" fmla="*/ 34432 w 649"/>
              <a:gd name="T13" fmla="*/ 423620 h 531"/>
              <a:gd name="T14" fmla="*/ 185931 w 649"/>
              <a:gd name="T15" fmla="*/ 557939 h 531"/>
              <a:gd name="T16" fmla="*/ 305295 w 649"/>
              <a:gd name="T17" fmla="*/ 557939 h 531"/>
              <a:gd name="T18" fmla="*/ 693225 w 649"/>
              <a:gd name="T19" fmla="*/ 169907 h 531"/>
              <a:gd name="T20" fmla="*/ 693225 w 649"/>
              <a:gd name="T21" fmla="*/ 34441 h 531"/>
              <a:gd name="T22" fmla="*/ 659941 w 649"/>
              <a:gd name="T23" fmla="*/ 135467 h 531"/>
              <a:gd name="T24" fmla="*/ 659941 w 649"/>
              <a:gd name="T25" fmla="*/ 135467 h 531"/>
              <a:gd name="T26" fmla="*/ 270863 w 649"/>
              <a:gd name="T27" fmla="*/ 524646 h 531"/>
              <a:gd name="T28" fmla="*/ 220363 w 649"/>
              <a:gd name="T29" fmla="*/ 524646 h 531"/>
              <a:gd name="T30" fmla="*/ 67716 w 649"/>
              <a:gd name="T31" fmla="*/ 371959 h 531"/>
              <a:gd name="T32" fmla="*/ 67716 w 649"/>
              <a:gd name="T33" fmla="*/ 321446 h 531"/>
              <a:gd name="T34" fmla="*/ 135431 w 649"/>
              <a:gd name="T35" fmla="*/ 321446 h 531"/>
              <a:gd name="T36" fmla="*/ 237579 w 649"/>
              <a:gd name="T37" fmla="*/ 423620 h 531"/>
              <a:gd name="T38" fmla="*/ 608294 w 649"/>
              <a:gd name="T39" fmla="*/ 67733 h 531"/>
              <a:gd name="T40" fmla="*/ 659941 w 649"/>
              <a:gd name="T41" fmla="*/ 67733 h 531"/>
              <a:gd name="T42" fmla="*/ 659941 w 649"/>
              <a:gd name="T43" fmla="*/ 135467 h 53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49" h="531">
                <a:moveTo>
                  <a:pt x="604" y="30"/>
                </a:moveTo>
                <a:lnTo>
                  <a:pt x="604" y="30"/>
                </a:lnTo>
                <a:cubicBezTo>
                  <a:pt x="575" y="0"/>
                  <a:pt x="530" y="0"/>
                  <a:pt x="501" y="30"/>
                </a:cubicBezTo>
                <a:cubicBezTo>
                  <a:pt x="207" y="324"/>
                  <a:pt x="207" y="324"/>
                  <a:pt x="207" y="324"/>
                </a:cubicBezTo>
                <a:cubicBezTo>
                  <a:pt x="148" y="251"/>
                  <a:pt x="148" y="251"/>
                  <a:pt x="148" y="251"/>
                </a:cubicBezTo>
                <a:cubicBezTo>
                  <a:pt x="103" y="207"/>
                  <a:pt x="59" y="207"/>
                  <a:pt x="30" y="251"/>
                </a:cubicBezTo>
                <a:cubicBezTo>
                  <a:pt x="0" y="280"/>
                  <a:pt x="0" y="324"/>
                  <a:pt x="30" y="369"/>
                </a:cubicBezTo>
                <a:cubicBezTo>
                  <a:pt x="162" y="486"/>
                  <a:pt x="162" y="486"/>
                  <a:pt x="162" y="486"/>
                </a:cubicBezTo>
                <a:cubicBezTo>
                  <a:pt x="192" y="530"/>
                  <a:pt x="236" y="530"/>
                  <a:pt x="266" y="486"/>
                </a:cubicBezTo>
                <a:cubicBezTo>
                  <a:pt x="604" y="148"/>
                  <a:pt x="604" y="148"/>
                  <a:pt x="604" y="148"/>
                </a:cubicBezTo>
                <a:cubicBezTo>
                  <a:pt x="648" y="118"/>
                  <a:pt x="648" y="59"/>
                  <a:pt x="604" y="30"/>
                </a:cubicBezTo>
                <a:close/>
                <a:moveTo>
                  <a:pt x="575" y="118"/>
                </a:moveTo>
                <a:lnTo>
                  <a:pt x="575" y="118"/>
                </a:lnTo>
                <a:cubicBezTo>
                  <a:pt x="575" y="118"/>
                  <a:pt x="251" y="457"/>
                  <a:pt x="236" y="457"/>
                </a:cubicBezTo>
                <a:cubicBezTo>
                  <a:pt x="221" y="471"/>
                  <a:pt x="207" y="471"/>
                  <a:pt x="192" y="457"/>
                </a:cubicBezTo>
                <a:lnTo>
                  <a:pt x="59" y="324"/>
                </a:lnTo>
                <a:cubicBezTo>
                  <a:pt x="45" y="310"/>
                  <a:pt x="45" y="295"/>
                  <a:pt x="59" y="280"/>
                </a:cubicBezTo>
                <a:cubicBezTo>
                  <a:pt x="74" y="265"/>
                  <a:pt x="103" y="265"/>
                  <a:pt x="118" y="280"/>
                </a:cubicBezTo>
                <a:cubicBezTo>
                  <a:pt x="207" y="369"/>
                  <a:pt x="207" y="369"/>
                  <a:pt x="207" y="369"/>
                </a:cubicBezTo>
                <a:cubicBezTo>
                  <a:pt x="530" y="59"/>
                  <a:pt x="530" y="59"/>
                  <a:pt x="530" y="59"/>
                </a:cubicBezTo>
                <a:cubicBezTo>
                  <a:pt x="545" y="45"/>
                  <a:pt x="560" y="45"/>
                  <a:pt x="575" y="59"/>
                </a:cubicBezTo>
                <a:cubicBezTo>
                  <a:pt x="604" y="74"/>
                  <a:pt x="604" y="103"/>
                  <a:pt x="575" y="11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99" tIns="60950" rIns="121899" bIns="60950" anchor="ctr"/>
          <a:lstStyle/>
          <a:p>
            <a:endParaRPr lang="es-MX" sz="900"/>
          </a:p>
        </p:txBody>
      </p:sp>
      <p:sp>
        <p:nvSpPr>
          <p:cNvPr id="95" name="Freeform 108"/>
          <p:cNvSpPr>
            <a:spLocks noChangeArrowheads="1"/>
          </p:cNvSpPr>
          <p:nvPr/>
        </p:nvSpPr>
        <p:spPr bwMode="auto">
          <a:xfrm>
            <a:off x="7904163" y="3805238"/>
            <a:ext cx="355600" cy="365919"/>
          </a:xfrm>
          <a:custGeom>
            <a:avLst/>
            <a:gdLst>
              <a:gd name="T0" fmla="*/ 101081 w 619"/>
              <a:gd name="T1" fmla="*/ 102808 h 634"/>
              <a:gd name="T2" fmla="*/ 101081 w 619"/>
              <a:gd name="T3" fmla="*/ 102808 h 634"/>
              <a:gd name="T4" fmla="*/ 83852 w 619"/>
              <a:gd name="T5" fmla="*/ 118980 h 634"/>
              <a:gd name="T6" fmla="*/ 101081 w 619"/>
              <a:gd name="T7" fmla="*/ 136308 h 634"/>
              <a:gd name="T8" fmla="*/ 135541 w 619"/>
              <a:gd name="T9" fmla="*/ 118980 h 634"/>
              <a:gd name="T10" fmla="*/ 101081 w 619"/>
              <a:gd name="T11" fmla="*/ 102808 h 634"/>
              <a:gd name="T12" fmla="*/ 626015 w 619"/>
              <a:gd name="T13" fmla="*/ 0 h 634"/>
              <a:gd name="T14" fmla="*/ 626015 w 619"/>
              <a:gd name="T15" fmla="*/ 0 h 634"/>
              <a:gd name="T16" fmla="*/ 83852 w 619"/>
              <a:gd name="T17" fmla="*/ 0 h 634"/>
              <a:gd name="T18" fmla="*/ 0 w 619"/>
              <a:gd name="T19" fmla="*/ 102808 h 634"/>
              <a:gd name="T20" fmla="*/ 0 w 619"/>
              <a:gd name="T21" fmla="*/ 646884 h 634"/>
              <a:gd name="T22" fmla="*/ 83852 w 619"/>
              <a:gd name="T23" fmla="*/ 731210 h 634"/>
              <a:gd name="T24" fmla="*/ 626015 w 619"/>
              <a:gd name="T25" fmla="*/ 731210 h 634"/>
              <a:gd name="T26" fmla="*/ 709866 w 619"/>
              <a:gd name="T27" fmla="*/ 646884 h 634"/>
              <a:gd name="T28" fmla="*/ 709866 w 619"/>
              <a:gd name="T29" fmla="*/ 102808 h 634"/>
              <a:gd name="T30" fmla="*/ 626015 w 619"/>
              <a:gd name="T31" fmla="*/ 0 h 634"/>
              <a:gd name="T32" fmla="*/ 676555 w 619"/>
              <a:gd name="T33" fmla="*/ 646884 h 634"/>
              <a:gd name="T34" fmla="*/ 676555 w 619"/>
              <a:gd name="T35" fmla="*/ 646884 h 634"/>
              <a:gd name="T36" fmla="*/ 626015 w 619"/>
              <a:gd name="T37" fmla="*/ 680383 h 634"/>
              <a:gd name="T38" fmla="*/ 83852 w 619"/>
              <a:gd name="T39" fmla="*/ 680383 h 634"/>
              <a:gd name="T40" fmla="*/ 33311 w 619"/>
              <a:gd name="T41" fmla="*/ 646884 h 634"/>
              <a:gd name="T42" fmla="*/ 33311 w 619"/>
              <a:gd name="T43" fmla="*/ 237961 h 634"/>
              <a:gd name="T44" fmla="*/ 676555 w 619"/>
              <a:gd name="T45" fmla="*/ 237961 h 634"/>
              <a:gd name="T46" fmla="*/ 676555 w 619"/>
              <a:gd name="T47" fmla="*/ 646884 h 634"/>
              <a:gd name="T48" fmla="*/ 676555 w 619"/>
              <a:gd name="T49" fmla="*/ 187134 h 634"/>
              <a:gd name="T50" fmla="*/ 676555 w 619"/>
              <a:gd name="T51" fmla="*/ 187134 h 634"/>
              <a:gd name="T52" fmla="*/ 33311 w 619"/>
              <a:gd name="T53" fmla="*/ 187134 h 634"/>
              <a:gd name="T54" fmla="*/ 33311 w 619"/>
              <a:gd name="T55" fmla="*/ 102808 h 634"/>
              <a:gd name="T56" fmla="*/ 83852 w 619"/>
              <a:gd name="T57" fmla="*/ 50827 h 634"/>
              <a:gd name="T58" fmla="*/ 626015 w 619"/>
              <a:gd name="T59" fmla="*/ 50827 h 634"/>
              <a:gd name="T60" fmla="*/ 676555 w 619"/>
              <a:gd name="T61" fmla="*/ 102808 h 634"/>
              <a:gd name="T62" fmla="*/ 676555 w 619"/>
              <a:gd name="T63" fmla="*/ 187134 h 634"/>
              <a:gd name="T64" fmla="*/ 287163 w 619"/>
              <a:gd name="T65" fmla="*/ 102808 h 634"/>
              <a:gd name="T66" fmla="*/ 287163 w 619"/>
              <a:gd name="T67" fmla="*/ 102808 h 634"/>
              <a:gd name="T68" fmla="*/ 269933 w 619"/>
              <a:gd name="T69" fmla="*/ 118980 h 634"/>
              <a:gd name="T70" fmla="*/ 287163 w 619"/>
              <a:gd name="T71" fmla="*/ 136308 h 634"/>
              <a:gd name="T72" fmla="*/ 304393 w 619"/>
              <a:gd name="T73" fmla="*/ 118980 h 634"/>
              <a:gd name="T74" fmla="*/ 287163 w 619"/>
              <a:gd name="T75" fmla="*/ 102808 h 634"/>
              <a:gd name="T76" fmla="*/ 203311 w 619"/>
              <a:gd name="T77" fmla="*/ 102808 h 634"/>
              <a:gd name="T78" fmla="*/ 203311 w 619"/>
              <a:gd name="T79" fmla="*/ 102808 h 634"/>
              <a:gd name="T80" fmla="*/ 168852 w 619"/>
              <a:gd name="T81" fmla="*/ 118980 h 634"/>
              <a:gd name="T82" fmla="*/ 203311 w 619"/>
              <a:gd name="T83" fmla="*/ 136308 h 634"/>
              <a:gd name="T84" fmla="*/ 219392 w 619"/>
              <a:gd name="T85" fmla="*/ 118980 h 634"/>
              <a:gd name="T86" fmla="*/ 203311 w 619"/>
              <a:gd name="T87" fmla="*/ 102808 h 6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19" h="634">
                <a:moveTo>
                  <a:pt x="88" y="89"/>
                </a:moveTo>
                <a:lnTo>
                  <a:pt x="88" y="89"/>
                </a:lnTo>
                <a:cubicBezTo>
                  <a:pt x="88" y="89"/>
                  <a:pt x="73" y="89"/>
                  <a:pt x="73" y="103"/>
                </a:cubicBezTo>
                <a:cubicBezTo>
                  <a:pt x="73" y="118"/>
                  <a:pt x="88" y="118"/>
                  <a:pt x="88" y="118"/>
                </a:cubicBezTo>
                <a:cubicBezTo>
                  <a:pt x="103" y="118"/>
                  <a:pt x="118" y="118"/>
                  <a:pt x="118" y="103"/>
                </a:cubicBezTo>
                <a:cubicBezTo>
                  <a:pt x="118" y="89"/>
                  <a:pt x="103" y="89"/>
                  <a:pt x="88" y="89"/>
                </a:cubicBezTo>
                <a:close/>
                <a:moveTo>
                  <a:pt x="545" y="0"/>
                </a:moveTo>
                <a:lnTo>
                  <a:pt x="545" y="0"/>
                </a:lnTo>
                <a:cubicBezTo>
                  <a:pt x="73" y="0"/>
                  <a:pt x="73" y="0"/>
                  <a:pt x="73" y="0"/>
                </a:cubicBezTo>
                <a:cubicBezTo>
                  <a:pt x="29" y="0"/>
                  <a:pt x="0" y="44"/>
                  <a:pt x="0" y="89"/>
                </a:cubicBezTo>
                <a:cubicBezTo>
                  <a:pt x="0" y="560"/>
                  <a:pt x="0" y="560"/>
                  <a:pt x="0" y="560"/>
                </a:cubicBezTo>
                <a:cubicBezTo>
                  <a:pt x="0" y="604"/>
                  <a:pt x="29" y="633"/>
                  <a:pt x="73" y="633"/>
                </a:cubicBezTo>
                <a:cubicBezTo>
                  <a:pt x="545" y="633"/>
                  <a:pt x="545" y="633"/>
                  <a:pt x="545" y="633"/>
                </a:cubicBezTo>
                <a:cubicBezTo>
                  <a:pt x="589" y="633"/>
                  <a:pt x="618" y="604"/>
                  <a:pt x="618" y="560"/>
                </a:cubicBezTo>
                <a:cubicBezTo>
                  <a:pt x="618" y="89"/>
                  <a:pt x="618" y="89"/>
                  <a:pt x="618" y="89"/>
                </a:cubicBezTo>
                <a:cubicBezTo>
                  <a:pt x="618" y="44"/>
                  <a:pt x="589" y="0"/>
                  <a:pt x="545" y="0"/>
                </a:cubicBezTo>
                <a:close/>
                <a:moveTo>
                  <a:pt x="589" y="560"/>
                </a:moveTo>
                <a:lnTo>
                  <a:pt x="589" y="560"/>
                </a:lnTo>
                <a:cubicBezTo>
                  <a:pt x="589" y="574"/>
                  <a:pt x="559" y="589"/>
                  <a:pt x="545" y="589"/>
                </a:cubicBezTo>
                <a:cubicBezTo>
                  <a:pt x="73" y="589"/>
                  <a:pt x="73" y="589"/>
                  <a:pt x="73" y="589"/>
                </a:cubicBezTo>
                <a:cubicBezTo>
                  <a:pt x="59" y="589"/>
                  <a:pt x="29" y="574"/>
                  <a:pt x="29" y="560"/>
                </a:cubicBezTo>
                <a:cubicBezTo>
                  <a:pt x="29" y="206"/>
                  <a:pt x="29" y="206"/>
                  <a:pt x="29" y="206"/>
                </a:cubicBezTo>
                <a:cubicBezTo>
                  <a:pt x="589" y="206"/>
                  <a:pt x="589" y="206"/>
                  <a:pt x="589" y="206"/>
                </a:cubicBezTo>
                <a:lnTo>
                  <a:pt x="589" y="560"/>
                </a:lnTo>
                <a:close/>
                <a:moveTo>
                  <a:pt x="589" y="162"/>
                </a:moveTo>
                <a:lnTo>
                  <a:pt x="589" y="162"/>
                </a:lnTo>
                <a:cubicBezTo>
                  <a:pt x="29" y="162"/>
                  <a:pt x="29" y="162"/>
                  <a:pt x="29" y="162"/>
                </a:cubicBezTo>
                <a:cubicBezTo>
                  <a:pt x="29" y="89"/>
                  <a:pt x="29" y="89"/>
                  <a:pt x="29" y="89"/>
                </a:cubicBezTo>
                <a:cubicBezTo>
                  <a:pt x="29" y="59"/>
                  <a:pt x="59" y="44"/>
                  <a:pt x="73" y="44"/>
                </a:cubicBezTo>
                <a:cubicBezTo>
                  <a:pt x="545" y="44"/>
                  <a:pt x="545" y="44"/>
                  <a:pt x="545" y="44"/>
                </a:cubicBezTo>
                <a:cubicBezTo>
                  <a:pt x="559" y="44"/>
                  <a:pt x="589" y="59"/>
                  <a:pt x="589" y="89"/>
                </a:cubicBezTo>
                <a:lnTo>
                  <a:pt x="589" y="162"/>
                </a:lnTo>
                <a:close/>
                <a:moveTo>
                  <a:pt x="250" y="89"/>
                </a:moveTo>
                <a:lnTo>
                  <a:pt x="250" y="89"/>
                </a:lnTo>
                <a:cubicBezTo>
                  <a:pt x="235" y="89"/>
                  <a:pt x="235" y="89"/>
                  <a:pt x="235" y="103"/>
                </a:cubicBezTo>
                <a:cubicBezTo>
                  <a:pt x="235" y="118"/>
                  <a:pt x="235" y="118"/>
                  <a:pt x="250" y="118"/>
                </a:cubicBezTo>
                <a:cubicBezTo>
                  <a:pt x="265" y="118"/>
                  <a:pt x="265" y="118"/>
                  <a:pt x="265" y="103"/>
                </a:cubicBezTo>
                <a:cubicBezTo>
                  <a:pt x="265" y="89"/>
                  <a:pt x="265" y="89"/>
                  <a:pt x="250" y="89"/>
                </a:cubicBezTo>
                <a:close/>
                <a:moveTo>
                  <a:pt x="177" y="89"/>
                </a:moveTo>
                <a:lnTo>
                  <a:pt x="177" y="89"/>
                </a:lnTo>
                <a:cubicBezTo>
                  <a:pt x="162" y="89"/>
                  <a:pt x="147" y="89"/>
                  <a:pt x="147" y="103"/>
                </a:cubicBezTo>
                <a:cubicBezTo>
                  <a:pt x="147" y="118"/>
                  <a:pt x="162" y="118"/>
                  <a:pt x="177" y="118"/>
                </a:cubicBezTo>
                <a:cubicBezTo>
                  <a:pt x="177" y="118"/>
                  <a:pt x="191" y="118"/>
                  <a:pt x="191" y="103"/>
                </a:cubicBezTo>
                <a:cubicBezTo>
                  <a:pt x="191" y="89"/>
                  <a:pt x="177" y="89"/>
                  <a:pt x="177" y="8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99" tIns="60950" rIns="121899" bIns="60950" anchor="ctr"/>
          <a:lstStyle/>
          <a:p>
            <a:endParaRPr lang="es-MX" sz="900"/>
          </a:p>
        </p:txBody>
      </p:sp>
      <p:sp>
        <p:nvSpPr>
          <p:cNvPr id="36884" name="Freeform 216"/>
          <p:cNvSpPr>
            <a:spLocks noEditPoints="1"/>
          </p:cNvSpPr>
          <p:nvPr/>
        </p:nvSpPr>
        <p:spPr bwMode="auto">
          <a:xfrm>
            <a:off x="7921625" y="5049838"/>
            <a:ext cx="311150" cy="313532"/>
          </a:xfrm>
          <a:custGeom>
            <a:avLst/>
            <a:gdLst>
              <a:gd name="T0" fmla="*/ 622137 w 68"/>
              <a:gd name="T1" fmla="*/ 313267 h 68"/>
              <a:gd name="T2" fmla="*/ 311069 w 68"/>
              <a:gd name="T3" fmla="*/ 626533 h 68"/>
              <a:gd name="T4" fmla="*/ 0 w 68"/>
              <a:gd name="T5" fmla="*/ 313267 h 68"/>
              <a:gd name="T6" fmla="*/ 311069 w 68"/>
              <a:gd name="T7" fmla="*/ 0 h 68"/>
              <a:gd name="T8" fmla="*/ 622137 w 68"/>
              <a:gd name="T9" fmla="*/ 313267 h 68"/>
              <a:gd name="T10" fmla="*/ 137236 w 68"/>
              <a:gd name="T11" fmla="*/ 368549 h 68"/>
              <a:gd name="T12" fmla="*/ 128087 w 68"/>
              <a:gd name="T13" fmla="*/ 313267 h 68"/>
              <a:gd name="T14" fmla="*/ 137236 w 68"/>
              <a:gd name="T15" fmla="*/ 248770 h 68"/>
              <a:gd name="T16" fmla="*/ 73193 w 68"/>
              <a:gd name="T17" fmla="*/ 184274 h 68"/>
              <a:gd name="T18" fmla="*/ 45745 w 68"/>
              <a:gd name="T19" fmla="*/ 313267 h 68"/>
              <a:gd name="T20" fmla="*/ 73193 w 68"/>
              <a:gd name="T21" fmla="*/ 433045 h 68"/>
              <a:gd name="T22" fmla="*/ 137236 w 68"/>
              <a:gd name="T23" fmla="*/ 368549 h 68"/>
              <a:gd name="T24" fmla="*/ 439156 w 68"/>
              <a:gd name="T25" fmla="*/ 313267 h 68"/>
              <a:gd name="T26" fmla="*/ 311069 w 68"/>
              <a:gd name="T27" fmla="*/ 175061 h 68"/>
              <a:gd name="T28" fmla="*/ 173832 w 68"/>
              <a:gd name="T29" fmla="*/ 313267 h 68"/>
              <a:gd name="T30" fmla="*/ 311069 w 68"/>
              <a:gd name="T31" fmla="*/ 442259 h 68"/>
              <a:gd name="T32" fmla="*/ 439156 w 68"/>
              <a:gd name="T33" fmla="*/ 313267 h 68"/>
              <a:gd name="T34" fmla="*/ 182981 w 68"/>
              <a:gd name="T35" fmla="*/ 73710 h 68"/>
              <a:gd name="T36" fmla="*/ 247025 w 68"/>
              <a:gd name="T37" fmla="*/ 138206 h 68"/>
              <a:gd name="T38" fmla="*/ 311069 w 68"/>
              <a:gd name="T39" fmla="*/ 128992 h 68"/>
              <a:gd name="T40" fmla="*/ 365963 w 68"/>
              <a:gd name="T41" fmla="*/ 138206 h 68"/>
              <a:gd name="T42" fmla="*/ 430006 w 68"/>
              <a:gd name="T43" fmla="*/ 73710 h 68"/>
              <a:gd name="T44" fmla="*/ 311069 w 68"/>
              <a:gd name="T45" fmla="*/ 46069 h 68"/>
              <a:gd name="T46" fmla="*/ 182981 w 68"/>
              <a:gd name="T47" fmla="*/ 73710 h 68"/>
              <a:gd name="T48" fmla="*/ 430006 w 68"/>
              <a:gd name="T49" fmla="*/ 543610 h 68"/>
              <a:gd name="T50" fmla="*/ 365963 w 68"/>
              <a:gd name="T51" fmla="*/ 479113 h 68"/>
              <a:gd name="T52" fmla="*/ 311069 w 68"/>
              <a:gd name="T53" fmla="*/ 488327 h 68"/>
              <a:gd name="T54" fmla="*/ 247025 w 68"/>
              <a:gd name="T55" fmla="*/ 479113 h 68"/>
              <a:gd name="T56" fmla="*/ 182981 w 68"/>
              <a:gd name="T57" fmla="*/ 543610 h 68"/>
              <a:gd name="T58" fmla="*/ 311069 w 68"/>
              <a:gd name="T59" fmla="*/ 580464 h 68"/>
              <a:gd name="T60" fmla="*/ 430006 w 68"/>
              <a:gd name="T61" fmla="*/ 543610 h 68"/>
              <a:gd name="T62" fmla="*/ 548944 w 68"/>
              <a:gd name="T63" fmla="*/ 433045 h 68"/>
              <a:gd name="T64" fmla="*/ 576392 w 68"/>
              <a:gd name="T65" fmla="*/ 313267 h 68"/>
              <a:gd name="T66" fmla="*/ 548944 w 68"/>
              <a:gd name="T67" fmla="*/ 184274 h 68"/>
              <a:gd name="T68" fmla="*/ 475752 w 68"/>
              <a:gd name="T69" fmla="*/ 248770 h 68"/>
              <a:gd name="T70" fmla="*/ 484901 w 68"/>
              <a:gd name="T71" fmla="*/ 313267 h 68"/>
              <a:gd name="T72" fmla="*/ 475752 w 68"/>
              <a:gd name="T73" fmla="*/ 368549 h 68"/>
              <a:gd name="T74" fmla="*/ 548944 w 68"/>
              <a:gd name="T75" fmla="*/ 433045 h 6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8" h="68">
                <a:moveTo>
                  <a:pt x="68" y="34"/>
                </a:moveTo>
                <a:cubicBezTo>
                  <a:pt x="68" y="52"/>
                  <a:pt x="53" y="68"/>
                  <a:pt x="34" y="68"/>
                </a:cubicBezTo>
                <a:cubicBezTo>
                  <a:pt x="15" y="68"/>
                  <a:pt x="0" y="52"/>
                  <a:pt x="0" y="34"/>
                </a:cubicBezTo>
                <a:cubicBezTo>
                  <a:pt x="0" y="15"/>
                  <a:pt x="15" y="0"/>
                  <a:pt x="34" y="0"/>
                </a:cubicBezTo>
                <a:cubicBezTo>
                  <a:pt x="53" y="0"/>
                  <a:pt x="68" y="15"/>
                  <a:pt x="68" y="34"/>
                </a:cubicBezTo>
                <a:close/>
                <a:moveTo>
                  <a:pt x="15" y="40"/>
                </a:moveTo>
                <a:cubicBezTo>
                  <a:pt x="15" y="38"/>
                  <a:pt x="14" y="36"/>
                  <a:pt x="14" y="34"/>
                </a:cubicBezTo>
                <a:cubicBezTo>
                  <a:pt x="14" y="31"/>
                  <a:pt x="15" y="29"/>
                  <a:pt x="15" y="27"/>
                </a:cubicBezTo>
                <a:cubicBezTo>
                  <a:pt x="8" y="20"/>
                  <a:pt x="8" y="20"/>
                  <a:pt x="8" y="20"/>
                </a:cubicBezTo>
                <a:cubicBezTo>
                  <a:pt x="6" y="24"/>
                  <a:pt x="5" y="29"/>
                  <a:pt x="5" y="34"/>
                </a:cubicBezTo>
                <a:cubicBezTo>
                  <a:pt x="5" y="39"/>
                  <a:pt x="6" y="43"/>
                  <a:pt x="8" y="47"/>
                </a:cubicBezTo>
                <a:lnTo>
                  <a:pt x="15" y="40"/>
                </a:lnTo>
                <a:close/>
                <a:moveTo>
                  <a:pt x="48" y="34"/>
                </a:moveTo>
                <a:cubicBezTo>
                  <a:pt x="48" y="26"/>
                  <a:pt x="42" y="19"/>
                  <a:pt x="34" y="19"/>
                </a:cubicBezTo>
                <a:cubicBezTo>
                  <a:pt x="26" y="19"/>
                  <a:pt x="19" y="26"/>
                  <a:pt x="19" y="34"/>
                </a:cubicBezTo>
                <a:cubicBezTo>
                  <a:pt x="19" y="42"/>
                  <a:pt x="26" y="48"/>
                  <a:pt x="34" y="48"/>
                </a:cubicBezTo>
                <a:cubicBezTo>
                  <a:pt x="42" y="48"/>
                  <a:pt x="48" y="42"/>
                  <a:pt x="48" y="34"/>
                </a:cubicBezTo>
                <a:close/>
                <a:moveTo>
                  <a:pt x="20" y="8"/>
                </a:moveTo>
                <a:cubicBezTo>
                  <a:pt x="27" y="15"/>
                  <a:pt x="27" y="15"/>
                  <a:pt x="27" y="15"/>
                </a:cubicBezTo>
                <a:cubicBezTo>
                  <a:pt x="29" y="15"/>
                  <a:pt x="32" y="14"/>
                  <a:pt x="34" y="14"/>
                </a:cubicBezTo>
                <a:cubicBezTo>
                  <a:pt x="36" y="14"/>
                  <a:pt x="38" y="15"/>
                  <a:pt x="40" y="15"/>
                </a:cubicBezTo>
                <a:cubicBezTo>
                  <a:pt x="47" y="8"/>
                  <a:pt x="47" y="8"/>
                  <a:pt x="47" y="8"/>
                </a:cubicBezTo>
                <a:cubicBezTo>
                  <a:pt x="43" y="6"/>
                  <a:pt x="39" y="5"/>
                  <a:pt x="34" y="5"/>
                </a:cubicBezTo>
                <a:cubicBezTo>
                  <a:pt x="29" y="5"/>
                  <a:pt x="24" y="6"/>
                  <a:pt x="20" y="8"/>
                </a:cubicBezTo>
                <a:close/>
                <a:moveTo>
                  <a:pt x="47" y="59"/>
                </a:moveTo>
                <a:cubicBezTo>
                  <a:pt x="40" y="52"/>
                  <a:pt x="40" y="52"/>
                  <a:pt x="40" y="52"/>
                </a:cubicBezTo>
                <a:cubicBezTo>
                  <a:pt x="38" y="53"/>
                  <a:pt x="36" y="53"/>
                  <a:pt x="34" y="53"/>
                </a:cubicBezTo>
                <a:cubicBezTo>
                  <a:pt x="32" y="53"/>
                  <a:pt x="29" y="53"/>
                  <a:pt x="27" y="52"/>
                </a:cubicBezTo>
                <a:cubicBezTo>
                  <a:pt x="20" y="59"/>
                  <a:pt x="20" y="59"/>
                  <a:pt x="20" y="59"/>
                </a:cubicBezTo>
                <a:cubicBezTo>
                  <a:pt x="24" y="62"/>
                  <a:pt x="29" y="63"/>
                  <a:pt x="34" y="63"/>
                </a:cubicBezTo>
                <a:cubicBezTo>
                  <a:pt x="39" y="63"/>
                  <a:pt x="43" y="62"/>
                  <a:pt x="47" y="59"/>
                </a:cubicBezTo>
                <a:close/>
                <a:moveTo>
                  <a:pt x="60" y="47"/>
                </a:moveTo>
                <a:cubicBezTo>
                  <a:pt x="62" y="43"/>
                  <a:pt x="63" y="39"/>
                  <a:pt x="63" y="34"/>
                </a:cubicBezTo>
                <a:cubicBezTo>
                  <a:pt x="63" y="29"/>
                  <a:pt x="62" y="24"/>
                  <a:pt x="60" y="20"/>
                </a:cubicBezTo>
                <a:cubicBezTo>
                  <a:pt x="52" y="27"/>
                  <a:pt x="52" y="27"/>
                  <a:pt x="52" y="27"/>
                </a:cubicBezTo>
                <a:cubicBezTo>
                  <a:pt x="53" y="29"/>
                  <a:pt x="53" y="32"/>
                  <a:pt x="53" y="34"/>
                </a:cubicBezTo>
                <a:cubicBezTo>
                  <a:pt x="53" y="36"/>
                  <a:pt x="53" y="38"/>
                  <a:pt x="52" y="40"/>
                </a:cubicBezTo>
                <a:lnTo>
                  <a:pt x="60" y="4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 name="CuadroTexto 1">
            <a:extLst>
              <a:ext uri="{FF2B5EF4-FFF2-40B4-BE49-F238E27FC236}">
                <a16:creationId xmlns:a16="http://schemas.microsoft.com/office/drawing/2014/main" id="{0B547DBF-5761-43D2-8A57-55DB2BF7FDD1}"/>
              </a:ext>
            </a:extLst>
          </p:cNvPr>
          <p:cNvSpPr txBox="1"/>
          <p:nvPr/>
        </p:nvSpPr>
        <p:spPr>
          <a:xfrm>
            <a:off x="477450" y="2063141"/>
            <a:ext cx="3726249" cy="1754326"/>
          </a:xfrm>
          <a:prstGeom prst="rect">
            <a:avLst/>
          </a:prstGeom>
          <a:noFill/>
        </p:spPr>
        <p:txBody>
          <a:bodyPr wrap="square" rtlCol="0">
            <a:spAutoFit/>
          </a:bodyPr>
          <a:lstStyle/>
          <a:p>
            <a:r>
              <a:rPr lang="en-US" sz="5400" b="1" dirty="0">
                <a:solidFill>
                  <a:srgbClr val="93CB27"/>
                </a:solidFill>
                <a:effectLst/>
                <a:latin typeface="Oswald" panose="02000303000000000000" pitchFamily="2" charset="0"/>
              </a:rPr>
              <a:t>¿Why work </a:t>
            </a:r>
          </a:p>
          <a:p>
            <a:r>
              <a:rPr lang="en-US" sz="5400" dirty="0">
                <a:solidFill>
                  <a:srgbClr val="474747"/>
                </a:solidFill>
                <a:latin typeface="Oswald" panose="02000303000000000000" pitchFamily="2" charset="0"/>
              </a:rPr>
              <a:t>With us?</a:t>
            </a:r>
          </a:p>
        </p:txBody>
      </p:sp>
      <p:sp>
        <p:nvSpPr>
          <p:cNvPr id="3" name="Rectángulo 2">
            <a:extLst>
              <a:ext uri="{FF2B5EF4-FFF2-40B4-BE49-F238E27FC236}">
                <a16:creationId xmlns:a16="http://schemas.microsoft.com/office/drawing/2014/main" id="{C10125CD-7651-4A72-ABC1-D87256FD7829}"/>
              </a:ext>
            </a:extLst>
          </p:cNvPr>
          <p:cNvSpPr/>
          <p:nvPr/>
        </p:nvSpPr>
        <p:spPr>
          <a:xfrm>
            <a:off x="556481" y="3802745"/>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ED52EEB9-84F0-4531-98FC-E151AAC7E5BE}"/>
              </a:ext>
            </a:extLst>
          </p:cNvPr>
          <p:cNvSpPr/>
          <p:nvPr/>
        </p:nvSpPr>
        <p:spPr>
          <a:xfrm>
            <a:off x="0" y="0"/>
            <a:ext cx="12192000" cy="6858000"/>
          </a:xfrm>
          <a:prstGeom prst="rect">
            <a:avLst/>
          </a:prstGeom>
          <a:solidFill>
            <a:srgbClr val="2731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Marcador de posición de imagen 7">
            <a:extLst>
              <a:ext uri="{FF2B5EF4-FFF2-40B4-BE49-F238E27FC236}">
                <a16:creationId xmlns:a16="http://schemas.microsoft.com/office/drawing/2014/main" id="{A5D14DE6-C28A-4653-B7B6-FDDF60C3EF3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9" name="サブタイトル 16">
            <a:extLst>
              <a:ext uri="{FF2B5EF4-FFF2-40B4-BE49-F238E27FC236}">
                <a16:creationId xmlns:a16="http://schemas.microsoft.com/office/drawing/2014/main" id="{005670BA-14AC-45AA-93BF-D81DE766F7F4}"/>
              </a:ext>
            </a:extLst>
          </p:cNvPr>
          <p:cNvSpPr txBox="1">
            <a:spLocks/>
          </p:cNvSpPr>
          <p:nvPr/>
        </p:nvSpPr>
        <p:spPr>
          <a:xfrm>
            <a:off x="389551" y="6405538"/>
            <a:ext cx="11790004" cy="447675"/>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sz="1800" dirty="0">
              <a:solidFill>
                <a:schemeClr val="bg1"/>
              </a:solidFill>
            </a:endParaRPr>
          </a:p>
        </p:txBody>
      </p:sp>
      <p:sp>
        <p:nvSpPr>
          <p:cNvPr id="16" name="TextBox 23">
            <a:extLst>
              <a:ext uri="{FF2B5EF4-FFF2-40B4-BE49-F238E27FC236}">
                <a16:creationId xmlns:a16="http://schemas.microsoft.com/office/drawing/2014/main" id="{8D9CD803-AF36-408D-929E-75DD52800E77}"/>
              </a:ext>
            </a:extLst>
          </p:cNvPr>
          <p:cNvSpPr txBox="1"/>
          <p:nvPr/>
        </p:nvSpPr>
        <p:spPr>
          <a:xfrm>
            <a:off x="5143284" y="4349208"/>
            <a:ext cx="1914307" cy="553998"/>
          </a:xfrm>
          <a:prstGeom prst="rect">
            <a:avLst/>
          </a:prstGeom>
          <a:noFill/>
        </p:spPr>
        <p:txBody>
          <a:bodyPr wrap="none" rtlCol="0">
            <a:spAutoFit/>
          </a:bodyPr>
          <a:lstStyle/>
          <a:p>
            <a:pPr algn="ctr"/>
            <a:r>
              <a:rPr lang="en-US" sz="3000" dirty="0">
                <a:solidFill>
                  <a:schemeClr val="bg1"/>
                </a:solidFill>
                <a:latin typeface="Lato Regular"/>
                <a:cs typeface="Lato Regular"/>
              </a:rPr>
              <a:t>Contac Us</a:t>
            </a:r>
          </a:p>
        </p:txBody>
      </p:sp>
      <p:sp>
        <p:nvSpPr>
          <p:cNvPr id="18" name="Text Placeholder 33">
            <a:extLst>
              <a:ext uri="{FF2B5EF4-FFF2-40B4-BE49-F238E27FC236}">
                <a16:creationId xmlns:a16="http://schemas.microsoft.com/office/drawing/2014/main" id="{57A7E921-5B95-4195-9272-CB8279A6AC7C}"/>
              </a:ext>
            </a:extLst>
          </p:cNvPr>
          <p:cNvSpPr txBox="1">
            <a:spLocks/>
          </p:cNvSpPr>
          <p:nvPr/>
        </p:nvSpPr>
        <p:spPr>
          <a:xfrm>
            <a:off x="3412387" y="5238897"/>
            <a:ext cx="2016706" cy="223074"/>
          </a:xfrm>
          <a:prstGeom prst="rect">
            <a:avLst/>
          </a:prstGeom>
        </p:spPr>
        <p:txBody>
          <a:bodyPr wrap="none" lIns="0" tIns="0" rIns="0" bIns="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25000"/>
              </a:lnSpc>
              <a:spcBef>
                <a:spcPts val="0"/>
              </a:spcBef>
              <a:buNone/>
            </a:pPr>
            <a:r>
              <a:rPr lang="en-AU" sz="1300" dirty="0">
                <a:solidFill>
                  <a:schemeClr val="bg1"/>
                </a:solidFill>
                <a:latin typeface="Lato Regular"/>
                <a:cs typeface="Lato Regular"/>
              </a:rPr>
              <a:t>contact@yourcompany.com</a:t>
            </a:r>
          </a:p>
        </p:txBody>
      </p:sp>
      <p:sp>
        <p:nvSpPr>
          <p:cNvPr id="19" name="Text Placeholder 33">
            <a:extLst>
              <a:ext uri="{FF2B5EF4-FFF2-40B4-BE49-F238E27FC236}">
                <a16:creationId xmlns:a16="http://schemas.microsoft.com/office/drawing/2014/main" id="{26DD108B-B850-48FE-AD1B-FB219035FBFF}"/>
              </a:ext>
            </a:extLst>
          </p:cNvPr>
          <p:cNvSpPr txBox="1">
            <a:spLocks/>
          </p:cNvSpPr>
          <p:nvPr/>
        </p:nvSpPr>
        <p:spPr>
          <a:xfrm>
            <a:off x="6496437" y="5238897"/>
            <a:ext cx="1077218" cy="223074"/>
          </a:xfrm>
          <a:prstGeom prst="rect">
            <a:avLst/>
          </a:prstGeom>
        </p:spPr>
        <p:txBody>
          <a:bodyPr wrap="none" lIns="0" tIns="0" rIns="0" bIns="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25000"/>
              </a:lnSpc>
              <a:spcBef>
                <a:spcPts val="0"/>
              </a:spcBef>
              <a:buNone/>
            </a:pPr>
            <a:r>
              <a:rPr lang="en-AU" sz="1300" dirty="0">
                <a:solidFill>
                  <a:schemeClr val="bg1"/>
                </a:solidFill>
                <a:latin typeface="Lato Regular"/>
                <a:cs typeface="Lato Regular"/>
              </a:rPr>
              <a:t>123-456-5678</a:t>
            </a:r>
          </a:p>
        </p:txBody>
      </p:sp>
      <p:sp>
        <p:nvSpPr>
          <p:cNvPr id="21" name="Text Placeholder 33">
            <a:extLst>
              <a:ext uri="{FF2B5EF4-FFF2-40B4-BE49-F238E27FC236}">
                <a16:creationId xmlns:a16="http://schemas.microsoft.com/office/drawing/2014/main" id="{F3C445B4-186C-427F-8D6C-97233499416F}"/>
              </a:ext>
            </a:extLst>
          </p:cNvPr>
          <p:cNvSpPr txBox="1">
            <a:spLocks/>
          </p:cNvSpPr>
          <p:nvPr/>
        </p:nvSpPr>
        <p:spPr>
          <a:xfrm>
            <a:off x="8455591" y="5238897"/>
            <a:ext cx="1406154" cy="223074"/>
          </a:xfrm>
          <a:prstGeom prst="rect">
            <a:avLst/>
          </a:prstGeom>
        </p:spPr>
        <p:txBody>
          <a:bodyPr wrap="none" lIns="0" tIns="0" rIns="0" bIns="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25000"/>
              </a:lnSpc>
              <a:spcBef>
                <a:spcPts val="0"/>
              </a:spcBef>
              <a:buNone/>
            </a:pPr>
            <a:r>
              <a:rPr lang="en-AU" sz="1300" dirty="0">
                <a:solidFill>
                  <a:schemeClr val="bg1"/>
                </a:solidFill>
                <a:latin typeface="Lato Regular"/>
                <a:cs typeface="Lato Regular"/>
              </a:rPr>
              <a:t>www.company.com</a:t>
            </a:r>
          </a:p>
        </p:txBody>
      </p:sp>
      <p:sp>
        <p:nvSpPr>
          <p:cNvPr id="24" name="Freeform 107">
            <a:extLst>
              <a:ext uri="{FF2B5EF4-FFF2-40B4-BE49-F238E27FC236}">
                <a16:creationId xmlns:a16="http://schemas.microsoft.com/office/drawing/2014/main" id="{B6EB43ED-35D8-40DD-B0BC-D75B76530083}"/>
              </a:ext>
            </a:extLst>
          </p:cNvPr>
          <p:cNvSpPr>
            <a:spLocks/>
          </p:cNvSpPr>
          <p:nvPr/>
        </p:nvSpPr>
        <p:spPr bwMode="auto">
          <a:xfrm>
            <a:off x="5987013" y="5245208"/>
            <a:ext cx="233927" cy="246122"/>
          </a:xfrm>
          <a:custGeom>
            <a:avLst/>
            <a:gdLst/>
            <a:ahLst/>
            <a:cxnLst>
              <a:cxn ang="0">
                <a:pos x="104" y="88"/>
              </a:cxn>
              <a:cxn ang="0">
                <a:pos x="103" y="87"/>
              </a:cxn>
              <a:cxn ang="0">
                <a:pos x="78" y="76"/>
              </a:cxn>
              <a:cxn ang="0">
                <a:pos x="77" y="76"/>
              </a:cxn>
              <a:cxn ang="0">
                <a:pos x="64" y="86"/>
              </a:cxn>
              <a:cxn ang="0">
                <a:pos x="41" y="67"/>
              </a:cxn>
              <a:cxn ang="0">
                <a:pos x="26" y="44"/>
              </a:cxn>
              <a:cxn ang="0">
                <a:pos x="37" y="30"/>
              </a:cxn>
              <a:cxn ang="0">
                <a:pos x="30" y="4"/>
              </a:cxn>
              <a:cxn ang="0">
                <a:pos x="29" y="4"/>
              </a:cxn>
              <a:cxn ang="0">
                <a:pos x="18" y="0"/>
              </a:cxn>
              <a:cxn ang="0">
                <a:pos x="16" y="2"/>
              </a:cxn>
              <a:cxn ang="0">
                <a:pos x="3" y="14"/>
              </a:cxn>
              <a:cxn ang="0">
                <a:pos x="26" y="83"/>
              </a:cxn>
              <a:cxn ang="0">
                <a:pos x="89" y="113"/>
              </a:cxn>
              <a:cxn ang="0">
                <a:pos x="89" y="113"/>
              </a:cxn>
              <a:cxn ang="0">
                <a:pos x="90" y="112"/>
              </a:cxn>
              <a:cxn ang="0">
                <a:pos x="104" y="101"/>
              </a:cxn>
              <a:cxn ang="0">
                <a:pos x="104" y="88"/>
              </a:cxn>
            </a:cxnLst>
            <a:rect l="0" t="0" r="r" b="b"/>
            <a:pathLst>
              <a:path w="108" h="114">
                <a:moveTo>
                  <a:pt x="104" y="88"/>
                </a:moveTo>
                <a:cubicBezTo>
                  <a:pt x="103" y="87"/>
                  <a:pt x="103" y="87"/>
                  <a:pt x="103" y="87"/>
                </a:cubicBezTo>
                <a:cubicBezTo>
                  <a:pt x="101" y="83"/>
                  <a:pt x="80" y="76"/>
                  <a:pt x="78" y="76"/>
                </a:cubicBezTo>
                <a:cubicBezTo>
                  <a:pt x="77" y="76"/>
                  <a:pt x="77" y="76"/>
                  <a:pt x="77" y="76"/>
                </a:cubicBezTo>
                <a:cubicBezTo>
                  <a:pt x="74" y="77"/>
                  <a:pt x="70" y="80"/>
                  <a:pt x="64" y="86"/>
                </a:cubicBezTo>
                <a:cubicBezTo>
                  <a:pt x="56" y="82"/>
                  <a:pt x="46" y="73"/>
                  <a:pt x="41" y="67"/>
                </a:cubicBezTo>
                <a:cubicBezTo>
                  <a:pt x="35" y="61"/>
                  <a:pt x="29" y="51"/>
                  <a:pt x="26" y="44"/>
                </a:cubicBezTo>
                <a:cubicBezTo>
                  <a:pt x="34" y="37"/>
                  <a:pt x="37" y="34"/>
                  <a:pt x="37" y="30"/>
                </a:cubicBezTo>
                <a:cubicBezTo>
                  <a:pt x="38" y="29"/>
                  <a:pt x="34" y="7"/>
                  <a:pt x="30" y="4"/>
                </a:cubicBezTo>
                <a:cubicBezTo>
                  <a:pt x="29" y="4"/>
                  <a:pt x="29" y="4"/>
                  <a:pt x="29" y="4"/>
                </a:cubicBezTo>
                <a:cubicBezTo>
                  <a:pt x="26" y="2"/>
                  <a:pt x="23" y="0"/>
                  <a:pt x="18" y="0"/>
                </a:cubicBezTo>
                <a:cubicBezTo>
                  <a:pt x="17" y="1"/>
                  <a:pt x="16" y="1"/>
                  <a:pt x="16" y="2"/>
                </a:cubicBezTo>
                <a:cubicBezTo>
                  <a:pt x="13" y="3"/>
                  <a:pt x="6" y="8"/>
                  <a:pt x="3" y="14"/>
                </a:cubicBezTo>
                <a:cubicBezTo>
                  <a:pt x="1" y="18"/>
                  <a:pt x="0" y="53"/>
                  <a:pt x="26" y="83"/>
                </a:cubicBezTo>
                <a:cubicBezTo>
                  <a:pt x="52" y="112"/>
                  <a:pt x="84" y="114"/>
                  <a:pt x="89" y="113"/>
                </a:cubicBezTo>
                <a:cubicBezTo>
                  <a:pt x="89" y="113"/>
                  <a:pt x="89" y="113"/>
                  <a:pt x="89" y="113"/>
                </a:cubicBezTo>
                <a:cubicBezTo>
                  <a:pt x="90" y="112"/>
                  <a:pt x="90" y="112"/>
                  <a:pt x="90" y="112"/>
                </a:cubicBezTo>
                <a:cubicBezTo>
                  <a:pt x="96" y="110"/>
                  <a:pt x="102" y="104"/>
                  <a:pt x="104" y="101"/>
                </a:cubicBezTo>
                <a:cubicBezTo>
                  <a:pt x="108" y="97"/>
                  <a:pt x="105" y="91"/>
                  <a:pt x="104" y="8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sp>
        <p:nvSpPr>
          <p:cNvPr id="25" name="Freeform 78">
            <a:extLst>
              <a:ext uri="{FF2B5EF4-FFF2-40B4-BE49-F238E27FC236}">
                <a16:creationId xmlns:a16="http://schemas.microsoft.com/office/drawing/2014/main" id="{4D7AD026-20CE-4B7E-8B3D-AFD44B0D0D2B}"/>
              </a:ext>
            </a:extLst>
          </p:cNvPr>
          <p:cNvSpPr>
            <a:spLocks noEditPoints="1"/>
          </p:cNvSpPr>
          <p:nvPr/>
        </p:nvSpPr>
        <p:spPr bwMode="auto">
          <a:xfrm>
            <a:off x="7942541" y="5259214"/>
            <a:ext cx="255590" cy="255690"/>
          </a:xfrm>
          <a:custGeom>
            <a:avLst/>
            <a:gdLst/>
            <a:ahLst/>
            <a:cxnLst>
              <a:cxn ang="0">
                <a:pos x="59" y="54"/>
              </a:cxn>
              <a:cxn ang="0">
                <a:pos x="53" y="59"/>
              </a:cxn>
              <a:cxn ang="0">
                <a:pos x="45" y="62"/>
              </a:cxn>
              <a:cxn ang="0">
                <a:pos x="38" y="59"/>
              </a:cxn>
              <a:cxn ang="0">
                <a:pos x="30" y="51"/>
              </a:cxn>
              <a:cxn ang="0">
                <a:pos x="27" y="43"/>
              </a:cxn>
              <a:cxn ang="0">
                <a:pos x="30" y="36"/>
              </a:cxn>
              <a:cxn ang="0">
                <a:pos x="27" y="32"/>
              </a:cxn>
              <a:cxn ang="0">
                <a:pos x="19" y="36"/>
              </a:cxn>
              <a:cxn ang="0">
                <a:pos x="11" y="32"/>
              </a:cxn>
              <a:cxn ang="0">
                <a:pos x="3" y="24"/>
              </a:cxn>
              <a:cxn ang="0">
                <a:pos x="0" y="17"/>
              </a:cxn>
              <a:cxn ang="0">
                <a:pos x="3" y="9"/>
              </a:cxn>
              <a:cxn ang="0">
                <a:pos x="9" y="3"/>
              </a:cxn>
              <a:cxn ang="0">
                <a:pos x="17" y="0"/>
              </a:cxn>
              <a:cxn ang="0">
                <a:pos x="24" y="4"/>
              </a:cxn>
              <a:cxn ang="0">
                <a:pos x="32" y="11"/>
              </a:cxn>
              <a:cxn ang="0">
                <a:pos x="35" y="19"/>
              </a:cxn>
              <a:cxn ang="0">
                <a:pos x="32" y="27"/>
              </a:cxn>
              <a:cxn ang="0">
                <a:pos x="35" y="30"/>
              </a:cxn>
              <a:cxn ang="0">
                <a:pos x="43" y="27"/>
              </a:cxn>
              <a:cxn ang="0">
                <a:pos x="51" y="30"/>
              </a:cxn>
              <a:cxn ang="0">
                <a:pos x="59" y="38"/>
              </a:cxn>
              <a:cxn ang="0">
                <a:pos x="62" y="46"/>
              </a:cxn>
              <a:cxn ang="0">
                <a:pos x="59" y="54"/>
              </a:cxn>
              <a:cxn ang="0">
                <a:pos x="27" y="17"/>
              </a:cxn>
              <a:cxn ang="0">
                <a:pos x="19" y="9"/>
              </a:cxn>
              <a:cxn ang="0">
                <a:pos x="17" y="8"/>
              </a:cxn>
              <a:cxn ang="0">
                <a:pos x="14" y="9"/>
              </a:cxn>
              <a:cxn ang="0">
                <a:pos x="8" y="14"/>
              </a:cxn>
              <a:cxn ang="0">
                <a:pos x="7" y="17"/>
              </a:cxn>
              <a:cxn ang="0">
                <a:pos x="8" y="19"/>
              </a:cxn>
              <a:cxn ang="0">
                <a:pos x="16" y="27"/>
              </a:cxn>
              <a:cxn ang="0">
                <a:pos x="19" y="28"/>
              </a:cxn>
              <a:cxn ang="0">
                <a:pos x="22" y="27"/>
              </a:cxn>
              <a:cxn ang="0">
                <a:pos x="19" y="23"/>
              </a:cxn>
              <a:cxn ang="0">
                <a:pos x="23" y="19"/>
              </a:cxn>
              <a:cxn ang="0">
                <a:pos x="27" y="22"/>
              </a:cxn>
              <a:cxn ang="0">
                <a:pos x="28" y="19"/>
              </a:cxn>
              <a:cxn ang="0">
                <a:pos x="27" y="17"/>
              </a:cxn>
              <a:cxn ang="0">
                <a:pos x="54" y="43"/>
              </a:cxn>
              <a:cxn ang="0">
                <a:pos x="46" y="35"/>
              </a:cxn>
              <a:cxn ang="0">
                <a:pos x="43" y="34"/>
              </a:cxn>
              <a:cxn ang="0">
                <a:pos x="40" y="36"/>
              </a:cxn>
              <a:cxn ang="0">
                <a:pos x="43" y="40"/>
              </a:cxn>
              <a:cxn ang="0">
                <a:pos x="40" y="43"/>
              </a:cxn>
              <a:cxn ang="0">
                <a:pos x="35" y="41"/>
              </a:cxn>
              <a:cxn ang="0">
                <a:pos x="34" y="43"/>
              </a:cxn>
              <a:cxn ang="0">
                <a:pos x="35" y="46"/>
              </a:cxn>
              <a:cxn ang="0">
                <a:pos x="43" y="54"/>
              </a:cxn>
              <a:cxn ang="0">
                <a:pos x="45" y="55"/>
              </a:cxn>
              <a:cxn ang="0">
                <a:pos x="48" y="54"/>
              </a:cxn>
              <a:cxn ang="0">
                <a:pos x="54" y="48"/>
              </a:cxn>
              <a:cxn ang="0">
                <a:pos x="55" y="46"/>
              </a:cxn>
              <a:cxn ang="0">
                <a:pos x="54" y="43"/>
              </a:cxn>
            </a:cxnLst>
            <a:rect l="0" t="0" r="r" b="b"/>
            <a:pathLst>
              <a:path w="62" h="62">
                <a:moveTo>
                  <a:pt x="59" y="54"/>
                </a:moveTo>
                <a:cubicBezTo>
                  <a:pt x="53" y="59"/>
                  <a:pt x="53" y="59"/>
                  <a:pt x="53" y="59"/>
                </a:cubicBezTo>
                <a:cubicBezTo>
                  <a:pt x="51" y="61"/>
                  <a:pt x="48" y="62"/>
                  <a:pt x="45" y="62"/>
                </a:cubicBezTo>
                <a:cubicBezTo>
                  <a:pt x="43" y="62"/>
                  <a:pt x="40" y="61"/>
                  <a:pt x="38" y="59"/>
                </a:cubicBezTo>
                <a:cubicBezTo>
                  <a:pt x="30" y="51"/>
                  <a:pt x="30" y="51"/>
                  <a:pt x="30" y="51"/>
                </a:cubicBezTo>
                <a:cubicBezTo>
                  <a:pt x="28" y="49"/>
                  <a:pt x="27" y="46"/>
                  <a:pt x="27" y="43"/>
                </a:cubicBezTo>
                <a:cubicBezTo>
                  <a:pt x="27" y="40"/>
                  <a:pt x="28" y="38"/>
                  <a:pt x="30" y="36"/>
                </a:cubicBezTo>
                <a:cubicBezTo>
                  <a:pt x="27" y="32"/>
                  <a:pt x="27" y="32"/>
                  <a:pt x="27" y="32"/>
                </a:cubicBezTo>
                <a:cubicBezTo>
                  <a:pt x="25" y="34"/>
                  <a:pt x="22" y="36"/>
                  <a:pt x="19" y="36"/>
                </a:cubicBezTo>
                <a:cubicBezTo>
                  <a:pt x="16" y="36"/>
                  <a:pt x="13" y="34"/>
                  <a:pt x="11" y="32"/>
                </a:cubicBezTo>
                <a:cubicBezTo>
                  <a:pt x="3" y="24"/>
                  <a:pt x="3" y="24"/>
                  <a:pt x="3" y="24"/>
                </a:cubicBezTo>
                <a:cubicBezTo>
                  <a:pt x="1" y="22"/>
                  <a:pt x="0" y="20"/>
                  <a:pt x="0" y="17"/>
                </a:cubicBezTo>
                <a:cubicBezTo>
                  <a:pt x="0" y="14"/>
                  <a:pt x="1" y="11"/>
                  <a:pt x="3" y="9"/>
                </a:cubicBezTo>
                <a:cubicBezTo>
                  <a:pt x="9" y="3"/>
                  <a:pt x="9" y="3"/>
                  <a:pt x="9" y="3"/>
                </a:cubicBezTo>
                <a:cubicBezTo>
                  <a:pt x="11" y="1"/>
                  <a:pt x="14" y="0"/>
                  <a:pt x="17" y="0"/>
                </a:cubicBezTo>
                <a:cubicBezTo>
                  <a:pt x="19" y="0"/>
                  <a:pt x="22" y="1"/>
                  <a:pt x="24" y="4"/>
                </a:cubicBezTo>
                <a:cubicBezTo>
                  <a:pt x="32" y="11"/>
                  <a:pt x="32" y="11"/>
                  <a:pt x="32" y="11"/>
                </a:cubicBezTo>
                <a:cubicBezTo>
                  <a:pt x="34" y="13"/>
                  <a:pt x="35" y="16"/>
                  <a:pt x="35" y="19"/>
                </a:cubicBezTo>
                <a:cubicBezTo>
                  <a:pt x="35" y="22"/>
                  <a:pt x="34" y="25"/>
                  <a:pt x="32" y="27"/>
                </a:cubicBezTo>
                <a:cubicBezTo>
                  <a:pt x="35" y="30"/>
                  <a:pt x="35" y="30"/>
                  <a:pt x="35" y="30"/>
                </a:cubicBezTo>
                <a:cubicBezTo>
                  <a:pt x="37" y="28"/>
                  <a:pt x="40" y="27"/>
                  <a:pt x="43" y="27"/>
                </a:cubicBezTo>
                <a:cubicBezTo>
                  <a:pt x="46" y="27"/>
                  <a:pt x="49" y="28"/>
                  <a:pt x="51" y="30"/>
                </a:cubicBezTo>
                <a:cubicBezTo>
                  <a:pt x="59" y="38"/>
                  <a:pt x="59" y="38"/>
                  <a:pt x="59" y="38"/>
                </a:cubicBezTo>
                <a:cubicBezTo>
                  <a:pt x="61" y="40"/>
                  <a:pt x="62" y="43"/>
                  <a:pt x="62" y="46"/>
                </a:cubicBezTo>
                <a:cubicBezTo>
                  <a:pt x="62" y="49"/>
                  <a:pt x="61" y="52"/>
                  <a:pt x="59" y="54"/>
                </a:cubicBezTo>
                <a:close/>
                <a:moveTo>
                  <a:pt x="27" y="17"/>
                </a:moveTo>
                <a:cubicBezTo>
                  <a:pt x="19" y="9"/>
                  <a:pt x="19" y="9"/>
                  <a:pt x="19" y="9"/>
                </a:cubicBezTo>
                <a:cubicBezTo>
                  <a:pt x="18" y="8"/>
                  <a:pt x="18" y="8"/>
                  <a:pt x="17" y="8"/>
                </a:cubicBezTo>
                <a:cubicBezTo>
                  <a:pt x="16" y="8"/>
                  <a:pt x="15" y="8"/>
                  <a:pt x="14" y="9"/>
                </a:cubicBezTo>
                <a:cubicBezTo>
                  <a:pt x="8" y="14"/>
                  <a:pt x="8" y="14"/>
                  <a:pt x="8" y="14"/>
                </a:cubicBezTo>
                <a:cubicBezTo>
                  <a:pt x="8" y="15"/>
                  <a:pt x="7" y="16"/>
                  <a:pt x="7" y="17"/>
                </a:cubicBezTo>
                <a:cubicBezTo>
                  <a:pt x="7" y="18"/>
                  <a:pt x="8" y="19"/>
                  <a:pt x="8" y="19"/>
                </a:cubicBezTo>
                <a:cubicBezTo>
                  <a:pt x="16" y="27"/>
                  <a:pt x="16" y="27"/>
                  <a:pt x="16" y="27"/>
                </a:cubicBezTo>
                <a:cubicBezTo>
                  <a:pt x="17" y="28"/>
                  <a:pt x="18" y="28"/>
                  <a:pt x="19" y="28"/>
                </a:cubicBezTo>
                <a:cubicBezTo>
                  <a:pt x="20" y="28"/>
                  <a:pt x="21" y="28"/>
                  <a:pt x="22" y="27"/>
                </a:cubicBezTo>
                <a:cubicBezTo>
                  <a:pt x="20" y="26"/>
                  <a:pt x="19" y="25"/>
                  <a:pt x="19" y="23"/>
                </a:cubicBezTo>
                <a:cubicBezTo>
                  <a:pt x="19" y="21"/>
                  <a:pt x="21" y="19"/>
                  <a:pt x="23" y="19"/>
                </a:cubicBezTo>
                <a:cubicBezTo>
                  <a:pt x="24" y="19"/>
                  <a:pt x="26" y="21"/>
                  <a:pt x="27" y="22"/>
                </a:cubicBezTo>
                <a:cubicBezTo>
                  <a:pt x="28" y="21"/>
                  <a:pt x="28" y="20"/>
                  <a:pt x="28" y="19"/>
                </a:cubicBezTo>
                <a:cubicBezTo>
                  <a:pt x="28" y="18"/>
                  <a:pt x="28" y="17"/>
                  <a:pt x="27" y="17"/>
                </a:cubicBezTo>
                <a:close/>
                <a:moveTo>
                  <a:pt x="54" y="43"/>
                </a:moveTo>
                <a:cubicBezTo>
                  <a:pt x="46" y="35"/>
                  <a:pt x="46" y="35"/>
                  <a:pt x="46" y="35"/>
                </a:cubicBezTo>
                <a:cubicBezTo>
                  <a:pt x="45" y="35"/>
                  <a:pt x="44" y="34"/>
                  <a:pt x="43" y="34"/>
                </a:cubicBezTo>
                <a:cubicBezTo>
                  <a:pt x="42" y="34"/>
                  <a:pt x="41" y="35"/>
                  <a:pt x="40" y="36"/>
                </a:cubicBezTo>
                <a:cubicBezTo>
                  <a:pt x="42" y="37"/>
                  <a:pt x="43" y="38"/>
                  <a:pt x="43" y="40"/>
                </a:cubicBezTo>
                <a:cubicBezTo>
                  <a:pt x="43" y="42"/>
                  <a:pt x="42" y="43"/>
                  <a:pt x="40" y="43"/>
                </a:cubicBezTo>
                <a:cubicBezTo>
                  <a:pt x="38" y="43"/>
                  <a:pt x="37" y="42"/>
                  <a:pt x="35" y="41"/>
                </a:cubicBezTo>
                <a:cubicBezTo>
                  <a:pt x="34" y="41"/>
                  <a:pt x="34" y="42"/>
                  <a:pt x="34" y="43"/>
                </a:cubicBezTo>
                <a:cubicBezTo>
                  <a:pt x="34" y="44"/>
                  <a:pt x="34" y="45"/>
                  <a:pt x="35" y="46"/>
                </a:cubicBezTo>
                <a:cubicBezTo>
                  <a:pt x="43" y="54"/>
                  <a:pt x="43" y="54"/>
                  <a:pt x="43" y="54"/>
                </a:cubicBezTo>
                <a:cubicBezTo>
                  <a:pt x="44" y="55"/>
                  <a:pt x="45" y="55"/>
                  <a:pt x="45" y="55"/>
                </a:cubicBezTo>
                <a:cubicBezTo>
                  <a:pt x="46" y="55"/>
                  <a:pt x="47" y="55"/>
                  <a:pt x="48" y="54"/>
                </a:cubicBezTo>
                <a:cubicBezTo>
                  <a:pt x="54" y="48"/>
                  <a:pt x="54" y="48"/>
                  <a:pt x="54" y="48"/>
                </a:cubicBezTo>
                <a:cubicBezTo>
                  <a:pt x="54" y="48"/>
                  <a:pt x="55" y="47"/>
                  <a:pt x="55" y="46"/>
                </a:cubicBezTo>
                <a:cubicBezTo>
                  <a:pt x="55" y="45"/>
                  <a:pt x="54" y="44"/>
                  <a:pt x="54" y="43"/>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sp>
        <p:nvSpPr>
          <p:cNvPr id="26" name="Freeform 74">
            <a:extLst>
              <a:ext uri="{FF2B5EF4-FFF2-40B4-BE49-F238E27FC236}">
                <a16:creationId xmlns:a16="http://schemas.microsoft.com/office/drawing/2014/main" id="{87681B34-15F7-47C2-9CAD-6A703B4981CA}"/>
              </a:ext>
            </a:extLst>
          </p:cNvPr>
          <p:cNvSpPr>
            <a:spLocks noEditPoints="1"/>
          </p:cNvSpPr>
          <p:nvPr/>
        </p:nvSpPr>
        <p:spPr bwMode="auto">
          <a:xfrm>
            <a:off x="2890265" y="5267989"/>
            <a:ext cx="271281" cy="210500"/>
          </a:xfrm>
          <a:custGeom>
            <a:avLst/>
            <a:gdLst/>
            <a:ahLst/>
            <a:cxnLst>
              <a:cxn ang="0">
                <a:pos x="66" y="17"/>
              </a:cxn>
              <a:cxn ang="0">
                <a:pos x="47" y="30"/>
              </a:cxn>
              <a:cxn ang="0">
                <a:pos x="37" y="36"/>
              </a:cxn>
              <a:cxn ang="0">
                <a:pos x="36" y="36"/>
              </a:cxn>
              <a:cxn ang="0">
                <a:pos x="36" y="36"/>
              </a:cxn>
              <a:cxn ang="0">
                <a:pos x="26" y="30"/>
              </a:cxn>
              <a:cxn ang="0">
                <a:pos x="7" y="17"/>
              </a:cxn>
              <a:cxn ang="0">
                <a:pos x="0" y="7"/>
              </a:cxn>
              <a:cxn ang="0">
                <a:pos x="7" y="0"/>
              </a:cxn>
              <a:cxn ang="0">
                <a:pos x="66" y="0"/>
              </a:cxn>
              <a:cxn ang="0">
                <a:pos x="72" y="6"/>
              </a:cxn>
              <a:cxn ang="0">
                <a:pos x="66" y="17"/>
              </a:cxn>
              <a:cxn ang="0">
                <a:pos x="72" y="50"/>
              </a:cxn>
              <a:cxn ang="0">
                <a:pos x="66" y="56"/>
              </a:cxn>
              <a:cxn ang="0">
                <a:pos x="7" y="56"/>
              </a:cxn>
              <a:cxn ang="0">
                <a:pos x="0" y="50"/>
              </a:cxn>
              <a:cxn ang="0">
                <a:pos x="0" y="18"/>
              </a:cxn>
              <a:cxn ang="0">
                <a:pos x="5" y="21"/>
              </a:cxn>
              <a:cxn ang="0">
                <a:pos x="24" y="35"/>
              </a:cxn>
              <a:cxn ang="0">
                <a:pos x="36" y="41"/>
              </a:cxn>
              <a:cxn ang="0">
                <a:pos x="36" y="41"/>
              </a:cxn>
              <a:cxn ang="0">
                <a:pos x="37" y="41"/>
              </a:cxn>
              <a:cxn ang="0">
                <a:pos x="48" y="35"/>
              </a:cxn>
              <a:cxn ang="0">
                <a:pos x="68" y="21"/>
              </a:cxn>
              <a:cxn ang="0">
                <a:pos x="72" y="18"/>
              </a:cxn>
              <a:cxn ang="0">
                <a:pos x="72" y="50"/>
              </a:cxn>
            </a:cxnLst>
            <a:rect l="0" t="0" r="r" b="b"/>
            <a:pathLst>
              <a:path w="72" h="56">
                <a:moveTo>
                  <a:pt x="66" y="17"/>
                </a:moveTo>
                <a:cubicBezTo>
                  <a:pt x="59" y="21"/>
                  <a:pt x="53" y="26"/>
                  <a:pt x="47" y="30"/>
                </a:cubicBezTo>
                <a:cubicBezTo>
                  <a:pt x="44" y="32"/>
                  <a:pt x="40" y="36"/>
                  <a:pt x="37" y="36"/>
                </a:cubicBezTo>
                <a:cubicBezTo>
                  <a:pt x="36" y="36"/>
                  <a:pt x="36" y="36"/>
                  <a:pt x="36" y="36"/>
                </a:cubicBezTo>
                <a:cubicBezTo>
                  <a:pt x="36" y="36"/>
                  <a:pt x="36" y="36"/>
                  <a:pt x="36" y="36"/>
                </a:cubicBezTo>
                <a:cubicBezTo>
                  <a:pt x="33" y="36"/>
                  <a:pt x="29" y="32"/>
                  <a:pt x="26" y="30"/>
                </a:cubicBezTo>
                <a:cubicBezTo>
                  <a:pt x="20" y="26"/>
                  <a:pt x="14" y="21"/>
                  <a:pt x="7" y="17"/>
                </a:cubicBezTo>
                <a:cubicBezTo>
                  <a:pt x="5" y="15"/>
                  <a:pt x="0" y="11"/>
                  <a:pt x="0" y="7"/>
                </a:cubicBezTo>
                <a:cubicBezTo>
                  <a:pt x="0" y="3"/>
                  <a:pt x="3" y="0"/>
                  <a:pt x="7" y="0"/>
                </a:cubicBezTo>
                <a:cubicBezTo>
                  <a:pt x="66" y="0"/>
                  <a:pt x="66" y="0"/>
                  <a:pt x="66" y="0"/>
                </a:cubicBezTo>
                <a:cubicBezTo>
                  <a:pt x="70" y="0"/>
                  <a:pt x="72" y="2"/>
                  <a:pt x="72" y="6"/>
                </a:cubicBezTo>
                <a:cubicBezTo>
                  <a:pt x="72" y="11"/>
                  <a:pt x="69" y="15"/>
                  <a:pt x="66" y="17"/>
                </a:cubicBezTo>
                <a:close/>
                <a:moveTo>
                  <a:pt x="72" y="50"/>
                </a:moveTo>
                <a:cubicBezTo>
                  <a:pt x="72" y="53"/>
                  <a:pt x="70" y="56"/>
                  <a:pt x="66" y="56"/>
                </a:cubicBezTo>
                <a:cubicBezTo>
                  <a:pt x="7" y="56"/>
                  <a:pt x="7" y="56"/>
                  <a:pt x="7" y="56"/>
                </a:cubicBezTo>
                <a:cubicBezTo>
                  <a:pt x="3" y="56"/>
                  <a:pt x="0" y="53"/>
                  <a:pt x="0" y="50"/>
                </a:cubicBezTo>
                <a:cubicBezTo>
                  <a:pt x="0" y="18"/>
                  <a:pt x="0" y="18"/>
                  <a:pt x="0" y="18"/>
                </a:cubicBezTo>
                <a:cubicBezTo>
                  <a:pt x="2" y="19"/>
                  <a:pt x="3" y="20"/>
                  <a:pt x="5" y="21"/>
                </a:cubicBezTo>
                <a:cubicBezTo>
                  <a:pt x="11" y="26"/>
                  <a:pt x="18" y="30"/>
                  <a:pt x="24" y="35"/>
                </a:cubicBezTo>
                <a:cubicBezTo>
                  <a:pt x="28" y="38"/>
                  <a:pt x="32" y="41"/>
                  <a:pt x="36" y="41"/>
                </a:cubicBezTo>
                <a:cubicBezTo>
                  <a:pt x="36" y="41"/>
                  <a:pt x="36" y="41"/>
                  <a:pt x="36" y="41"/>
                </a:cubicBezTo>
                <a:cubicBezTo>
                  <a:pt x="37" y="41"/>
                  <a:pt x="37" y="41"/>
                  <a:pt x="37" y="41"/>
                </a:cubicBezTo>
                <a:cubicBezTo>
                  <a:pt x="41" y="41"/>
                  <a:pt x="45" y="38"/>
                  <a:pt x="48" y="35"/>
                </a:cubicBezTo>
                <a:cubicBezTo>
                  <a:pt x="55" y="30"/>
                  <a:pt x="62" y="26"/>
                  <a:pt x="68" y="21"/>
                </a:cubicBezTo>
                <a:cubicBezTo>
                  <a:pt x="70" y="20"/>
                  <a:pt x="71" y="19"/>
                  <a:pt x="72" y="18"/>
                </a:cubicBezTo>
                <a:lnTo>
                  <a:pt x="72" y="50"/>
                </a:ln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grpSp>
        <p:nvGrpSpPr>
          <p:cNvPr id="27" name="Group 3">
            <a:extLst>
              <a:ext uri="{FF2B5EF4-FFF2-40B4-BE49-F238E27FC236}">
                <a16:creationId xmlns:a16="http://schemas.microsoft.com/office/drawing/2014/main" id="{89796F04-9136-4856-80B6-988DFAE19EB8}"/>
              </a:ext>
            </a:extLst>
          </p:cNvPr>
          <p:cNvGrpSpPr/>
          <p:nvPr/>
        </p:nvGrpSpPr>
        <p:grpSpPr>
          <a:xfrm>
            <a:off x="4165331" y="924612"/>
            <a:ext cx="3853401" cy="3190189"/>
            <a:chOff x="8327487" y="1849223"/>
            <a:chExt cx="7706801" cy="6380377"/>
          </a:xfrm>
        </p:grpSpPr>
        <p:sp>
          <p:nvSpPr>
            <p:cNvPr id="28" name="Rectangle 35">
              <a:extLst>
                <a:ext uri="{FF2B5EF4-FFF2-40B4-BE49-F238E27FC236}">
                  <a16:creationId xmlns:a16="http://schemas.microsoft.com/office/drawing/2014/main" id="{1C721E54-632C-4705-B328-3E7E21E50E65}"/>
                </a:ext>
              </a:extLst>
            </p:cNvPr>
            <p:cNvSpPr>
              <a:spLocks noChangeAspect="1"/>
            </p:cNvSpPr>
            <p:nvPr/>
          </p:nvSpPr>
          <p:spPr>
            <a:xfrm>
              <a:off x="8327487" y="1849223"/>
              <a:ext cx="7706801" cy="6380377"/>
            </a:xfrm>
            <a:prstGeom prst="rect">
              <a:avLst/>
            </a:prstGeom>
            <a:solidFill>
              <a:srgbClr val="19252F">
                <a:alpha val="82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Light"/>
              </a:endParaRPr>
            </a:p>
          </p:txBody>
        </p:sp>
        <p:sp>
          <p:nvSpPr>
            <p:cNvPr id="29" name="Rectangle 39">
              <a:extLst>
                <a:ext uri="{FF2B5EF4-FFF2-40B4-BE49-F238E27FC236}">
                  <a16:creationId xmlns:a16="http://schemas.microsoft.com/office/drawing/2014/main" id="{8FC95758-488E-4720-91C5-32553FF12660}"/>
                </a:ext>
              </a:extLst>
            </p:cNvPr>
            <p:cNvSpPr>
              <a:spLocks/>
            </p:cNvSpPr>
            <p:nvPr/>
          </p:nvSpPr>
          <p:spPr>
            <a:xfrm>
              <a:off x="8327487" y="1849223"/>
              <a:ext cx="7706801" cy="227950"/>
            </a:xfrm>
            <a:prstGeom prst="rect">
              <a:avLst/>
            </a:prstGeom>
            <a:solidFill>
              <a:srgbClr val="040709">
                <a:alpha val="46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Light"/>
              </a:endParaRPr>
            </a:p>
          </p:txBody>
        </p:sp>
      </p:grpSp>
      <p:sp>
        <p:nvSpPr>
          <p:cNvPr id="30" name="TextBox 36">
            <a:extLst>
              <a:ext uri="{FF2B5EF4-FFF2-40B4-BE49-F238E27FC236}">
                <a16:creationId xmlns:a16="http://schemas.microsoft.com/office/drawing/2014/main" id="{F7FC1769-8148-433F-8EEE-4344FFA39F4C}"/>
              </a:ext>
            </a:extLst>
          </p:cNvPr>
          <p:cNvSpPr txBox="1"/>
          <p:nvPr/>
        </p:nvSpPr>
        <p:spPr>
          <a:xfrm>
            <a:off x="4866417" y="2288154"/>
            <a:ext cx="2473509" cy="400091"/>
          </a:xfrm>
          <a:prstGeom prst="rect">
            <a:avLst/>
          </a:prstGeom>
          <a:noFill/>
        </p:spPr>
        <p:txBody>
          <a:bodyPr wrap="square" lIns="91422" tIns="45711" rIns="91422" bIns="45711" rtlCol="0">
            <a:spAutoFit/>
          </a:bodyPr>
          <a:lstStyle/>
          <a:p>
            <a:pPr algn="ctr"/>
            <a:r>
              <a:rPr lang="id-ID" sz="2000" b="1" dirty="0">
                <a:solidFill>
                  <a:schemeClr val="bg1"/>
                </a:solidFill>
                <a:latin typeface="Lato Regular"/>
                <a:cs typeface="Lato Regular"/>
              </a:rPr>
              <a:t>COMPANY NAME</a:t>
            </a:r>
          </a:p>
        </p:txBody>
      </p:sp>
      <p:sp>
        <p:nvSpPr>
          <p:cNvPr id="31" name="TextBox 37">
            <a:extLst>
              <a:ext uri="{FF2B5EF4-FFF2-40B4-BE49-F238E27FC236}">
                <a16:creationId xmlns:a16="http://schemas.microsoft.com/office/drawing/2014/main" id="{8F9A3493-1E12-4DE4-B357-3E2D34D5DE8B}"/>
              </a:ext>
            </a:extLst>
          </p:cNvPr>
          <p:cNvSpPr txBox="1"/>
          <p:nvPr/>
        </p:nvSpPr>
        <p:spPr>
          <a:xfrm>
            <a:off x="4866417" y="2675622"/>
            <a:ext cx="2473509" cy="771668"/>
          </a:xfrm>
          <a:prstGeom prst="rect">
            <a:avLst/>
          </a:prstGeom>
          <a:noFill/>
        </p:spPr>
        <p:txBody>
          <a:bodyPr wrap="square" lIns="91422" tIns="45711" rIns="91422" bIns="45711" rtlCol="0">
            <a:spAutoFit/>
          </a:bodyPr>
          <a:lstStyle/>
          <a:p>
            <a:pPr algn="ctr">
              <a:lnSpc>
                <a:spcPct val="130000"/>
              </a:lnSpc>
            </a:pPr>
            <a:r>
              <a:rPr lang="pt-BR" dirty="0">
                <a:solidFill>
                  <a:schemeClr val="bg1"/>
                </a:solidFill>
                <a:latin typeface="Lato Regular"/>
                <a:cs typeface="Lato Regular"/>
              </a:rPr>
              <a:t>1234 </a:t>
            </a:r>
            <a:r>
              <a:rPr lang="pt-BR" dirty="0" err="1">
                <a:solidFill>
                  <a:schemeClr val="bg1"/>
                </a:solidFill>
                <a:latin typeface="Lato Regular"/>
                <a:cs typeface="Lato Regular"/>
              </a:rPr>
              <a:t>Long</a:t>
            </a:r>
            <a:r>
              <a:rPr lang="pt-BR" dirty="0">
                <a:solidFill>
                  <a:schemeClr val="bg1"/>
                </a:solidFill>
                <a:latin typeface="Lato Regular"/>
                <a:cs typeface="Lato Regular"/>
              </a:rPr>
              <a:t> Beach</a:t>
            </a:r>
            <a:endParaRPr lang="en-US" dirty="0">
              <a:solidFill>
                <a:schemeClr val="bg1"/>
              </a:solidFill>
              <a:latin typeface="Lato Regular"/>
              <a:cs typeface="Lato Regular"/>
            </a:endParaRPr>
          </a:p>
          <a:p>
            <a:pPr algn="ctr">
              <a:lnSpc>
                <a:spcPct val="130000"/>
              </a:lnSpc>
            </a:pPr>
            <a:r>
              <a:rPr lang="en-US" dirty="0">
                <a:solidFill>
                  <a:schemeClr val="bg1"/>
                </a:solidFill>
                <a:latin typeface="Lato Regular"/>
                <a:cs typeface="Lato Regular"/>
              </a:rPr>
              <a:t>Los Angeles California</a:t>
            </a:r>
            <a:endParaRPr lang="pt-BR" dirty="0">
              <a:solidFill>
                <a:schemeClr val="bg1"/>
              </a:solidFill>
              <a:latin typeface="Lato Regular"/>
              <a:cs typeface="Lato Regular"/>
            </a:endParaRPr>
          </a:p>
        </p:txBody>
      </p:sp>
      <p:sp>
        <p:nvSpPr>
          <p:cNvPr id="33" name="Freeform 172">
            <a:extLst>
              <a:ext uri="{FF2B5EF4-FFF2-40B4-BE49-F238E27FC236}">
                <a16:creationId xmlns:a16="http://schemas.microsoft.com/office/drawing/2014/main" id="{F9A26A69-7713-44EC-8906-055146BB9ABF}"/>
              </a:ext>
            </a:extLst>
          </p:cNvPr>
          <p:cNvSpPr>
            <a:spLocks noEditPoints="1"/>
          </p:cNvSpPr>
          <p:nvPr/>
        </p:nvSpPr>
        <p:spPr bwMode="auto">
          <a:xfrm>
            <a:off x="5778207" y="1156493"/>
            <a:ext cx="645185" cy="945640"/>
          </a:xfrm>
          <a:custGeom>
            <a:avLst/>
            <a:gdLst/>
            <a:ahLst/>
            <a:cxnLst>
              <a:cxn ang="0">
                <a:pos x="40" y="0"/>
              </a:cxn>
              <a:cxn ang="0">
                <a:pos x="0" y="37"/>
              </a:cxn>
              <a:cxn ang="0">
                <a:pos x="40" y="117"/>
              </a:cxn>
              <a:cxn ang="0">
                <a:pos x="80" y="37"/>
              </a:cxn>
              <a:cxn ang="0">
                <a:pos x="40" y="0"/>
              </a:cxn>
              <a:cxn ang="0">
                <a:pos x="40" y="49"/>
              </a:cxn>
              <a:cxn ang="0">
                <a:pos x="27" y="37"/>
              </a:cxn>
              <a:cxn ang="0">
                <a:pos x="40" y="24"/>
              </a:cxn>
              <a:cxn ang="0">
                <a:pos x="53" y="37"/>
              </a:cxn>
              <a:cxn ang="0">
                <a:pos x="40" y="49"/>
              </a:cxn>
            </a:cxnLst>
            <a:rect l="0" t="0" r="r" b="b"/>
            <a:pathLst>
              <a:path w="80" h="117">
                <a:moveTo>
                  <a:pt x="40" y="0"/>
                </a:moveTo>
                <a:cubicBezTo>
                  <a:pt x="24" y="0"/>
                  <a:pt x="0" y="8"/>
                  <a:pt x="0" y="37"/>
                </a:cubicBezTo>
                <a:cubicBezTo>
                  <a:pt x="0" y="51"/>
                  <a:pt x="32" y="102"/>
                  <a:pt x="40" y="117"/>
                </a:cubicBezTo>
                <a:cubicBezTo>
                  <a:pt x="48" y="102"/>
                  <a:pt x="80" y="51"/>
                  <a:pt x="80" y="37"/>
                </a:cubicBezTo>
                <a:cubicBezTo>
                  <a:pt x="80" y="8"/>
                  <a:pt x="56" y="0"/>
                  <a:pt x="40" y="0"/>
                </a:cubicBezTo>
                <a:close/>
                <a:moveTo>
                  <a:pt x="40" y="49"/>
                </a:moveTo>
                <a:cubicBezTo>
                  <a:pt x="33" y="49"/>
                  <a:pt x="27" y="44"/>
                  <a:pt x="27" y="37"/>
                </a:cubicBezTo>
                <a:cubicBezTo>
                  <a:pt x="27" y="30"/>
                  <a:pt x="33" y="24"/>
                  <a:pt x="40" y="24"/>
                </a:cubicBezTo>
                <a:cubicBezTo>
                  <a:pt x="47" y="24"/>
                  <a:pt x="53" y="30"/>
                  <a:pt x="53" y="37"/>
                </a:cubicBezTo>
                <a:cubicBezTo>
                  <a:pt x="53" y="44"/>
                  <a:pt x="47" y="49"/>
                  <a:pt x="40" y="49"/>
                </a:cubicBezTo>
                <a:close/>
              </a:path>
            </a:pathLst>
          </a:custGeom>
          <a:solidFill>
            <a:schemeClr val="accent2"/>
          </a:solidFill>
          <a:ln w="9525">
            <a:noFill/>
            <a:round/>
            <a:headEnd/>
            <a:tailEnd/>
          </a:ln>
        </p:spPr>
        <p:txBody>
          <a:bodyPr vert="horz" wrap="square" lIns="45720" tIns="22860" rIns="45720" bIns="22860" numCol="1" anchor="t" anchorCtr="0" compatLnSpc="1">
            <a:prstTxWarp prst="textNoShape">
              <a:avLst/>
            </a:prstTxWarp>
          </a:bodyPr>
          <a:lstStyle/>
          <a:p>
            <a:endParaRPr lang="en-US" sz="900">
              <a:solidFill>
                <a:schemeClr val="bg1"/>
              </a:solidFill>
              <a:latin typeface="Lato Regular"/>
              <a:cs typeface="Lato Regular"/>
            </a:endParaRPr>
          </a:p>
        </p:txBody>
      </p:sp>
      <p:grpSp>
        <p:nvGrpSpPr>
          <p:cNvPr id="34" name="Group 14">
            <a:extLst>
              <a:ext uri="{FF2B5EF4-FFF2-40B4-BE49-F238E27FC236}">
                <a16:creationId xmlns:a16="http://schemas.microsoft.com/office/drawing/2014/main" id="{6316DD92-0D6F-4EEF-A1DA-7AFFC2B070D4}"/>
              </a:ext>
            </a:extLst>
          </p:cNvPr>
          <p:cNvGrpSpPr/>
          <p:nvPr/>
        </p:nvGrpSpPr>
        <p:grpSpPr>
          <a:xfrm>
            <a:off x="5739690" y="4891281"/>
            <a:ext cx="739115" cy="129341"/>
            <a:chOff x="1703388" y="2006913"/>
            <a:chExt cx="1478230" cy="258682"/>
          </a:xfrm>
          <a:solidFill>
            <a:srgbClr val="27314A"/>
          </a:solidFill>
        </p:grpSpPr>
        <p:sp>
          <p:nvSpPr>
            <p:cNvPr id="35" name="Oval 15">
              <a:extLst>
                <a:ext uri="{FF2B5EF4-FFF2-40B4-BE49-F238E27FC236}">
                  <a16:creationId xmlns:a16="http://schemas.microsoft.com/office/drawing/2014/main" id="{E24E6453-865A-458E-9F28-6D0CA14F8A3D}"/>
                </a:ext>
              </a:extLst>
            </p:cNvPr>
            <p:cNvSpPr/>
            <p:nvPr/>
          </p:nvSpPr>
          <p:spPr>
            <a:xfrm>
              <a:off x="1703388" y="2006913"/>
              <a:ext cx="258682" cy="258682"/>
            </a:xfrm>
            <a:prstGeom prst="ellips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p>
          </p:txBody>
        </p:sp>
        <p:sp>
          <p:nvSpPr>
            <p:cNvPr id="36" name="Oval 16">
              <a:extLst>
                <a:ext uri="{FF2B5EF4-FFF2-40B4-BE49-F238E27FC236}">
                  <a16:creationId xmlns:a16="http://schemas.microsoft.com/office/drawing/2014/main" id="{F7064CC8-BB72-45FC-B88B-C5C48D3BADDE}"/>
                </a:ext>
              </a:extLst>
            </p:cNvPr>
            <p:cNvSpPr/>
            <p:nvPr/>
          </p:nvSpPr>
          <p:spPr>
            <a:xfrm>
              <a:off x="2008275" y="2006913"/>
              <a:ext cx="258682" cy="258682"/>
            </a:xfrm>
            <a:prstGeom prst="ellips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p>
          </p:txBody>
        </p:sp>
        <p:sp>
          <p:nvSpPr>
            <p:cNvPr id="37" name="Oval 19">
              <a:extLst>
                <a:ext uri="{FF2B5EF4-FFF2-40B4-BE49-F238E27FC236}">
                  <a16:creationId xmlns:a16="http://schemas.microsoft.com/office/drawing/2014/main" id="{84301072-29DB-487A-8AC7-ED06D59EC5AD}"/>
                </a:ext>
              </a:extLst>
            </p:cNvPr>
            <p:cNvSpPr/>
            <p:nvPr/>
          </p:nvSpPr>
          <p:spPr>
            <a:xfrm>
              <a:off x="2313162" y="2006913"/>
              <a:ext cx="258682" cy="258682"/>
            </a:xfrm>
            <a:prstGeom prst="ellips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p>
          </p:txBody>
        </p:sp>
        <p:sp>
          <p:nvSpPr>
            <p:cNvPr id="38" name="Oval 21">
              <a:extLst>
                <a:ext uri="{FF2B5EF4-FFF2-40B4-BE49-F238E27FC236}">
                  <a16:creationId xmlns:a16="http://schemas.microsoft.com/office/drawing/2014/main" id="{4D594217-BA69-4AA1-8157-2A516F966395}"/>
                </a:ext>
              </a:extLst>
            </p:cNvPr>
            <p:cNvSpPr/>
            <p:nvPr/>
          </p:nvSpPr>
          <p:spPr>
            <a:xfrm>
              <a:off x="2618049" y="2006913"/>
              <a:ext cx="258682" cy="258682"/>
            </a:xfrm>
            <a:prstGeom prst="ellips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p>
          </p:txBody>
        </p:sp>
        <p:sp>
          <p:nvSpPr>
            <p:cNvPr id="39" name="Oval 22">
              <a:extLst>
                <a:ext uri="{FF2B5EF4-FFF2-40B4-BE49-F238E27FC236}">
                  <a16:creationId xmlns:a16="http://schemas.microsoft.com/office/drawing/2014/main" id="{512ABF5A-D9FC-4BB3-BD70-E1481A439934}"/>
                </a:ext>
              </a:extLst>
            </p:cNvPr>
            <p:cNvSpPr/>
            <p:nvPr/>
          </p:nvSpPr>
          <p:spPr>
            <a:xfrm>
              <a:off x="2922936" y="2006913"/>
              <a:ext cx="258682" cy="258682"/>
            </a:xfrm>
            <a:prstGeom prst="ellips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p>
          </p:txBody>
        </p:sp>
      </p:grpSp>
    </p:spTree>
    <p:extLst>
      <p:ext uri="{BB962C8B-B14F-4D97-AF65-F5344CB8AC3E}">
        <p14:creationId xmlns:p14="http://schemas.microsoft.com/office/powerpoint/2010/main" val="3044586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14">
            <a:extLst>
              <a:ext uri="{FF2B5EF4-FFF2-40B4-BE49-F238E27FC236}">
                <a16:creationId xmlns:a16="http://schemas.microsoft.com/office/drawing/2014/main" id="{3FDC164A-3E42-4EF7-9C12-C9C82A47DE1E}"/>
              </a:ext>
            </a:extLst>
          </p:cNvPr>
          <p:cNvSpPr>
            <a:spLocks noChangeArrowheads="1"/>
          </p:cNvSpPr>
          <p:nvPr/>
        </p:nvSpPr>
        <p:spPr bwMode="auto">
          <a:xfrm>
            <a:off x="0" y="-24478"/>
            <a:ext cx="12192000" cy="6917403"/>
          </a:xfrm>
          <a:prstGeom prst="rect">
            <a:avLst/>
          </a:prstGeom>
          <a:solidFill>
            <a:srgbClr val="27314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32" name="Marcador de posición de imagen 31">
            <a:extLst>
              <a:ext uri="{FF2B5EF4-FFF2-40B4-BE49-F238E27FC236}">
                <a16:creationId xmlns:a16="http://schemas.microsoft.com/office/drawing/2014/main" id="{DB334C7C-9645-4AE7-838E-8679CC62C6E7}"/>
              </a:ext>
            </a:extLst>
          </p:cNvPr>
          <p:cNvPicPr>
            <a:picLocks noGrp="1" noChangeAspect="1"/>
          </p:cNvPicPr>
          <p:nvPr>
            <p:ph type="pic" sz="quarter" idx="4294967295"/>
          </p:nvPr>
        </p:nvPicPr>
        <p:blipFill>
          <a:blip r:embed="rId2" cstate="email">
            <a:extLst>
              <a:ext uri="{28A0092B-C50C-407E-A947-70E740481C1C}">
                <a14:useLocalDpi xmlns:a14="http://schemas.microsoft.com/office/drawing/2010/main"/>
              </a:ext>
            </a:extLst>
          </a:blip>
          <a:srcRect/>
          <a:stretch>
            <a:fillRect/>
          </a:stretch>
        </p:blipFill>
        <p:spPr>
          <a:xfrm>
            <a:off x="0" y="-19050"/>
            <a:ext cx="12192000" cy="6911975"/>
          </a:xfrm>
          <a:custGeom>
            <a:avLst/>
            <a:gdLst>
              <a:gd name="connsiteX0" fmla="*/ 0 w 4667250"/>
              <a:gd name="connsiteY0" fmla="*/ 0 h 6873875"/>
              <a:gd name="connsiteX1" fmla="*/ 4667250 w 4667250"/>
              <a:gd name="connsiteY1" fmla="*/ 0 h 6873875"/>
              <a:gd name="connsiteX2" fmla="*/ 4667250 w 4667250"/>
              <a:gd name="connsiteY2" fmla="*/ 6873875 h 6873875"/>
              <a:gd name="connsiteX3" fmla="*/ 0 w 4667250"/>
              <a:gd name="connsiteY3" fmla="*/ 6873875 h 6873875"/>
              <a:gd name="connsiteX4" fmla="*/ 0 w 4667250"/>
              <a:gd name="connsiteY4" fmla="*/ 0 h 6873875"/>
              <a:gd name="connsiteX0" fmla="*/ 0 w 4667250"/>
              <a:gd name="connsiteY0" fmla="*/ 0 h 6873875"/>
              <a:gd name="connsiteX1" fmla="*/ 4667250 w 4667250"/>
              <a:gd name="connsiteY1" fmla="*/ 0 h 6873875"/>
              <a:gd name="connsiteX2" fmla="*/ 4667250 w 4667250"/>
              <a:gd name="connsiteY2" fmla="*/ 6873875 h 6873875"/>
              <a:gd name="connsiteX3" fmla="*/ 0 w 4667250"/>
              <a:gd name="connsiteY3" fmla="*/ 2644775 h 6873875"/>
              <a:gd name="connsiteX4" fmla="*/ 0 w 4667250"/>
              <a:gd name="connsiteY4" fmla="*/ 0 h 6873875"/>
              <a:gd name="connsiteX0" fmla="*/ 0 w 4667250"/>
              <a:gd name="connsiteY0" fmla="*/ 0 h 6892925"/>
              <a:gd name="connsiteX1" fmla="*/ 4667250 w 4667250"/>
              <a:gd name="connsiteY1" fmla="*/ 0 h 6892925"/>
              <a:gd name="connsiteX2" fmla="*/ 0 w 4667250"/>
              <a:gd name="connsiteY2" fmla="*/ 6892925 h 6892925"/>
              <a:gd name="connsiteX3" fmla="*/ 0 w 4667250"/>
              <a:gd name="connsiteY3" fmla="*/ 2644775 h 6892925"/>
              <a:gd name="connsiteX4" fmla="*/ 0 w 4667250"/>
              <a:gd name="connsiteY4" fmla="*/ 0 h 6892925"/>
              <a:gd name="connsiteX0" fmla="*/ 0 w 12249150"/>
              <a:gd name="connsiteY0" fmla="*/ 0 h 6892925"/>
              <a:gd name="connsiteX1" fmla="*/ 12249150 w 12249150"/>
              <a:gd name="connsiteY1" fmla="*/ 3067050 h 6892925"/>
              <a:gd name="connsiteX2" fmla="*/ 0 w 12249150"/>
              <a:gd name="connsiteY2" fmla="*/ 6892925 h 6892925"/>
              <a:gd name="connsiteX3" fmla="*/ 0 w 12249150"/>
              <a:gd name="connsiteY3" fmla="*/ 2644775 h 6892925"/>
              <a:gd name="connsiteX4" fmla="*/ 0 w 12249150"/>
              <a:gd name="connsiteY4" fmla="*/ 0 h 6892925"/>
              <a:gd name="connsiteX0" fmla="*/ 8248650 w 12249150"/>
              <a:gd name="connsiteY0" fmla="*/ 0 h 6911975"/>
              <a:gd name="connsiteX1" fmla="*/ 12249150 w 12249150"/>
              <a:gd name="connsiteY1" fmla="*/ 3086100 h 6911975"/>
              <a:gd name="connsiteX2" fmla="*/ 0 w 12249150"/>
              <a:gd name="connsiteY2" fmla="*/ 6911975 h 6911975"/>
              <a:gd name="connsiteX3" fmla="*/ 0 w 12249150"/>
              <a:gd name="connsiteY3" fmla="*/ 2663825 h 6911975"/>
              <a:gd name="connsiteX4" fmla="*/ 8248650 w 12249150"/>
              <a:gd name="connsiteY4" fmla="*/ 0 h 6911975"/>
              <a:gd name="connsiteX0" fmla="*/ 8248650 w 12249150"/>
              <a:gd name="connsiteY0" fmla="*/ 0 h 6911975"/>
              <a:gd name="connsiteX1" fmla="*/ 10058400 w 12249150"/>
              <a:gd name="connsiteY1" fmla="*/ 1371600 h 6911975"/>
              <a:gd name="connsiteX2" fmla="*/ 12249150 w 12249150"/>
              <a:gd name="connsiteY2" fmla="*/ 3086100 h 6911975"/>
              <a:gd name="connsiteX3" fmla="*/ 0 w 12249150"/>
              <a:gd name="connsiteY3" fmla="*/ 6911975 h 6911975"/>
              <a:gd name="connsiteX4" fmla="*/ 0 w 12249150"/>
              <a:gd name="connsiteY4" fmla="*/ 2663825 h 6911975"/>
              <a:gd name="connsiteX5" fmla="*/ 8248650 w 12249150"/>
              <a:gd name="connsiteY5" fmla="*/ 0 h 6911975"/>
              <a:gd name="connsiteX0" fmla="*/ 8248650 w 12249150"/>
              <a:gd name="connsiteY0" fmla="*/ 0 h 6911975"/>
              <a:gd name="connsiteX1" fmla="*/ 12192000 w 12249150"/>
              <a:gd name="connsiteY1" fmla="*/ 19050 h 6911975"/>
              <a:gd name="connsiteX2" fmla="*/ 12249150 w 12249150"/>
              <a:gd name="connsiteY2" fmla="*/ 3086100 h 6911975"/>
              <a:gd name="connsiteX3" fmla="*/ 0 w 12249150"/>
              <a:gd name="connsiteY3" fmla="*/ 6911975 h 6911975"/>
              <a:gd name="connsiteX4" fmla="*/ 0 w 12249150"/>
              <a:gd name="connsiteY4" fmla="*/ 2663825 h 6911975"/>
              <a:gd name="connsiteX5" fmla="*/ 8248650 w 12249150"/>
              <a:gd name="connsiteY5" fmla="*/ 0 h 6911975"/>
              <a:gd name="connsiteX0" fmla="*/ 8248650 w 12192000"/>
              <a:gd name="connsiteY0" fmla="*/ 0 h 6911975"/>
              <a:gd name="connsiteX1" fmla="*/ 12192000 w 12192000"/>
              <a:gd name="connsiteY1" fmla="*/ 19050 h 6911975"/>
              <a:gd name="connsiteX2" fmla="*/ 12153900 w 12192000"/>
              <a:gd name="connsiteY2" fmla="*/ 3124200 h 6911975"/>
              <a:gd name="connsiteX3" fmla="*/ 0 w 12192000"/>
              <a:gd name="connsiteY3" fmla="*/ 6911975 h 6911975"/>
              <a:gd name="connsiteX4" fmla="*/ 0 w 12192000"/>
              <a:gd name="connsiteY4" fmla="*/ 2663825 h 6911975"/>
              <a:gd name="connsiteX5" fmla="*/ 8248650 w 12192000"/>
              <a:gd name="connsiteY5" fmla="*/ 0 h 691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6911975">
                <a:moveTo>
                  <a:pt x="8248650" y="0"/>
                </a:moveTo>
                <a:lnTo>
                  <a:pt x="12192000" y="19050"/>
                </a:lnTo>
                <a:lnTo>
                  <a:pt x="12153900" y="3124200"/>
                </a:lnTo>
                <a:lnTo>
                  <a:pt x="0" y="6911975"/>
                </a:lnTo>
                <a:lnTo>
                  <a:pt x="0" y="2663825"/>
                </a:lnTo>
                <a:lnTo>
                  <a:pt x="8248650" y="0"/>
                </a:lnTo>
                <a:close/>
              </a:path>
            </a:pathLst>
          </a:custGeom>
        </p:spPr>
      </p:pic>
      <p:sp>
        <p:nvSpPr>
          <p:cNvPr id="36" name="Freeform 18">
            <a:extLst>
              <a:ext uri="{FF2B5EF4-FFF2-40B4-BE49-F238E27FC236}">
                <a16:creationId xmlns:a16="http://schemas.microsoft.com/office/drawing/2014/main" id="{E7F9CB86-01B9-433A-AE7A-A2856040464E}"/>
              </a:ext>
            </a:extLst>
          </p:cNvPr>
          <p:cNvSpPr>
            <a:spLocks/>
          </p:cNvSpPr>
          <p:nvPr/>
        </p:nvSpPr>
        <p:spPr bwMode="auto">
          <a:xfrm>
            <a:off x="1588" y="1257300"/>
            <a:ext cx="4286249" cy="5690642"/>
          </a:xfrm>
          <a:custGeom>
            <a:avLst/>
            <a:gdLst>
              <a:gd name="T0" fmla="*/ 3383 w 3383"/>
              <a:gd name="T1" fmla="*/ 0 h 4427"/>
              <a:gd name="T2" fmla="*/ 3383 w 3383"/>
              <a:gd name="T3" fmla="*/ 3334 h 4427"/>
              <a:gd name="T4" fmla="*/ 0 w 3383"/>
              <a:gd name="T5" fmla="*/ 4427 h 4427"/>
              <a:gd name="T6" fmla="*/ 0 w 3383"/>
              <a:gd name="T7" fmla="*/ 1083 h 4427"/>
              <a:gd name="T8" fmla="*/ 3383 w 3383"/>
              <a:gd name="T9" fmla="*/ 0 h 4427"/>
            </a:gdLst>
            <a:ahLst/>
            <a:cxnLst>
              <a:cxn ang="0">
                <a:pos x="T0" y="T1"/>
              </a:cxn>
              <a:cxn ang="0">
                <a:pos x="T2" y="T3"/>
              </a:cxn>
              <a:cxn ang="0">
                <a:pos x="T4" y="T5"/>
              </a:cxn>
              <a:cxn ang="0">
                <a:pos x="T6" y="T7"/>
              </a:cxn>
              <a:cxn ang="0">
                <a:pos x="T8" y="T9"/>
              </a:cxn>
            </a:cxnLst>
            <a:rect l="0" t="0" r="r" b="b"/>
            <a:pathLst>
              <a:path w="3383" h="4427">
                <a:moveTo>
                  <a:pt x="3383" y="0"/>
                </a:moveTo>
                <a:lnTo>
                  <a:pt x="3383" y="3334"/>
                </a:lnTo>
                <a:lnTo>
                  <a:pt x="0" y="4427"/>
                </a:lnTo>
                <a:lnTo>
                  <a:pt x="0" y="1083"/>
                </a:lnTo>
                <a:lnTo>
                  <a:pt x="3383" y="0"/>
                </a:lnTo>
                <a:close/>
              </a:path>
            </a:pathLst>
          </a:custGeom>
          <a:solidFill>
            <a:srgbClr val="93CB27">
              <a:alpha val="63137"/>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5">
            <a:extLst>
              <a:ext uri="{FF2B5EF4-FFF2-40B4-BE49-F238E27FC236}">
                <a16:creationId xmlns:a16="http://schemas.microsoft.com/office/drawing/2014/main" id="{CE32FAF5-B491-413D-B7CF-576346501A44}"/>
              </a:ext>
            </a:extLst>
          </p:cNvPr>
          <p:cNvSpPr>
            <a:spLocks/>
          </p:cNvSpPr>
          <p:nvPr/>
        </p:nvSpPr>
        <p:spPr bwMode="auto">
          <a:xfrm>
            <a:off x="6550508" y="-24478"/>
            <a:ext cx="4365142" cy="1459578"/>
          </a:xfrm>
          <a:custGeom>
            <a:avLst/>
            <a:gdLst>
              <a:gd name="T0" fmla="*/ 0 w 4175"/>
              <a:gd name="T1" fmla="*/ 0 h 1396"/>
              <a:gd name="T2" fmla="*/ 2294 w 4175"/>
              <a:gd name="T3" fmla="*/ 1396 h 1396"/>
              <a:gd name="T4" fmla="*/ 4175 w 4175"/>
              <a:gd name="T5" fmla="*/ 610 h 1396"/>
              <a:gd name="T6" fmla="*/ 4175 w 4175"/>
              <a:gd name="T7" fmla="*/ 0 h 1396"/>
              <a:gd name="T8" fmla="*/ 0 w 4175"/>
              <a:gd name="T9" fmla="*/ 0 h 1396"/>
            </a:gdLst>
            <a:ahLst/>
            <a:cxnLst>
              <a:cxn ang="0">
                <a:pos x="T0" y="T1"/>
              </a:cxn>
              <a:cxn ang="0">
                <a:pos x="T2" y="T3"/>
              </a:cxn>
              <a:cxn ang="0">
                <a:pos x="T4" y="T5"/>
              </a:cxn>
              <a:cxn ang="0">
                <a:pos x="T6" y="T7"/>
              </a:cxn>
              <a:cxn ang="0">
                <a:pos x="T8" y="T9"/>
              </a:cxn>
            </a:cxnLst>
            <a:rect l="0" t="0" r="r" b="b"/>
            <a:pathLst>
              <a:path w="4175" h="1396">
                <a:moveTo>
                  <a:pt x="0" y="0"/>
                </a:moveTo>
                <a:lnTo>
                  <a:pt x="2294" y="1396"/>
                </a:lnTo>
                <a:lnTo>
                  <a:pt x="4175" y="610"/>
                </a:lnTo>
                <a:lnTo>
                  <a:pt x="4175" y="0"/>
                </a:lnTo>
                <a:lnTo>
                  <a:pt x="0" y="0"/>
                </a:lnTo>
                <a:close/>
              </a:path>
            </a:pathLst>
          </a:custGeom>
          <a:solidFill>
            <a:srgbClr val="93CB27">
              <a:alpha val="50196"/>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CuadroTexto 19">
            <a:extLst>
              <a:ext uri="{FF2B5EF4-FFF2-40B4-BE49-F238E27FC236}">
                <a16:creationId xmlns:a16="http://schemas.microsoft.com/office/drawing/2014/main" id="{3436ACA3-3511-4277-AF66-FA5C62B6029F}"/>
              </a:ext>
            </a:extLst>
          </p:cNvPr>
          <p:cNvSpPr txBox="1"/>
          <p:nvPr/>
        </p:nvSpPr>
        <p:spPr>
          <a:xfrm>
            <a:off x="401997" y="3133125"/>
            <a:ext cx="5402262" cy="1938992"/>
          </a:xfrm>
          <a:prstGeom prst="rect">
            <a:avLst/>
          </a:prstGeom>
          <a:noFill/>
        </p:spPr>
        <p:txBody>
          <a:bodyPr wrap="square" rtlCol="0">
            <a:spAutoFit/>
          </a:bodyPr>
          <a:lstStyle/>
          <a:p>
            <a:r>
              <a:rPr lang="en-US" sz="4000" b="1" dirty="0">
                <a:solidFill>
                  <a:schemeClr val="bg1"/>
                </a:solidFill>
                <a:latin typeface="Oswald" panose="02000303000000000000" pitchFamily="2" charset="0"/>
              </a:rPr>
              <a:t>PROPOSAL </a:t>
            </a:r>
          </a:p>
          <a:p>
            <a:r>
              <a:rPr lang="en-US" sz="4000" dirty="0">
                <a:solidFill>
                  <a:schemeClr val="bg1"/>
                </a:solidFill>
                <a:latin typeface="Oswald" panose="02000303000000000000" pitchFamily="2" charset="0"/>
              </a:rPr>
              <a:t>POWERPOINT </a:t>
            </a:r>
          </a:p>
          <a:p>
            <a:r>
              <a:rPr lang="en-US" sz="4000" dirty="0">
                <a:solidFill>
                  <a:schemeClr val="bg1"/>
                </a:solidFill>
                <a:latin typeface="Oswald" panose="02000303000000000000" pitchFamily="2" charset="0"/>
              </a:rPr>
              <a:t>TEMPLATE</a:t>
            </a:r>
          </a:p>
        </p:txBody>
      </p:sp>
      <p:sp>
        <p:nvSpPr>
          <p:cNvPr id="10" name="Freeform 5">
            <a:extLst>
              <a:ext uri="{FF2B5EF4-FFF2-40B4-BE49-F238E27FC236}">
                <a16:creationId xmlns:a16="http://schemas.microsoft.com/office/drawing/2014/main" id="{4B07CBCB-9967-4BA9-8EA2-7362596DBD82}"/>
              </a:ext>
            </a:extLst>
          </p:cNvPr>
          <p:cNvSpPr>
            <a:spLocks/>
          </p:cNvSpPr>
          <p:nvPr/>
        </p:nvSpPr>
        <p:spPr bwMode="auto">
          <a:xfrm>
            <a:off x="7826858" y="-24478"/>
            <a:ext cx="4365142" cy="1459578"/>
          </a:xfrm>
          <a:custGeom>
            <a:avLst/>
            <a:gdLst>
              <a:gd name="T0" fmla="*/ 0 w 4175"/>
              <a:gd name="T1" fmla="*/ 0 h 1396"/>
              <a:gd name="T2" fmla="*/ 2294 w 4175"/>
              <a:gd name="T3" fmla="*/ 1396 h 1396"/>
              <a:gd name="T4" fmla="*/ 4175 w 4175"/>
              <a:gd name="T5" fmla="*/ 610 h 1396"/>
              <a:gd name="T6" fmla="*/ 4175 w 4175"/>
              <a:gd name="T7" fmla="*/ 0 h 1396"/>
              <a:gd name="T8" fmla="*/ 0 w 4175"/>
              <a:gd name="T9" fmla="*/ 0 h 1396"/>
            </a:gdLst>
            <a:ahLst/>
            <a:cxnLst>
              <a:cxn ang="0">
                <a:pos x="T0" y="T1"/>
              </a:cxn>
              <a:cxn ang="0">
                <a:pos x="T2" y="T3"/>
              </a:cxn>
              <a:cxn ang="0">
                <a:pos x="T4" y="T5"/>
              </a:cxn>
              <a:cxn ang="0">
                <a:pos x="T6" y="T7"/>
              </a:cxn>
              <a:cxn ang="0">
                <a:pos x="T8" y="T9"/>
              </a:cxn>
            </a:cxnLst>
            <a:rect l="0" t="0" r="r" b="b"/>
            <a:pathLst>
              <a:path w="4175" h="1396">
                <a:moveTo>
                  <a:pt x="0" y="0"/>
                </a:moveTo>
                <a:lnTo>
                  <a:pt x="2294" y="1396"/>
                </a:lnTo>
                <a:lnTo>
                  <a:pt x="4175" y="610"/>
                </a:lnTo>
                <a:lnTo>
                  <a:pt x="4175" y="0"/>
                </a:lnTo>
                <a:lnTo>
                  <a:pt x="0" y="0"/>
                </a:lnTo>
                <a:close/>
              </a:path>
            </a:pathLst>
          </a:custGeom>
          <a:solidFill>
            <a:srgbClr val="93CB27"/>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9">
            <a:extLst>
              <a:ext uri="{FF2B5EF4-FFF2-40B4-BE49-F238E27FC236}">
                <a16:creationId xmlns:a16="http://schemas.microsoft.com/office/drawing/2014/main" id="{7A64DD75-424C-467C-A2D7-33D98821CFED}"/>
              </a:ext>
            </a:extLst>
          </p:cNvPr>
          <p:cNvSpPr>
            <a:spLocks/>
          </p:cNvSpPr>
          <p:nvPr/>
        </p:nvSpPr>
        <p:spPr bwMode="auto">
          <a:xfrm>
            <a:off x="8893640" y="3641725"/>
            <a:ext cx="3298360" cy="1459578"/>
          </a:xfrm>
          <a:custGeom>
            <a:avLst/>
            <a:gdLst>
              <a:gd name="T0" fmla="*/ 2766 w 2766"/>
              <a:gd name="T1" fmla="*/ 0 h 1224"/>
              <a:gd name="T2" fmla="*/ 2766 w 2766"/>
              <a:gd name="T3" fmla="*/ 524 h 1224"/>
              <a:gd name="T4" fmla="*/ 471 w 2766"/>
              <a:gd name="T5" fmla="*/ 1224 h 1224"/>
              <a:gd name="T6" fmla="*/ 0 w 2766"/>
              <a:gd name="T7" fmla="*/ 924 h 1224"/>
              <a:gd name="T8" fmla="*/ 2766 w 2766"/>
              <a:gd name="T9" fmla="*/ 0 h 1224"/>
            </a:gdLst>
            <a:ahLst/>
            <a:cxnLst>
              <a:cxn ang="0">
                <a:pos x="T0" y="T1"/>
              </a:cxn>
              <a:cxn ang="0">
                <a:pos x="T2" y="T3"/>
              </a:cxn>
              <a:cxn ang="0">
                <a:pos x="T4" y="T5"/>
              </a:cxn>
              <a:cxn ang="0">
                <a:pos x="T6" y="T7"/>
              </a:cxn>
              <a:cxn ang="0">
                <a:pos x="T8" y="T9"/>
              </a:cxn>
            </a:cxnLst>
            <a:rect l="0" t="0" r="r" b="b"/>
            <a:pathLst>
              <a:path w="2766" h="1224">
                <a:moveTo>
                  <a:pt x="2766" y="0"/>
                </a:moveTo>
                <a:lnTo>
                  <a:pt x="2766" y="524"/>
                </a:lnTo>
                <a:lnTo>
                  <a:pt x="471" y="1224"/>
                </a:lnTo>
                <a:lnTo>
                  <a:pt x="0" y="924"/>
                </a:lnTo>
                <a:lnTo>
                  <a:pt x="2766" y="0"/>
                </a:lnTo>
                <a:close/>
              </a:path>
            </a:pathLst>
          </a:custGeom>
          <a:solidFill>
            <a:srgbClr val="A2CA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0">
            <a:extLst>
              <a:ext uri="{FF2B5EF4-FFF2-40B4-BE49-F238E27FC236}">
                <a16:creationId xmlns:a16="http://schemas.microsoft.com/office/drawing/2014/main" id="{CAE81DB0-FD26-4F17-A3DE-9251E03B4B65}"/>
              </a:ext>
            </a:extLst>
          </p:cNvPr>
          <p:cNvSpPr>
            <a:spLocks/>
          </p:cNvSpPr>
          <p:nvPr/>
        </p:nvSpPr>
        <p:spPr bwMode="auto">
          <a:xfrm>
            <a:off x="10915650" y="4512597"/>
            <a:ext cx="1276351" cy="827848"/>
          </a:xfrm>
          <a:custGeom>
            <a:avLst/>
            <a:gdLst>
              <a:gd name="T0" fmla="*/ 1255 w 1255"/>
              <a:gd name="T1" fmla="*/ 0 h 814"/>
              <a:gd name="T2" fmla="*/ 1255 w 1255"/>
              <a:gd name="T3" fmla="*/ 543 h 814"/>
              <a:gd name="T4" fmla="*/ 428 w 1255"/>
              <a:gd name="T5" fmla="*/ 814 h 814"/>
              <a:gd name="T6" fmla="*/ 0 w 1255"/>
              <a:gd name="T7" fmla="*/ 443 h 814"/>
              <a:gd name="T8" fmla="*/ 1255 w 1255"/>
              <a:gd name="T9" fmla="*/ 0 h 814"/>
            </a:gdLst>
            <a:ahLst/>
            <a:cxnLst>
              <a:cxn ang="0">
                <a:pos x="T0" y="T1"/>
              </a:cxn>
              <a:cxn ang="0">
                <a:pos x="T2" y="T3"/>
              </a:cxn>
              <a:cxn ang="0">
                <a:pos x="T4" y="T5"/>
              </a:cxn>
              <a:cxn ang="0">
                <a:pos x="T6" y="T7"/>
              </a:cxn>
              <a:cxn ang="0">
                <a:pos x="T8" y="T9"/>
              </a:cxn>
            </a:cxnLst>
            <a:rect l="0" t="0" r="r" b="b"/>
            <a:pathLst>
              <a:path w="1255" h="814">
                <a:moveTo>
                  <a:pt x="1255" y="0"/>
                </a:moveTo>
                <a:lnTo>
                  <a:pt x="1255" y="543"/>
                </a:lnTo>
                <a:lnTo>
                  <a:pt x="428" y="814"/>
                </a:lnTo>
                <a:lnTo>
                  <a:pt x="0" y="443"/>
                </a:lnTo>
                <a:lnTo>
                  <a:pt x="1255" y="0"/>
                </a:lnTo>
                <a:close/>
              </a:path>
            </a:pathLst>
          </a:custGeom>
          <a:solidFill>
            <a:srgbClr val="A2CA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サブタイトル 16">
            <a:extLst>
              <a:ext uri="{FF2B5EF4-FFF2-40B4-BE49-F238E27FC236}">
                <a16:creationId xmlns:a16="http://schemas.microsoft.com/office/drawing/2014/main" id="{C5DE4428-C0D0-4176-9D1C-258A6BF13A53}"/>
              </a:ext>
            </a:extLst>
          </p:cNvPr>
          <p:cNvSpPr txBox="1">
            <a:spLocks/>
          </p:cNvSpPr>
          <p:nvPr/>
        </p:nvSpPr>
        <p:spPr>
          <a:xfrm>
            <a:off x="389551" y="6405538"/>
            <a:ext cx="11790004" cy="447675"/>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sz="1800" dirty="0">
              <a:solidFill>
                <a:schemeClr val="bg1"/>
              </a:solidFill>
            </a:endParaRP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4">
            <a:extLst>
              <a:ext uri="{FF2B5EF4-FFF2-40B4-BE49-F238E27FC236}">
                <a16:creationId xmlns:a16="http://schemas.microsoft.com/office/drawing/2014/main" id="{889B8CE3-66F2-4746-88A9-7DFCC18F1916}"/>
              </a:ext>
            </a:extLst>
          </p:cNvPr>
          <p:cNvGrpSpPr>
            <a:grpSpLocks noChangeAspect="1"/>
          </p:cNvGrpSpPr>
          <p:nvPr/>
        </p:nvGrpSpPr>
        <p:grpSpPr bwMode="auto">
          <a:xfrm>
            <a:off x="160564" y="1926091"/>
            <a:ext cx="11299825" cy="4275138"/>
            <a:chOff x="92" y="811"/>
            <a:chExt cx="7118" cy="2693"/>
          </a:xfrm>
        </p:grpSpPr>
        <p:sp>
          <p:nvSpPr>
            <p:cNvPr id="11" name="AutoShape 3">
              <a:extLst>
                <a:ext uri="{FF2B5EF4-FFF2-40B4-BE49-F238E27FC236}">
                  <a16:creationId xmlns:a16="http://schemas.microsoft.com/office/drawing/2014/main" id="{FFE51399-76EC-46EB-9A7E-2BE14E515626}"/>
                </a:ext>
              </a:extLst>
            </p:cNvPr>
            <p:cNvSpPr>
              <a:spLocks noChangeAspect="1" noChangeArrowheads="1" noTextEdit="1"/>
            </p:cNvSpPr>
            <p:nvPr/>
          </p:nvSpPr>
          <p:spPr bwMode="auto">
            <a:xfrm>
              <a:off x="92" y="816"/>
              <a:ext cx="7118" cy="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01FBA44D-96BA-448F-BF7F-75A92981C56C}"/>
                </a:ext>
              </a:extLst>
            </p:cNvPr>
            <p:cNvSpPr>
              <a:spLocks/>
            </p:cNvSpPr>
            <p:nvPr/>
          </p:nvSpPr>
          <p:spPr bwMode="auto">
            <a:xfrm>
              <a:off x="462" y="2301"/>
              <a:ext cx="2686" cy="1148"/>
            </a:xfrm>
            <a:custGeom>
              <a:avLst/>
              <a:gdLst>
                <a:gd name="T0" fmla="*/ 512 w 1132"/>
                <a:gd name="T1" fmla="*/ 341 h 483"/>
                <a:gd name="T2" fmla="*/ 462 w 1132"/>
                <a:gd name="T3" fmla="*/ 254 h 483"/>
                <a:gd name="T4" fmla="*/ 738 w 1132"/>
                <a:gd name="T5" fmla="*/ 146 h 483"/>
                <a:gd name="T6" fmla="*/ 1132 w 1132"/>
                <a:gd name="T7" fmla="*/ 18 h 483"/>
                <a:gd name="T8" fmla="*/ 907 w 1132"/>
                <a:gd name="T9" fmla="*/ 0 h 483"/>
                <a:gd name="T10" fmla="*/ 376 w 1132"/>
                <a:gd name="T11" fmla="*/ 172 h 483"/>
                <a:gd name="T12" fmla="*/ 177 w 1132"/>
                <a:gd name="T13" fmla="*/ 254 h 483"/>
                <a:gd name="T14" fmla="*/ 313 w 1132"/>
                <a:gd name="T15" fmla="*/ 483 h 483"/>
                <a:gd name="T16" fmla="*/ 664 w 1132"/>
                <a:gd name="T17" fmla="*/ 345 h 483"/>
                <a:gd name="T18" fmla="*/ 512 w 1132"/>
                <a:gd name="T19" fmla="*/ 341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2" h="483">
                  <a:moveTo>
                    <a:pt x="512" y="341"/>
                  </a:moveTo>
                  <a:cubicBezTo>
                    <a:pt x="419" y="323"/>
                    <a:pt x="413" y="285"/>
                    <a:pt x="462" y="254"/>
                  </a:cubicBezTo>
                  <a:cubicBezTo>
                    <a:pt x="514" y="221"/>
                    <a:pt x="611" y="187"/>
                    <a:pt x="738" y="146"/>
                  </a:cubicBezTo>
                  <a:cubicBezTo>
                    <a:pt x="851" y="110"/>
                    <a:pt x="986" y="66"/>
                    <a:pt x="1132" y="18"/>
                  </a:cubicBezTo>
                  <a:cubicBezTo>
                    <a:pt x="907" y="0"/>
                    <a:pt x="907" y="0"/>
                    <a:pt x="907" y="0"/>
                  </a:cubicBezTo>
                  <a:cubicBezTo>
                    <a:pt x="713" y="63"/>
                    <a:pt x="529" y="122"/>
                    <a:pt x="376" y="172"/>
                  </a:cubicBezTo>
                  <a:cubicBezTo>
                    <a:pt x="287" y="200"/>
                    <a:pt x="223" y="228"/>
                    <a:pt x="177" y="254"/>
                  </a:cubicBezTo>
                  <a:cubicBezTo>
                    <a:pt x="0" y="354"/>
                    <a:pt x="123" y="449"/>
                    <a:pt x="313" y="483"/>
                  </a:cubicBezTo>
                  <a:cubicBezTo>
                    <a:pt x="664" y="345"/>
                    <a:pt x="664" y="345"/>
                    <a:pt x="664" y="345"/>
                  </a:cubicBezTo>
                  <a:cubicBezTo>
                    <a:pt x="627" y="345"/>
                    <a:pt x="533" y="345"/>
                    <a:pt x="512" y="341"/>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5162A1BB-BD9E-47B8-A60C-114DA2862C25}"/>
                </a:ext>
              </a:extLst>
            </p:cNvPr>
            <p:cNvSpPr>
              <a:spLocks/>
            </p:cNvSpPr>
            <p:nvPr/>
          </p:nvSpPr>
          <p:spPr bwMode="auto">
            <a:xfrm>
              <a:off x="1205" y="3121"/>
              <a:ext cx="3704" cy="378"/>
            </a:xfrm>
            <a:custGeom>
              <a:avLst/>
              <a:gdLst>
                <a:gd name="T0" fmla="*/ 1499 w 1561"/>
                <a:gd name="T1" fmla="*/ 1 h 159"/>
                <a:gd name="T2" fmla="*/ 431 w 1561"/>
                <a:gd name="T3" fmla="*/ 0 h 159"/>
                <a:gd name="T4" fmla="*/ 361 w 1561"/>
                <a:gd name="T5" fmla="*/ 0 h 159"/>
                <a:gd name="T6" fmla="*/ 351 w 1561"/>
                <a:gd name="T7" fmla="*/ 0 h 159"/>
                <a:gd name="T8" fmla="*/ 0 w 1561"/>
                <a:gd name="T9" fmla="*/ 138 h 159"/>
                <a:gd name="T10" fmla="*/ 92 w 1561"/>
                <a:gd name="T11" fmla="*/ 150 h 159"/>
                <a:gd name="T12" fmla="*/ 221 w 1561"/>
                <a:gd name="T13" fmla="*/ 154 h 159"/>
                <a:gd name="T14" fmla="*/ 1072 w 1561"/>
                <a:gd name="T15" fmla="*/ 159 h 159"/>
                <a:gd name="T16" fmla="*/ 1158 w 1561"/>
                <a:gd name="T17" fmla="*/ 159 h 159"/>
                <a:gd name="T18" fmla="*/ 1561 w 1561"/>
                <a:gd name="T19" fmla="*/ 1 h 159"/>
                <a:gd name="T20" fmla="*/ 1499 w 1561"/>
                <a:gd name="T21" fmla="*/ 1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61" h="159">
                  <a:moveTo>
                    <a:pt x="1499" y="1"/>
                  </a:moveTo>
                  <a:cubicBezTo>
                    <a:pt x="1116" y="1"/>
                    <a:pt x="708" y="1"/>
                    <a:pt x="431" y="0"/>
                  </a:cubicBezTo>
                  <a:cubicBezTo>
                    <a:pt x="406" y="0"/>
                    <a:pt x="383" y="0"/>
                    <a:pt x="361" y="0"/>
                  </a:cubicBezTo>
                  <a:cubicBezTo>
                    <a:pt x="359" y="0"/>
                    <a:pt x="355" y="0"/>
                    <a:pt x="351" y="0"/>
                  </a:cubicBezTo>
                  <a:cubicBezTo>
                    <a:pt x="0" y="138"/>
                    <a:pt x="0" y="138"/>
                    <a:pt x="0" y="138"/>
                  </a:cubicBezTo>
                  <a:cubicBezTo>
                    <a:pt x="29" y="144"/>
                    <a:pt x="60" y="148"/>
                    <a:pt x="92" y="150"/>
                  </a:cubicBezTo>
                  <a:cubicBezTo>
                    <a:pt x="124" y="152"/>
                    <a:pt x="167" y="153"/>
                    <a:pt x="221" y="154"/>
                  </a:cubicBezTo>
                  <a:cubicBezTo>
                    <a:pt x="413" y="159"/>
                    <a:pt x="731" y="158"/>
                    <a:pt x="1072" y="159"/>
                  </a:cubicBezTo>
                  <a:cubicBezTo>
                    <a:pt x="1101" y="159"/>
                    <a:pt x="1130" y="159"/>
                    <a:pt x="1158" y="159"/>
                  </a:cubicBezTo>
                  <a:cubicBezTo>
                    <a:pt x="1561" y="1"/>
                    <a:pt x="1561" y="1"/>
                    <a:pt x="1561" y="1"/>
                  </a:cubicBezTo>
                  <a:cubicBezTo>
                    <a:pt x="1540" y="1"/>
                    <a:pt x="1520" y="1"/>
                    <a:pt x="1499" y="1"/>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D3C30EB3-1756-411A-B663-68851F8C9027}"/>
                </a:ext>
              </a:extLst>
            </p:cNvPr>
            <p:cNvSpPr>
              <a:spLocks/>
            </p:cNvSpPr>
            <p:nvPr/>
          </p:nvSpPr>
          <p:spPr bwMode="auto">
            <a:xfrm>
              <a:off x="5307" y="811"/>
              <a:ext cx="1728" cy="473"/>
            </a:xfrm>
            <a:custGeom>
              <a:avLst/>
              <a:gdLst>
                <a:gd name="T0" fmla="*/ 669 w 728"/>
                <a:gd name="T1" fmla="*/ 103 h 199"/>
                <a:gd name="T2" fmla="*/ 523 w 728"/>
                <a:gd name="T3" fmla="*/ 7 h 199"/>
                <a:gd name="T4" fmla="*/ 0 w 728"/>
                <a:gd name="T5" fmla="*/ 1 h 199"/>
                <a:gd name="T6" fmla="*/ 0 w 728"/>
                <a:gd name="T7" fmla="*/ 26 h 199"/>
                <a:gd name="T8" fmla="*/ 529 w 728"/>
                <a:gd name="T9" fmla="*/ 43 h 199"/>
                <a:gd name="T10" fmla="*/ 440 w 728"/>
                <a:gd name="T11" fmla="*/ 116 h 199"/>
                <a:gd name="T12" fmla="*/ 241 w 728"/>
                <a:gd name="T13" fmla="*/ 182 h 199"/>
                <a:gd name="T14" fmla="*/ 454 w 728"/>
                <a:gd name="T15" fmla="*/ 199 h 199"/>
                <a:gd name="T16" fmla="*/ 669 w 728"/>
                <a:gd name="T17" fmla="*/ 10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8" h="199">
                  <a:moveTo>
                    <a:pt x="669" y="103"/>
                  </a:moveTo>
                  <a:cubicBezTo>
                    <a:pt x="728" y="59"/>
                    <a:pt x="665" y="13"/>
                    <a:pt x="523" y="7"/>
                  </a:cubicBezTo>
                  <a:cubicBezTo>
                    <a:pt x="400" y="1"/>
                    <a:pt x="214" y="0"/>
                    <a:pt x="0" y="1"/>
                  </a:cubicBezTo>
                  <a:cubicBezTo>
                    <a:pt x="0" y="26"/>
                    <a:pt x="0" y="26"/>
                    <a:pt x="0" y="26"/>
                  </a:cubicBezTo>
                  <a:cubicBezTo>
                    <a:pt x="258" y="25"/>
                    <a:pt x="455" y="28"/>
                    <a:pt x="529" y="43"/>
                  </a:cubicBezTo>
                  <a:cubicBezTo>
                    <a:pt x="566" y="50"/>
                    <a:pt x="576" y="69"/>
                    <a:pt x="440" y="116"/>
                  </a:cubicBezTo>
                  <a:cubicBezTo>
                    <a:pt x="407" y="127"/>
                    <a:pt x="337" y="150"/>
                    <a:pt x="241" y="182"/>
                  </a:cubicBezTo>
                  <a:cubicBezTo>
                    <a:pt x="454" y="199"/>
                    <a:pt x="454" y="199"/>
                    <a:pt x="454" y="199"/>
                  </a:cubicBezTo>
                  <a:cubicBezTo>
                    <a:pt x="560" y="160"/>
                    <a:pt x="636" y="128"/>
                    <a:pt x="669" y="103"/>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FFA9FF1F-F02B-432D-AC57-02AD85EBD88F}"/>
                </a:ext>
              </a:extLst>
            </p:cNvPr>
            <p:cNvSpPr>
              <a:spLocks/>
            </p:cNvSpPr>
            <p:nvPr/>
          </p:nvSpPr>
          <p:spPr bwMode="auto">
            <a:xfrm>
              <a:off x="4432" y="1244"/>
              <a:ext cx="1952" cy="513"/>
            </a:xfrm>
            <a:custGeom>
              <a:avLst/>
              <a:gdLst>
                <a:gd name="T0" fmla="*/ 360 w 823"/>
                <a:gd name="T1" fmla="*/ 173 h 216"/>
                <a:gd name="T2" fmla="*/ 823 w 823"/>
                <a:gd name="T3" fmla="*/ 17 h 216"/>
                <a:gd name="T4" fmla="*/ 610 w 823"/>
                <a:gd name="T5" fmla="*/ 0 h 216"/>
                <a:gd name="T6" fmla="*/ 0 w 823"/>
                <a:gd name="T7" fmla="*/ 197 h 216"/>
                <a:gd name="T8" fmla="*/ 225 w 823"/>
                <a:gd name="T9" fmla="*/ 216 h 216"/>
                <a:gd name="T10" fmla="*/ 360 w 823"/>
                <a:gd name="T11" fmla="*/ 173 h 216"/>
              </a:gdLst>
              <a:ahLst/>
              <a:cxnLst>
                <a:cxn ang="0">
                  <a:pos x="T0" y="T1"/>
                </a:cxn>
                <a:cxn ang="0">
                  <a:pos x="T2" y="T3"/>
                </a:cxn>
                <a:cxn ang="0">
                  <a:pos x="T4" y="T5"/>
                </a:cxn>
                <a:cxn ang="0">
                  <a:pos x="T6" y="T7"/>
                </a:cxn>
                <a:cxn ang="0">
                  <a:pos x="T8" y="T9"/>
                </a:cxn>
                <a:cxn ang="0">
                  <a:pos x="T10" y="T11"/>
                </a:cxn>
              </a:cxnLst>
              <a:rect l="0" t="0" r="r" b="b"/>
              <a:pathLst>
                <a:path w="823" h="216">
                  <a:moveTo>
                    <a:pt x="360" y="173"/>
                  </a:moveTo>
                  <a:cubicBezTo>
                    <a:pt x="542" y="114"/>
                    <a:pt x="703" y="61"/>
                    <a:pt x="823" y="17"/>
                  </a:cubicBezTo>
                  <a:cubicBezTo>
                    <a:pt x="610" y="0"/>
                    <a:pt x="610" y="0"/>
                    <a:pt x="610" y="0"/>
                  </a:cubicBezTo>
                  <a:cubicBezTo>
                    <a:pt x="458" y="49"/>
                    <a:pt x="241" y="119"/>
                    <a:pt x="0" y="197"/>
                  </a:cubicBezTo>
                  <a:cubicBezTo>
                    <a:pt x="225" y="216"/>
                    <a:pt x="225" y="216"/>
                    <a:pt x="225" y="216"/>
                  </a:cubicBezTo>
                  <a:cubicBezTo>
                    <a:pt x="271" y="201"/>
                    <a:pt x="316" y="187"/>
                    <a:pt x="360" y="173"/>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9CD8226C-D77A-4539-8E9F-846A60AD8CF4}"/>
                </a:ext>
              </a:extLst>
            </p:cNvPr>
            <p:cNvSpPr>
              <a:spLocks/>
            </p:cNvSpPr>
            <p:nvPr/>
          </p:nvSpPr>
          <p:spPr bwMode="auto">
            <a:xfrm>
              <a:off x="92" y="818"/>
              <a:ext cx="1894" cy="62"/>
            </a:xfrm>
            <a:custGeom>
              <a:avLst/>
              <a:gdLst>
                <a:gd name="T0" fmla="*/ 0 w 798"/>
                <a:gd name="T1" fmla="*/ 0 h 26"/>
                <a:gd name="T2" fmla="*/ 0 w 798"/>
                <a:gd name="T3" fmla="*/ 26 h 26"/>
                <a:gd name="T4" fmla="*/ 798 w 798"/>
                <a:gd name="T5" fmla="*/ 23 h 26"/>
                <a:gd name="T6" fmla="*/ 798 w 798"/>
                <a:gd name="T7" fmla="*/ 0 h 26"/>
                <a:gd name="T8" fmla="*/ 0 w 798"/>
                <a:gd name="T9" fmla="*/ 0 h 26"/>
              </a:gdLst>
              <a:ahLst/>
              <a:cxnLst>
                <a:cxn ang="0">
                  <a:pos x="T0" y="T1"/>
                </a:cxn>
                <a:cxn ang="0">
                  <a:pos x="T2" y="T3"/>
                </a:cxn>
                <a:cxn ang="0">
                  <a:pos x="T4" y="T5"/>
                </a:cxn>
                <a:cxn ang="0">
                  <a:pos x="T6" y="T7"/>
                </a:cxn>
                <a:cxn ang="0">
                  <a:pos x="T8" y="T9"/>
                </a:cxn>
              </a:cxnLst>
              <a:rect l="0" t="0" r="r" b="b"/>
              <a:pathLst>
                <a:path w="798" h="26">
                  <a:moveTo>
                    <a:pt x="0" y="0"/>
                  </a:moveTo>
                  <a:cubicBezTo>
                    <a:pt x="0" y="26"/>
                    <a:pt x="0" y="26"/>
                    <a:pt x="0" y="26"/>
                  </a:cubicBezTo>
                  <a:cubicBezTo>
                    <a:pt x="227" y="25"/>
                    <a:pt x="494" y="24"/>
                    <a:pt x="798" y="23"/>
                  </a:cubicBezTo>
                  <a:cubicBezTo>
                    <a:pt x="798" y="0"/>
                    <a:pt x="798" y="0"/>
                    <a:pt x="798" y="0"/>
                  </a:cubicBezTo>
                  <a:cubicBezTo>
                    <a:pt x="487" y="1"/>
                    <a:pt x="204" y="2"/>
                    <a:pt x="0" y="0"/>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2">
              <a:extLst>
                <a:ext uri="{FF2B5EF4-FFF2-40B4-BE49-F238E27FC236}">
                  <a16:creationId xmlns:a16="http://schemas.microsoft.com/office/drawing/2014/main" id="{FDC1290D-35A6-4995-8D05-D8B4CA8C17D3}"/>
                </a:ext>
              </a:extLst>
            </p:cNvPr>
            <p:cNvSpPr>
              <a:spLocks/>
            </p:cNvSpPr>
            <p:nvPr/>
          </p:nvSpPr>
          <p:spPr bwMode="auto">
            <a:xfrm>
              <a:off x="1986" y="814"/>
              <a:ext cx="1689" cy="59"/>
            </a:xfrm>
            <a:custGeom>
              <a:avLst/>
              <a:gdLst>
                <a:gd name="T0" fmla="*/ 0 w 712"/>
                <a:gd name="T1" fmla="*/ 2 h 25"/>
                <a:gd name="T2" fmla="*/ 0 w 712"/>
                <a:gd name="T3" fmla="*/ 25 h 25"/>
                <a:gd name="T4" fmla="*/ 712 w 712"/>
                <a:gd name="T5" fmla="*/ 25 h 25"/>
                <a:gd name="T6" fmla="*/ 712 w 712"/>
                <a:gd name="T7" fmla="*/ 1 h 25"/>
                <a:gd name="T8" fmla="*/ 0 w 712"/>
                <a:gd name="T9" fmla="*/ 2 h 25"/>
              </a:gdLst>
              <a:ahLst/>
              <a:cxnLst>
                <a:cxn ang="0">
                  <a:pos x="T0" y="T1"/>
                </a:cxn>
                <a:cxn ang="0">
                  <a:pos x="T2" y="T3"/>
                </a:cxn>
                <a:cxn ang="0">
                  <a:pos x="T4" y="T5"/>
                </a:cxn>
                <a:cxn ang="0">
                  <a:pos x="T6" y="T7"/>
                </a:cxn>
                <a:cxn ang="0">
                  <a:pos x="T8" y="T9"/>
                </a:cxn>
              </a:cxnLst>
              <a:rect l="0" t="0" r="r" b="b"/>
              <a:pathLst>
                <a:path w="712" h="25">
                  <a:moveTo>
                    <a:pt x="0" y="2"/>
                  </a:moveTo>
                  <a:cubicBezTo>
                    <a:pt x="0" y="25"/>
                    <a:pt x="0" y="25"/>
                    <a:pt x="0" y="25"/>
                  </a:cubicBezTo>
                  <a:cubicBezTo>
                    <a:pt x="233" y="25"/>
                    <a:pt x="476" y="25"/>
                    <a:pt x="712" y="25"/>
                  </a:cubicBezTo>
                  <a:cubicBezTo>
                    <a:pt x="712" y="1"/>
                    <a:pt x="712" y="1"/>
                    <a:pt x="712" y="1"/>
                  </a:cubicBezTo>
                  <a:cubicBezTo>
                    <a:pt x="498" y="0"/>
                    <a:pt x="246" y="1"/>
                    <a:pt x="0" y="2"/>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74F275EB-C169-44EF-8F59-4FB2AC840BA1}"/>
                </a:ext>
              </a:extLst>
            </p:cNvPr>
            <p:cNvSpPr>
              <a:spLocks/>
            </p:cNvSpPr>
            <p:nvPr/>
          </p:nvSpPr>
          <p:spPr bwMode="auto">
            <a:xfrm>
              <a:off x="3675" y="814"/>
              <a:ext cx="1632" cy="61"/>
            </a:xfrm>
            <a:custGeom>
              <a:avLst/>
              <a:gdLst>
                <a:gd name="T0" fmla="*/ 86 w 688"/>
                <a:gd name="T1" fmla="*/ 1 h 26"/>
                <a:gd name="T2" fmla="*/ 0 w 688"/>
                <a:gd name="T3" fmla="*/ 1 h 26"/>
                <a:gd name="T4" fmla="*/ 0 w 688"/>
                <a:gd name="T5" fmla="*/ 25 h 26"/>
                <a:gd name="T6" fmla="*/ 95 w 688"/>
                <a:gd name="T7" fmla="*/ 26 h 26"/>
                <a:gd name="T8" fmla="*/ 688 w 688"/>
                <a:gd name="T9" fmla="*/ 25 h 26"/>
                <a:gd name="T10" fmla="*/ 688 w 688"/>
                <a:gd name="T11" fmla="*/ 0 h 26"/>
                <a:gd name="T12" fmla="*/ 86 w 688"/>
                <a:gd name="T13" fmla="*/ 1 h 26"/>
              </a:gdLst>
              <a:ahLst/>
              <a:cxnLst>
                <a:cxn ang="0">
                  <a:pos x="T0" y="T1"/>
                </a:cxn>
                <a:cxn ang="0">
                  <a:pos x="T2" y="T3"/>
                </a:cxn>
                <a:cxn ang="0">
                  <a:pos x="T4" y="T5"/>
                </a:cxn>
                <a:cxn ang="0">
                  <a:pos x="T6" y="T7"/>
                </a:cxn>
                <a:cxn ang="0">
                  <a:pos x="T8" y="T9"/>
                </a:cxn>
                <a:cxn ang="0">
                  <a:pos x="T10" y="T11"/>
                </a:cxn>
                <a:cxn ang="0">
                  <a:pos x="T12" y="T13"/>
                </a:cxn>
              </a:cxnLst>
              <a:rect l="0" t="0" r="r" b="b"/>
              <a:pathLst>
                <a:path w="688" h="26">
                  <a:moveTo>
                    <a:pt x="86" y="1"/>
                  </a:moveTo>
                  <a:cubicBezTo>
                    <a:pt x="58" y="1"/>
                    <a:pt x="29" y="1"/>
                    <a:pt x="0" y="1"/>
                  </a:cubicBezTo>
                  <a:cubicBezTo>
                    <a:pt x="0" y="25"/>
                    <a:pt x="0" y="25"/>
                    <a:pt x="0" y="25"/>
                  </a:cubicBezTo>
                  <a:cubicBezTo>
                    <a:pt x="32" y="25"/>
                    <a:pt x="63" y="25"/>
                    <a:pt x="95" y="26"/>
                  </a:cubicBezTo>
                  <a:cubicBezTo>
                    <a:pt x="308" y="26"/>
                    <a:pt x="512" y="25"/>
                    <a:pt x="688" y="25"/>
                  </a:cubicBezTo>
                  <a:cubicBezTo>
                    <a:pt x="688" y="0"/>
                    <a:pt x="688" y="0"/>
                    <a:pt x="688" y="0"/>
                  </a:cubicBezTo>
                  <a:cubicBezTo>
                    <a:pt x="501" y="0"/>
                    <a:pt x="292" y="2"/>
                    <a:pt x="86" y="1"/>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13927AB1-4C70-4E33-8BF6-E7C9D029FBA4}"/>
                </a:ext>
              </a:extLst>
            </p:cNvPr>
            <p:cNvSpPr>
              <a:spLocks/>
            </p:cNvSpPr>
            <p:nvPr/>
          </p:nvSpPr>
          <p:spPr bwMode="auto">
            <a:xfrm>
              <a:off x="2614" y="1712"/>
              <a:ext cx="2352" cy="632"/>
            </a:xfrm>
            <a:custGeom>
              <a:avLst/>
              <a:gdLst>
                <a:gd name="T0" fmla="*/ 991 w 991"/>
                <a:gd name="T1" fmla="*/ 19 h 266"/>
                <a:gd name="T2" fmla="*/ 766 w 991"/>
                <a:gd name="T3" fmla="*/ 0 h 266"/>
                <a:gd name="T4" fmla="*/ 0 w 991"/>
                <a:gd name="T5" fmla="*/ 248 h 266"/>
                <a:gd name="T6" fmla="*/ 225 w 991"/>
                <a:gd name="T7" fmla="*/ 266 h 266"/>
                <a:gd name="T8" fmla="*/ 991 w 991"/>
                <a:gd name="T9" fmla="*/ 19 h 266"/>
              </a:gdLst>
              <a:ahLst/>
              <a:cxnLst>
                <a:cxn ang="0">
                  <a:pos x="T0" y="T1"/>
                </a:cxn>
                <a:cxn ang="0">
                  <a:pos x="T2" y="T3"/>
                </a:cxn>
                <a:cxn ang="0">
                  <a:pos x="T4" y="T5"/>
                </a:cxn>
                <a:cxn ang="0">
                  <a:pos x="T6" y="T7"/>
                </a:cxn>
                <a:cxn ang="0">
                  <a:pos x="T8" y="T9"/>
                </a:cxn>
              </a:cxnLst>
              <a:rect l="0" t="0" r="r" b="b"/>
              <a:pathLst>
                <a:path w="991" h="266">
                  <a:moveTo>
                    <a:pt x="991" y="19"/>
                  </a:moveTo>
                  <a:cubicBezTo>
                    <a:pt x="766" y="0"/>
                    <a:pt x="766" y="0"/>
                    <a:pt x="766" y="0"/>
                  </a:cubicBezTo>
                  <a:cubicBezTo>
                    <a:pt x="521" y="79"/>
                    <a:pt x="252" y="166"/>
                    <a:pt x="0" y="248"/>
                  </a:cubicBezTo>
                  <a:cubicBezTo>
                    <a:pt x="225" y="266"/>
                    <a:pt x="225" y="266"/>
                    <a:pt x="225" y="266"/>
                  </a:cubicBezTo>
                  <a:cubicBezTo>
                    <a:pt x="468" y="188"/>
                    <a:pt x="740" y="100"/>
                    <a:pt x="991" y="19"/>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 name="Rectángulo 19">
            <a:extLst>
              <a:ext uri="{FF2B5EF4-FFF2-40B4-BE49-F238E27FC236}">
                <a16:creationId xmlns:a16="http://schemas.microsoft.com/office/drawing/2014/main" id="{43B47A18-6F8F-4592-8ED9-BCA23D37539A}"/>
              </a:ext>
            </a:extLst>
          </p:cNvPr>
          <p:cNvSpPr/>
          <p:nvPr/>
        </p:nvSpPr>
        <p:spPr>
          <a:xfrm>
            <a:off x="6274964" y="5593216"/>
            <a:ext cx="4264025" cy="608011"/>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17">
            <a:extLst>
              <a:ext uri="{FF2B5EF4-FFF2-40B4-BE49-F238E27FC236}">
                <a16:creationId xmlns:a16="http://schemas.microsoft.com/office/drawing/2014/main" id="{686791A1-29D7-4256-943D-F7FE1FD3EA5C}"/>
              </a:ext>
            </a:extLst>
          </p:cNvPr>
          <p:cNvGrpSpPr>
            <a:grpSpLocks noChangeAspect="1"/>
          </p:cNvGrpSpPr>
          <p:nvPr/>
        </p:nvGrpSpPr>
        <p:grpSpPr bwMode="auto">
          <a:xfrm>
            <a:off x="1205141" y="1343478"/>
            <a:ext cx="322263" cy="587375"/>
            <a:chOff x="750" y="444"/>
            <a:chExt cx="203" cy="370"/>
          </a:xfrm>
          <a:solidFill>
            <a:srgbClr val="93CB27"/>
          </a:solidFill>
        </p:grpSpPr>
        <p:sp>
          <p:nvSpPr>
            <p:cNvPr id="26" name="Line 18">
              <a:extLst>
                <a:ext uri="{FF2B5EF4-FFF2-40B4-BE49-F238E27FC236}">
                  <a16:creationId xmlns:a16="http://schemas.microsoft.com/office/drawing/2014/main" id="{A3C09CA0-D6EA-4BC7-80D3-473687CAB83F}"/>
                </a:ext>
              </a:extLst>
            </p:cNvPr>
            <p:cNvSpPr>
              <a:spLocks noChangeShapeType="1"/>
            </p:cNvSpPr>
            <p:nvPr/>
          </p:nvSpPr>
          <p:spPr bwMode="auto">
            <a:xfrm flipV="1">
              <a:off x="850" y="444"/>
              <a:ext cx="0" cy="82"/>
            </a:xfrm>
            <a:prstGeom prst="line">
              <a:avLst/>
            </a:prstGeom>
            <a:grpFill/>
            <a:ln w="15875" cap="flat">
              <a:solidFill>
                <a:srgbClr val="82828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B36540E2-6EF2-4A56-ADB2-87CFCD7A3B41}"/>
                </a:ext>
              </a:extLst>
            </p:cNvPr>
            <p:cNvSpPr>
              <a:spLocks/>
            </p:cNvSpPr>
            <p:nvPr/>
          </p:nvSpPr>
          <p:spPr bwMode="auto">
            <a:xfrm>
              <a:off x="750" y="550"/>
              <a:ext cx="203" cy="264"/>
            </a:xfrm>
            <a:custGeom>
              <a:avLst/>
              <a:gdLst>
                <a:gd name="T0" fmla="*/ 41 w 83"/>
                <a:gd name="T1" fmla="*/ 109 h 109"/>
                <a:gd name="T2" fmla="*/ 10 w 83"/>
                <a:gd name="T3" fmla="*/ 63 h 109"/>
                <a:gd name="T4" fmla="*/ 14 w 83"/>
                <a:gd name="T5" fmla="*/ 14 h 109"/>
                <a:gd name="T6" fmla="*/ 14 w 83"/>
                <a:gd name="T7" fmla="*/ 14 h 109"/>
                <a:gd name="T8" fmla="*/ 68 w 83"/>
                <a:gd name="T9" fmla="*/ 14 h 109"/>
                <a:gd name="T10" fmla="*/ 68 w 83"/>
                <a:gd name="T11" fmla="*/ 14 h 109"/>
                <a:gd name="T12" fmla="*/ 73 w 83"/>
                <a:gd name="T13" fmla="*/ 63 h 109"/>
                <a:gd name="T14" fmla="*/ 41 w 83"/>
                <a:gd name="T15" fmla="*/ 109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09">
                  <a:moveTo>
                    <a:pt x="41" y="109"/>
                  </a:moveTo>
                  <a:cubicBezTo>
                    <a:pt x="10" y="63"/>
                    <a:pt x="10" y="63"/>
                    <a:pt x="10" y="63"/>
                  </a:cubicBezTo>
                  <a:cubicBezTo>
                    <a:pt x="0" y="48"/>
                    <a:pt x="2" y="27"/>
                    <a:pt x="14" y="14"/>
                  </a:cubicBezTo>
                  <a:cubicBezTo>
                    <a:pt x="14" y="14"/>
                    <a:pt x="14" y="14"/>
                    <a:pt x="14" y="14"/>
                  </a:cubicBezTo>
                  <a:cubicBezTo>
                    <a:pt x="29" y="0"/>
                    <a:pt x="53" y="0"/>
                    <a:pt x="68" y="14"/>
                  </a:cubicBezTo>
                  <a:cubicBezTo>
                    <a:pt x="68" y="14"/>
                    <a:pt x="68" y="14"/>
                    <a:pt x="68" y="14"/>
                  </a:cubicBezTo>
                  <a:cubicBezTo>
                    <a:pt x="81" y="27"/>
                    <a:pt x="83" y="48"/>
                    <a:pt x="73" y="63"/>
                  </a:cubicBezTo>
                  <a:lnTo>
                    <a:pt x="41" y="109"/>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20">
              <a:extLst>
                <a:ext uri="{FF2B5EF4-FFF2-40B4-BE49-F238E27FC236}">
                  <a16:creationId xmlns:a16="http://schemas.microsoft.com/office/drawing/2014/main" id="{8FBA72D0-AE91-48D4-84DB-56F7F72EBDD4}"/>
                </a:ext>
              </a:extLst>
            </p:cNvPr>
            <p:cNvSpPr>
              <a:spLocks noChangeArrowheads="1"/>
            </p:cNvSpPr>
            <p:nvPr/>
          </p:nvSpPr>
          <p:spPr bwMode="auto">
            <a:xfrm>
              <a:off x="809" y="604"/>
              <a:ext cx="88" cy="87"/>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1" name="Group 17">
            <a:extLst>
              <a:ext uri="{FF2B5EF4-FFF2-40B4-BE49-F238E27FC236}">
                <a16:creationId xmlns:a16="http://schemas.microsoft.com/office/drawing/2014/main" id="{2CE805D1-32FC-4DEE-99C7-751318E5E3BD}"/>
              </a:ext>
            </a:extLst>
          </p:cNvPr>
          <p:cNvGrpSpPr>
            <a:grpSpLocks noChangeAspect="1"/>
          </p:cNvGrpSpPr>
          <p:nvPr/>
        </p:nvGrpSpPr>
        <p:grpSpPr bwMode="auto">
          <a:xfrm>
            <a:off x="4167818" y="1303790"/>
            <a:ext cx="322263" cy="587375"/>
            <a:chOff x="750" y="444"/>
            <a:chExt cx="203" cy="370"/>
          </a:xfrm>
          <a:solidFill>
            <a:srgbClr val="93CB27"/>
          </a:solidFill>
        </p:grpSpPr>
        <p:sp>
          <p:nvSpPr>
            <p:cNvPr id="32" name="Line 18">
              <a:extLst>
                <a:ext uri="{FF2B5EF4-FFF2-40B4-BE49-F238E27FC236}">
                  <a16:creationId xmlns:a16="http://schemas.microsoft.com/office/drawing/2014/main" id="{FF233D95-35AA-44BC-AB0A-BF577773717D}"/>
                </a:ext>
              </a:extLst>
            </p:cNvPr>
            <p:cNvSpPr>
              <a:spLocks noChangeShapeType="1"/>
            </p:cNvSpPr>
            <p:nvPr/>
          </p:nvSpPr>
          <p:spPr bwMode="auto">
            <a:xfrm flipV="1">
              <a:off x="850" y="444"/>
              <a:ext cx="0" cy="82"/>
            </a:xfrm>
            <a:prstGeom prst="line">
              <a:avLst/>
            </a:prstGeom>
            <a:grpFill/>
            <a:ln w="15875" cap="flat">
              <a:solidFill>
                <a:srgbClr val="82828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19">
              <a:extLst>
                <a:ext uri="{FF2B5EF4-FFF2-40B4-BE49-F238E27FC236}">
                  <a16:creationId xmlns:a16="http://schemas.microsoft.com/office/drawing/2014/main" id="{C033D347-B961-41B0-BD2E-31C49979EFF7}"/>
                </a:ext>
              </a:extLst>
            </p:cNvPr>
            <p:cNvSpPr>
              <a:spLocks/>
            </p:cNvSpPr>
            <p:nvPr/>
          </p:nvSpPr>
          <p:spPr bwMode="auto">
            <a:xfrm>
              <a:off x="750" y="550"/>
              <a:ext cx="203" cy="264"/>
            </a:xfrm>
            <a:custGeom>
              <a:avLst/>
              <a:gdLst>
                <a:gd name="T0" fmla="*/ 41 w 83"/>
                <a:gd name="T1" fmla="*/ 109 h 109"/>
                <a:gd name="T2" fmla="*/ 10 w 83"/>
                <a:gd name="T3" fmla="*/ 63 h 109"/>
                <a:gd name="T4" fmla="*/ 14 w 83"/>
                <a:gd name="T5" fmla="*/ 14 h 109"/>
                <a:gd name="T6" fmla="*/ 14 w 83"/>
                <a:gd name="T7" fmla="*/ 14 h 109"/>
                <a:gd name="T8" fmla="*/ 68 w 83"/>
                <a:gd name="T9" fmla="*/ 14 h 109"/>
                <a:gd name="T10" fmla="*/ 68 w 83"/>
                <a:gd name="T11" fmla="*/ 14 h 109"/>
                <a:gd name="T12" fmla="*/ 73 w 83"/>
                <a:gd name="T13" fmla="*/ 63 h 109"/>
                <a:gd name="T14" fmla="*/ 41 w 83"/>
                <a:gd name="T15" fmla="*/ 109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09">
                  <a:moveTo>
                    <a:pt x="41" y="109"/>
                  </a:moveTo>
                  <a:cubicBezTo>
                    <a:pt x="10" y="63"/>
                    <a:pt x="10" y="63"/>
                    <a:pt x="10" y="63"/>
                  </a:cubicBezTo>
                  <a:cubicBezTo>
                    <a:pt x="0" y="48"/>
                    <a:pt x="2" y="27"/>
                    <a:pt x="14" y="14"/>
                  </a:cubicBezTo>
                  <a:cubicBezTo>
                    <a:pt x="14" y="14"/>
                    <a:pt x="14" y="14"/>
                    <a:pt x="14" y="14"/>
                  </a:cubicBezTo>
                  <a:cubicBezTo>
                    <a:pt x="29" y="0"/>
                    <a:pt x="53" y="0"/>
                    <a:pt x="68" y="14"/>
                  </a:cubicBezTo>
                  <a:cubicBezTo>
                    <a:pt x="68" y="14"/>
                    <a:pt x="68" y="14"/>
                    <a:pt x="68" y="14"/>
                  </a:cubicBezTo>
                  <a:cubicBezTo>
                    <a:pt x="81" y="27"/>
                    <a:pt x="83" y="48"/>
                    <a:pt x="73" y="63"/>
                  </a:cubicBezTo>
                  <a:lnTo>
                    <a:pt x="41" y="1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20">
              <a:extLst>
                <a:ext uri="{FF2B5EF4-FFF2-40B4-BE49-F238E27FC236}">
                  <a16:creationId xmlns:a16="http://schemas.microsoft.com/office/drawing/2014/main" id="{68E106C6-0A4F-4148-81D3-3D4491CD7D76}"/>
                </a:ext>
              </a:extLst>
            </p:cNvPr>
            <p:cNvSpPr>
              <a:spLocks noChangeArrowheads="1"/>
            </p:cNvSpPr>
            <p:nvPr/>
          </p:nvSpPr>
          <p:spPr bwMode="auto">
            <a:xfrm>
              <a:off x="809" y="604"/>
              <a:ext cx="88" cy="87"/>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 name="Group 17">
            <a:extLst>
              <a:ext uri="{FF2B5EF4-FFF2-40B4-BE49-F238E27FC236}">
                <a16:creationId xmlns:a16="http://schemas.microsoft.com/office/drawing/2014/main" id="{273B9D40-81D6-439A-A5FD-B150D8F0C76D}"/>
              </a:ext>
            </a:extLst>
          </p:cNvPr>
          <p:cNvGrpSpPr>
            <a:grpSpLocks noChangeAspect="1"/>
          </p:cNvGrpSpPr>
          <p:nvPr/>
        </p:nvGrpSpPr>
        <p:grpSpPr bwMode="auto">
          <a:xfrm>
            <a:off x="6982845" y="1333158"/>
            <a:ext cx="322263" cy="587375"/>
            <a:chOff x="750" y="444"/>
            <a:chExt cx="203" cy="370"/>
          </a:xfrm>
          <a:solidFill>
            <a:srgbClr val="93CB27"/>
          </a:solidFill>
        </p:grpSpPr>
        <p:sp>
          <p:nvSpPr>
            <p:cNvPr id="36" name="Line 18">
              <a:extLst>
                <a:ext uri="{FF2B5EF4-FFF2-40B4-BE49-F238E27FC236}">
                  <a16:creationId xmlns:a16="http://schemas.microsoft.com/office/drawing/2014/main" id="{4F35A308-95CF-49E8-B3F4-9CA47437BC19}"/>
                </a:ext>
              </a:extLst>
            </p:cNvPr>
            <p:cNvSpPr>
              <a:spLocks noChangeShapeType="1"/>
            </p:cNvSpPr>
            <p:nvPr/>
          </p:nvSpPr>
          <p:spPr bwMode="auto">
            <a:xfrm flipV="1">
              <a:off x="850" y="444"/>
              <a:ext cx="0" cy="82"/>
            </a:xfrm>
            <a:prstGeom prst="line">
              <a:avLst/>
            </a:prstGeom>
            <a:grpFill/>
            <a:ln w="15875" cap="flat">
              <a:solidFill>
                <a:srgbClr val="82828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19">
              <a:extLst>
                <a:ext uri="{FF2B5EF4-FFF2-40B4-BE49-F238E27FC236}">
                  <a16:creationId xmlns:a16="http://schemas.microsoft.com/office/drawing/2014/main" id="{3E9BF0BB-C207-4511-B94C-0A36DC36978B}"/>
                </a:ext>
              </a:extLst>
            </p:cNvPr>
            <p:cNvSpPr>
              <a:spLocks/>
            </p:cNvSpPr>
            <p:nvPr/>
          </p:nvSpPr>
          <p:spPr bwMode="auto">
            <a:xfrm>
              <a:off x="750" y="550"/>
              <a:ext cx="203" cy="264"/>
            </a:xfrm>
            <a:custGeom>
              <a:avLst/>
              <a:gdLst>
                <a:gd name="T0" fmla="*/ 41 w 83"/>
                <a:gd name="T1" fmla="*/ 109 h 109"/>
                <a:gd name="T2" fmla="*/ 10 w 83"/>
                <a:gd name="T3" fmla="*/ 63 h 109"/>
                <a:gd name="T4" fmla="*/ 14 w 83"/>
                <a:gd name="T5" fmla="*/ 14 h 109"/>
                <a:gd name="T6" fmla="*/ 14 w 83"/>
                <a:gd name="T7" fmla="*/ 14 h 109"/>
                <a:gd name="T8" fmla="*/ 68 w 83"/>
                <a:gd name="T9" fmla="*/ 14 h 109"/>
                <a:gd name="T10" fmla="*/ 68 w 83"/>
                <a:gd name="T11" fmla="*/ 14 h 109"/>
                <a:gd name="T12" fmla="*/ 73 w 83"/>
                <a:gd name="T13" fmla="*/ 63 h 109"/>
                <a:gd name="T14" fmla="*/ 41 w 83"/>
                <a:gd name="T15" fmla="*/ 109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09">
                  <a:moveTo>
                    <a:pt x="41" y="109"/>
                  </a:moveTo>
                  <a:cubicBezTo>
                    <a:pt x="10" y="63"/>
                    <a:pt x="10" y="63"/>
                    <a:pt x="10" y="63"/>
                  </a:cubicBezTo>
                  <a:cubicBezTo>
                    <a:pt x="0" y="48"/>
                    <a:pt x="2" y="27"/>
                    <a:pt x="14" y="14"/>
                  </a:cubicBezTo>
                  <a:cubicBezTo>
                    <a:pt x="14" y="14"/>
                    <a:pt x="14" y="14"/>
                    <a:pt x="14" y="14"/>
                  </a:cubicBezTo>
                  <a:cubicBezTo>
                    <a:pt x="29" y="0"/>
                    <a:pt x="53" y="0"/>
                    <a:pt x="68" y="14"/>
                  </a:cubicBezTo>
                  <a:cubicBezTo>
                    <a:pt x="68" y="14"/>
                    <a:pt x="68" y="14"/>
                    <a:pt x="68" y="14"/>
                  </a:cubicBezTo>
                  <a:cubicBezTo>
                    <a:pt x="81" y="27"/>
                    <a:pt x="83" y="48"/>
                    <a:pt x="73" y="63"/>
                  </a:cubicBezTo>
                  <a:lnTo>
                    <a:pt x="41" y="109"/>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20">
              <a:extLst>
                <a:ext uri="{FF2B5EF4-FFF2-40B4-BE49-F238E27FC236}">
                  <a16:creationId xmlns:a16="http://schemas.microsoft.com/office/drawing/2014/main" id="{5EEE3433-0688-491A-BEC2-6BC9E2FC7919}"/>
                </a:ext>
              </a:extLst>
            </p:cNvPr>
            <p:cNvSpPr>
              <a:spLocks noChangeArrowheads="1"/>
            </p:cNvSpPr>
            <p:nvPr/>
          </p:nvSpPr>
          <p:spPr bwMode="auto">
            <a:xfrm>
              <a:off x="809" y="604"/>
              <a:ext cx="88" cy="87"/>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17">
            <a:extLst>
              <a:ext uri="{FF2B5EF4-FFF2-40B4-BE49-F238E27FC236}">
                <a16:creationId xmlns:a16="http://schemas.microsoft.com/office/drawing/2014/main" id="{6948B813-2008-4578-BCCB-BA1D5C1BDBC9}"/>
              </a:ext>
            </a:extLst>
          </p:cNvPr>
          <p:cNvGrpSpPr>
            <a:grpSpLocks noChangeAspect="1"/>
          </p:cNvGrpSpPr>
          <p:nvPr/>
        </p:nvGrpSpPr>
        <p:grpSpPr bwMode="auto">
          <a:xfrm>
            <a:off x="9492293" y="1297231"/>
            <a:ext cx="322263" cy="587375"/>
            <a:chOff x="750" y="444"/>
            <a:chExt cx="203" cy="370"/>
          </a:xfrm>
          <a:solidFill>
            <a:srgbClr val="93CB27"/>
          </a:solidFill>
        </p:grpSpPr>
        <p:sp>
          <p:nvSpPr>
            <p:cNvPr id="40" name="Line 18">
              <a:extLst>
                <a:ext uri="{FF2B5EF4-FFF2-40B4-BE49-F238E27FC236}">
                  <a16:creationId xmlns:a16="http://schemas.microsoft.com/office/drawing/2014/main" id="{7CAE5C57-B750-4A3B-9819-146644DBC2C9}"/>
                </a:ext>
              </a:extLst>
            </p:cNvPr>
            <p:cNvSpPr>
              <a:spLocks noChangeShapeType="1"/>
            </p:cNvSpPr>
            <p:nvPr/>
          </p:nvSpPr>
          <p:spPr bwMode="auto">
            <a:xfrm flipV="1">
              <a:off x="850" y="444"/>
              <a:ext cx="0" cy="82"/>
            </a:xfrm>
            <a:prstGeom prst="line">
              <a:avLst/>
            </a:prstGeom>
            <a:grpFill/>
            <a:ln w="15875" cap="flat">
              <a:solidFill>
                <a:srgbClr val="82828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19">
              <a:extLst>
                <a:ext uri="{FF2B5EF4-FFF2-40B4-BE49-F238E27FC236}">
                  <a16:creationId xmlns:a16="http://schemas.microsoft.com/office/drawing/2014/main" id="{6958CCE2-B752-4A8A-8E28-DAAF23310384}"/>
                </a:ext>
              </a:extLst>
            </p:cNvPr>
            <p:cNvSpPr>
              <a:spLocks/>
            </p:cNvSpPr>
            <p:nvPr/>
          </p:nvSpPr>
          <p:spPr bwMode="auto">
            <a:xfrm>
              <a:off x="750" y="550"/>
              <a:ext cx="203" cy="264"/>
            </a:xfrm>
            <a:custGeom>
              <a:avLst/>
              <a:gdLst>
                <a:gd name="T0" fmla="*/ 41 w 83"/>
                <a:gd name="T1" fmla="*/ 109 h 109"/>
                <a:gd name="T2" fmla="*/ 10 w 83"/>
                <a:gd name="T3" fmla="*/ 63 h 109"/>
                <a:gd name="T4" fmla="*/ 14 w 83"/>
                <a:gd name="T5" fmla="*/ 14 h 109"/>
                <a:gd name="T6" fmla="*/ 14 w 83"/>
                <a:gd name="T7" fmla="*/ 14 h 109"/>
                <a:gd name="T8" fmla="*/ 68 w 83"/>
                <a:gd name="T9" fmla="*/ 14 h 109"/>
                <a:gd name="T10" fmla="*/ 68 w 83"/>
                <a:gd name="T11" fmla="*/ 14 h 109"/>
                <a:gd name="T12" fmla="*/ 73 w 83"/>
                <a:gd name="T13" fmla="*/ 63 h 109"/>
                <a:gd name="T14" fmla="*/ 41 w 83"/>
                <a:gd name="T15" fmla="*/ 109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09">
                  <a:moveTo>
                    <a:pt x="41" y="109"/>
                  </a:moveTo>
                  <a:cubicBezTo>
                    <a:pt x="10" y="63"/>
                    <a:pt x="10" y="63"/>
                    <a:pt x="10" y="63"/>
                  </a:cubicBezTo>
                  <a:cubicBezTo>
                    <a:pt x="0" y="48"/>
                    <a:pt x="2" y="27"/>
                    <a:pt x="14" y="14"/>
                  </a:cubicBezTo>
                  <a:cubicBezTo>
                    <a:pt x="14" y="14"/>
                    <a:pt x="14" y="14"/>
                    <a:pt x="14" y="14"/>
                  </a:cubicBezTo>
                  <a:cubicBezTo>
                    <a:pt x="29" y="0"/>
                    <a:pt x="53" y="0"/>
                    <a:pt x="68" y="14"/>
                  </a:cubicBezTo>
                  <a:cubicBezTo>
                    <a:pt x="68" y="14"/>
                    <a:pt x="68" y="14"/>
                    <a:pt x="68" y="14"/>
                  </a:cubicBezTo>
                  <a:cubicBezTo>
                    <a:pt x="81" y="27"/>
                    <a:pt x="83" y="48"/>
                    <a:pt x="73" y="63"/>
                  </a:cubicBezTo>
                  <a:lnTo>
                    <a:pt x="41" y="1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20">
              <a:extLst>
                <a:ext uri="{FF2B5EF4-FFF2-40B4-BE49-F238E27FC236}">
                  <a16:creationId xmlns:a16="http://schemas.microsoft.com/office/drawing/2014/main" id="{26A87DF4-9F8E-4E09-AA03-47F1BA7A1E7E}"/>
                </a:ext>
              </a:extLst>
            </p:cNvPr>
            <p:cNvSpPr>
              <a:spLocks noChangeArrowheads="1"/>
            </p:cNvSpPr>
            <p:nvPr/>
          </p:nvSpPr>
          <p:spPr bwMode="auto">
            <a:xfrm>
              <a:off x="809" y="604"/>
              <a:ext cx="88" cy="87"/>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3" name="Group 23">
            <a:extLst>
              <a:ext uri="{FF2B5EF4-FFF2-40B4-BE49-F238E27FC236}">
                <a16:creationId xmlns:a16="http://schemas.microsoft.com/office/drawing/2014/main" id="{C59EAF41-64CF-40EA-8E9B-31514E447DA1}"/>
              </a:ext>
            </a:extLst>
          </p:cNvPr>
          <p:cNvGrpSpPr>
            <a:grpSpLocks noChangeAspect="1"/>
          </p:cNvGrpSpPr>
          <p:nvPr/>
        </p:nvGrpSpPr>
        <p:grpSpPr bwMode="auto">
          <a:xfrm>
            <a:off x="7223352" y="2416628"/>
            <a:ext cx="1368425" cy="727075"/>
            <a:chOff x="4541" y="1120"/>
            <a:chExt cx="862" cy="458"/>
          </a:xfrm>
        </p:grpSpPr>
        <p:sp>
          <p:nvSpPr>
            <p:cNvPr id="45" name="Rectangle 24">
              <a:extLst>
                <a:ext uri="{FF2B5EF4-FFF2-40B4-BE49-F238E27FC236}">
                  <a16:creationId xmlns:a16="http://schemas.microsoft.com/office/drawing/2014/main" id="{6E480BCD-B7A5-4058-B79A-1DA23812A542}"/>
                </a:ext>
              </a:extLst>
            </p:cNvPr>
            <p:cNvSpPr>
              <a:spLocks noChangeArrowheads="1"/>
            </p:cNvSpPr>
            <p:nvPr/>
          </p:nvSpPr>
          <p:spPr bwMode="auto">
            <a:xfrm>
              <a:off x="4541" y="1279"/>
              <a:ext cx="669" cy="10"/>
            </a:xfrm>
            <a:prstGeom prst="rect">
              <a:avLst/>
            </a:prstGeom>
            <a:solidFill>
              <a:srgbClr val="8282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5">
              <a:extLst>
                <a:ext uri="{FF2B5EF4-FFF2-40B4-BE49-F238E27FC236}">
                  <a16:creationId xmlns:a16="http://schemas.microsoft.com/office/drawing/2014/main" id="{AE4CD2A6-1A67-4E83-8BA5-F99B6C48114A}"/>
                </a:ext>
              </a:extLst>
            </p:cNvPr>
            <p:cNvSpPr>
              <a:spLocks/>
            </p:cNvSpPr>
            <p:nvPr/>
          </p:nvSpPr>
          <p:spPr bwMode="auto">
            <a:xfrm>
              <a:off x="4541" y="1279"/>
              <a:ext cx="669" cy="10"/>
            </a:xfrm>
            <a:custGeom>
              <a:avLst/>
              <a:gdLst>
                <a:gd name="T0" fmla="*/ 0 w 669"/>
                <a:gd name="T1" fmla="*/ 10 h 10"/>
                <a:gd name="T2" fmla="*/ 669 w 669"/>
                <a:gd name="T3" fmla="*/ 10 h 10"/>
                <a:gd name="T4" fmla="*/ 669 w 669"/>
                <a:gd name="T5" fmla="*/ 0 h 10"/>
                <a:gd name="T6" fmla="*/ 0 w 669"/>
                <a:gd name="T7" fmla="*/ 0 h 10"/>
              </a:gdLst>
              <a:ahLst/>
              <a:cxnLst>
                <a:cxn ang="0">
                  <a:pos x="T0" y="T1"/>
                </a:cxn>
                <a:cxn ang="0">
                  <a:pos x="T2" y="T3"/>
                </a:cxn>
                <a:cxn ang="0">
                  <a:pos x="T4" y="T5"/>
                </a:cxn>
                <a:cxn ang="0">
                  <a:pos x="T6" y="T7"/>
                </a:cxn>
              </a:cxnLst>
              <a:rect l="0" t="0" r="r" b="b"/>
              <a:pathLst>
                <a:path w="669" h="10">
                  <a:moveTo>
                    <a:pt x="0" y="10"/>
                  </a:moveTo>
                  <a:lnTo>
                    <a:pt x="669" y="10"/>
                  </a:lnTo>
                  <a:lnTo>
                    <a:pt x="66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26">
              <a:extLst>
                <a:ext uri="{FF2B5EF4-FFF2-40B4-BE49-F238E27FC236}">
                  <a16:creationId xmlns:a16="http://schemas.microsoft.com/office/drawing/2014/main" id="{476E3C3E-F1B8-42D7-A421-BB72A43ABF0E}"/>
                </a:ext>
              </a:extLst>
            </p:cNvPr>
            <p:cNvSpPr>
              <a:spLocks noChangeArrowheads="1"/>
            </p:cNvSpPr>
            <p:nvPr/>
          </p:nvSpPr>
          <p:spPr bwMode="auto">
            <a:xfrm>
              <a:off x="5179" y="1511"/>
              <a:ext cx="160" cy="67"/>
            </a:xfrm>
            <a:prstGeom prst="ellipse">
              <a:avLst/>
            </a:pr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7">
              <a:extLst>
                <a:ext uri="{FF2B5EF4-FFF2-40B4-BE49-F238E27FC236}">
                  <a16:creationId xmlns:a16="http://schemas.microsoft.com/office/drawing/2014/main" id="{3E2B7C4E-EEAA-47DD-B973-12F5EC93153A}"/>
                </a:ext>
              </a:extLst>
            </p:cNvPr>
            <p:cNvSpPr>
              <a:spLocks/>
            </p:cNvSpPr>
            <p:nvPr/>
          </p:nvSpPr>
          <p:spPr bwMode="auto">
            <a:xfrm>
              <a:off x="5210" y="1535"/>
              <a:ext cx="95" cy="21"/>
            </a:xfrm>
            <a:custGeom>
              <a:avLst/>
              <a:gdLst>
                <a:gd name="T0" fmla="*/ 20 w 40"/>
                <a:gd name="T1" fmla="*/ 9 h 9"/>
                <a:gd name="T2" fmla="*/ 0 w 40"/>
                <a:gd name="T3" fmla="*/ 4 h 9"/>
                <a:gd name="T4" fmla="*/ 20 w 40"/>
                <a:gd name="T5" fmla="*/ 0 h 9"/>
                <a:gd name="T6" fmla="*/ 40 w 40"/>
                <a:gd name="T7" fmla="*/ 4 h 9"/>
                <a:gd name="T8" fmla="*/ 20 w 40"/>
                <a:gd name="T9" fmla="*/ 9 h 9"/>
              </a:gdLst>
              <a:ahLst/>
              <a:cxnLst>
                <a:cxn ang="0">
                  <a:pos x="T0" y="T1"/>
                </a:cxn>
                <a:cxn ang="0">
                  <a:pos x="T2" y="T3"/>
                </a:cxn>
                <a:cxn ang="0">
                  <a:pos x="T4" y="T5"/>
                </a:cxn>
                <a:cxn ang="0">
                  <a:pos x="T6" y="T7"/>
                </a:cxn>
                <a:cxn ang="0">
                  <a:pos x="T8" y="T9"/>
                </a:cxn>
              </a:cxnLst>
              <a:rect l="0" t="0" r="r" b="b"/>
              <a:pathLst>
                <a:path w="40" h="9">
                  <a:moveTo>
                    <a:pt x="20" y="9"/>
                  </a:moveTo>
                  <a:cubicBezTo>
                    <a:pt x="9" y="9"/>
                    <a:pt x="2" y="6"/>
                    <a:pt x="0" y="4"/>
                  </a:cubicBezTo>
                  <a:cubicBezTo>
                    <a:pt x="2" y="3"/>
                    <a:pt x="9" y="0"/>
                    <a:pt x="20" y="0"/>
                  </a:cubicBezTo>
                  <a:cubicBezTo>
                    <a:pt x="31" y="0"/>
                    <a:pt x="38" y="3"/>
                    <a:pt x="40" y="4"/>
                  </a:cubicBezTo>
                  <a:cubicBezTo>
                    <a:pt x="38" y="6"/>
                    <a:pt x="31" y="9"/>
                    <a:pt x="20" y="9"/>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8">
              <a:extLst>
                <a:ext uri="{FF2B5EF4-FFF2-40B4-BE49-F238E27FC236}">
                  <a16:creationId xmlns:a16="http://schemas.microsoft.com/office/drawing/2014/main" id="{AB475C75-9AD8-4FDA-9B75-C9A2A43C18B2}"/>
                </a:ext>
              </a:extLst>
            </p:cNvPr>
            <p:cNvSpPr>
              <a:spLocks/>
            </p:cNvSpPr>
            <p:nvPr/>
          </p:nvSpPr>
          <p:spPr bwMode="auto">
            <a:xfrm>
              <a:off x="5117" y="1120"/>
              <a:ext cx="286" cy="376"/>
            </a:xfrm>
            <a:custGeom>
              <a:avLst/>
              <a:gdLst>
                <a:gd name="T0" fmla="*/ 60 w 120"/>
                <a:gd name="T1" fmla="*/ 156 h 156"/>
                <a:gd name="T2" fmla="*/ 15 w 120"/>
                <a:gd name="T3" fmla="*/ 90 h 156"/>
                <a:gd name="T4" fmla="*/ 22 w 120"/>
                <a:gd name="T5" fmla="*/ 21 h 156"/>
                <a:gd name="T6" fmla="*/ 98 w 120"/>
                <a:gd name="T7" fmla="*/ 21 h 156"/>
                <a:gd name="T8" fmla="*/ 105 w 120"/>
                <a:gd name="T9" fmla="*/ 90 h 156"/>
                <a:gd name="T10" fmla="*/ 60 w 120"/>
                <a:gd name="T11" fmla="*/ 156 h 156"/>
              </a:gdLst>
              <a:ahLst/>
              <a:cxnLst>
                <a:cxn ang="0">
                  <a:pos x="T0" y="T1"/>
                </a:cxn>
                <a:cxn ang="0">
                  <a:pos x="T2" y="T3"/>
                </a:cxn>
                <a:cxn ang="0">
                  <a:pos x="T4" y="T5"/>
                </a:cxn>
                <a:cxn ang="0">
                  <a:pos x="T6" y="T7"/>
                </a:cxn>
                <a:cxn ang="0">
                  <a:pos x="T8" y="T9"/>
                </a:cxn>
                <a:cxn ang="0">
                  <a:pos x="T10" y="T11"/>
                </a:cxn>
              </a:cxnLst>
              <a:rect l="0" t="0" r="r" b="b"/>
              <a:pathLst>
                <a:path w="120" h="156">
                  <a:moveTo>
                    <a:pt x="60" y="156"/>
                  </a:moveTo>
                  <a:cubicBezTo>
                    <a:pt x="15" y="90"/>
                    <a:pt x="15" y="90"/>
                    <a:pt x="15" y="90"/>
                  </a:cubicBezTo>
                  <a:cubicBezTo>
                    <a:pt x="0" y="68"/>
                    <a:pt x="3" y="39"/>
                    <a:pt x="22" y="21"/>
                  </a:cubicBezTo>
                  <a:cubicBezTo>
                    <a:pt x="43" y="0"/>
                    <a:pt x="77" y="0"/>
                    <a:pt x="98" y="21"/>
                  </a:cubicBezTo>
                  <a:cubicBezTo>
                    <a:pt x="117" y="39"/>
                    <a:pt x="120" y="68"/>
                    <a:pt x="105" y="90"/>
                  </a:cubicBezTo>
                  <a:lnTo>
                    <a:pt x="60" y="156"/>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Oval 29">
              <a:extLst>
                <a:ext uri="{FF2B5EF4-FFF2-40B4-BE49-F238E27FC236}">
                  <a16:creationId xmlns:a16="http://schemas.microsoft.com/office/drawing/2014/main" id="{B4557BEB-8847-4C44-8F3B-DD01348548B7}"/>
                </a:ext>
              </a:extLst>
            </p:cNvPr>
            <p:cNvSpPr>
              <a:spLocks noChangeArrowheads="1"/>
            </p:cNvSpPr>
            <p:nvPr/>
          </p:nvSpPr>
          <p:spPr bwMode="auto">
            <a:xfrm>
              <a:off x="5210" y="1207"/>
              <a:ext cx="105" cy="10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3" name="Group 23">
            <a:extLst>
              <a:ext uri="{FF2B5EF4-FFF2-40B4-BE49-F238E27FC236}">
                <a16:creationId xmlns:a16="http://schemas.microsoft.com/office/drawing/2014/main" id="{3AFEFF8C-E4F8-4204-B3DA-B66382568814}"/>
              </a:ext>
            </a:extLst>
          </p:cNvPr>
          <p:cNvGrpSpPr>
            <a:grpSpLocks noChangeAspect="1"/>
          </p:cNvGrpSpPr>
          <p:nvPr/>
        </p:nvGrpSpPr>
        <p:grpSpPr bwMode="auto">
          <a:xfrm>
            <a:off x="1913164" y="4104936"/>
            <a:ext cx="1368425" cy="727075"/>
            <a:chOff x="4541" y="1120"/>
            <a:chExt cx="862" cy="458"/>
          </a:xfrm>
        </p:grpSpPr>
        <p:sp>
          <p:nvSpPr>
            <p:cNvPr id="54" name="Rectangle 24">
              <a:extLst>
                <a:ext uri="{FF2B5EF4-FFF2-40B4-BE49-F238E27FC236}">
                  <a16:creationId xmlns:a16="http://schemas.microsoft.com/office/drawing/2014/main" id="{D62678A4-114E-4BE7-8939-1E8E26A1207A}"/>
                </a:ext>
              </a:extLst>
            </p:cNvPr>
            <p:cNvSpPr>
              <a:spLocks noChangeArrowheads="1"/>
            </p:cNvSpPr>
            <p:nvPr/>
          </p:nvSpPr>
          <p:spPr bwMode="auto">
            <a:xfrm>
              <a:off x="4541" y="1279"/>
              <a:ext cx="669" cy="10"/>
            </a:xfrm>
            <a:prstGeom prst="rect">
              <a:avLst/>
            </a:prstGeom>
            <a:solidFill>
              <a:srgbClr val="8282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5">
              <a:extLst>
                <a:ext uri="{FF2B5EF4-FFF2-40B4-BE49-F238E27FC236}">
                  <a16:creationId xmlns:a16="http://schemas.microsoft.com/office/drawing/2014/main" id="{9F18A773-2F9A-4244-A40D-898A9E87451C}"/>
                </a:ext>
              </a:extLst>
            </p:cNvPr>
            <p:cNvSpPr>
              <a:spLocks/>
            </p:cNvSpPr>
            <p:nvPr/>
          </p:nvSpPr>
          <p:spPr bwMode="auto">
            <a:xfrm>
              <a:off x="4541" y="1279"/>
              <a:ext cx="669" cy="10"/>
            </a:xfrm>
            <a:custGeom>
              <a:avLst/>
              <a:gdLst>
                <a:gd name="T0" fmla="*/ 0 w 669"/>
                <a:gd name="T1" fmla="*/ 10 h 10"/>
                <a:gd name="T2" fmla="*/ 669 w 669"/>
                <a:gd name="T3" fmla="*/ 10 h 10"/>
                <a:gd name="T4" fmla="*/ 669 w 669"/>
                <a:gd name="T5" fmla="*/ 0 h 10"/>
                <a:gd name="T6" fmla="*/ 0 w 669"/>
                <a:gd name="T7" fmla="*/ 0 h 10"/>
              </a:gdLst>
              <a:ahLst/>
              <a:cxnLst>
                <a:cxn ang="0">
                  <a:pos x="T0" y="T1"/>
                </a:cxn>
                <a:cxn ang="0">
                  <a:pos x="T2" y="T3"/>
                </a:cxn>
                <a:cxn ang="0">
                  <a:pos x="T4" y="T5"/>
                </a:cxn>
                <a:cxn ang="0">
                  <a:pos x="T6" y="T7"/>
                </a:cxn>
              </a:cxnLst>
              <a:rect l="0" t="0" r="r" b="b"/>
              <a:pathLst>
                <a:path w="669" h="10">
                  <a:moveTo>
                    <a:pt x="0" y="10"/>
                  </a:moveTo>
                  <a:lnTo>
                    <a:pt x="669" y="10"/>
                  </a:lnTo>
                  <a:lnTo>
                    <a:pt x="66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26">
              <a:extLst>
                <a:ext uri="{FF2B5EF4-FFF2-40B4-BE49-F238E27FC236}">
                  <a16:creationId xmlns:a16="http://schemas.microsoft.com/office/drawing/2014/main" id="{C4EF50AD-1AE6-40CE-96DF-348A1616C6F6}"/>
                </a:ext>
              </a:extLst>
            </p:cNvPr>
            <p:cNvSpPr>
              <a:spLocks noChangeArrowheads="1"/>
            </p:cNvSpPr>
            <p:nvPr/>
          </p:nvSpPr>
          <p:spPr bwMode="auto">
            <a:xfrm>
              <a:off x="5179" y="1511"/>
              <a:ext cx="160" cy="67"/>
            </a:xfrm>
            <a:prstGeom prst="ellipse">
              <a:avLst/>
            </a:pr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7">
              <a:extLst>
                <a:ext uri="{FF2B5EF4-FFF2-40B4-BE49-F238E27FC236}">
                  <a16:creationId xmlns:a16="http://schemas.microsoft.com/office/drawing/2014/main" id="{9D6B1E51-9BB2-405E-8D02-B3CE1C9EB6F7}"/>
                </a:ext>
              </a:extLst>
            </p:cNvPr>
            <p:cNvSpPr>
              <a:spLocks/>
            </p:cNvSpPr>
            <p:nvPr/>
          </p:nvSpPr>
          <p:spPr bwMode="auto">
            <a:xfrm>
              <a:off x="5210" y="1535"/>
              <a:ext cx="95" cy="21"/>
            </a:xfrm>
            <a:custGeom>
              <a:avLst/>
              <a:gdLst>
                <a:gd name="T0" fmla="*/ 20 w 40"/>
                <a:gd name="T1" fmla="*/ 9 h 9"/>
                <a:gd name="T2" fmla="*/ 0 w 40"/>
                <a:gd name="T3" fmla="*/ 4 h 9"/>
                <a:gd name="T4" fmla="*/ 20 w 40"/>
                <a:gd name="T5" fmla="*/ 0 h 9"/>
                <a:gd name="T6" fmla="*/ 40 w 40"/>
                <a:gd name="T7" fmla="*/ 4 h 9"/>
                <a:gd name="T8" fmla="*/ 20 w 40"/>
                <a:gd name="T9" fmla="*/ 9 h 9"/>
              </a:gdLst>
              <a:ahLst/>
              <a:cxnLst>
                <a:cxn ang="0">
                  <a:pos x="T0" y="T1"/>
                </a:cxn>
                <a:cxn ang="0">
                  <a:pos x="T2" y="T3"/>
                </a:cxn>
                <a:cxn ang="0">
                  <a:pos x="T4" y="T5"/>
                </a:cxn>
                <a:cxn ang="0">
                  <a:pos x="T6" y="T7"/>
                </a:cxn>
                <a:cxn ang="0">
                  <a:pos x="T8" y="T9"/>
                </a:cxn>
              </a:cxnLst>
              <a:rect l="0" t="0" r="r" b="b"/>
              <a:pathLst>
                <a:path w="40" h="9">
                  <a:moveTo>
                    <a:pt x="20" y="9"/>
                  </a:moveTo>
                  <a:cubicBezTo>
                    <a:pt x="9" y="9"/>
                    <a:pt x="2" y="6"/>
                    <a:pt x="0" y="4"/>
                  </a:cubicBezTo>
                  <a:cubicBezTo>
                    <a:pt x="2" y="3"/>
                    <a:pt x="9" y="0"/>
                    <a:pt x="20" y="0"/>
                  </a:cubicBezTo>
                  <a:cubicBezTo>
                    <a:pt x="31" y="0"/>
                    <a:pt x="38" y="3"/>
                    <a:pt x="40" y="4"/>
                  </a:cubicBezTo>
                  <a:cubicBezTo>
                    <a:pt x="38" y="6"/>
                    <a:pt x="31" y="9"/>
                    <a:pt x="20" y="9"/>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8">
              <a:extLst>
                <a:ext uri="{FF2B5EF4-FFF2-40B4-BE49-F238E27FC236}">
                  <a16:creationId xmlns:a16="http://schemas.microsoft.com/office/drawing/2014/main" id="{0D294A4C-859F-4CCA-BAF5-A1561AED1649}"/>
                </a:ext>
              </a:extLst>
            </p:cNvPr>
            <p:cNvSpPr>
              <a:spLocks/>
            </p:cNvSpPr>
            <p:nvPr/>
          </p:nvSpPr>
          <p:spPr bwMode="auto">
            <a:xfrm>
              <a:off x="5117" y="1120"/>
              <a:ext cx="286" cy="376"/>
            </a:xfrm>
            <a:custGeom>
              <a:avLst/>
              <a:gdLst>
                <a:gd name="T0" fmla="*/ 60 w 120"/>
                <a:gd name="T1" fmla="*/ 156 h 156"/>
                <a:gd name="T2" fmla="*/ 15 w 120"/>
                <a:gd name="T3" fmla="*/ 90 h 156"/>
                <a:gd name="T4" fmla="*/ 22 w 120"/>
                <a:gd name="T5" fmla="*/ 21 h 156"/>
                <a:gd name="T6" fmla="*/ 98 w 120"/>
                <a:gd name="T7" fmla="*/ 21 h 156"/>
                <a:gd name="T8" fmla="*/ 105 w 120"/>
                <a:gd name="T9" fmla="*/ 90 h 156"/>
                <a:gd name="T10" fmla="*/ 60 w 120"/>
                <a:gd name="T11" fmla="*/ 156 h 156"/>
              </a:gdLst>
              <a:ahLst/>
              <a:cxnLst>
                <a:cxn ang="0">
                  <a:pos x="T0" y="T1"/>
                </a:cxn>
                <a:cxn ang="0">
                  <a:pos x="T2" y="T3"/>
                </a:cxn>
                <a:cxn ang="0">
                  <a:pos x="T4" y="T5"/>
                </a:cxn>
                <a:cxn ang="0">
                  <a:pos x="T6" y="T7"/>
                </a:cxn>
                <a:cxn ang="0">
                  <a:pos x="T8" y="T9"/>
                </a:cxn>
                <a:cxn ang="0">
                  <a:pos x="T10" y="T11"/>
                </a:cxn>
              </a:cxnLst>
              <a:rect l="0" t="0" r="r" b="b"/>
              <a:pathLst>
                <a:path w="120" h="156">
                  <a:moveTo>
                    <a:pt x="60" y="156"/>
                  </a:moveTo>
                  <a:cubicBezTo>
                    <a:pt x="15" y="90"/>
                    <a:pt x="15" y="90"/>
                    <a:pt x="15" y="90"/>
                  </a:cubicBezTo>
                  <a:cubicBezTo>
                    <a:pt x="0" y="68"/>
                    <a:pt x="3" y="39"/>
                    <a:pt x="22" y="21"/>
                  </a:cubicBezTo>
                  <a:cubicBezTo>
                    <a:pt x="43" y="0"/>
                    <a:pt x="77" y="0"/>
                    <a:pt x="98" y="21"/>
                  </a:cubicBezTo>
                  <a:cubicBezTo>
                    <a:pt x="117" y="39"/>
                    <a:pt x="120" y="68"/>
                    <a:pt x="105" y="90"/>
                  </a:cubicBezTo>
                  <a:lnTo>
                    <a:pt x="60" y="156"/>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Oval 29">
              <a:extLst>
                <a:ext uri="{FF2B5EF4-FFF2-40B4-BE49-F238E27FC236}">
                  <a16:creationId xmlns:a16="http://schemas.microsoft.com/office/drawing/2014/main" id="{6646D376-8A52-40AD-BA6F-977A14A83219}"/>
                </a:ext>
              </a:extLst>
            </p:cNvPr>
            <p:cNvSpPr>
              <a:spLocks noChangeArrowheads="1"/>
            </p:cNvSpPr>
            <p:nvPr/>
          </p:nvSpPr>
          <p:spPr bwMode="auto">
            <a:xfrm>
              <a:off x="5210" y="1207"/>
              <a:ext cx="105" cy="10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0" name="Group 23">
            <a:extLst>
              <a:ext uri="{FF2B5EF4-FFF2-40B4-BE49-F238E27FC236}">
                <a16:creationId xmlns:a16="http://schemas.microsoft.com/office/drawing/2014/main" id="{C957AC8E-E7E2-4AF5-97C6-44770F77014D}"/>
              </a:ext>
            </a:extLst>
          </p:cNvPr>
          <p:cNvGrpSpPr>
            <a:grpSpLocks noChangeAspect="1"/>
          </p:cNvGrpSpPr>
          <p:nvPr/>
        </p:nvGrpSpPr>
        <p:grpSpPr bwMode="auto">
          <a:xfrm>
            <a:off x="4799239" y="3196885"/>
            <a:ext cx="1368425" cy="727075"/>
            <a:chOff x="4541" y="1120"/>
            <a:chExt cx="862" cy="458"/>
          </a:xfrm>
        </p:grpSpPr>
        <p:sp>
          <p:nvSpPr>
            <p:cNvPr id="61" name="Rectangle 24">
              <a:extLst>
                <a:ext uri="{FF2B5EF4-FFF2-40B4-BE49-F238E27FC236}">
                  <a16:creationId xmlns:a16="http://schemas.microsoft.com/office/drawing/2014/main" id="{5CEEB79C-78DA-46CE-ADCC-45DF282D3472}"/>
                </a:ext>
              </a:extLst>
            </p:cNvPr>
            <p:cNvSpPr>
              <a:spLocks noChangeArrowheads="1"/>
            </p:cNvSpPr>
            <p:nvPr/>
          </p:nvSpPr>
          <p:spPr bwMode="auto">
            <a:xfrm>
              <a:off x="4541" y="1279"/>
              <a:ext cx="669" cy="10"/>
            </a:xfrm>
            <a:prstGeom prst="rect">
              <a:avLst/>
            </a:prstGeom>
            <a:solidFill>
              <a:srgbClr val="8282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5">
              <a:extLst>
                <a:ext uri="{FF2B5EF4-FFF2-40B4-BE49-F238E27FC236}">
                  <a16:creationId xmlns:a16="http://schemas.microsoft.com/office/drawing/2014/main" id="{96486748-919A-4EFC-986A-EF18A8B32877}"/>
                </a:ext>
              </a:extLst>
            </p:cNvPr>
            <p:cNvSpPr>
              <a:spLocks/>
            </p:cNvSpPr>
            <p:nvPr/>
          </p:nvSpPr>
          <p:spPr bwMode="auto">
            <a:xfrm>
              <a:off x="4541" y="1279"/>
              <a:ext cx="669" cy="10"/>
            </a:xfrm>
            <a:custGeom>
              <a:avLst/>
              <a:gdLst>
                <a:gd name="T0" fmla="*/ 0 w 669"/>
                <a:gd name="T1" fmla="*/ 10 h 10"/>
                <a:gd name="T2" fmla="*/ 669 w 669"/>
                <a:gd name="T3" fmla="*/ 10 h 10"/>
                <a:gd name="T4" fmla="*/ 669 w 669"/>
                <a:gd name="T5" fmla="*/ 0 h 10"/>
                <a:gd name="T6" fmla="*/ 0 w 669"/>
                <a:gd name="T7" fmla="*/ 0 h 10"/>
              </a:gdLst>
              <a:ahLst/>
              <a:cxnLst>
                <a:cxn ang="0">
                  <a:pos x="T0" y="T1"/>
                </a:cxn>
                <a:cxn ang="0">
                  <a:pos x="T2" y="T3"/>
                </a:cxn>
                <a:cxn ang="0">
                  <a:pos x="T4" y="T5"/>
                </a:cxn>
                <a:cxn ang="0">
                  <a:pos x="T6" y="T7"/>
                </a:cxn>
              </a:cxnLst>
              <a:rect l="0" t="0" r="r" b="b"/>
              <a:pathLst>
                <a:path w="669" h="10">
                  <a:moveTo>
                    <a:pt x="0" y="10"/>
                  </a:moveTo>
                  <a:lnTo>
                    <a:pt x="669" y="10"/>
                  </a:lnTo>
                  <a:lnTo>
                    <a:pt x="66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Oval 26">
              <a:extLst>
                <a:ext uri="{FF2B5EF4-FFF2-40B4-BE49-F238E27FC236}">
                  <a16:creationId xmlns:a16="http://schemas.microsoft.com/office/drawing/2014/main" id="{57037677-FEBD-4E75-AD4F-195868380231}"/>
                </a:ext>
              </a:extLst>
            </p:cNvPr>
            <p:cNvSpPr>
              <a:spLocks noChangeArrowheads="1"/>
            </p:cNvSpPr>
            <p:nvPr/>
          </p:nvSpPr>
          <p:spPr bwMode="auto">
            <a:xfrm>
              <a:off x="5179" y="1511"/>
              <a:ext cx="160" cy="67"/>
            </a:xfrm>
            <a:prstGeom prst="ellipse">
              <a:avLst/>
            </a:pr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7">
              <a:extLst>
                <a:ext uri="{FF2B5EF4-FFF2-40B4-BE49-F238E27FC236}">
                  <a16:creationId xmlns:a16="http://schemas.microsoft.com/office/drawing/2014/main" id="{82899275-11C4-4358-B1B0-1F0AEEFD9042}"/>
                </a:ext>
              </a:extLst>
            </p:cNvPr>
            <p:cNvSpPr>
              <a:spLocks/>
            </p:cNvSpPr>
            <p:nvPr/>
          </p:nvSpPr>
          <p:spPr bwMode="auto">
            <a:xfrm>
              <a:off x="5210" y="1535"/>
              <a:ext cx="95" cy="21"/>
            </a:xfrm>
            <a:custGeom>
              <a:avLst/>
              <a:gdLst>
                <a:gd name="T0" fmla="*/ 20 w 40"/>
                <a:gd name="T1" fmla="*/ 9 h 9"/>
                <a:gd name="T2" fmla="*/ 0 w 40"/>
                <a:gd name="T3" fmla="*/ 4 h 9"/>
                <a:gd name="T4" fmla="*/ 20 w 40"/>
                <a:gd name="T5" fmla="*/ 0 h 9"/>
                <a:gd name="T6" fmla="*/ 40 w 40"/>
                <a:gd name="T7" fmla="*/ 4 h 9"/>
                <a:gd name="T8" fmla="*/ 20 w 40"/>
                <a:gd name="T9" fmla="*/ 9 h 9"/>
              </a:gdLst>
              <a:ahLst/>
              <a:cxnLst>
                <a:cxn ang="0">
                  <a:pos x="T0" y="T1"/>
                </a:cxn>
                <a:cxn ang="0">
                  <a:pos x="T2" y="T3"/>
                </a:cxn>
                <a:cxn ang="0">
                  <a:pos x="T4" y="T5"/>
                </a:cxn>
                <a:cxn ang="0">
                  <a:pos x="T6" y="T7"/>
                </a:cxn>
                <a:cxn ang="0">
                  <a:pos x="T8" y="T9"/>
                </a:cxn>
              </a:cxnLst>
              <a:rect l="0" t="0" r="r" b="b"/>
              <a:pathLst>
                <a:path w="40" h="9">
                  <a:moveTo>
                    <a:pt x="20" y="9"/>
                  </a:moveTo>
                  <a:cubicBezTo>
                    <a:pt x="9" y="9"/>
                    <a:pt x="2" y="6"/>
                    <a:pt x="0" y="4"/>
                  </a:cubicBezTo>
                  <a:cubicBezTo>
                    <a:pt x="2" y="3"/>
                    <a:pt x="9" y="0"/>
                    <a:pt x="20" y="0"/>
                  </a:cubicBezTo>
                  <a:cubicBezTo>
                    <a:pt x="31" y="0"/>
                    <a:pt x="38" y="3"/>
                    <a:pt x="40" y="4"/>
                  </a:cubicBezTo>
                  <a:cubicBezTo>
                    <a:pt x="38" y="6"/>
                    <a:pt x="31" y="9"/>
                    <a:pt x="20" y="9"/>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8">
              <a:extLst>
                <a:ext uri="{FF2B5EF4-FFF2-40B4-BE49-F238E27FC236}">
                  <a16:creationId xmlns:a16="http://schemas.microsoft.com/office/drawing/2014/main" id="{D081FFA8-A519-40E3-9941-6AC172B57214}"/>
                </a:ext>
              </a:extLst>
            </p:cNvPr>
            <p:cNvSpPr>
              <a:spLocks/>
            </p:cNvSpPr>
            <p:nvPr/>
          </p:nvSpPr>
          <p:spPr bwMode="auto">
            <a:xfrm>
              <a:off x="5117" y="1120"/>
              <a:ext cx="286" cy="376"/>
            </a:xfrm>
            <a:custGeom>
              <a:avLst/>
              <a:gdLst>
                <a:gd name="T0" fmla="*/ 60 w 120"/>
                <a:gd name="T1" fmla="*/ 156 h 156"/>
                <a:gd name="T2" fmla="*/ 15 w 120"/>
                <a:gd name="T3" fmla="*/ 90 h 156"/>
                <a:gd name="T4" fmla="*/ 22 w 120"/>
                <a:gd name="T5" fmla="*/ 21 h 156"/>
                <a:gd name="T6" fmla="*/ 98 w 120"/>
                <a:gd name="T7" fmla="*/ 21 h 156"/>
                <a:gd name="T8" fmla="*/ 105 w 120"/>
                <a:gd name="T9" fmla="*/ 90 h 156"/>
                <a:gd name="T10" fmla="*/ 60 w 120"/>
                <a:gd name="T11" fmla="*/ 156 h 156"/>
              </a:gdLst>
              <a:ahLst/>
              <a:cxnLst>
                <a:cxn ang="0">
                  <a:pos x="T0" y="T1"/>
                </a:cxn>
                <a:cxn ang="0">
                  <a:pos x="T2" y="T3"/>
                </a:cxn>
                <a:cxn ang="0">
                  <a:pos x="T4" y="T5"/>
                </a:cxn>
                <a:cxn ang="0">
                  <a:pos x="T6" y="T7"/>
                </a:cxn>
                <a:cxn ang="0">
                  <a:pos x="T8" y="T9"/>
                </a:cxn>
                <a:cxn ang="0">
                  <a:pos x="T10" y="T11"/>
                </a:cxn>
              </a:cxnLst>
              <a:rect l="0" t="0" r="r" b="b"/>
              <a:pathLst>
                <a:path w="120" h="156">
                  <a:moveTo>
                    <a:pt x="60" y="156"/>
                  </a:moveTo>
                  <a:cubicBezTo>
                    <a:pt x="15" y="90"/>
                    <a:pt x="15" y="90"/>
                    <a:pt x="15" y="90"/>
                  </a:cubicBezTo>
                  <a:cubicBezTo>
                    <a:pt x="0" y="68"/>
                    <a:pt x="3" y="39"/>
                    <a:pt x="22" y="21"/>
                  </a:cubicBezTo>
                  <a:cubicBezTo>
                    <a:pt x="43" y="0"/>
                    <a:pt x="77" y="0"/>
                    <a:pt x="98" y="21"/>
                  </a:cubicBezTo>
                  <a:cubicBezTo>
                    <a:pt x="117" y="39"/>
                    <a:pt x="120" y="68"/>
                    <a:pt x="105" y="90"/>
                  </a:cubicBezTo>
                  <a:lnTo>
                    <a:pt x="60" y="156"/>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29">
              <a:extLst>
                <a:ext uri="{FF2B5EF4-FFF2-40B4-BE49-F238E27FC236}">
                  <a16:creationId xmlns:a16="http://schemas.microsoft.com/office/drawing/2014/main" id="{B60EC7A6-F1B5-417E-BDF4-BB21B3B79FFD}"/>
                </a:ext>
              </a:extLst>
            </p:cNvPr>
            <p:cNvSpPr>
              <a:spLocks noChangeArrowheads="1"/>
            </p:cNvSpPr>
            <p:nvPr/>
          </p:nvSpPr>
          <p:spPr bwMode="auto">
            <a:xfrm>
              <a:off x="5210" y="1207"/>
              <a:ext cx="105" cy="10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2" name="Group 32">
            <a:extLst>
              <a:ext uri="{FF2B5EF4-FFF2-40B4-BE49-F238E27FC236}">
                <a16:creationId xmlns:a16="http://schemas.microsoft.com/office/drawing/2014/main" id="{EC4BD30F-E5A7-4693-8900-8F0197A53F4E}"/>
              </a:ext>
            </a:extLst>
          </p:cNvPr>
          <p:cNvGrpSpPr>
            <a:grpSpLocks noChangeAspect="1"/>
          </p:cNvGrpSpPr>
          <p:nvPr/>
        </p:nvGrpSpPr>
        <p:grpSpPr bwMode="auto">
          <a:xfrm>
            <a:off x="4748439" y="4685166"/>
            <a:ext cx="889000" cy="1293812"/>
            <a:chOff x="2982" y="2549"/>
            <a:chExt cx="560" cy="815"/>
          </a:xfrm>
        </p:grpSpPr>
        <p:sp>
          <p:nvSpPr>
            <p:cNvPr id="68" name="Oval 33">
              <a:extLst>
                <a:ext uri="{FF2B5EF4-FFF2-40B4-BE49-F238E27FC236}">
                  <a16:creationId xmlns:a16="http://schemas.microsoft.com/office/drawing/2014/main" id="{02F51F48-A76A-433F-9C58-7559ADBEC43E}"/>
                </a:ext>
              </a:extLst>
            </p:cNvPr>
            <p:cNvSpPr>
              <a:spLocks noChangeArrowheads="1"/>
            </p:cNvSpPr>
            <p:nvPr/>
          </p:nvSpPr>
          <p:spPr bwMode="auto">
            <a:xfrm>
              <a:off x="2982" y="3270"/>
              <a:ext cx="309" cy="94"/>
            </a:xfrm>
            <a:prstGeom prst="ellipse">
              <a:avLst/>
            </a:pr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34">
              <a:extLst>
                <a:ext uri="{FF2B5EF4-FFF2-40B4-BE49-F238E27FC236}">
                  <a16:creationId xmlns:a16="http://schemas.microsoft.com/office/drawing/2014/main" id="{F1E3142E-7CBD-42E6-AA22-6F2D09E09B90}"/>
                </a:ext>
              </a:extLst>
            </p:cNvPr>
            <p:cNvSpPr>
              <a:spLocks/>
            </p:cNvSpPr>
            <p:nvPr/>
          </p:nvSpPr>
          <p:spPr bwMode="auto">
            <a:xfrm>
              <a:off x="3037" y="3298"/>
              <a:ext cx="198" cy="39"/>
            </a:xfrm>
            <a:custGeom>
              <a:avLst/>
              <a:gdLst>
                <a:gd name="T0" fmla="*/ 51 w 101"/>
                <a:gd name="T1" fmla="*/ 20 h 20"/>
                <a:gd name="T2" fmla="*/ 5 w 101"/>
                <a:gd name="T3" fmla="*/ 15 h 20"/>
                <a:gd name="T4" fmla="*/ 5 w 101"/>
                <a:gd name="T5" fmla="*/ 5 h 20"/>
                <a:gd name="T6" fmla="*/ 51 w 101"/>
                <a:gd name="T7" fmla="*/ 0 h 20"/>
                <a:gd name="T8" fmla="*/ 96 w 101"/>
                <a:gd name="T9" fmla="*/ 5 h 20"/>
                <a:gd name="T10" fmla="*/ 96 w 101"/>
                <a:gd name="T11" fmla="*/ 15 h 20"/>
                <a:gd name="T12" fmla="*/ 51 w 10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101" h="20">
                  <a:moveTo>
                    <a:pt x="51" y="20"/>
                  </a:moveTo>
                  <a:cubicBezTo>
                    <a:pt x="30" y="20"/>
                    <a:pt x="15" y="18"/>
                    <a:pt x="5" y="15"/>
                  </a:cubicBezTo>
                  <a:cubicBezTo>
                    <a:pt x="0" y="13"/>
                    <a:pt x="0" y="7"/>
                    <a:pt x="5" y="5"/>
                  </a:cubicBezTo>
                  <a:cubicBezTo>
                    <a:pt x="15" y="2"/>
                    <a:pt x="30" y="0"/>
                    <a:pt x="51" y="0"/>
                  </a:cubicBezTo>
                  <a:cubicBezTo>
                    <a:pt x="71" y="0"/>
                    <a:pt x="86" y="2"/>
                    <a:pt x="96" y="5"/>
                  </a:cubicBezTo>
                  <a:cubicBezTo>
                    <a:pt x="101" y="7"/>
                    <a:pt x="101" y="13"/>
                    <a:pt x="96" y="15"/>
                  </a:cubicBezTo>
                  <a:cubicBezTo>
                    <a:pt x="86" y="18"/>
                    <a:pt x="71" y="20"/>
                    <a:pt x="51" y="20"/>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35">
              <a:extLst>
                <a:ext uri="{FF2B5EF4-FFF2-40B4-BE49-F238E27FC236}">
                  <a16:creationId xmlns:a16="http://schemas.microsoft.com/office/drawing/2014/main" id="{D3D7E32D-9B56-48A9-9719-7B6A91AB4B4E}"/>
                </a:ext>
              </a:extLst>
            </p:cNvPr>
            <p:cNvSpPr>
              <a:spLocks/>
            </p:cNvSpPr>
            <p:nvPr/>
          </p:nvSpPr>
          <p:spPr bwMode="auto">
            <a:xfrm>
              <a:off x="3131" y="2549"/>
              <a:ext cx="411" cy="415"/>
            </a:xfrm>
            <a:custGeom>
              <a:avLst/>
              <a:gdLst>
                <a:gd name="T0" fmla="*/ 8 w 411"/>
                <a:gd name="T1" fmla="*/ 415 h 415"/>
                <a:gd name="T2" fmla="*/ 8 w 411"/>
                <a:gd name="T3" fmla="*/ 8 h 415"/>
                <a:gd name="T4" fmla="*/ 411 w 411"/>
                <a:gd name="T5" fmla="*/ 8 h 415"/>
                <a:gd name="T6" fmla="*/ 411 w 411"/>
                <a:gd name="T7" fmla="*/ 0 h 415"/>
                <a:gd name="T8" fmla="*/ 0 w 411"/>
                <a:gd name="T9" fmla="*/ 0 h 415"/>
                <a:gd name="T10" fmla="*/ 0 w 411"/>
                <a:gd name="T11" fmla="*/ 415 h 415"/>
                <a:gd name="T12" fmla="*/ 8 w 411"/>
                <a:gd name="T13" fmla="*/ 415 h 415"/>
                <a:gd name="T14" fmla="*/ 8 w 411"/>
                <a:gd name="T15" fmla="*/ 415 h 4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1" h="415">
                  <a:moveTo>
                    <a:pt x="8" y="415"/>
                  </a:moveTo>
                  <a:lnTo>
                    <a:pt x="8" y="8"/>
                  </a:lnTo>
                  <a:lnTo>
                    <a:pt x="411" y="8"/>
                  </a:lnTo>
                  <a:lnTo>
                    <a:pt x="411" y="0"/>
                  </a:lnTo>
                  <a:lnTo>
                    <a:pt x="0" y="0"/>
                  </a:lnTo>
                  <a:lnTo>
                    <a:pt x="0" y="415"/>
                  </a:lnTo>
                  <a:lnTo>
                    <a:pt x="8" y="415"/>
                  </a:lnTo>
                  <a:lnTo>
                    <a:pt x="8" y="4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36">
              <a:extLst>
                <a:ext uri="{FF2B5EF4-FFF2-40B4-BE49-F238E27FC236}">
                  <a16:creationId xmlns:a16="http://schemas.microsoft.com/office/drawing/2014/main" id="{6BEC6E23-A620-42B8-8D48-483E7A7A77B9}"/>
                </a:ext>
              </a:extLst>
            </p:cNvPr>
            <p:cNvSpPr>
              <a:spLocks/>
            </p:cNvSpPr>
            <p:nvPr/>
          </p:nvSpPr>
          <p:spPr bwMode="auto">
            <a:xfrm>
              <a:off x="2984" y="2824"/>
              <a:ext cx="311" cy="407"/>
            </a:xfrm>
            <a:custGeom>
              <a:avLst/>
              <a:gdLst>
                <a:gd name="T0" fmla="*/ 79 w 159"/>
                <a:gd name="T1" fmla="*/ 209 h 209"/>
                <a:gd name="T2" fmla="*/ 19 w 159"/>
                <a:gd name="T3" fmla="*/ 121 h 209"/>
                <a:gd name="T4" fmla="*/ 28 w 159"/>
                <a:gd name="T5" fmla="*/ 28 h 209"/>
                <a:gd name="T6" fmla="*/ 28 w 159"/>
                <a:gd name="T7" fmla="*/ 28 h 209"/>
                <a:gd name="T8" fmla="*/ 131 w 159"/>
                <a:gd name="T9" fmla="*/ 28 h 209"/>
                <a:gd name="T10" fmla="*/ 131 w 159"/>
                <a:gd name="T11" fmla="*/ 28 h 209"/>
                <a:gd name="T12" fmla="*/ 139 w 159"/>
                <a:gd name="T13" fmla="*/ 121 h 209"/>
                <a:gd name="T14" fmla="*/ 79 w 159"/>
                <a:gd name="T15" fmla="*/ 209 h 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209">
                  <a:moveTo>
                    <a:pt x="79" y="209"/>
                  </a:moveTo>
                  <a:cubicBezTo>
                    <a:pt x="19" y="121"/>
                    <a:pt x="19" y="121"/>
                    <a:pt x="19" y="121"/>
                  </a:cubicBezTo>
                  <a:cubicBezTo>
                    <a:pt x="0" y="92"/>
                    <a:pt x="3" y="53"/>
                    <a:pt x="28" y="28"/>
                  </a:cubicBezTo>
                  <a:cubicBezTo>
                    <a:pt x="28" y="28"/>
                    <a:pt x="28" y="28"/>
                    <a:pt x="28" y="28"/>
                  </a:cubicBezTo>
                  <a:cubicBezTo>
                    <a:pt x="56" y="0"/>
                    <a:pt x="102" y="0"/>
                    <a:pt x="131" y="28"/>
                  </a:cubicBezTo>
                  <a:cubicBezTo>
                    <a:pt x="131" y="28"/>
                    <a:pt x="131" y="28"/>
                    <a:pt x="131" y="28"/>
                  </a:cubicBezTo>
                  <a:cubicBezTo>
                    <a:pt x="155" y="53"/>
                    <a:pt x="159" y="92"/>
                    <a:pt x="139" y="121"/>
                  </a:cubicBezTo>
                  <a:lnTo>
                    <a:pt x="79" y="209"/>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Oval 37">
              <a:extLst>
                <a:ext uri="{FF2B5EF4-FFF2-40B4-BE49-F238E27FC236}">
                  <a16:creationId xmlns:a16="http://schemas.microsoft.com/office/drawing/2014/main" id="{3EFF250F-3068-4E2C-BC80-8D0F673A79B6}"/>
                </a:ext>
              </a:extLst>
            </p:cNvPr>
            <p:cNvSpPr>
              <a:spLocks noChangeArrowheads="1"/>
            </p:cNvSpPr>
            <p:nvPr/>
          </p:nvSpPr>
          <p:spPr bwMode="auto">
            <a:xfrm>
              <a:off x="3080" y="2921"/>
              <a:ext cx="119" cy="11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 name="Group 32">
            <a:extLst>
              <a:ext uri="{FF2B5EF4-FFF2-40B4-BE49-F238E27FC236}">
                <a16:creationId xmlns:a16="http://schemas.microsoft.com/office/drawing/2014/main" id="{3324DA8A-12C7-4434-9174-1034E71AB5AB}"/>
              </a:ext>
            </a:extLst>
          </p:cNvPr>
          <p:cNvGrpSpPr>
            <a:grpSpLocks noChangeAspect="1"/>
          </p:cNvGrpSpPr>
          <p:nvPr/>
        </p:nvGrpSpPr>
        <p:grpSpPr bwMode="auto">
          <a:xfrm>
            <a:off x="8489543" y="4642303"/>
            <a:ext cx="889000" cy="1293812"/>
            <a:chOff x="2982" y="2549"/>
            <a:chExt cx="560" cy="815"/>
          </a:xfrm>
        </p:grpSpPr>
        <p:sp>
          <p:nvSpPr>
            <p:cNvPr id="76" name="Oval 33">
              <a:extLst>
                <a:ext uri="{FF2B5EF4-FFF2-40B4-BE49-F238E27FC236}">
                  <a16:creationId xmlns:a16="http://schemas.microsoft.com/office/drawing/2014/main" id="{249C5EA2-D915-47CE-AC06-C7083393C57B}"/>
                </a:ext>
              </a:extLst>
            </p:cNvPr>
            <p:cNvSpPr>
              <a:spLocks noChangeArrowheads="1"/>
            </p:cNvSpPr>
            <p:nvPr/>
          </p:nvSpPr>
          <p:spPr bwMode="auto">
            <a:xfrm>
              <a:off x="2982" y="3270"/>
              <a:ext cx="309" cy="94"/>
            </a:xfrm>
            <a:prstGeom prst="ellipse">
              <a:avLst/>
            </a:pr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34">
              <a:extLst>
                <a:ext uri="{FF2B5EF4-FFF2-40B4-BE49-F238E27FC236}">
                  <a16:creationId xmlns:a16="http://schemas.microsoft.com/office/drawing/2014/main" id="{C34C080E-3850-4F5F-B25A-809655DA42C4}"/>
                </a:ext>
              </a:extLst>
            </p:cNvPr>
            <p:cNvSpPr>
              <a:spLocks/>
            </p:cNvSpPr>
            <p:nvPr/>
          </p:nvSpPr>
          <p:spPr bwMode="auto">
            <a:xfrm>
              <a:off x="3037" y="3298"/>
              <a:ext cx="198" cy="39"/>
            </a:xfrm>
            <a:custGeom>
              <a:avLst/>
              <a:gdLst>
                <a:gd name="T0" fmla="*/ 51 w 101"/>
                <a:gd name="T1" fmla="*/ 20 h 20"/>
                <a:gd name="T2" fmla="*/ 5 w 101"/>
                <a:gd name="T3" fmla="*/ 15 h 20"/>
                <a:gd name="T4" fmla="*/ 5 w 101"/>
                <a:gd name="T5" fmla="*/ 5 h 20"/>
                <a:gd name="T6" fmla="*/ 51 w 101"/>
                <a:gd name="T7" fmla="*/ 0 h 20"/>
                <a:gd name="T8" fmla="*/ 96 w 101"/>
                <a:gd name="T9" fmla="*/ 5 h 20"/>
                <a:gd name="T10" fmla="*/ 96 w 101"/>
                <a:gd name="T11" fmla="*/ 15 h 20"/>
                <a:gd name="T12" fmla="*/ 51 w 10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101" h="20">
                  <a:moveTo>
                    <a:pt x="51" y="20"/>
                  </a:moveTo>
                  <a:cubicBezTo>
                    <a:pt x="30" y="20"/>
                    <a:pt x="15" y="18"/>
                    <a:pt x="5" y="15"/>
                  </a:cubicBezTo>
                  <a:cubicBezTo>
                    <a:pt x="0" y="13"/>
                    <a:pt x="0" y="7"/>
                    <a:pt x="5" y="5"/>
                  </a:cubicBezTo>
                  <a:cubicBezTo>
                    <a:pt x="15" y="2"/>
                    <a:pt x="30" y="0"/>
                    <a:pt x="51" y="0"/>
                  </a:cubicBezTo>
                  <a:cubicBezTo>
                    <a:pt x="71" y="0"/>
                    <a:pt x="86" y="2"/>
                    <a:pt x="96" y="5"/>
                  </a:cubicBezTo>
                  <a:cubicBezTo>
                    <a:pt x="101" y="7"/>
                    <a:pt x="101" y="13"/>
                    <a:pt x="96" y="15"/>
                  </a:cubicBezTo>
                  <a:cubicBezTo>
                    <a:pt x="86" y="18"/>
                    <a:pt x="71" y="20"/>
                    <a:pt x="51" y="20"/>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5">
              <a:extLst>
                <a:ext uri="{FF2B5EF4-FFF2-40B4-BE49-F238E27FC236}">
                  <a16:creationId xmlns:a16="http://schemas.microsoft.com/office/drawing/2014/main" id="{580960CB-AEB0-4569-81C1-9F55BCD9A39B}"/>
                </a:ext>
              </a:extLst>
            </p:cNvPr>
            <p:cNvSpPr>
              <a:spLocks/>
            </p:cNvSpPr>
            <p:nvPr/>
          </p:nvSpPr>
          <p:spPr bwMode="auto">
            <a:xfrm>
              <a:off x="3131" y="2549"/>
              <a:ext cx="411" cy="415"/>
            </a:xfrm>
            <a:custGeom>
              <a:avLst/>
              <a:gdLst>
                <a:gd name="T0" fmla="*/ 8 w 411"/>
                <a:gd name="T1" fmla="*/ 415 h 415"/>
                <a:gd name="T2" fmla="*/ 8 w 411"/>
                <a:gd name="T3" fmla="*/ 8 h 415"/>
                <a:gd name="T4" fmla="*/ 411 w 411"/>
                <a:gd name="T5" fmla="*/ 8 h 415"/>
                <a:gd name="T6" fmla="*/ 411 w 411"/>
                <a:gd name="T7" fmla="*/ 0 h 415"/>
                <a:gd name="T8" fmla="*/ 0 w 411"/>
                <a:gd name="T9" fmla="*/ 0 h 415"/>
                <a:gd name="T10" fmla="*/ 0 w 411"/>
                <a:gd name="T11" fmla="*/ 415 h 415"/>
                <a:gd name="T12" fmla="*/ 8 w 411"/>
                <a:gd name="T13" fmla="*/ 415 h 415"/>
                <a:gd name="T14" fmla="*/ 8 w 411"/>
                <a:gd name="T15" fmla="*/ 415 h 4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1" h="415">
                  <a:moveTo>
                    <a:pt x="8" y="415"/>
                  </a:moveTo>
                  <a:lnTo>
                    <a:pt x="8" y="8"/>
                  </a:lnTo>
                  <a:lnTo>
                    <a:pt x="411" y="8"/>
                  </a:lnTo>
                  <a:lnTo>
                    <a:pt x="411" y="0"/>
                  </a:lnTo>
                  <a:lnTo>
                    <a:pt x="0" y="0"/>
                  </a:lnTo>
                  <a:lnTo>
                    <a:pt x="0" y="415"/>
                  </a:lnTo>
                  <a:lnTo>
                    <a:pt x="8" y="415"/>
                  </a:lnTo>
                  <a:lnTo>
                    <a:pt x="8" y="415"/>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6">
              <a:extLst>
                <a:ext uri="{FF2B5EF4-FFF2-40B4-BE49-F238E27FC236}">
                  <a16:creationId xmlns:a16="http://schemas.microsoft.com/office/drawing/2014/main" id="{8F520B12-4793-4A5B-B441-289014B093DE}"/>
                </a:ext>
              </a:extLst>
            </p:cNvPr>
            <p:cNvSpPr>
              <a:spLocks/>
            </p:cNvSpPr>
            <p:nvPr/>
          </p:nvSpPr>
          <p:spPr bwMode="auto">
            <a:xfrm>
              <a:off x="2984" y="2824"/>
              <a:ext cx="311" cy="407"/>
            </a:xfrm>
            <a:custGeom>
              <a:avLst/>
              <a:gdLst>
                <a:gd name="T0" fmla="*/ 79 w 159"/>
                <a:gd name="T1" fmla="*/ 209 h 209"/>
                <a:gd name="T2" fmla="*/ 19 w 159"/>
                <a:gd name="T3" fmla="*/ 121 h 209"/>
                <a:gd name="T4" fmla="*/ 28 w 159"/>
                <a:gd name="T5" fmla="*/ 28 h 209"/>
                <a:gd name="T6" fmla="*/ 28 w 159"/>
                <a:gd name="T7" fmla="*/ 28 h 209"/>
                <a:gd name="T8" fmla="*/ 131 w 159"/>
                <a:gd name="T9" fmla="*/ 28 h 209"/>
                <a:gd name="T10" fmla="*/ 131 w 159"/>
                <a:gd name="T11" fmla="*/ 28 h 209"/>
                <a:gd name="T12" fmla="*/ 139 w 159"/>
                <a:gd name="T13" fmla="*/ 121 h 209"/>
                <a:gd name="T14" fmla="*/ 79 w 159"/>
                <a:gd name="T15" fmla="*/ 209 h 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209">
                  <a:moveTo>
                    <a:pt x="79" y="209"/>
                  </a:moveTo>
                  <a:cubicBezTo>
                    <a:pt x="19" y="121"/>
                    <a:pt x="19" y="121"/>
                    <a:pt x="19" y="121"/>
                  </a:cubicBezTo>
                  <a:cubicBezTo>
                    <a:pt x="0" y="92"/>
                    <a:pt x="3" y="53"/>
                    <a:pt x="28" y="28"/>
                  </a:cubicBezTo>
                  <a:cubicBezTo>
                    <a:pt x="28" y="28"/>
                    <a:pt x="28" y="28"/>
                    <a:pt x="28" y="28"/>
                  </a:cubicBezTo>
                  <a:cubicBezTo>
                    <a:pt x="56" y="0"/>
                    <a:pt x="102" y="0"/>
                    <a:pt x="131" y="28"/>
                  </a:cubicBezTo>
                  <a:cubicBezTo>
                    <a:pt x="131" y="28"/>
                    <a:pt x="131" y="28"/>
                    <a:pt x="131" y="28"/>
                  </a:cubicBezTo>
                  <a:cubicBezTo>
                    <a:pt x="155" y="53"/>
                    <a:pt x="159" y="92"/>
                    <a:pt x="139" y="121"/>
                  </a:cubicBezTo>
                  <a:lnTo>
                    <a:pt x="79" y="209"/>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Oval 37">
              <a:extLst>
                <a:ext uri="{FF2B5EF4-FFF2-40B4-BE49-F238E27FC236}">
                  <a16:creationId xmlns:a16="http://schemas.microsoft.com/office/drawing/2014/main" id="{3B855CFA-37FC-4802-8F2A-BD24A538D706}"/>
                </a:ext>
              </a:extLst>
            </p:cNvPr>
            <p:cNvSpPr>
              <a:spLocks noChangeArrowheads="1"/>
            </p:cNvSpPr>
            <p:nvPr/>
          </p:nvSpPr>
          <p:spPr bwMode="auto">
            <a:xfrm>
              <a:off x="3080" y="2921"/>
              <a:ext cx="119" cy="11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3" name="TextBox 96">
            <a:extLst>
              <a:ext uri="{FF2B5EF4-FFF2-40B4-BE49-F238E27FC236}">
                <a16:creationId xmlns:a16="http://schemas.microsoft.com/office/drawing/2014/main" id="{BCEF3A6F-0AF6-48DA-903A-E0D0A6D1DACC}"/>
              </a:ext>
            </a:extLst>
          </p:cNvPr>
          <p:cNvSpPr txBox="1">
            <a:spLocks noChangeArrowheads="1"/>
          </p:cNvSpPr>
          <p:nvPr/>
        </p:nvSpPr>
        <p:spPr bwMode="auto">
          <a:xfrm>
            <a:off x="232017" y="687595"/>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74" name="TextBox 96">
            <a:extLst>
              <a:ext uri="{FF2B5EF4-FFF2-40B4-BE49-F238E27FC236}">
                <a16:creationId xmlns:a16="http://schemas.microsoft.com/office/drawing/2014/main" id="{86C304D8-AEC1-4A2F-8E79-3C503E3EECC9}"/>
              </a:ext>
            </a:extLst>
          </p:cNvPr>
          <p:cNvSpPr txBox="1">
            <a:spLocks noChangeArrowheads="1"/>
          </p:cNvSpPr>
          <p:nvPr/>
        </p:nvSpPr>
        <p:spPr bwMode="auto">
          <a:xfrm>
            <a:off x="3107628" y="694283"/>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82" name="TextBox 96">
            <a:extLst>
              <a:ext uri="{FF2B5EF4-FFF2-40B4-BE49-F238E27FC236}">
                <a16:creationId xmlns:a16="http://schemas.microsoft.com/office/drawing/2014/main" id="{8F6A2B9C-1857-41E8-8075-0F25D053A141}"/>
              </a:ext>
            </a:extLst>
          </p:cNvPr>
          <p:cNvSpPr txBox="1">
            <a:spLocks noChangeArrowheads="1"/>
          </p:cNvSpPr>
          <p:nvPr/>
        </p:nvSpPr>
        <p:spPr bwMode="auto">
          <a:xfrm>
            <a:off x="5997963" y="722839"/>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84" name="TextBox 96">
            <a:extLst>
              <a:ext uri="{FF2B5EF4-FFF2-40B4-BE49-F238E27FC236}">
                <a16:creationId xmlns:a16="http://schemas.microsoft.com/office/drawing/2014/main" id="{5CD47FB0-1263-4D5E-84B9-DA70CE9AB3D7}"/>
              </a:ext>
            </a:extLst>
          </p:cNvPr>
          <p:cNvSpPr txBox="1">
            <a:spLocks noChangeArrowheads="1"/>
          </p:cNvSpPr>
          <p:nvPr/>
        </p:nvSpPr>
        <p:spPr bwMode="auto">
          <a:xfrm>
            <a:off x="8845824" y="723891"/>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86" name="TextBox 96">
            <a:extLst>
              <a:ext uri="{FF2B5EF4-FFF2-40B4-BE49-F238E27FC236}">
                <a16:creationId xmlns:a16="http://schemas.microsoft.com/office/drawing/2014/main" id="{D0369605-800D-4509-BE00-2C01A78566DE}"/>
              </a:ext>
            </a:extLst>
          </p:cNvPr>
          <p:cNvSpPr txBox="1">
            <a:spLocks noChangeArrowheads="1"/>
          </p:cNvSpPr>
          <p:nvPr/>
        </p:nvSpPr>
        <p:spPr bwMode="auto">
          <a:xfrm>
            <a:off x="4577783" y="2262268"/>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90" name="TextBox 96">
            <a:extLst>
              <a:ext uri="{FF2B5EF4-FFF2-40B4-BE49-F238E27FC236}">
                <a16:creationId xmlns:a16="http://schemas.microsoft.com/office/drawing/2014/main" id="{B1CE2494-7671-4FE8-A646-03FFB6167D21}"/>
              </a:ext>
            </a:extLst>
          </p:cNvPr>
          <p:cNvSpPr txBox="1">
            <a:spLocks noChangeArrowheads="1"/>
          </p:cNvSpPr>
          <p:nvPr/>
        </p:nvSpPr>
        <p:spPr bwMode="auto">
          <a:xfrm>
            <a:off x="2216377" y="3052518"/>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92" name="TextBox 96">
            <a:extLst>
              <a:ext uri="{FF2B5EF4-FFF2-40B4-BE49-F238E27FC236}">
                <a16:creationId xmlns:a16="http://schemas.microsoft.com/office/drawing/2014/main" id="{2E19FD09-7585-4DD1-9F32-0E0E116BDDBE}"/>
              </a:ext>
            </a:extLst>
          </p:cNvPr>
          <p:cNvSpPr txBox="1">
            <a:spLocks noChangeArrowheads="1"/>
          </p:cNvSpPr>
          <p:nvPr/>
        </p:nvSpPr>
        <p:spPr bwMode="auto">
          <a:xfrm>
            <a:off x="-217714" y="3892653"/>
            <a:ext cx="2133090"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94" name="TextBox 96">
            <a:extLst>
              <a:ext uri="{FF2B5EF4-FFF2-40B4-BE49-F238E27FC236}">
                <a16:creationId xmlns:a16="http://schemas.microsoft.com/office/drawing/2014/main" id="{5DD1EFC3-3507-40BD-AC0E-709EC0537DCE}"/>
              </a:ext>
            </a:extLst>
          </p:cNvPr>
          <p:cNvSpPr txBox="1">
            <a:spLocks noChangeArrowheads="1"/>
          </p:cNvSpPr>
          <p:nvPr/>
        </p:nvSpPr>
        <p:spPr bwMode="auto">
          <a:xfrm>
            <a:off x="5728380" y="4388397"/>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96" name="TextBox 96">
            <a:extLst>
              <a:ext uri="{FF2B5EF4-FFF2-40B4-BE49-F238E27FC236}">
                <a16:creationId xmlns:a16="http://schemas.microsoft.com/office/drawing/2014/main" id="{D9650B86-5ADE-47D1-91B8-DAF4BA2F51AB}"/>
              </a:ext>
            </a:extLst>
          </p:cNvPr>
          <p:cNvSpPr txBox="1">
            <a:spLocks noChangeArrowheads="1"/>
          </p:cNvSpPr>
          <p:nvPr/>
        </p:nvSpPr>
        <p:spPr bwMode="auto">
          <a:xfrm>
            <a:off x="9492293" y="4391595"/>
            <a:ext cx="2559050"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mn-lt"/>
                <a:cs typeface="Calibri Light" panose="020F0302020204030204" pitchFamily="34" charset="0"/>
              </a:rPr>
              <a:t>Lorem ipsum dolor sit amet, consectetur adipiscing elit. </a:t>
            </a:r>
          </a:p>
        </p:txBody>
      </p:sp>
      <p:sp>
        <p:nvSpPr>
          <p:cNvPr id="98" name="CuadroTexto 97">
            <a:extLst>
              <a:ext uri="{FF2B5EF4-FFF2-40B4-BE49-F238E27FC236}">
                <a16:creationId xmlns:a16="http://schemas.microsoft.com/office/drawing/2014/main" id="{7D07BC0A-C47B-4FEA-92A4-956CEDA4F822}"/>
              </a:ext>
            </a:extLst>
          </p:cNvPr>
          <p:cNvSpPr txBox="1"/>
          <p:nvPr/>
        </p:nvSpPr>
        <p:spPr>
          <a:xfrm>
            <a:off x="972432" y="433500"/>
            <a:ext cx="652744" cy="369332"/>
          </a:xfrm>
          <a:prstGeom prst="rect">
            <a:avLst/>
          </a:prstGeom>
          <a:noFill/>
        </p:spPr>
        <p:txBody>
          <a:bodyPr wrap="none" rtlCol="0">
            <a:spAutoFit/>
          </a:bodyPr>
          <a:lstStyle/>
          <a:p>
            <a:pPr algn="ctr"/>
            <a:r>
              <a:rPr lang="en-US" dirty="0">
                <a:solidFill>
                  <a:srgbClr val="93CB27"/>
                </a:solidFill>
              </a:rPr>
              <a:t>2001</a:t>
            </a:r>
          </a:p>
        </p:txBody>
      </p:sp>
      <p:sp>
        <p:nvSpPr>
          <p:cNvPr id="100" name="CuadroTexto 99">
            <a:extLst>
              <a:ext uri="{FF2B5EF4-FFF2-40B4-BE49-F238E27FC236}">
                <a16:creationId xmlns:a16="http://schemas.microsoft.com/office/drawing/2014/main" id="{76899BED-97FC-4AD4-B0FA-A88363E20149}"/>
              </a:ext>
            </a:extLst>
          </p:cNvPr>
          <p:cNvSpPr txBox="1"/>
          <p:nvPr/>
        </p:nvSpPr>
        <p:spPr>
          <a:xfrm>
            <a:off x="4074809" y="368846"/>
            <a:ext cx="652744" cy="369332"/>
          </a:xfrm>
          <a:prstGeom prst="rect">
            <a:avLst/>
          </a:prstGeom>
          <a:noFill/>
        </p:spPr>
        <p:txBody>
          <a:bodyPr wrap="none" rtlCol="0">
            <a:spAutoFit/>
          </a:bodyPr>
          <a:lstStyle/>
          <a:p>
            <a:pPr algn="ctr"/>
            <a:r>
              <a:rPr lang="en-US" dirty="0">
                <a:solidFill>
                  <a:srgbClr val="93CB27"/>
                </a:solidFill>
              </a:rPr>
              <a:t>2005</a:t>
            </a:r>
          </a:p>
        </p:txBody>
      </p:sp>
      <p:sp>
        <p:nvSpPr>
          <p:cNvPr id="102" name="CuadroTexto 101">
            <a:extLst>
              <a:ext uri="{FF2B5EF4-FFF2-40B4-BE49-F238E27FC236}">
                <a16:creationId xmlns:a16="http://schemas.microsoft.com/office/drawing/2014/main" id="{72801CF8-C317-4C67-B110-C425C71924CE}"/>
              </a:ext>
            </a:extLst>
          </p:cNvPr>
          <p:cNvSpPr txBox="1"/>
          <p:nvPr/>
        </p:nvSpPr>
        <p:spPr>
          <a:xfrm>
            <a:off x="6817604" y="397882"/>
            <a:ext cx="652744" cy="369332"/>
          </a:xfrm>
          <a:prstGeom prst="rect">
            <a:avLst/>
          </a:prstGeom>
          <a:noFill/>
        </p:spPr>
        <p:txBody>
          <a:bodyPr wrap="none" rtlCol="0">
            <a:spAutoFit/>
          </a:bodyPr>
          <a:lstStyle/>
          <a:p>
            <a:pPr algn="ctr"/>
            <a:r>
              <a:rPr lang="en-US" dirty="0">
                <a:solidFill>
                  <a:srgbClr val="93CB27"/>
                </a:solidFill>
              </a:rPr>
              <a:t>2008</a:t>
            </a:r>
          </a:p>
        </p:txBody>
      </p:sp>
      <p:sp>
        <p:nvSpPr>
          <p:cNvPr id="104" name="CuadroTexto 103">
            <a:extLst>
              <a:ext uri="{FF2B5EF4-FFF2-40B4-BE49-F238E27FC236}">
                <a16:creationId xmlns:a16="http://schemas.microsoft.com/office/drawing/2014/main" id="{14C946BD-60F7-41C3-8BF4-EF19BC4D6BD9}"/>
              </a:ext>
            </a:extLst>
          </p:cNvPr>
          <p:cNvSpPr txBox="1"/>
          <p:nvPr/>
        </p:nvSpPr>
        <p:spPr>
          <a:xfrm>
            <a:off x="9798977" y="397882"/>
            <a:ext cx="652744" cy="369332"/>
          </a:xfrm>
          <a:prstGeom prst="rect">
            <a:avLst/>
          </a:prstGeom>
          <a:noFill/>
        </p:spPr>
        <p:txBody>
          <a:bodyPr wrap="none" rtlCol="0">
            <a:spAutoFit/>
          </a:bodyPr>
          <a:lstStyle/>
          <a:p>
            <a:pPr algn="ctr"/>
            <a:r>
              <a:rPr lang="en-US" dirty="0">
                <a:solidFill>
                  <a:srgbClr val="93CB27"/>
                </a:solidFill>
              </a:rPr>
              <a:t>2010</a:t>
            </a:r>
          </a:p>
        </p:txBody>
      </p:sp>
      <p:sp>
        <p:nvSpPr>
          <p:cNvPr id="106" name="CuadroTexto 105">
            <a:extLst>
              <a:ext uri="{FF2B5EF4-FFF2-40B4-BE49-F238E27FC236}">
                <a16:creationId xmlns:a16="http://schemas.microsoft.com/office/drawing/2014/main" id="{5DFC3017-EB7A-46B4-B32C-AF89F03ED2E9}"/>
              </a:ext>
            </a:extLst>
          </p:cNvPr>
          <p:cNvSpPr txBox="1"/>
          <p:nvPr/>
        </p:nvSpPr>
        <p:spPr>
          <a:xfrm>
            <a:off x="5484104" y="2081210"/>
            <a:ext cx="652744" cy="369332"/>
          </a:xfrm>
          <a:prstGeom prst="rect">
            <a:avLst/>
          </a:prstGeom>
          <a:noFill/>
        </p:spPr>
        <p:txBody>
          <a:bodyPr wrap="none" rtlCol="0">
            <a:spAutoFit/>
          </a:bodyPr>
          <a:lstStyle/>
          <a:p>
            <a:pPr algn="ctr"/>
            <a:r>
              <a:rPr lang="en-US" dirty="0">
                <a:solidFill>
                  <a:srgbClr val="93CB27"/>
                </a:solidFill>
              </a:rPr>
              <a:t>2011</a:t>
            </a:r>
          </a:p>
        </p:txBody>
      </p:sp>
      <p:sp>
        <p:nvSpPr>
          <p:cNvPr id="108" name="CuadroTexto 107">
            <a:extLst>
              <a:ext uri="{FF2B5EF4-FFF2-40B4-BE49-F238E27FC236}">
                <a16:creationId xmlns:a16="http://schemas.microsoft.com/office/drawing/2014/main" id="{14597CBE-F4FA-4F11-89BD-37DCDA74F4BF}"/>
              </a:ext>
            </a:extLst>
          </p:cNvPr>
          <p:cNvSpPr txBox="1"/>
          <p:nvPr/>
        </p:nvSpPr>
        <p:spPr>
          <a:xfrm>
            <a:off x="3223505" y="2748429"/>
            <a:ext cx="652744" cy="369332"/>
          </a:xfrm>
          <a:prstGeom prst="rect">
            <a:avLst/>
          </a:prstGeom>
          <a:noFill/>
        </p:spPr>
        <p:txBody>
          <a:bodyPr wrap="none" rtlCol="0">
            <a:spAutoFit/>
          </a:bodyPr>
          <a:lstStyle/>
          <a:p>
            <a:pPr algn="ctr"/>
            <a:r>
              <a:rPr lang="en-US" dirty="0">
                <a:solidFill>
                  <a:srgbClr val="93CB27"/>
                </a:solidFill>
              </a:rPr>
              <a:t>2013</a:t>
            </a:r>
          </a:p>
        </p:txBody>
      </p:sp>
      <p:sp>
        <p:nvSpPr>
          <p:cNvPr id="110" name="CuadroTexto 109">
            <a:extLst>
              <a:ext uri="{FF2B5EF4-FFF2-40B4-BE49-F238E27FC236}">
                <a16:creationId xmlns:a16="http://schemas.microsoft.com/office/drawing/2014/main" id="{CA54C327-5680-4861-A11B-31297FF9C165}"/>
              </a:ext>
            </a:extLst>
          </p:cNvPr>
          <p:cNvSpPr txBox="1"/>
          <p:nvPr/>
        </p:nvSpPr>
        <p:spPr>
          <a:xfrm>
            <a:off x="625421" y="3603211"/>
            <a:ext cx="652744" cy="369332"/>
          </a:xfrm>
          <a:prstGeom prst="rect">
            <a:avLst/>
          </a:prstGeom>
          <a:noFill/>
        </p:spPr>
        <p:txBody>
          <a:bodyPr wrap="none" rtlCol="0">
            <a:spAutoFit/>
          </a:bodyPr>
          <a:lstStyle/>
          <a:p>
            <a:pPr algn="ctr"/>
            <a:r>
              <a:rPr lang="en-US" dirty="0">
                <a:solidFill>
                  <a:srgbClr val="93CB27"/>
                </a:solidFill>
              </a:rPr>
              <a:t>2017</a:t>
            </a:r>
          </a:p>
        </p:txBody>
      </p:sp>
      <p:sp>
        <p:nvSpPr>
          <p:cNvPr id="112" name="CuadroTexto 111">
            <a:extLst>
              <a:ext uri="{FF2B5EF4-FFF2-40B4-BE49-F238E27FC236}">
                <a16:creationId xmlns:a16="http://schemas.microsoft.com/office/drawing/2014/main" id="{785DEFD0-59B1-4B44-ACEF-170889B05032}"/>
              </a:ext>
            </a:extLst>
          </p:cNvPr>
          <p:cNvSpPr txBox="1"/>
          <p:nvPr/>
        </p:nvSpPr>
        <p:spPr>
          <a:xfrm>
            <a:off x="6681533" y="4199762"/>
            <a:ext cx="652744" cy="369332"/>
          </a:xfrm>
          <a:prstGeom prst="rect">
            <a:avLst/>
          </a:prstGeom>
          <a:noFill/>
        </p:spPr>
        <p:txBody>
          <a:bodyPr wrap="none" rtlCol="0">
            <a:spAutoFit/>
          </a:bodyPr>
          <a:lstStyle/>
          <a:p>
            <a:pPr algn="ctr"/>
            <a:r>
              <a:rPr lang="en-US" dirty="0">
                <a:solidFill>
                  <a:srgbClr val="93CB27"/>
                </a:solidFill>
              </a:rPr>
              <a:t>2019</a:t>
            </a:r>
          </a:p>
        </p:txBody>
      </p:sp>
      <p:sp>
        <p:nvSpPr>
          <p:cNvPr id="114" name="CuadroTexto 113">
            <a:extLst>
              <a:ext uri="{FF2B5EF4-FFF2-40B4-BE49-F238E27FC236}">
                <a16:creationId xmlns:a16="http://schemas.microsoft.com/office/drawing/2014/main" id="{187BC52C-8C33-410F-AECE-411E8F8C0967}"/>
              </a:ext>
            </a:extLst>
          </p:cNvPr>
          <p:cNvSpPr txBox="1"/>
          <p:nvPr/>
        </p:nvSpPr>
        <p:spPr>
          <a:xfrm>
            <a:off x="10414909" y="4106800"/>
            <a:ext cx="652744" cy="369332"/>
          </a:xfrm>
          <a:prstGeom prst="rect">
            <a:avLst/>
          </a:prstGeom>
          <a:noFill/>
        </p:spPr>
        <p:txBody>
          <a:bodyPr wrap="none" rtlCol="0">
            <a:spAutoFit/>
          </a:bodyPr>
          <a:lstStyle/>
          <a:p>
            <a:pPr algn="ctr"/>
            <a:r>
              <a:rPr lang="en-US" dirty="0">
                <a:solidFill>
                  <a:srgbClr val="93CB27"/>
                </a:solidFill>
              </a:rPr>
              <a:t>2020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BA255BAD-A11D-4D80-AA87-B819E66B827E}"/>
              </a:ext>
            </a:extLst>
          </p:cNvPr>
          <p:cNvSpPr/>
          <p:nvPr/>
        </p:nvSpPr>
        <p:spPr>
          <a:xfrm>
            <a:off x="0" y="4078514"/>
            <a:ext cx="12192000" cy="1886857"/>
          </a:xfrm>
          <a:prstGeom prst="rect">
            <a:avLst/>
          </a:prstGeom>
          <a:solidFill>
            <a:srgbClr val="2731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DB825758-F00B-439B-8379-021A71F9DBB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09543" y="0"/>
            <a:ext cx="4572000" cy="6858000"/>
          </a:xfrm>
          <a:prstGeom prst="rect">
            <a:avLst/>
          </a:prstGeom>
        </p:spPr>
      </p:pic>
      <p:sp>
        <p:nvSpPr>
          <p:cNvPr id="7" name="CuadroTexto 6">
            <a:extLst>
              <a:ext uri="{FF2B5EF4-FFF2-40B4-BE49-F238E27FC236}">
                <a16:creationId xmlns:a16="http://schemas.microsoft.com/office/drawing/2014/main" id="{80779C7D-5141-45AF-8753-15192BBD3236}"/>
              </a:ext>
            </a:extLst>
          </p:cNvPr>
          <p:cNvSpPr txBox="1"/>
          <p:nvPr/>
        </p:nvSpPr>
        <p:spPr>
          <a:xfrm>
            <a:off x="707572" y="1110789"/>
            <a:ext cx="5994400" cy="1077218"/>
          </a:xfrm>
          <a:prstGeom prst="rect">
            <a:avLst/>
          </a:prstGeom>
          <a:noFill/>
        </p:spPr>
        <p:txBody>
          <a:bodyPr wrap="square" rtlCol="0">
            <a:spAutoFit/>
          </a:bodyPr>
          <a:lstStyle/>
          <a:p>
            <a:r>
              <a:rPr lang="en-US" sz="3200" b="1" dirty="0">
                <a:solidFill>
                  <a:srgbClr val="93CB27"/>
                </a:solidFill>
                <a:effectLst/>
                <a:latin typeface="+mj-lt"/>
              </a:rPr>
              <a:t>Success</a:t>
            </a:r>
            <a:r>
              <a:rPr lang="en-US" sz="3200" b="0" dirty="0">
                <a:solidFill>
                  <a:srgbClr val="474747"/>
                </a:solidFill>
                <a:effectLst/>
                <a:latin typeface="+mj-lt"/>
              </a:rPr>
              <a:t> is </a:t>
            </a:r>
            <a:r>
              <a:rPr lang="en-US" sz="3200" b="1" dirty="0">
                <a:solidFill>
                  <a:srgbClr val="93CB27"/>
                </a:solidFill>
                <a:effectLst/>
                <a:latin typeface="+mj-lt"/>
              </a:rPr>
              <a:t>walking from failure to failure</a:t>
            </a:r>
            <a:r>
              <a:rPr lang="en-US" sz="3200" b="0" dirty="0">
                <a:solidFill>
                  <a:srgbClr val="93CB27"/>
                </a:solidFill>
                <a:effectLst/>
                <a:latin typeface="+mj-lt"/>
              </a:rPr>
              <a:t> </a:t>
            </a:r>
            <a:r>
              <a:rPr lang="en-US" sz="3200" b="0" dirty="0">
                <a:solidFill>
                  <a:srgbClr val="474747"/>
                </a:solidFill>
                <a:effectLst/>
                <a:latin typeface="+mj-lt"/>
              </a:rPr>
              <a:t>with no loss of enthusiasm.</a:t>
            </a:r>
            <a:endParaRPr lang="en-US" sz="3200" dirty="0">
              <a:latin typeface="+mj-lt"/>
            </a:endParaRPr>
          </a:p>
        </p:txBody>
      </p:sp>
      <p:sp>
        <p:nvSpPr>
          <p:cNvPr id="10" name="TextBox 30">
            <a:extLst>
              <a:ext uri="{FF2B5EF4-FFF2-40B4-BE49-F238E27FC236}">
                <a16:creationId xmlns:a16="http://schemas.microsoft.com/office/drawing/2014/main" id="{45800993-B39B-47BE-8AAC-A6B21DC3C4AB}"/>
              </a:ext>
            </a:extLst>
          </p:cNvPr>
          <p:cNvSpPr txBox="1">
            <a:spLocks noChangeArrowheads="1"/>
          </p:cNvSpPr>
          <p:nvPr/>
        </p:nvSpPr>
        <p:spPr bwMode="auto">
          <a:xfrm>
            <a:off x="769977" y="2239257"/>
            <a:ext cx="586958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solidFill>
                  <a:schemeClr val="bg1">
                    <a:lumMod val="50000"/>
                  </a:schemeClr>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2000" dirty="0">
              <a:solidFill>
                <a:schemeClr val="bg1">
                  <a:lumMod val="50000"/>
                </a:schemeClr>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6840DF3D-AE80-44D6-ABFE-9A20F602C41B}"/>
              </a:ext>
            </a:extLst>
          </p:cNvPr>
          <p:cNvSpPr txBox="1"/>
          <p:nvPr/>
        </p:nvSpPr>
        <p:spPr>
          <a:xfrm>
            <a:off x="6238235" y="1160085"/>
            <a:ext cx="1233714" cy="1569660"/>
          </a:xfrm>
          <a:prstGeom prst="rect">
            <a:avLst/>
          </a:prstGeom>
          <a:noFill/>
        </p:spPr>
        <p:txBody>
          <a:bodyPr wrap="square" rtlCol="0">
            <a:spAutoFit/>
          </a:bodyPr>
          <a:lstStyle/>
          <a:p>
            <a:r>
              <a:rPr lang="en-US" sz="9600">
                <a:solidFill>
                  <a:srgbClr val="93CB27"/>
                </a:solidFill>
                <a:latin typeface="Lato Black" panose="020F0A02020204030203" pitchFamily="34" charset="0"/>
              </a:rPr>
              <a:t>”</a:t>
            </a:r>
            <a:endParaRPr lang="en-US" sz="9600" dirty="0">
              <a:solidFill>
                <a:srgbClr val="93CB27"/>
              </a:solidFill>
              <a:latin typeface="Lato Black" panose="020F0A02020204030203" pitchFamily="34" charset="0"/>
            </a:endParaRPr>
          </a:p>
        </p:txBody>
      </p:sp>
      <p:sp>
        <p:nvSpPr>
          <p:cNvPr id="48" name="CuadroTexto 47">
            <a:extLst>
              <a:ext uri="{FF2B5EF4-FFF2-40B4-BE49-F238E27FC236}">
                <a16:creationId xmlns:a16="http://schemas.microsoft.com/office/drawing/2014/main" id="{DD7B7C1C-A124-402D-A6EB-C120ACC74089}"/>
              </a:ext>
            </a:extLst>
          </p:cNvPr>
          <p:cNvSpPr txBox="1"/>
          <p:nvPr/>
        </p:nvSpPr>
        <p:spPr>
          <a:xfrm>
            <a:off x="142235" y="796899"/>
            <a:ext cx="772165" cy="1569660"/>
          </a:xfrm>
          <a:prstGeom prst="rect">
            <a:avLst/>
          </a:prstGeom>
          <a:noFill/>
        </p:spPr>
        <p:txBody>
          <a:bodyPr wrap="square">
            <a:spAutoFit/>
          </a:bodyPr>
          <a:lstStyle/>
          <a:p>
            <a:r>
              <a:rPr lang="en-US" sz="9600" dirty="0">
                <a:solidFill>
                  <a:srgbClr val="93CB27"/>
                </a:solidFill>
                <a:latin typeface="Lato Black" panose="020F0A02020204030203" pitchFamily="34" charset="0"/>
              </a:rPr>
              <a:t>“</a:t>
            </a:r>
            <a:endParaRPr lang="en-US" dirty="0"/>
          </a:p>
        </p:txBody>
      </p:sp>
      <p:sp>
        <p:nvSpPr>
          <p:cNvPr id="21" name="TextBox 30">
            <a:extLst>
              <a:ext uri="{FF2B5EF4-FFF2-40B4-BE49-F238E27FC236}">
                <a16:creationId xmlns:a16="http://schemas.microsoft.com/office/drawing/2014/main" id="{44F72F18-A155-4B11-9CB5-77997FF94C58}"/>
              </a:ext>
            </a:extLst>
          </p:cNvPr>
          <p:cNvSpPr txBox="1">
            <a:spLocks noChangeArrowheads="1"/>
          </p:cNvSpPr>
          <p:nvPr/>
        </p:nvSpPr>
        <p:spPr bwMode="auto">
          <a:xfrm>
            <a:off x="769977" y="4229499"/>
            <a:ext cx="586958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20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ipse 1">
            <a:extLst>
              <a:ext uri="{FF2B5EF4-FFF2-40B4-BE49-F238E27FC236}">
                <a16:creationId xmlns:a16="http://schemas.microsoft.com/office/drawing/2014/main" id="{0739FF35-6E7F-4248-A3C0-2BB1CEBAEB28}"/>
              </a:ext>
            </a:extLst>
          </p:cNvPr>
          <p:cNvSpPr/>
          <p:nvPr/>
        </p:nvSpPr>
        <p:spPr>
          <a:xfrm>
            <a:off x="5782929" y="469901"/>
            <a:ext cx="1733550" cy="1733550"/>
          </a:xfrm>
          <a:prstGeom prst="ellipse">
            <a:avLst/>
          </a:prstGeom>
          <a:solidFill>
            <a:srgbClr val="41B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Elipse 3">
            <a:extLst>
              <a:ext uri="{FF2B5EF4-FFF2-40B4-BE49-F238E27FC236}">
                <a16:creationId xmlns:a16="http://schemas.microsoft.com/office/drawing/2014/main" id="{0F84779B-ED7C-462F-8AA4-8155E2B3C8CB}"/>
              </a:ext>
            </a:extLst>
          </p:cNvPr>
          <p:cNvSpPr/>
          <p:nvPr/>
        </p:nvSpPr>
        <p:spPr>
          <a:xfrm>
            <a:off x="3131603" y="2198553"/>
            <a:ext cx="1259155" cy="1259155"/>
          </a:xfrm>
          <a:prstGeom prst="ellipse">
            <a:avLst/>
          </a:prstGeom>
          <a:solidFill>
            <a:srgbClr val="93CB27"/>
          </a:solidFill>
          <a:ln w="5715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Elipse 5">
            <a:extLst>
              <a:ext uri="{FF2B5EF4-FFF2-40B4-BE49-F238E27FC236}">
                <a16:creationId xmlns:a16="http://schemas.microsoft.com/office/drawing/2014/main" id="{8F003C79-F4EC-4B64-A5EF-96F9DED7565A}"/>
              </a:ext>
            </a:extLst>
          </p:cNvPr>
          <p:cNvSpPr/>
          <p:nvPr/>
        </p:nvSpPr>
        <p:spPr>
          <a:xfrm>
            <a:off x="8968055" y="2215979"/>
            <a:ext cx="1275147" cy="1275147"/>
          </a:xfrm>
          <a:prstGeom prst="ellipse">
            <a:avLst/>
          </a:prstGeom>
          <a:solidFill>
            <a:srgbClr val="27314A"/>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Elipse 7">
            <a:extLst>
              <a:ext uri="{FF2B5EF4-FFF2-40B4-BE49-F238E27FC236}">
                <a16:creationId xmlns:a16="http://schemas.microsoft.com/office/drawing/2014/main" id="{28EFCE12-4E9B-473D-9BE7-E52705959F01}"/>
              </a:ext>
            </a:extLst>
          </p:cNvPr>
          <p:cNvSpPr/>
          <p:nvPr/>
        </p:nvSpPr>
        <p:spPr>
          <a:xfrm>
            <a:off x="1644349" y="3999338"/>
            <a:ext cx="1259624" cy="1259624"/>
          </a:xfrm>
          <a:prstGeom prst="ellipse">
            <a:avLst/>
          </a:prstGeom>
          <a:solidFill>
            <a:srgbClr val="93CB27"/>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Elipse 9">
            <a:extLst>
              <a:ext uri="{FF2B5EF4-FFF2-40B4-BE49-F238E27FC236}">
                <a16:creationId xmlns:a16="http://schemas.microsoft.com/office/drawing/2014/main" id="{ACF3682C-ED12-43BD-9C19-BE7631A20FEC}"/>
              </a:ext>
            </a:extLst>
          </p:cNvPr>
          <p:cNvSpPr/>
          <p:nvPr/>
        </p:nvSpPr>
        <p:spPr>
          <a:xfrm>
            <a:off x="4838497" y="3965571"/>
            <a:ext cx="1303315" cy="1303315"/>
          </a:xfrm>
          <a:prstGeom prst="ellipse">
            <a:avLst/>
          </a:prstGeom>
          <a:solidFill>
            <a:srgbClr val="93CB27"/>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a:extLst>
              <a:ext uri="{FF2B5EF4-FFF2-40B4-BE49-F238E27FC236}">
                <a16:creationId xmlns:a16="http://schemas.microsoft.com/office/drawing/2014/main" id="{DE60D875-F448-4211-9FCE-789496030BFC}"/>
              </a:ext>
            </a:extLst>
          </p:cNvPr>
          <p:cNvSpPr/>
          <p:nvPr/>
        </p:nvSpPr>
        <p:spPr>
          <a:xfrm>
            <a:off x="7569524" y="4000368"/>
            <a:ext cx="1232164" cy="1232164"/>
          </a:xfrm>
          <a:prstGeom prst="ellipse">
            <a:avLst/>
          </a:prstGeom>
          <a:solidFill>
            <a:srgbClr val="27314A"/>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a:extLst>
              <a:ext uri="{FF2B5EF4-FFF2-40B4-BE49-F238E27FC236}">
                <a16:creationId xmlns:a16="http://schemas.microsoft.com/office/drawing/2014/main" id="{1CAB99EE-EBB4-4548-815C-042E82513436}"/>
              </a:ext>
            </a:extLst>
          </p:cNvPr>
          <p:cNvSpPr/>
          <p:nvPr/>
        </p:nvSpPr>
        <p:spPr>
          <a:xfrm>
            <a:off x="10629117" y="3999281"/>
            <a:ext cx="1259681" cy="1259681"/>
          </a:xfrm>
          <a:prstGeom prst="ellipse">
            <a:avLst/>
          </a:prstGeom>
          <a:solidFill>
            <a:srgbClr val="27314A"/>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Elipse 15">
            <a:extLst>
              <a:ext uri="{FF2B5EF4-FFF2-40B4-BE49-F238E27FC236}">
                <a16:creationId xmlns:a16="http://schemas.microsoft.com/office/drawing/2014/main" id="{D0348F2D-0590-4A3E-995A-C6D92055B9FC}"/>
              </a:ext>
            </a:extLst>
          </p:cNvPr>
          <p:cNvSpPr/>
          <p:nvPr/>
        </p:nvSpPr>
        <p:spPr>
          <a:xfrm>
            <a:off x="5690920" y="377825"/>
            <a:ext cx="1920875" cy="1920875"/>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8898F2DC-D75E-470C-916F-EA32B9B83A2D}"/>
              </a:ext>
            </a:extLst>
          </p:cNvPr>
          <p:cNvSpPr/>
          <p:nvPr/>
        </p:nvSpPr>
        <p:spPr>
          <a:xfrm>
            <a:off x="2950896" y="2032000"/>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Elipse 19">
            <a:extLst>
              <a:ext uri="{FF2B5EF4-FFF2-40B4-BE49-F238E27FC236}">
                <a16:creationId xmlns:a16="http://schemas.microsoft.com/office/drawing/2014/main" id="{B5C5FD74-07FD-4612-83AF-1E96B1BEED38}"/>
              </a:ext>
            </a:extLst>
          </p:cNvPr>
          <p:cNvSpPr/>
          <p:nvPr/>
        </p:nvSpPr>
        <p:spPr>
          <a:xfrm>
            <a:off x="8761012" y="2054226"/>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a:extLst>
              <a:ext uri="{FF2B5EF4-FFF2-40B4-BE49-F238E27FC236}">
                <a16:creationId xmlns:a16="http://schemas.microsoft.com/office/drawing/2014/main" id="{412682A8-12B3-4F0D-AE38-61FFB1E9A62A}"/>
              </a:ext>
            </a:extLst>
          </p:cNvPr>
          <p:cNvSpPr/>
          <p:nvPr/>
        </p:nvSpPr>
        <p:spPr>
          <a:xfrm>
            <a:off x="1489926" y="3835400"/>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a:extLst>
              <a:ext uri="{FF2B5EF4-FFF2-40B4-BE49-F238E27FC236}">
                <a16:creationId xmlns:a16="http://schemas.microsoft.com/office/drawing/2014/main" id="{F889133B-135F-4F4B-B9ED-9D8A6BE6703B}"/>
              </a:ext>
            </a:extLst>
          </p:cNvPr>
          <p:cNvSpPr/>
          <p:nvPr/>
        </p:nvSpPr>
        <p:spPr>
          <a:xfrm>
            <a:off x="4698736" y="3822700"/>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a:extLst>
              <a:ext uri="{FF2B5EF4-FFF2-40B4-BE49-F238E27FC236}">
                <a16:creationId xmlns:a16="http://schemas.microsoft.com/office/drawing/2014/main" id="{7FADF081-7E1F-4F29-BE75-7041D0E149A9}"/>
              </a:ext>
            </a:extLst>
          </p:cNvPr>
          <p:cNvSpPr/>
          <p:nvPr/>
        </p:nvSpPr>
        <p:spPr>
          <a:xfrm>
            <a:off x="7394311" y="3848100"/>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Elipse 27">
            <a:extLst>
              <a:ext uri="{FF2B5EF4-FFF2-40B4-BE49-F238E27FC236}">
                <a16:creationId xmlns:a16="http://schemas.microsoft.com/office/drawing/2014/main" id="{0FFB972F-1757-4552-A146-F8CFE1DB13CA}"/>
              </a:ext>
            </a:extLst>
          </p:cNvPr>
          <p:cNvSpPr/>
          <p:nvPr/>
        </p:nvSpPr>
        <p:spPr>
          <a:xfrm>
            <a:off x="10458642" y="3822700"/>
            <a:ext cx="1587500" cy="1587500"/>
          </a:xfrm>
          <a:prstGeom prst="ellipse">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Elipse 28">
            <a:extLst>
              <a:ext uri="{FF2B5EF4-FFF2-40B4-BE49-F238E27FC236}">
                <a16:creationId xmlns:a16="http://schemas.microsoft.com/office/drawing/2014/main" id="{0DBC4AD5-4204-46E6-B55F-5A8B23B13A8D}"/>
              </a:ext>
            </a:extLst>
          </p:cNvPr>
          <p:cNvSpPr/>
          <p:nvPr/>
        </p:nvSpPr>
        <p:spPr>
          <a:xfrm>
            <a:off x="3563671" y="3213100"/>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Elipse 30">
            <a:extLst>
              <a:ext uri="{FF2B5EF4-FFF2-40B4-BE49-F238E27FC236}">
                <a16:creationId xmlns:a16="http://schemas.microsoft.com/office/drawing/2014/main" id="{5F424302-E812-4079-AB74-617B728E02DD}"/>
              </a:ext>
            </a:extLst>
          </p:cNvPr>
          <p:cNvSpPr/>
          <p:nvPr/>
        </p:nvSpPr>
        <p:spPr>
          <a:xfrm>
            <a:off x="2118576" y="5029200"/>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Elipse 32">
            <a:extLst>
              <a:ext uri="{FF2B5EF4-FFF2-40B4-BE49-F238E27FC236}">
                <a16:creationId xmlns:a16="http://schemas.microsoft.com/office/drawing/2014/main" id="{B7156434-2ACF-4CBA-A1C8-2B1687C02FFA}"/>
              </a:ext>
            </a:extLst>
          </p:cNvPr>
          <p:cNvSpPr/>
          <p:nvPr/>
        </p:nvSpPr>
        <p:spPr>
          <a:xfrm>
            <a:off x="5343261" y="5029200"/>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Elipse 36">
            <a:extLst>
              <a:ext uri="{FF2B5EF4-FFF2-40B4-BE49-F238E27FC236}">
                <a16:creationId xmlns:a16="http://schemas.microsoft.com/office/drawing/2014/main" id="{4F25F030-3E3F-421E-B924-9A47CE142305}"/>
              </a:ext>
            </a:extLst>
          </p:cNvPr>
          <p:cNvSpPr/>
          <p:nvPr/>
        </p:nvSpPr>
        <p:spPr>
          <a:xfrm>
            <a:off x="9469040" y="3251200"/>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Elipse 38">
            <a:extLst>
              <a:ext uri="{FF2B5EF4-FFF2-40B4-BE49-F238E27FC236}">
                <a16:creationId xmlns:a16="http://schemas.microsoft.com/office/drawing/2014/main" id="{DD40BB3C-6070-4F2D-B8C0-99F0A7BD4581}"/>
              </a:ext>
            </a:extLst>
          </p:cNvPr>
          <p:cNvSpPr/>
          <p:nvPr/>
        </p:nvSpPr>
        <p:spPr>
          <a:xfrm>
            <a:off x="8022961" y="5054600"/>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Elipse 40">
            <a:extLst>
              <a:ext uri="{FF2B5EF4-FFF2-40B4-BE49-F238E27FC236}">
                <a16:creationId xmlns:a16="http://schemas.microsoft.com/office/drawing/2014/main" id="{9C9CD01C-48E4-4FCB-8839-180B850F76D8}"/>
              </a:ext>
            </a:extLst>
          </p:cNvPr>
          <p:cNvSpPr/>
          <p:nvPr/>
        </p:nvSpPr>
        <p:spPr>
          <a:xfrm>
            <a:off x="11103167" y="5070474"/>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upo 69">
            <a:extLst>
              <a:ext uri="{FF2B5EF4-FFF2-40B4-BE49-F238E27FC236}">
                <a16:creationId xmlns:a16="http://schemas.microsoft.com/office/drawing/2014/main" id="{66554EDA-D772-4D4D-B2C2-F754CDFAD6BF}"/>
              </a:ext>
            </a:extLst>
          </p:cNvPr>
          <p:cNvGrpSpPr/>
          <p:nvPr/>
        </p:nvGrpSpPr>
        <p:grpSpPr>
          <a:xfrm>
            <a:off x="2188896" y="2824162"/>
            <a:ext cx="3211647" cy="931863"/>
            <a:chOff x="1244601" y="2963862"/>
            <a:chExt cx="3211647" cy="931863"/>
          </a:xfrm>
        </p:grpSpPr>
        <p:cxnSp>
          <p:nvCxnSpPr>
            <p:cNvPr id="45" name="Conector recto 44">
              <a:extLst>
                <a:ext uri="{FF2B5EF4-FFF2-40B4-BE49-F238E27FC236}">
                  <a16:creationId xmlns:a16="http://schemas.microsoft.com/office/drawing/2014/main" id="{BAE2FD3D-5A46-4A85-8E40-48A38BA77CEF}"/>
                </a:ext>
              </a:extLst>
            </p:cNvPr>
            <p:cNvCxnSpPr>
              <a:cxnSpLocks/>
            </p:cNvCxnSpPr>
            <p:nvPr/>
          </p:nvCxnSpPr>
          <p:spPr>
            <a:xfrm flipH="1">
              <a:off x="1244601" y="2987676"/>
              <a:ext cx="760416"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Conector recto 45">
              <a:extLst>
                <a:ext uri="{FF2B5EF4-FFF2-40B4-BE49-F238E27FC236}">
                  <a16:creationId xmlns:a16="http://schemas.microsoft.com/office/drawing/2014/main" id="{C537A464-1F82-49AB-AACD-9302F37C8344}"/>
                </a:ext>
              </a:extLst>
            </p:cNvPr>
            <p:cNvCxnSpPr>
              <a:cxnSpLocks/>
            </p:cNvCxnSpPr>
            <p:nvPr/>
          </p:nvCxnSpPr>
          <p:spPr>
            <a:xfrm flipH="1">
              <a:off x="3594103" y="2967038"/>
              <a:ext cx="862144"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Conector recto 46">
              <a:extLst>
                <a:ext uri="{FF2B5EF4-FFF2-40B4-BE49-F238E27FC236}">
                  <a16:creationId xmlns:a16="http://schemas.microsoft.com/office/drawing/2014/main" id="{D52BEAD1-E0E5-4FE9-9AC8-EE1072FDF55B}"/>
                </a:ext>
              </a:extLst>
            </p:cNvPr>
            <p:cNvCxnSpPr>
              <a:cxnSpLocks/>
            </p:cNvCxnSpPr>
            <p:nvPr/>
          </p:nvCxnSpPr>
          <p:spPr>
            <a:xfrm flipV="1">
              <a:off x="1246185" y="2967038"/>
              <a:ext cx="1" cy="928687"/>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Conector recto 48">
              <a:extLst>
                <a:ext uri="{FF2B5EF4-FFF2-40B4-BE49-F238E27FC236}">
                  <a16:creationId xmlns:a16="http://schemas.microsoft.com/office/drawing/2014/main" id="{AB72AA46-7696-43D2-8388-DBB445D95B6E}"/>
                </a:ext>
              </a:extLst>
            </p:cNvPr>
            <p:cNvCxnSpPr>
              <a:cxnSpLocks/>
            </p:cNvCxnSpPr>
            <p:nvPr/>
          </p:nvCxnSpPr>
          <p:spPr>
            <a:xfrm flipV="1">
              <a:off x="4456247" y="2963862"/>
              <a:ext cx="1" cy="928687"/>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55" name="Conector recto 54">
            <a:extLst>
              <a:ext uri="{FF2B5EF4-FFF2-40B4-BE49-F238E27FC236}">
                <a16:creationId xmlns:a16="http://schemas.microsoft.com/office/drawing/2014/main" id="{36AF394C-E84B-41EF-8580-378E9945DCAF}"/>
              </a:ext>
            </a:extLst>
          </p:cNvPr>
          <p:cNvCxnSpPr>
            <a:cxnSpLocks/>
          </p:cNvCxnSpPr>
          <p:nvPr/>
        </p:nvCxnSpPr>
        <p:spPr>
          <a:xfrm flipH="1">
            <a:off x="3775630" y="1237485"/>
            <a:ext cx="1930154"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6" name="Conector recto 55">
            <a:extLst>
              <a:ext uri="{FF2B5EF4-FFF2-40B4-BE49-F238E27FC236}">
                <a16:creationId xmlns:a16="http://schemas.microsoft.com/office/drawing/2014/main" id="{F9DD5413-FE09-426D-9E16-195B6CE1A1AC}"/>
              </a:ext>
            </a:extLst>
          </p:cNvPr>
          <p:cNvCxnSpPr>
            <a:cxnSpLocks/>
          </p:cNvCxnSpPr>
          <p:nvPr/>
        </p:nvCxnSpPr>
        <p:spPr>
          <a:xfrm flipH="1">
            <a:off x="7611796" y="1239073"/>
            <a:ext cx="1860551"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 name="Conector recto 58">
            <a:extLst>
              <a:ext uri="{FF2B5EF4-FFF2-40B4-BE49-F238E27FC236}">
                <a16:creationId xmlns:a16="http://schemas.microsoft.com/office/drawing/2014/main" id="{988189D1-6B11-4D1A-8262-56615CD18354}"/>
              </a:ext>
            </a:extLst>
          </p:cNvPr>
          <p:cNvCxnSpPr>
            <a:cxnSpLocks/>
          </p:cNvCxnSpPr>
          <p:nvPr/>
        </p:nvCxnSpPr>
        <p:spPr>
          <a:xfrm flipV="1">
            <a:off x="3779245" y="1243138"/>
            <a:ext cx="0" cy="7269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4" name="Conector recto 63">
            <a:extLst>
              <a:ext uri="{FF2B5EF4-FFF2-40B4-BE49-F238E27FC236}">
                <a16:creationId xmlns:a16="http://schemas.microsoft.com/office/drawing/2014/main" id="{55BF6DED-ABA2-4AA3-98FB-BF60EB685E26}"/>
              </a:ext>
            </a:extLst>
          </p:cNvPr>
          <p:cNvCxnSpPr>
            <a:cxnSpLocks/>
          </p:cNvCxnSpPr>
          <p:nvPr/>
        </p:nvCxnSpPr>
        <p:spPr>
          <a:xfrm flipV="1">
            <a:off x="9472347" y="1255901"/>
            <a:ext cx="0" cy="7269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6" name="TextBox 96">
            <a:extLst>
              <a:ext uri="{FF2B5EF4-FFF2-40B4-BE49-F238E27FC236}">
                <a16:creationId xmlns:a16="http://schemas.microsoft.com/office/drawing/2014/main" id="{3CEB4553-D15A-4D41-8762-97A2B240E187}"/>
              </a:ext>
            </a:extLst>
          </p:cNvPr>
          <p:cNvSpPr txBox="1">
            <a:spLocks noChangeArrowheads="1"/>
          </p:cNvSpPr>
          <p:nvPr/>
        </p:nvSpPr>
        <p:spPr bwMode="auto">
          <a:xfrm>
            <a:off x="2828198" y="3597278"/>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grpSp>
        <p:nvGrpSpPr>
          <p:cNvPr id="71" name="Grupo 70">
            <a:extLst>
              <a:ext uri="{FF2B5EF4-FFF2-40B4-BE49-F238E27FC236}">
                <a16:creationId xmlns:a16="http://schemas.microsoft.com/office/drawing/2014/main" id="{CCE8E905-4E30-420D-8836-E69D275D1542}"/>
              </a:ext>
            </a:extLst>
          </p:cNvPr>
          <p:cNvGrpSpPr/>
          <p:nvPr/>
        </p:nvGrpSpPr>
        <p:grpSpPr>
          <a:xfrm>
            <a:off x="8000597" y="2824162"/>
            <a:ext cx="3210063" cy="931863"/>
            <a:chOff x="1246185" y="2963862"/>
            <a:chExt cx="3210063" cy="931863"/>
          </a:xfrm>
        </p:grpSpPr>
        <p:cxnSp>
          <p:nvCxnSpPr>
            <p:cNvPr id="72" name="Conector recto 71">
              <a:extLst>
                <a:ext uri="{FF2B5EF4-FFF2-40B4-BE49-F238E27FC236}">
                  <a16:creationId xmlns:a16="http://schemas.microsoft.com/office/drawing/2014/main" id="{69962E22-C8B3-4B38-801B-2F4595C33E0E}"/>
                </a:ext>
              </a:extLst>
            </p:cNvPr>
            <p:cNvCxnSpPr>
              <a:cxnSpLocks/>
            </p:cNvCxnSpPr>
            <p:nvPr/>
          </p:nvCxnSpPr>
          <p:spPr>
            <a:xfrm flipH="1">
              <a:off x="1246185" y="2965450"/>
              <a:ext cx="760416"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Conector recto 72">
              <a:extLst>
                <a:ext uri="{FF2B5EF4-FFF2-40B4-BE49-F238E27FC236}">
                  <a16:creationId xmlns:a16="http://schemas.microsoft.com/office/drawing/2014/main" id="{6F0A6DB1-BAA9-4173-BE75-63C9770CA988}"/>
                </a:ext>
              </a:extLst>
            </p:cNvPr>
            <p:cNvCxnSpPr>
              <a:cxnSpLocks/>
            </p:cNvCxnSpPr>
            <p:nvPr/>
          </p:nvCxnSpPr>
          <p:spPr>
            <a:xfrm flipH="1">
              <a:off x="3594103" y="2967038"/>
              <a:ext cx="862144"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Conector recto 73">
              <a:extLst>
                <a:ext uri="{FF2B5EF4-FFF2-40B4-BE49-F238E27FC236}">
                  <a16:creationId xmlns:a16="http://schemas.microsoft.com/office/drawing/2014/main" id="{351EC066-B2E1-4556-B481-D300F09D7197}"/>
                </a:ext>
              </a:extLst>
            </p:cNvPr>
            <p:cNvCxnSpPr>
              <a:cxnSpLocks/>
            </p:cNvCxnSpPr>
            <p:nvPr/>
          </p:nvCxnSpPr>
          <p:spPr>
            <a:xfrm flipV="1">
              <a:off x="1246185" y="2967038"/>
              <a:ext cx="1" cy="928687"/>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Conector recto 74">
              <a:extLst>
                <a:ext uri="{FF2B5EF4-FFF2-40B4-BE49-F238E27FC236}">
                  <a16:creationId xmlns:a16="http://schemas.microsoft.com/office/drawing/2014/main" id="{917776ED-39FD-477F-9E2F-0DD0F986EBF8}"/>
                </a:ext>
              </a:extLst>
            </p:cNvPr>
            <p:cNvCxnSpPr>
              <a:cxnSpLocks/>
            </p:cNvCxnSpPr>
            <p:nvPr/>
          </p:nvCxnSpPr>
          <p:spPr>
            <a:xfrm flipV="1">
              <a:off x="4456247" y="2963862"/>
              <a:ext cx="1" cy="928687"/>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7" name="TextBox 96">
            <a:extLst>
              <a:ext uri="{FF2B5EF4-FFF2-40B4-BE49-F238E27FC236}">
                <a16:creationId xmlns:a16="http://schemas.microsoft.com/office/drawing/2014/main" id="{7DF9769B-0987-4FAB-A189-17D2DB3AE936}"/>
              </a:ext>
            </a:extLst>
          </p:cNvPr>
          <p:cNvSpPr txBox="1">
            <a:spLocks noChangeArrowheads="1"/>
          </p:cNvSpPr>
          <p:nvPr/>
        </p:nvSpPr>
        <p:spPr bwMode="auto">
          <a:xfrm>
            <a:off x="1318600" y="5497596"/>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79" name="TextBox 96">
            <a:extLst>
              <a:ext uri="{FF2B5EF4-FFF2-40B4-BE49-F238E27FC236}">
                <a16:creationId xmlns:a16="http://schemas.microsoft.com/office/drawing/2014/main" id="{FA9C5F41-8DD1-47DE-A9CB-850FD5254404}"/>
              </a:ext>
            </a:extLst>
          </p:cNvPr>
          <p:cNvSpPr txBox="1">
            <a:spLocks noChangeArrowheads="1"/>
          </p:cNvSpPr>
          <p:nvPr/>
        </p:nvSpPr>
        <p:spPr bwMode="auto">
          <a:xfrm>
            <a:off x="4551229" y="5491082"/>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81" name="TextBox 96">
            <a:extLst>
              <a:ext uri="{FF2B5EF4-FFF2-40B4-BE49-F238E27FC236}">
                <a16:creationId xmlns:a16="http://schemas.microsoft.com/office/drawing/2014/main" id="{3F93C63D-B200-487B-B827-9692D3F52B22}"/>
              </a:ext>
            </a:extLst>
          </p:cNvPr>
          <p:cNvSpPr txBox="1">
            <a:spLocks noChangeArrowheads="1"/>
          </p:cNvSpPr>
          <p:nvPr/>
        </p:nvSpPr>
        <p:spPr bwMode="auto">
          <a:xfrm>
            <a:off x="8698965" y="3698041"/>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83" name="TextBox 96">
            <a:extLst>
              <a:ext uri="{FF2B5EF4-FFF2-40B4-BE49-F238E27FC236}">
                <a16:creationId xmlns:a16="http://schemas.microsoft.com/office/drawing/2014/main" id="{AD6BAD3E-44BB-488A-B0E4-38C84688309A}"/>
              </a:ext>
            </a:extLst>
          </p:cNvPr>
          <p:cNvSpPr txBox="1">
            <a:spLocks noChangeArrowheads="1"/>
          </p:cNvSpPr>
          <p:nvPr/>
        </p:nvSpPr>
        <p:spPr bwMode="auto">
          <a:xfrm>
            <a:off x="7222985" y="5491082"/>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85" name="TextBox 96">
            <a:extLst>
              <a:ext uri="{FF2B5EF4-FFF2-40B4-BE49-F238E27FC236}">
                <a16:creationId xmlns:a16="http://schemas.microsoft.com/office/drawing/2014/main" id="{AD64A7A9-9859-4C87-AF02-C2F258DD8C56}"/>
              </a:ext>
            </a:extLst>
          </p:cNvPr>
          <p:cNvSpPr txBox="1">
            <a:spLocks noChangeArrowheads="1"/>
          </p:cNvSpPr>
          <p:nvPr/>
        </p:nvSpPr>
        <p:spPr bwMode="auto">
          <a:xfrm>
            <a:off x="10245583" y="5500774"/>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87" name="CuadroTexto 86">
            <a:extLst>
              <a:ext uri="{FF2B5EF4-FFF2-40B4-BE49-F238E27FC236}">
                <a16:creationId xmlns:a16="http://schemas.microsoft.com/office/drawing/2014/main" id="{53210503-6C19-40F4-BAF3-36D864D8F03D}"/>
              </a:ext>
            </a:extLst>
          </p:cNvPr>
          <p:cNvSpPr txBox="1"/>
          <p:nvPr/>
        </p:nvSpPr>
        <p:spPr>
          <a:xfrm>
            <a:off x="222905" y="69616"/>
            <a:ext cx="2754592" cy="1569660"/>
          </a:xfrm>
          <a:prstGeom prst="rect">
            <a:avLst/>
          </a:prstGeom>
          <a:noFill/>
        </p:spPr>
        <p:txBody>
          <a:bodyPr wrap="square" rtlCol="0">
            <a:spAutoFit/>
          </a:bodyPr>
          <a:lstStyle/>
          <a:p>
            <a:r>
              <a:rPr lang="en-US" sz="4800" b="1" dirty="0">
                <a:solidFill>
                  <a:srgbClr val="93CB27"/>
                </a:solidFill>
                <a:effectLst/>
                <a:latin typeface="Oswald" panose="02000303000000000000" pitchFamily="2" charset="0"/>
              </a:rPr>
              <a:t>Team</a:t>
            </a:r>
          </a:p>
          <a:p>
            <a:r>
              <a:rPr lang="en-US" sz="4800" dirty="0">
                <a:solidFill>
                  <a:srgbClr val="474747"/>
                </a:solidFill>
                <a:latin typeface="Oswald" panose="02000303000000000000" pitchFamily="2" charset="0"/>
              </a:rPr>
              <a:t>Chart</a:t>
            </a:r>
          </a:p>
        </p:txBody>
      </p:sp>
      <p:sp>
        <p:nvSpPr>
          <p:cNvPr id="89" name="Rectángulo 88">
            <a:extLst>
              <a:ext uri="{FF2B5EF4-FFF2-40B4-BE49-F238E27FC236}">
                <a16:creationId xmlns:a16="http://schemas.microsoft.com/office/drawing/2014/main" id="{8C5740EF-797F-4627-AFFE-D981499F62AB}"/>
              </a:ext>
            </a:extLst>
          </p:cNvPr>
          <p:cNvSpPr/>
          <p:nvPr/>
        </p:nvSpPr>
        <p:spPr>
          <a:xfrm>
            <a:off x="274999" y="1543134"/>
            <a:ext cx="2087202" cy="227012"/>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pic>
        <p:nvPicPr>
          <p:cNvPr id="106" name="Marcador de posición de imagen 105">
            <a:extLst>
              <a:ext uri="{FF2B5EF4-FFF2-40B4-BE49-F238E27FC236}">
                <a16:creationId xmlns:a16="http://schemas.microsoft.com/office/drawing/2014/main" id="{D7E81CAB-2E3E-458E-8CBE-C5DCD09971E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10" name="Marcador de posición de imagen 109">
            <a:extLst>
              <a:ext uri="{FF2B5EF4-FFF2-40B4-BE49-F238E27FC236}">
                <a16:creationId xmlns:a16="http://schemas.microsoft.com/office/drawing/2014/main" id="{91CDF3B2-E963-4E16-81A8-2691FEA005B8}"/>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08" name="Marcador de posición de imagen 107">
            <a:extLst>
              <a:ext uri="{FF2B5EF4-FFF2-40B4-BE49-F238E27FC236}">
                <a16:creationId xmlns:a16="http://schemas.microsoft.com/office/drawing/2014/main" id="{47890675-F88B-4FFC-BC3D-CD119ED3E36B}"/>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14" name="Marcador de posición de imagen 113">
            <a:extLst>
              <a:ext uri="{FF2B5EF4-FFF2-40B4-BE49-F238E27FC236}">
                <a16:creationId xmlns:a16="http://schemas.microsoft.com/office/drawing/2014/main" id="{5149566B-C4C6-4440-9303-F5333C589BC4}"/>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112" name="Marcador de posición de imagen 111">
            <a:extLst>
              <a:ext uri="{FF2B5EF4-FFF2-40B4-BE49-F238E27FC236}">
                <a16:creationId xmlns:a16="http://schemas.microsoft.com/office/drawing/2014/main" id="{23856AF4-7E58-4D86-8C0B-190B828419BF}"/>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p:pic>
      <p:pic>
        <p:nvPicPr>
          <p:cNvPr id="116" name="Marcador de posición de imagen 115">
            <a:extLst>
              <a:ext uri="{FF2B5EF4-FFF2-40B4-BE49-F238E27FC236}">
                <a16:creationId xmlns:a16="http://schemas.microsoft.com/office/drawing/2014/main" id="{0E499F01-4543-4BD2-984D-90E03F46DEB2}"/>
              </a:ext>
            </a:extLst>
          </p:cNvPr>
          <p:cNvPicPr>
            <a:picLocks noGrp="1" noChangeAspect="1"/>
          </p:cNvPicPr>
          <p:nvPr>
            <p:ph type="pic" sz="quarter" idx="15"/>
          </p:nvPr>
        </p:nvPicPr>
        <p:blipFill>
          <a:blip r:embed="rId3" cstate="email">
            <a:extLst>
              <a:ext uri="{28A0092B-C50C-407E-A947-70E740481C1C}">
                <a14:useLocalDpi xmlns:a14="http://schemas.microsoft.com/office/drawing/2010/main"/>
              </a:ext>
            </a:extLst>
          </a:blip>
          <a:srcRect/>
          <a:stretch>
            <a:fillRect/>
          </a:stretch>
        </p:blipFill>
        <p:spPr/>
      </p:pic>
      <p:pic>
        <p:nvPicPr>
          <p:cNvPr id="104" name="Marcador de posición de imagen 103">
            <a:extLst>
              <a:ext uri="{FF2B5EF4-FFF2-40B4-BE49-F238E27FC236}">
                <a16:creationId xmlns:a16="http://schemas.microsoft.com/office/drawing/2014/main" id="{986B9263-FA15-4485-850B-B6F3D7E751BA}"/>
              </a:ext>
            </a:extLst>
          </p:cNvPr>
          <p:cNvPicPr>
            <a:picLocks noGrp="1" noChangeAspect="1"/>
          </p:cNvPicPr>
          <p:nvPr>
            <p:ph type="pic" sz="quarter" idx="16"/>
          </p:nvPr>
        </p:nvPicPr>
        <p:blipFill>
          <a:blip r:embed="rId5" cstate="email">
            <a:extLst>
              <a:ext uri="{28A0092B-C50C-407E-A947-70E740481C1C}">
                <a14:useLocalDpi xmlns:a14="http://schemas.microsoft.com/office/drawing/2010/main"/>
              </a:ext>
            </a:extLst>
          </a:blip>
          <a:srcRect/>
          <a:stretch>
            <a:fillRect/>
          </a:stretch>
        </p:blipFill>
        <p:spPr/>
      </p:pic>
      <p:sp>
        <p:nvSpPr>
          <p:cNvPr id="118" name="TextBox 96">
            <a:extLst>
              <a:ext uri="{FF2B5EF4-FFF2-40B4-BE49-F238E27FC236}">
                <a16:creationId xmlns:a16="http://schemas.microsoft.com/office/drawing/2014/main" id="{AAB38A21-4DE8-412B-BF86-78269D281D4B}"/>
              </a:ext>
            </a:extLst>
          </p:cNvPr>
          <p:cNvSpPr txBox="1">
            <a:spLocks noChangeArrowheads="1"/>
          </p:cNvSpPr>
          <p:nvPr/>
        </p:nvSpPr>
        <p:spPr bwMode="auto">
          <a:xfrm>
            <a:off x="5639372" y="2390775"/>
            <a:ext cx="1930152"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b="1" dirty="0">
                <a:latin typeface="+mn-lt"/>
                <a:cs typeface="Calibri Light" panose="020F0302020204030204" pitchFamily="34" charset="0"/>
              </a:rPr>
              <a:t>Name &amp; Last Name</a:t>
            </a:r>
          </a:p>
          <a:p>
            <a:pPr algn="ctr">
              <a:lnSpc>
                <a:spcPct val="110000"/>
              </a:lnSpc>
            </a:pPr>
            <a:r>
              <a:rPr lang="en-US" altLang="es-MX" sz="1600" dirty="0">
                <a:latin typeface="+mn-lt"/>
                <a:cs typeface="Calibri Light" panose="020F0302020204030204" pitchFamily="34" charset="0"/>
              </a:rPr>
              <a:t>Role</a:t>
            </a:r>
          </a:p>
          <a:p>
            <a:pPr algn="just">
              <a:lnSpc>
                <a:spcPct val="110000"/>
              </a:lnSpc>
            </a:pPr>
            <a:endParaRPr lang="en-US" altLang="es-MX" sz="1600" dirty="0">
              <a:latin typeface="+mn-lt"/>
              <a:cs typeface="Calibri Light" panose="020F0302020204030204" pitchFamily="34" charset="0"/>
            </a:endParaRPr>
          </a:p>
        </p:txBody>
      </p:sp>
      <p:sp>
        <p:nvSpPr>
          <p:cNvPr id="120" name="Elipse 119">
            <a:extLst>
              <a:ext uri="{FF2B5EF4-FFF2-40B4-BE49-F238E27FC236}">
                <a16:creationId xmlns:a16="http://schemas.microsoft.com/office/drawing/2014/main" id="{864685CE-5BD1-4364-AC11-DE1894A0BA96}"/>
              </a:ext>
            </a:extLst>
          </p:cNvPr>
          <p:cNvSpPr/>
          <p:nvPr/>
        </p:nvSpPr>
        <p:spPr>
          <a:xfrm>
            <a:off x="3567166" y="3232150"/>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Elipse 121">
            <a:extLst>
              <a:ext uri="{FF2B5EF4-FFF2-40B4-BE49-F238E27FC236}">
                <a16:creationId xmlns:a16="http://schemas.microsoft.com/office/drawing/2014/main" id="{601336BF-7305-434E-80B1-A9F2DB5C8363}"/>
              </a:ext>
            </a:extLst>
          </p:cNvPr>
          <p:cNvSpPr/>
          <p:nvPr/>
        </p:nvSpPr>
        <p:spPr>
          <a:xfrm>
            <a:off x="5343261" y="5029200"/>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Elipse 125">
            <a:extLst>
              <a:ext uri="{FF2B5EF4-FFF2-40B4-BE49-F238E27FC236}">
                <a16:creationId xmlns:a16="http://schemas.microsoft.com/office/drawing/2014/main" id="{B177C0AA-64A9-433D-9EB1-E73D58C21006}"/>
              </a:ext>
            </a:extLst>
          </p:cNvPr>
          <p:cNvSpPr/>
          <p:nvPr/>
        </p:nvSpPr>
        <p:spPr>
          <a:xfrm>
            <a:off x="2125777" y="5036526"/>
            <a:ext cx="330200" cy="330200"/>
          </a:xfrm>
          <a:prstGeom prst="ellipse">
            <a:avLst/>
          </a:prstGeom>
          <a:solidFill>
            <a:schemeClr val="bg1"/>
          </a:solidFill>
          <a:ln w="381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Elipse 127">
            <a:extLst>
              <a:ext uri="{FF2B5EF4-FFF2-40B4-BE49-F238E27FC236}">
                <a16:creationId xmlns:a16="http://schemas.microsoft.com/office/drawing/2014/main" id="{64C4068E-0865-402C-B71E-21C0FB2A6810}"/>
              </a:ext>
            </a:extLst>
          </p:cNvPr>
          <p:cNvSpPr/>
          <p:nvPr/>
        </p:nvSpPr>
        <p:spPr>
          <a:xfrm>
            <a:off x="9469040" y="3251200"/>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Elipse 129">
            <a:extLst>
              <a:ext uri="{FF2B5EF4-FFF2-40B4-BE49-F238E27FC236}">
                <a16:creationId xmlns:a16="http://schemas.microsoft.com/office/drawing/2014/main" id="{CECCCF65-AE80-4BEA-83C3-BFD02904FE49}"/>
              </a:ext>
            </a:extLst>
          </p:cNvPr>
          <p:cNvSpPr/>
          <p:nvPr/>
        </p:nvSpPr>
        <p:spPr>
          <a:xfrm>
            <a:off x="8025078" y="5054600"/>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Elipse 131">
            <a:extLst>
              <a:ext uri="{FF2B5EF4-FFF2-40B4-BE49-F238E27FC236}">
                <a16:creationId xmlns:a16="http://schemas.microsoft.com/office/drawing/2014/main" id="{835E83BE-A014-4786-B7B9-229C5C8D57B6}"/>
              </a:ext>
            </a:extLst>
          </p:cNvPr>
          <p:cNvSpPr/>
          <p:nvPr/>
        </p:nvSpPr>
        <p:spPr>
          <a:xfrm>
            <a:off x="11103167" y="5067432"/>
            <a:ext cx="330200" cy="330200"/>
          </a:xfrm>
          <a:prstGeom prst="ellipse">
            <a:avLst/>
          </a:prstGeom>
          <a:solidFill>
            <a:schemeClr val="bg1"/>
          </a:solidFill>
          <a:ln w="38100">
            <a:solidFill>
              <a:srgbClr val="2731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Elipse 133">
            <a:extLst>
              <a:ext uri="{FF2B5EF4-FFF2-40B4-BE49-F238E27FC236}">
                <a16:creationId xmlns:a16="http://schemas.microsoft.com/office/drawing/2014/main" id="{B8F61614-3865-4326-951A-D3473A9EC61A}"/>
              </a:ext>
            </a:extLst>
          </p:cNvPr>
          <p:cNvSpPr/>
          <p:nvPr/>
        </p:nvSpPr>
        <p:spPr>
          <a:xfrm>
            <a:off x="6481381" y="355600"/>
            <a:ext cx="330200" cy="330200"/>
          </a:xfrm>
          <a:prstGeom prst="ellipse">
            <a:avLst/>
          </a:prstGeom>
          <a:solidFill>
            <a:schemeClr val="bg1"/>
          </a:solidFill>
          <a:ln w="38100">
            <a:solidFill>
              <a:srgbClr val="41B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419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ED2D3D67-6B2C-4A88-B44A-49A1F17378F8}"/>
              </a:ext>
            </a:extLst>
          </p:cNvPr>
          <p:cNvGrpSpPr>
            <a:grpSpLocks noChangeAspect="1"/>
          </p:cNvGrpSpPr>
          <p:nvPr/>
        </p:nvGrpSpPr>
        <p:grpSpPr bwMode="auto">
          <a:xfrm>
            <a:off x="3935639" y="407081"/>
            <a:ext cx="7200900" cy="5207000"/>
            <a:chOff x="1254" y="357"/>
            <a:chExt cx="4536" cy="3280"/>
          </a:xfrm>
        </p:grpSpPr>
        <p:sp>
          <p:nvSpPr>
            <p:cNvPr id="11" name="Rectangle 5">
              <a:extLst>
                <a:ext uri="{FF2B5EF4-FFF2-40B4-BE49-F238E27FC236}">
                  <a16:creationId xmlns:a16="http://schemas.microsoft.com/office/drawing/2014/main" id="{31FA5816-5AA0-4569-808D-F5E95A80468F}"/>
                </a:ext>
              </a:extLst>
            </p:cNvPr>
            <p:cNvSpPr>
              <a:spLocks noChangeArrowheads="1"/>
            </p:cNvSpPr>
            <p:nvPr/>
          </p:nvSpPr>
          <p:spPr bwMode="auto">
            <a:xfrm>
              <a:off x="3846" y="702"/>
              <a:ext cx="1944" cy="352"/>
            </a:xfrm>
            <a:prstGeom prst="rect">
              <a:avLst/>
            </a:prstGeom>
            <a:solidFill>
              <a:srgbClr val="E8E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6">
              <a:extLst>
                <a:ext uri="{FF2B5EF4-FFF2-40B4-BE49-F238E27FC236}">
                  <a16:creationId xmlns:a16="http://schemas.microsoft.com/office/drawing/2014/main" id="{D8FC20BF-86BF-423B-AFA9-086388B716CC}"/>
                </a:ext>
              </a:extLst>
            </p:cNvPr>
            <p:cNvSpPr>
              <a:spLocks noChangeArrowheads="1"/>
            </p:cNvSpPr>
            <p:nvPr/>
          </p:nvSpPr>
          <p:spPr bwMode="auto">
            <a:xfrm>
              <a:off x="3846" y="702"/>
              <a:ext cx="1944"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3C2A1903-875D-4FE5-9EDC-41D0A44EF9C9}"/>
                </a:ext>
              </a:extLst>
            </p:cNvPr>
            <p:cNvSpPr>
              <a:spLocks/>
            </p:cNvSpPr>
            <p:nvPr/>
          </p:nvSpPr>
          <p:spPr bwMode="auto">
            <a:xfrm>
              <a:off x="3192" y="739"/>
              <a:ext cx="406" cy="454"/>
            </a:xfrm>
            <a:custGeom>
              <a:avLst/>
              <a:gdLst>
                <a:gd name="T0" fmla="*/ 406 w 406"/>
                <a:gd name="T1" fmla="*/ 0 h 454"/>
                <a:gd name="T2" fmla="*/ 406 w 406"/>
                <a:gd name="T3" fmla="*/ 454 h 454"/>
                <a:gd name="T4" fmla="*/ 0 w 406"/>
                <a:gd name="T5" fmla="*/ 145 h 454"/>
                <a:gd name="T6" fmla="*/ 406 w 406"/>
                <a:gd name="T7" fmla="*/ 0 h 454"/>
              </a:gdLst>
              <a:ahLst/>
              <a:cxnLst>
                <a:cxn ang="0">
                  <a:pos x="T0" y="T1"/>
                </a:cxn>
                <a:cxn ang="0">
                  <a:pos x="T2" y="T3"/>
                </a:cxn>
                <a:cxn ang="0">
                  <a:pos x="T4" y="T5"/>
                </a:cxn>
                <a:cxn ang="0">
                  <a:pos x="T6" y="T7"/>
                </a:cxn>
              </a:cxnLst>
              <a:rect l="0" t="0" r="r" b="b"/>
              <a:pathLst>
                <a:path w="406" h="454">
                  <a:moveTo>
                    <a:pt x="406" y="0"/>
                  </a:moveTo>
                  <a:lnTo>
                    <a:pt x="406" y="454"/>
                  </a:lnTo>
                  <a:lnTo>
                    <a:pt x="0" y="145"/>
                  </a:lnTo>
                  <a:lnTo>
                    <a:pt x="406"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026628C3-C4FE-42C9-A620-77F2B3181B79}"/>
                </a:ext>
              </a:extLst>
            </p:cNvPr>
            <p:cNvSpPr>
              <a:spLocks/>
            </p:cNvSpPr>
            <p:nvPr/>
          </p:nvSpPr>
          <p:spPr bwMode="auto">
            <a:xfrm>
              <a:off x="3192" y="357"/>
              <a:ext cx="1308" cy="527"/>
            </a:xfrm>
            <a:custGeom>
              <a:avLst/>
              <a:gdLst>
                <a:gd name="T0" fmla="*/ 690 w 1308"/>
                <a:gd name="T1" fmla="*/ 0 h 527"/>
                <a:gd name="T2" fmla="*/ 1156 w 1308"/>
                <a:gd name="T3" fmla="*/ 0 h 527"/>
                <a:gd name="T4" fmla="*/ 1308 w 1308"/>
                <a:gd name="T5" fmla="*/ 260 h 527"/>
                <a:gd name="T6" fmla="*/ 1156 w 1308"/>
                <a:gd name="T7" fmla="*/ 527 h 527"/>
                <a:gd name="T8" fmla="*/ 0 w 1308"/>
                <a:gd name="T9" fmla="*/ 527 h 527"/>
                <a:gd name="T10" fmla="*/ 690 w 1308"/>
                <a:gd name="T11" fmla="*/ 0 h 527"/>
              </a:gdLst>
              <a:ahLst/>
              <a:cxnLst>
                <a:cxn ang="0">
                  <a:pos x="T0" y="T1"/>
                </a:cxn>
                <a:cxn ang="0">
                  <a:pos x="T2" y="T3"/>
                </a:cxn>
                <a:cxn ang="0">
                  <a:pos x="T4" y="T5"/>
                </a:cxn>
                <a:cxn ang="0">
                  <a:pos x="T6" y="T7"/>
                </a:cxn>
                <a:cxn ang="0">
                  <a:pos x="T8" y="T9"/>
                </a:cxn>
                <a:cxn ang="0">
                  <a:pos x="T10" y="T11"/>
                </a:cxn>
              </a:cxnLst>
              <a:rect l="0" t="0" r="r" b="b"/>
              <a:pathLst>
                <a:path w="1308" h="527">
                  <a:moveTo>
                    <a:pt x="690" y="0"/>
                  </a:moveTo>
                  <a:lnTo>
                    <a:pt x="1156" y="0"/>
                  </a:lnTo>
                  <a:lnTo>
                    <a:pt x="1308" y="260"/>
                  </a:lnTo>
                  <a:lnTo>
                    <a:pt x="1156" y="527"/>
                  </a:lnTo>
                  <a:lnTo>
                    <a:pt x="0" y="527"/>
                  </a:lnTo>
                  <a:lnTo>
                    <a:pt x="690" y="0"/>
                  </a:lnTo>
                  <a:close/>
                </a:path>
              </a:pathLst>
            </a:custGeom>
            <a:solidFill>
              <a:srgbClr val="62D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a:extLst>
                <a:ext uri="{FF2B5EF4-FFF2-40B4-BE49-F238E27FC236}">
                  <a16:creationId xmlns:a16="http://schemas.microsoft.com/office/drawing/2014/main" id="{8FACEEF0-073D-45BC-B6B6-85E1A1D1A9C8}"/>
                </a:ext>
              </a:extLst>
            </p:cNvPr>
            <p:cNvSpPr>
              <a:spLocks/>
            </p:cNvSpPr>
            <p:nvPr/>
          </p:nvSpPr>
          <p:spPr bwMode="auto">
            <a:xfrm>
              <a:off x="3785" y="357"/>
              <a:ext cx="715" cy="527"/>
            </a:xfrm>
            <a:custGeom>
              <a:avLst/>
              <a:gdLst>
                <a:gd name="T0" fmla="*/ 563 w 715"/>
                <a:gd name="T1" fmla="*/ 0 h 527"/>
                <a:gd name="T2" fmla="*/ 563 w 715"/>
                <a:gd name="T3" fmla="*/ 0 h 527"/>
                <a:gd name="T4" fmla="*/ 0 w 715"/>
                <a:gd name="T5" fmla="*/ 527 h 527"/>
                <a:gd name="T6" fmla="*/ 61 w 715"/>
                <a:gd name="T7" fmla="*/ 527 h 527"/>
                <a:gd name="T8" fmla="*/ 563 w 715"/>
                <a:gd name="T9" fmla="*/ 527 h 527"/>
                <a:gd name="T10" fmla="*/ 672 w 715"/>
                <a:gd name="T11" fmla="*/ 345 h 527"/>
                <a:gd name="T12" fmla="*/ 715 w 715"/>
                <a:gd name="T13" fmla="*/ 260 h 527"/>
                <a:gd name="T14" fmla="*/ 563 w 715"/>
                <a:gd name="T15" fmla="*/ 0 h 5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7">
                  <a:moveTo>
                    <a:pt x="563" y="0"/>
                  </a:moveTo>
                  <a:lnTo>
                    <a:pt x="563" y="0"/>
                  </a:lnTo>
                  <a:lnTo>
                    <a:pt x="0" y="527"/>
                  </a:lnTo>
                  <a:lnTo>
                    <a:pt x="61" y="527"/>
                  </a:lnTo>
                  <a:lnTo>
                    <a:pt x="563" y="527"/>
                  </a:lnTo>
                  <a:lnTo>
                    <a:pt x="672" y="345"/>
                  </a:lnTo>
                  <a:lnTo>
                    <a:pt x="715" y="260"/>
                  </a:lnTo>
                  <a:lnTo>
                    <a:pt x="563"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1">
              <a:extLst>
                <a:ext uri="{FF2B5EF4-FFF2-40B4-BE49-F238E27FC236}">
                  <a16:creationId xmlns:a16="http://schemas.microsoft.com/office/drawing/2014/main" id="{9646922A-4DB4-4559-A76C-01964B485CB7}"/>
                </a:ext>
              </a:extLst>
            </p:cNvPr>
            <p:cNvSpPr>
              <a:spLocks/>
            </p:cNvSpPr>
            <p:nvPr/>
          </p:nvSpPr>
          <p:spPr bwMode="auto">
            <a:xfrm>
              <a:off x="3785" y="357"/>
              <a:ext cx="715" cy="527"/>
            </a:xfrm>
            <a:custGeom>
              <a:avLst/>
              <a:gdLst>
                <a:gd name="T0" fmla="*/ 563 w 715"/>
                <a:gd name="T1" fmla="*/ 0 h 527"/>
                <a:gd name="T2" fmla="*/ 563 w 715"/>
                <a:gd name="T3" fmla="*/ 0 h 527"/>
                <a:gd name="T4" fmla="*/ 0 w 715"/>
                <a:gd name="T5" fmla="*/ 527 h 527"/>
                <a:gd name="T6" fmla="*/ 61 w 715"/>
                <a:gd name="T7" fmla="*/ 527 h 527"/>
                <a:gd name="T8" fmla="*/ 563 w 715"/>
                <a:gd name="T9" fmla="*/ 527 h 527"/>
                <a:gd name="T10" fmla="*/ 672 w 715"/>
                <a:gd name="T11" fmla="*/ 345 h 527"/>
                <a:gd name="T12" fmla="*/ 715 w 715"/>
                <a:gd name="T13" fmla="*/ 260 h 527"/>
                <a:gd name="T14" fmla="*/ 563 w 715"/>
                <a:gd name="T15" fmla="*/ 0 h 5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7">
                  <a:moveTo>
                    <a:pt x="563" y="0"/>
                  </a:moveTo>
                  <a:lnTo>
                    <a:pt x="563" y="0"/>
                  </a:lnTo>
                  <a:lnTo>
                    <a:pt x="0" y="527"/>
                  </a:lnTo>
                  <a:lnTo>
                    <a:pt x="61" y="527"/>
                  </a:lnTo>
                  <a:lnTo>
                    <a:pt x="563" y="527"/>
                  </a:lnTo>
                  <a:lnTo>
                    <a:pt x="672" y="345"/>
                  </a:lnTo>
                  <a:lnTo>
                    <a:pt x="715" y="260"/>
                  </a:lnTo>
                  <a:lnTo>
                    <a:pt x="56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2">
              <a:extLst>
                <a:ext uri="{FF2B5EF4-FFF2-40B4-BE49-F238E27FC236}">
                  <a16:creationId xmlns:a16="http://schemas.microsoft.com/office/drawing/2014/main" id="{3ACC9BAB-58D2-4255-9C3E-D51A05303480}"/>
                </a:ext>
              </a:extLst>
            </p:cNvPr>
            <p:cNvSpPr>
              <a:spLocks noChangeArrowheads="1"/>
            </p:cNvSpPr>
            <p:nvPr/>
          </p:nvSpPr>
          <p:spPr bwMode="auto">
            <a:xfrm>
              <a:off x="1254" y="1351"/>
              <a:ext cx="1944" cy="352"/>
            </a:xfrm>
            <a:prstGeom prst="rect">
              <a:avLst/>
            </a:prstGeom>
            <a:solidFill>
              <a:srgbClr val="E8E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3">
              <a:extLst>
                <a:ext uri="{FF2B5EF4-FFF2-40B4-BE49-F238E27FC236}">
                  <a16:creationId xmlns:a16="http://schemas.microsoft.com/office/drawing/2014/main" id="{0F2523F5-1081-470E-9210-420DD758AEAA}"/>
                </a:ext>
              </a:extLst>
            </p:cNvPr>
            <p:cNvSpPr>
              <a:spLocks noChangeArrowheads="1"/>
            </p:cNvSpPr>
            <p:nvPr/>
          </p:nvSpPr>
          <p:spPr bwMode="auto">
            <a:xfrm>
              <a:off x="1254" y="1351"/>
              <a:ext cx="1944"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7E1C7635-088F-4FDB-9167-4E5820679788}"/>
                </a:ext>
              </a:extLst>
            </p:cNvPr>
            <p:cNvSpPr>
              <a:spLocks/>
            </p:cNvSpPr>
            <p:nvPr/>
          </p:nvSpPr>
          <p:spPr bwMode="auto">
            <a:xfrm>
              <a:off x="3446" y="1393"/>
              <a:ext cx="406" cy="455"/>
            </a:xfrm>
            <a:custGeom>
              <a:avLst/>
              <a:gdLst>
                <a:gd name="T0" fmla="*/ 0 w 406"/>
                <a:gd name="T1" fmla="*/ 0 h 455"/>
                <a:gd name="T2" fmla="*/ 0 w 406"/>
                <a:gd name="T3" fmla="*/ 455 h 455"/>
                <a:gd name="T4" fmla="*/ 406 w 406"/>
                <a:gd name="T5" fmla="*/ 140 h 455"/>
                <a:gd name="T6" fmla="*/ 0 w 406"/>
                <a:gd name="T7" fmla="*/ 0 h 455"/>
              </a:gdLst>
              <a:ahLst/>
              <a:cxnLst>
                <a:cxn ang="0">
                  <a:pos x="T0" y="T1"/>
                </a:cxn>
                <a:cxn ang="0">
                  <a:pos x="T2" y="T3"/>
                </a:cxn>
                <a:cxn ang="0">
                  <a:pos x="T4" y="T5"/>
                </a:cxn>
                <a:cxn ang="0">
                  <a:pos x="T6" y="T7"/>
                </a:cxn>
              </a:cxnLst>
              <a:rect l="0" t="0" r="r" b="b"/>
              <a:pathLst>
                <a:path w="406" h="455">
                  <a:moveTo>
                    <a:pt x="0" y="0"/>
                  </a:moveTo>
                  <a:lnTo>
                    <a:pt x="0" y="455"/>
                  </a:lnTo>
                  <a:lnTo>
                    <a:pt x="406" y="140"/>
                  </a:lnTo>
                  <a:lnTo>
                    <a:pt x="0"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5">
              <a:extLst>
                <a:ext uri="{FF2B5EF4-FFF2-40B4-BE49-F238E27FC236}">
                  <a16:creationId xmlns:a16="http://schemas.microsoft.com/office/drawing/2014/main" id="{5BBE7BC4-E4A7-4B3B-8D42-A09283493F6C}"/>
                </a:ext>
              </a:extLst>
            </p:cNvPr>
            <p:cNvSpPr>
              <a:spLocks/>
            </p:cNvSpPr>
            <p:nvPr/>
          </p:nvSpPr>
          <p:spPr bwMode="auto">
            <a:xfrm>
              <a:off x="2544" y="1005"/>
              <a:ext cx="1308" cy="528"/>
            </a:xfrm>
            <a:custGeom>
              <a:avLst/>
              <a:gdLst>
                <a:gd name="T0" fmla="*/ 618 w 1308"/>
                <a:gd name="T1" fmla="*/ 0 h 528"/>
                <a:gd name="T2" fmla="*/ 151 w 1308"/>
                <a:gd name="T3" fmla="*/ 0 h 528"/>
                <a:gd name="T4" fmla="*/ 0 w 1308"/>
                <a:gd name="T5" fmla="*/ 267 h 528"/>
                <a:gd name="T6" fmla="*/ 151 w 1308"/>
                <a:gd name="T7" fmla="*/ 528 h 528"/>
                <a:gd name="T8" fmla="*/ 1308 w 1308"/>
                <a:gd name="T9" fmla="*/ 528 h 528"/>
                <a:gd name="T10" fmla="*/ 618 w 1308"/>
                <a:gd name="T11" fmla="*/ 0 h 528"/>
              </a:gdLst>
              <a:ahLst/>
              <a:cxnLst>
                <a:cxn ang="0">
                  <a:pos x="T0" y="T1"/>
                </a:cxn>
                <a:cxn ang="0">
                  <a:pos x="T2" y="T3"/>
                </a:cxn>
                <a:cxn ang="0">
                  <a:pos x="T4" y="T5"/>
                </a:cxn>
                <a:cxn ang="0">
                  <a:pos x="T6" y="T7"/>
                </a:cxn>
                <a:cxn ang="0">
                  <a:pos x="T8" y="T9"/>
                </a:cxn>
                <a:cxn ang="0">
                  <a:pos x="T10" y="T11"/>
                </a:cxn>
              </a:cxnLst>
              <a:rect l="0" t="0" r="r" b="b"/>
              <a:pathLst>
                <a:path w="1308" h="528">
                  <a:moveTo>
                    <a:pt x="618" y="0"/>
                  </a:moveTo>
                  <a:lnTo>
                    <a:pt x="151" y="0"/>
                  </a:lnTo>
                  <a:lnTo>
                    <a:pt x="0" y="267"/>
                  </a:lnTo>
                  <a:lnTo>
                    <a:pt x="151" y="528"/>
                  </a:lnTo>
                  <a:lnTo>
                    <a:pt x="1308" y="528"/>
                  </a:lnTo>
                  <a:lnTo>
                    <a:pt x="618" y="0"/>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A0EA30FF-6A32-4985-BD3D-D9D11EC525A0}"/>
                </a:ext>
              </a:extLst>
            </p:cNvPr>
            <p:cNvSpPr>
              <a:spLocks/>
            </p:cNvSpPr>
            <p:nvPr/>
          </p:nvSpPr>
          <p:spPr bwMode="auto">
            <a:xfrm>
              <a:off x="2544" y="1005"/>
              <a:ext cx="1308" cy="528"/>
            </a:xfrm>
            <a:custGeom>
              <a:avLst/>
              <a:gdLst>
                <a:gd name="T0" fmla="*/ 618 w 1308"/>
                <a:gd name="T1" fmla="*/ 0 h 528"/>
                <a:gd name="T2" fmla="*/ 151 w 1308"/>
                <a:gd name="T3" fmla="*/ 0 h 528"/>
                <a:gd name="T4" fmla="*/ 0 w 1308"/>
                <a:gd name="T5" fmla="*/ 267 h 528"/>
                <a:gd name="T6" fmla="*/ 151 w 1308"/>
                <a:gd name="T7" fmla="*/ 528 h 528"/>
                <a:gd name="T8" fmla="*/ 1308 w 1308"/>
                <a:gd name="T9" fmla="*/ 528 h 528"/>
                <a:gd name="T10" fmla="*/ 618 w 1308"/>
                <a:gd name="T11" fmla="*/ 0 h 528"/>
              </a:gdLst>
              <a:ahLst/>
              <a:cxnLst>
                <a:cxn ang="0">
                  <a:pos x="T0" y="T1"/>
                </a:cxn>
                <a:cxn ang="0">
                  <a:pos x="T2" y="T3"/>
                </a:cxn>
                <a:cxn ang="0">
                  <a:pos x="T4" y="T5"/>
                </a:cxn>
                <a:cxn ang="0">
                  <a:pos x="T6" y="T7"/>
                </a:cxn>
                <a:cxn ang="0">
                  <a:pos x="T8" y="T9"/>
                </a:cxn>
                <a:cxn ang="0">
                  <a:pos x="T10" y="T11"/>
                </a:cxn>
              </a:cxnLst>
              <a:rect l="0" t="0" r="r" b="b"/>
              <a:pathLst>
                <a:path w="1308" h="528">
                  <a:moveTo>
                    <a:pt x="618" y="0"/>
                  </a:moveTo>
                  <a:lnTo>
                    <a:pt x="151" y="0"/>
                  </a:lnTo>
                  <a:lnTo>
                    <a:pt x="0" y="267"/>
                  </a:lnTo>
                  <a:lnTo>
                    <a:pt x="151" y="528"/>
                  </a:lnTo>
                  <a:lnTo>
                    <a:pt x="1308" y="528"/>
                  </a:lnTo>
                  <a:lnTo>
                    <a:pt x="6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225FF421-70E9-4D00-BDCE-0928929F9BB2}"/>
                </a:ext>
              </a:extLst>
            </p:cNvPr>
            <p:cNvSpPr>
              <a:spLocks/>
            </p:cNvSpPr>
            <p:nvPr/>
          </p:nvSpPr>
          <p:spPr bwMode="auto">
            <a:xfrm>
              <a:off x="2544" y="1005"/>
              <a:ext cx="720" cy="528"/>
            </a:xfrm>
            <a:custGeom>
              <a:avLst/>
              <a:gdLst>
                <a:gd name="T0" fmla="*/ 151 w 720"/>
                <a:gd name="T1" fmla="*/ 0 h 528"/>
                <a:gd name="T2" fmla="*/ 151 w 720"/>
                <a:gd name="T3" fmla="*/ 0 h 528"/>
                <a:gd name="T4" fmla="*/ 0 w 720"/>
                <a:gd name="T5" fmla="*/ 267 h 528"/>
                <a:gd name="T6" fmla="*/ 151 w 720"/>
                <a:gd name="T7" fmla="*/ 528 h 528"/>
                <a:gd name="T8" fmla="*/ 720 w 720"/>
                <a:gd name="T9" fmla="*/ 528 h 528"/>
                <a:gd name="T10" fmla="*/ 151 w 720"/>
                <a:gd name="T11" fmla="*/ 0 h 528"/>
              </a:gdLst>
              <a:ahLst/>
              <a:cxnLst>
                <a:cxn ang="0">
                  <a:pos x="T0" y="T1"/>
                </a:cxn>
                <a:cxn ang="0">
                  <a:pos x="T2" y="T3"/>
                </a:cxn>
                <a:cxn ang="0">
                  <a:pos x="T4" y="T5"/>
                </a:cxn>
                <a:cxn ang="0">
                  <a:pos x="T6" y="T7"/>
                </a:cxn>
                <a:cxn ang="0">
                  <a:pos x="T8" y="T9"/>
                </a:cxn>
                <a:cxn ang="0">
                  <a:pos x="T10" y="T11"/>
                </a:cxn>
              </a:cxnLst>
              <a:rect l="0" t="0" r="r" b="b"/>
              <a:pathLst>
                <a:path w="720" h="528">
                  <a:moveTo>
                    <a:pt x="151" y="0"/>
                  </a:moveTo>
                  <a:lnTo>
                    <a:pt x="151" y="0"/>
                  </a:lnTo>
                  <a:lnTo>
                    <a:pt x="0" y="267"/>
                  </a:lnTo>
                  <a:lnTo>
                    <a:pt x="151" y="528"/>
                  </a:lnTo>
                  <a:lnTo>
                    <a:pt x="720" y="528"/>
                  </a:lnTo>
                  <a:lnTo>
                    <a:pt x="151"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0BDBFA09-6702-4914-889E-7F2D79238D0E}"/>
                </a:ext>
              </a:extLst>
            </p:cNvPr>
            <p:cNvSpPr>
              <a:spLocks/>
            </p:cNvSpPr>
            <p:nvPr/>
          </p:nvSpPr>
          <p:spPr bwMode="auto">
            <a:xfrm>
              <a:off x="2544" y="1005"/>
              <a:ext cx="720" cy="528"/>
            </a:xfrm>
            <a:custGeom>
              <a:avLst/>
              <a:gdLst>
                <a:gd name="T0" fmla="*/ 151 w 720"/>
                <a:gd name="T1" fmla="*/ 0 h 528"/>
                <a:gd name="T2" fmla="*/ 151 w 720"/>
                <a:gd name="T3" fmla="*/ 0 h 528"/>
                <a:gd name="T4" fmla="*/ 0 w 720"/>
                <a:gd name="T5" fmla="*/ 267 h 528"/>
                <a:gd name="T6" fmla="*/ 151 w 720"/>
                <a:gd name="T7" fmla="*/ 528 h 528"/>
                <a:gd name="T8" fmla="*/ 720 w 720"/>
                <a:gd name="T9" fmla="*/ 528 h 528"/>
                <a:gd name="T10" fmla="*/ 151 w 720"/>
                <a:gd name="T11" fmla="*/ 0 h 528"/>
              </a:gdLst>
              <a:ahLst/>
              <a:cxnLst>
                <a:cxn ang="0">
                  <a:pos x="T0" y="T1"/>
                </a:cxn>
                <a:cxn ang="0">
                  <a:pos x="T2" y="T3"/>
                </a:cxn>
                <a:cxn ang="0">
                  <a:pos x="T4" y="T5"/>
                </a:cxn>
                <a:cxn ang="0">
                  <a:pos x="T6" y="T7"/>
                </a:cxn>
                <a:cxn ang="0">
                  <a:pos x="T8" y="T9"/>
                </a:cxn>
                <a:cxn ang="0">
                  <a:pos x="T10" y="T11"/>
                </a:cxn>
              </a:cxnLst>
              <a:rect l="0" t="0" r="r" b="b"/>
              <a:pathLst>
                <a:path w="720" h="528">
                  <a:moveTo>
                    <a:pt x="151" y="0"/>
                  </a:moveTo>
                  <a:lnTo>
                    <a:pt x="151" y="0"/>
                  </a:lnTo>
                  <a:lnTo>
                    <a:pt x="0" y="267"/>
                  </a:lnTo>
                  <a:lnTo>
                    <a:pt x="151" y="528"/>
                  </a:lnTo>
                  <a:lnTo>
                    <a:pt x="720" y="528"/>
                  </a:lnTo>
                  <a:lnTo>
                    <a:pt x="1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19">
              <a:extLst>
                <a:ext uri="{FF2B5EF4-FFF2-40B4-BE49-F238E27FC236}">
                  <a16:creationId xmlns:a16="http://schemas.microsoft.com/office/drawing/2014/main" id="{5AE6F2A4-7F55-4A27-B308-B79A77490D85}"/>
                </a:ext>
              </a:extLst>
            </p:cNvPr>
            <p:cNvSpPr>
              <a:spLocks noChangeArrowheads="1"/>
            </p:cNvSpPr>
            <p:nvPr/>
          </p:nvSpPr>
          <p:spPr bwMode="auto">
            <a:xfrm>
              <a:off x="3846" y="2006"/>
              <a:ext cx="1944" cy="351"/>
            </a:xfrm>
            <a:prstGeom prst="rect">
              <a:avLst/>
            </a:prstGeom>
            <a:solidFill>
              <a:srgbClr val="E8E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0">
              <a:extLst>
                <a:ext uri="{FF2B5EF4-FFF2-40B4-BE49-F238E27FC236}">
                  <a16:creationId xmlns:a16="http://schemas.microsoft.com/office/drawing/2014/main" id="{A030F780-82BB-459C-AE13-676F10E04DCC}"/>
                </a:ext>
              </a:extLst>
            </p:cNvPr>
            <p:cNvSpPr>
              <a:spLocks noChangeArrowheads="1"/>
            </p:cNvSpPr>
            <p:nvPr/>
          </p:nvSpPr>
          <p:spPr bwMode="auto">
            <a:xfrm>
              <a:off x="3846" y="2006"/>
              <a:ext cx="1944" cy="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5">
              <a:extLst>
                <a:ext uri="{FF2B5EF4-FFF2-40B4-BE49-F238E27FC236}">
                  <a16:creationId xmlns:a16="http://schemas.microsoft.com/office/drawing/2014/main" id="{1136A9CD-A7AB-44EE-B7D4-49D926921ABB}"/>
                </a:ext>
              </a:extLst>
            </p:cNvPr>
            <p:cNvSpPr>
              <a:spLocks/>
            </p:cNvSpPr>
            <p:nvPr/>
          </p:nvSpPr>
          <p:spPr bwMode="auto">
            <a:xfrm>
              <a:off x="3785" y="1660"/>
              <a:ext cx="715" cy="528"/>
            </a:xfrm>
            <a:custGeom>
              <a:avLst/>
              <a:gdLst>
                <a:gd name="T0" fmla="*/ 563 w 715"/>
                <a:gd name="T1" fmla="*/ 0 h 528"/>
                <a:gd name="T2" fmla="*/ 563 w 715"/>
                <a:gd name="T3" fmla="*/ 0 h 528"/>
                <a:gd name="T4" fmla="*/ 0 w 715"/>
                <a:gd name="T5" fmla="*/ 528 h 528"/>
                <a:gd name="T6" fmla="*/ 61 w 715"/>
                <a:gd name="T7" fmla="*/ 528 h 528"/>
                <a:gd name="T8" fmla="*/ 563 w 715"/>
                <a:gd name="T9" fmla="*/ 528 h 528"/>
                <a:gd name="T10" fmla="*/ 672 w 715"/>
                <a:gd name="T11" fmla="*/ 346 h 528"/>
                <a:gd name="T12" fmla="*/ 715 w 715"/>
                <a:gd name="T13" fmla="*/ 261 h 528"/>
                <a:gd name="T14" fmla="*/ 563 w 715"/>
                <a:gd name="T15" fmla="*/ 0 h 5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8">
                  <a:moveTo>
                    <a:pt x="563" y="0"/>
                  </a:moveTo>
                  <a:lnTo>
                    <a:pt x="563" y="0"/>
                  </a:lnTo>
                  <a:lnTo>
                    <a:pt x="0" y="528"/>
                  </a:lnTo>
                  <a:lnTo>
                    <a:pt x="61" y="528"/>
                  </a:lnTo>
                  <a:lnTo>
                    <a:pt x="563" y="528"/>
                  </a:lnTo>
                  <a:lnTo>
                    <a:pt x="672" y="346"/>
                  </a:lnTo>
                  <a:lnTo>
                    <a:pt x="715" y="261"/>
                  </a:lnTo>
                  <a:lnTo>
                    <a:pt x="56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26">
              <a:extLst>
                <a:ext uri="{FF2B5EF4-FFF2-40B4-BE49-F238E27FC236}">
                  <a16:creationId xmlns:a16="http://schemas.microsoft.com/office/drawing/2014/main" id="{37402C7E-03F4-4391-BCB9-D784AACA5DB9}"/>
                </a:ext>
              </a:extLst>
            </p:cNvPr>
            <p:cNvSpPr>
              <a:spLocks noChangeArrowheads="1"/>
            </p:cNvSpPr>
            <p:nvPr/>
          </p:nvSpPr>
          <p:spPr bwMode="auto">
            <a:xfrm>
              <a:off x="3846" y="3285"/>
              <a:ext cx="1944" cy="352"/>
            </a:xfrm>
            <a:prstGeom prst="rect">
              <a:avLst/>
            </a:prstGeom>
            <a:solidFill>
              <a:srgbClr val="E8E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27">
              <a:extLst>
                <a:ext uri="{FF2B5EF4-FFF2-40B4-BE49-F238E27FC236}">
                  <a16:creationId xmlns:a16="http://schemas.microsoft.com/office/drawing/2014/main" id="{5E753BCB-E642-4E64-8159-F0AD48D5C90F}"/>
                </a:ext>
              </a:extLst>
            </p:cNvPr>
            <p:cNvSpPr>
              <a:spLocks noChangeArrowheads="1"/>
            </p:cNvSpPr>
            <p:nvPr/>
          </p:nvSpPr>
          <p:spPr bwMode="auto">
            <a:xfrm>
              <a:off x="3846" y="3285"/>
              <a:ext cx="1944"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0">
              <a:extLst>
                <a:ext uri="{FF2B5EF4-FFF2-40B4-BE49-F238E27FC236}">
                  <a16:creationId xmlns:a16="http://schemas.microsoft.com/office/drawing/2014/main" id="{213701D3-93A7-48F3-BA56-F8B2A83638E5}"/>
                </a:ext>
              </a:extLst>
            </p:cNvPr>
            <p:cNvSpPr>
              <a:spLocks/>
            </p:cNvSpPr>
            <p:nvPr/>
          </p:nvSpPr>
          <p:spPr bwMode="auto">
            <a:xfrm>
              <a:off x="3192" y="2939"/>
              <a:ext cx="1308" cy="528"/>
            </a:xfrm>
            <a:custGeom>
              <a:avLst/>
              <a:gdLst>
                <a:gd name="T0" fmla="*/ 690 w 1308"/>
                <a:gd name="T1" fmla="*/ 0 h 528"/>
                <a:gd name="T2" fmla="*/ 1156 w 1308"/>
                <a:gd name="T3" fmla="*/ 0 h 528"/>
                <a:gd name="T4" fmla="*/ 1308 w 1308"/>
                <a:gd name="T5" fmla="*/ 267 h 528"/>
                <a:gd name="T6" fmla="*/ 1156 w 1308"/>
                <a:gd name="T7" fmla="*/ 528 h 528"/>
                <a:gd name="T8" fmla="*/ 0 w 1308"/>
                <a:gd name="T9" fmla="*/ 528 h 528"/>
                <a:gd name="T10" fmla="*/ 690 w 1308"/>
                <a:gd name="T11" fmla="*/ 0 h 528"/>
              </a:gdLst>
              <a:ahLst/>
              <a:cxnLst>
                <a:cxn ang="0">
                  <a:pos x="T0" y="T1"/>
                </a:cxn>
                <a:cxn ang="0">
                  <a:pos x="T2" y="T3"/>
                </a:cxn>
                <a:cxn ang="0">
                  <a:pos x="T4" y="T5"/>
                </a:cxn>
                <a:cxn ang="0">
                  <a:pos x="T6" y="T7"/>
                </a:cxn>
                <a:cxn ang="0">
                  <a:pos x="T8" y="T9"/>
                </a:cxn>
                <a:cxn ang="0">
                  <a:pos x="T10" y="T11"/>
                </a:cxn>
              </a:cxnLst>
              <a:rect l="0" t="0" r="r" b="b"/>
              <a:pathLst>
                <a:path w="1308" h="528">
                  <a:moveTo>
                    <a:pt x="690" y="0"/>
                  </a:moveTo>
                  <a:lnTo>
                    <a:pt x="1156" y="0"/>
                  </a:lnTo>
                  <a:lnTo>
                    <a:pt x="1308" y="267"/>
                  </a:lnTo>
                  <a:lnTo>
                    <a:pt x="1156" y="528"/>
                  </a:lnTo>
                  <a:lnTo>
                    <a:pt x="0" y="528"/>
                  </a:lnTo>
                  <a:lnTo>
                    <a:pt x="69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2">
              <a:extLst>
                <a:ext uri="{FF2B5EF4-FFF2-40B4-BE49-F238E27FC236}">
                  <a16:creationId xmlns:a16="http://schemas.microsoft.com/office/drawing/2014/main" id="{8061987B-6C70-4A1B-8723-627CCBF069F8}"/>
                </a:ext>
              </a:extLst>
            </p:cNvPr>
            <p:cNvSpPr>
              <a:spLocks/>
            </p:cNvSpPr>
            <p:nvPr/>
          </p:nvSpPr>
          <p:spPr bwMode="auto">
            <a:xfrm>
              <a:off x="3785" y="2939"/>
              <a:ext cx="715" cy="528"/>
            </a:xfrm>
            <a:custGeom>
              <a:avLst/>
              <a:gdLst>
                <a:gd name="T0" fmla="*/ 563 w 715"/>
                <a:gd name="T1" fmla="*/ 0 h 528"/>
                <a:gd name="T2" fmla="*/ 563 w 715"/>
                <a:gd name="T3" fmla="*/ 0 h 528"/>
                <a:gd name="T4" fmla="*/ 0 w 715"/>
                <a:gd name="T5" fmla="*/ 528 h 528"/>
                <a:gd name="T6" fmla="*/ 61 w 715"/>
                <a:gd name="T7" fmla="*/ 528 h 528"/>
                <a:gd name="T8" fmla="*/ 563 w 715"/>
                <a:gd name="T9" fmla="*/ 528 h 528"/>
                <a:gd name="T10" fmla="*/ 672 w 715"/>
                <a:gd name="T11" fmla="*/ 346 h 528"/>
                <a:gd name="T12" fmla="*/ 715 w 715"/>
                <a:gd name="T13" fmla="*/ 267 h 528"/>
                <a:gd name="T14" fmla="*/ 563 w 715"/>
                <a:gd name="T15" fmla="*/ 0 h 5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8">
                  <a:moveTo>
                    <a:pt x="563" y="0"/>
                  </a:moveTo>
                  <a:lnTo>
                    <a:pt x="563" y="0"/>
                  </a:lnTo>
                  <a:lnTo>
                    <a:pt x="0" y="528"/>
                  </a:lnTo>
                  <a:lnTo>
                    <a:pt x="61" y="528"/>
                  </a:lnTo>
                  <a:lnTo>
                    <a:pt x="563" y="528"/>
                  </a:lnTo>
                  <a:lnTo>
                    <a:pt x="672" y="346"/>
                  </a:lnTo>
                  <a:lnTo>
                    <a:pt x="715" y="267"/>
                  </a:lnTo>
                  <a:lnTo>
                    <a:pt x="56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33">
              <a:extLst>
                <a:ext uri="{FF2B5EF4-FFF2-40B4-BE49-F238E27FC236}">
                  <a16:creationId xmlns:a16="http://schemas.microsoft.com/office/drawing/2014/main" id="{510E58BD-D973-4B1B-ADF0-33F7352BFE04}"/>
                </a:ext>
              </a:extLst>
            </p:cNvPr>
            <p:cNvSpPr>
              <a:spLocks noChangeArrowheads="1"/>
            </p:cNvSpPr>
            <p:nvPr/>
          </p:nvSpPr>
          <p:spPr bwMode="auto">
            <a:xfrm>
              <a:off x="1254" y="2654"/>
              <a:ext cx="1944" cy="352"/>
            </a:xfrm>
            <a:prstGeom prst="rect">
              <a:avLst/>
            </a:prstGeom>
            <a:solidFill>
              <a:srgbClr val="E8E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34">
              <a:extLst>
                <a:ext uri="{FF2B5EF4-FFF2-40B4-BE49-F238E27FC236}">
                  <a16:creationId xmlns:a16="http://schemas.microsoft.com/office/drawing/2014/main" id="{DA832A8A-1910-4E11-99CC-00AAE1BA845F}"/>
                </a:ext>
              </a:extLst>
            </p:cNvPr>
            <p:cNvSpPr>
              <a:spLocks noChangeArrowheads="1"/>
            </p:cNvSpPr>
            <p:nvPr/>
          </p:nvSpPr>
          <p:spPr bwMode="auto">
            <a:xfrm>
              <a:off x="1254" y="2654"/>
              <a:ext cx="1944"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7">
              <a:extLst>
                <a:ext uri="{FF2B5EF4-FFF2-40B4-BE49-F238E27FC236}">
                  <a16:creationId xmlns:a16="http://schemas.microsoft.com/office/drawing/2014/main" id="{17ABE123-2AB1-4A1D-8E54-F56C3171ACFC}"/>
                </a:ext>
              </a:extLst>
            </p:cNvPr>
            <p:cNvSpPr>
              <a:spLocks/>
            </p:cNvSpPr>
            <p:nvPr/>
          </p:nvSpPr>
          <p:spPr bwMode="auto">
            <a:xfrm>
              <a:off x="2544" y="2309"/>
              <a:ext cx="1308" cy="527"/>
            </a:xfrm>
            <a:custGeom>
              <a:avLst/>
              <a:gdLst>
                <a:gd name="T0" fmla="*/ 618 w 1308"/>
                <a:gd name="T1" fmla="*/ 0 h 527"/>
                <a:gd name="T2" fmla="*/ 151 w 1308"/>
                <a:gd name="T3" fmla="*/ 0 h 527"/>
                <a:gd name="T4" fmla="*/ 0 w 1308"/>
                <a:gd name="T5" fmla="*/ 267 h 527"/>
                <a:gd name="T6" fmla="*/ 151 w 1308"/>
                <a:gd name="T7" fmla="*/ 527 h 527"/>
                <a:gd name="T8" fmla="*/ 1308 w 1308"/>
                <a:gd name="T9" fmla="*/ 527 h 527"/>
                <a:gd name="T10" fmla="*/ 618 w 1308"/>
                <a:gd name="T11" fmla="*/ 0 h 527"/>
              </a:gdLst>
              <a:ahLst/>
              <a:cxnLst>
                <a:cxn ang="0">
                  <a:pos x="T0" y="T1"/>
                </a:cxn>
                <a:cxn ang="0">
                  <a:pos x="T2" y="T3"/>
                </a:cxn>
                <a:cxn ang="0">
                  <a:pos x="T4" y="T5"/>
                </a:cxn>
                <a:cxn ang="0">
                  <a:pos x="T6" y="T7"/>
                </a:cxn>
                <a:cxn ang="0">
                  <a:pos x="T8" y="T9"/>
                </a:cxn>
                <a:cxn ang="0">
                  <a:pos x="T10" y="T11"/>
                </a:cxn>
              </a:cxnLst>
              <a:rect l="0" t="0" r="r" b="b"/>
              <a:pathLst>
                <a:path w="1308" h="527">
                  <a:moveTo>
                    <a:pt x="618" y="0"/>
                  </a:moveTo>
                  <a:lnTo>
                    <a:pt x="151" y="0"/>
                  </a:lnTo>
                  <a:lnTo>
                    <a:pt x="0" y="267"/>
                  </a:lnTo>
                  <a:lnTo>
                    <a:pt x="151" y="527"/>
                  </a:lnTo>
                  <a:lnTo>
                    <a:pt x="1308" y="527"/>
                  </a:lnTo>
                  <a:lnTo>
                    <a:pt x="6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9">
              <a:extLst>
                <a:ext uri="{FF2B5EF4-FFF2-40B4-BE49-F238E27FC236}">
                  <a16:creationId xmlns:a16="http://schemas.microsoft.com/office/drawing/2014/main" id="{25B92FB2-742A-44EB-B062-EA144A079CCE}"/>
                </a:ext>
              </a:extLst>
            </p:cNvPr>
            <p:cNvSpPr>
              <a:spLocks/>
            </p:cNvSpPr>
            <p:nvPr/>
          </p:nvSpPr>
          <p:spPr bwMode="auto">
            <a:xfrm>
              <a:off x="2544" y="2309"/>
              <a:ext cx="720" cy="527"/>
            </a:xfrm>
            <a:custGeom>
              <a:avLst/>
              <a:gdLst>
                <a:gd name="T0" fmla="*/ 151 w 720"/>
                <a:gd name="T1" fmla="*/ 0 h 527"/>
                <a:gd name="T2" fmla="*/ 151 w 720"/>
                <a:gd name="T3" fmla="*/ 0 h 527"/>
                <a:gd name="T4" fmla="*/ 0 w 720"/>
                <a:gd name="T5" fmla="*/ 267 h 527"/>
                <a:gd name="T6" fmla="*/ 151 w 720"/>
                <a:gd name="T7" fmla="*/ 527 h 527"/>
                <a:gd name="T8" fmla="*/ 720 w 720"/>
                <a:gd name="T9" fmla="*/ 527 h 527"/>
                <a:gd name="T10" fmla="*/ 151 w 720"/>
                <a:gd name="T11" fmla="*/ 0 h 527"/>
              </a:gdLst>
              <a:ahLst/>
              <a:cxnLst>
                <a:cxn ang="0">
                  <a:pos x="T0" y="T1"/>
                </a:cxn>
                <a:cxn ang="0">
                  <a:pos x="T2" y="T3"/>
                </a:cxn>
                <a:cxn ang="0">
                  <a:pos x="T4" y="T5"/>
                </a:cxn>
                <a:cxn ang="0">
                  <a:pos x="T6" y="T7"/>
                </a:cxn>
                <a:cxn ang="0">
                  <a:pos x="T8" y="T9"/>
                </a:cxn>
                <a:cxn ang="0">
                  <a:pos x="T10" y="T11"/>
                </a:cxn>
              </a:cxnLst>
              <a:rect l="0" t="0" r="r" b="b"/>
              <a:pathLst>
                <a:path w="720" h="527">
                  <a:moveTo>
                    <a:pt x="151" y="0"/>
                  </a:moveTo>
                  <a:lnTo>
                    <a:pt x="151" y="0"/>
                  </a:lnTo>
                  <a:lnTo>
                    <a:pt x="0" y="267"/>
                  </a:lnTo>
                  <a:lnTo>
                    <a:pt x="151" y="527"/>
                  </a:lnTo>
                  <a:lnTo>
                    <a:pt x="720" y="527"/>
                  </a:lnTo>
                  <a:lnTo>
                    <a:pt x="1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0" name="Freeform 7">
            <a:extLst>
              <a:ext uri="{FF2B5EF4-FFF2-40B4-BE49-F238E27FC236}">
                <a16:creationId xmlns:a16="http://schemas.microsoft.com/office/drawing/2014/main" id="{55CB2B4B-E413-4127-91B4-0330C7610C13}"/>
              </a:ext>
            </a:extLst>
          </p:cNvPr>
          <p:cNvSpPr>
            <a:spLocks/>
          </p:cNvSpPr>
          <p:nvPr/>
        </p:nvSpPr>
        <p:spPr bwMode="auto">
          <a:xfrm>
            <a:off x="7028088" y="3082020"/>
            <a:ext cx="644525" cy="720725"/>
          </a:xfrm>
          <a:custGeom>
            <a:avLst/>
            <a:gdLst>
              <a:gd name="T0" fmla="*/ 406 w 406"/>
              <a:gd name="T1" fmla="*/ 0 h 454"/>
              <a:gd name="T2" fmla="*/ 406 w 406"/>
              <a:gd name="T3" fmla="*/ 454 h 454"/>
              <a:gd name="T4" fmla="*/ 0 w 406"/>
              <a:gd name="T5" fmla="*/ 145 h 454"/>
              <a:gd name="T6" fmla="*/ 406 w 406"/>
              <a:gd name="T7" fmla="*/ 0 h 454"/>
            </a:gdLst>
            <a:ahLst/>
            <a:cxnLst>
              <a:cxn ang="0">
                <a:pos x="T0" y="T1"/>
              </a:cxn>
              <a:cxn ang="0">
                <a:pos x="T2" y="T3"/>
              </a:cxn>
              <a:cxn ang="0">
                <a:pos x="T4" y="T5"/>
              </a:cxn>
              <a:cxn ang="0">
                <a:pos x="T6" y="T7"/>
              </a:cxn>
            </a:cxnLst>
            <a:rect l="0" t="0" r="r" b="b"/>
            <a:pathLst>
              <a:path w="406" h="454">
                <a:moveTo>
                  <a:pt x="406" y="0"/>
                </a:moveTo>
                <a:lnTo>
                  <a:pt x="406" y="454"/>
                </a:lnTo>
                <a:lnTo>
                  <a:pt x="0" y="145"/>
                </a:lnTo>
                <a:lnTo>
                  <a:pt x="406"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8">
            <a:extLst>
              <a:ext uri="{FF2B5EF4-FFF2-40B4-BE49-F238E27FC236}">
                <a16:creationId xmlns:a16="http://schemas.microsoft.com/office/drawing/2014/main" id="{9E29AA2F-C63D-4387-B418-B5ECB94B0FCF}"/>
              </a:ext>
            </a:extLst>
          </p:cNvPr>
          <p:cNvSpPr>
            <a:spLocks/>
          </p:cNvSpPr>
          <p:nvPr/>
        </p:nvSpPr>
        <p:spPr bwMode="auto">
          <a:xfrm>
            <a:off x="7028088" y="2475595"/>
            <a:ext cx="2076450" cy="836612"/>
          </a:xfrm>
          <a:custGeom>
            <a:avLst/>
            <a:gdLst>
              <a:gd name="T0" fmla="*/ 690 w 1308"/>
              <a:gd name="T1" fmla="*/ 0 h 527"/>
              <a:gd name="T2" fmla="*/ 1156 w 1308"/>
              <a:gd name="T3" fmla="*/ 0 h 527"/>
              <a:gd name="T4" fmla="*/ 1308 w 1308"/>
              <a:gd name="T5" fmla="*/ 260 h 527"/>
              <a:gd name="T6" fmla="*/ 1156 w 1308"/>
              <a:gd name="T7" fmla="*/ 527 h 527"/>
              <a:gd name="T8" fmla="*/ 0 w 1308"/>
              <a:gd name="T9" fmla="*/ 527 h 527"/>
              <a:gd name="T10" fmla="*/ 690 w 1308"/>
              <a:gd name="T11" fmla="*/ 0 h 527"/>
            </a:gdLst>
            <a:ahLst/>
            <a:cxnLst>
              <a:cxn ang="0">
                <a:pos x="T0" y="T1"/>
              </a:cxn>
              <a:cxn ang="0">
                <a:pos x="T2" y="T3"/>
              </a:cxn>
              <a:cxn ang="0">
                <a:pos x="T4" y="T5"/>
              </a:cxn>
              <a:cxn ang="0">
                <a:pos x="T6" y="T7"/>
              </a:cxn>
              <a:cxn ang="0">
                <a:pos x="T8" y="T9"/>
              </a:cxn>
              <a:cxn ang="0">
                <a:pos x="T10" y="T11"/>
              </a:cxn>
            </a:cxnLst>
            <a:rect l="0" t="0" r="r" b="b"/>
            <a:pathLst>
              <a:path w="1308" h="527">
                <a:moveTo>
                  <a:pt x="690" y="0"/>
                </a:moveTo>
                <a:lnTo>
                  <a:pt x="1156" y="0"/>
                </a:lnTo>
                <a:lnTo>
                  <a:pt x="1308" y="260"/>
                </a:lnTo>
                <a:lnTo>
                  <a:pt x="1156" y="527"/>
                </a:lnTo>
                <a:lnTo>
                  <a:pt x="0" y="527"/>
                </a:lnTo>
                <a:lnTo>
                  <a:pt x="690" y="0"/>
                </a:lnTo>
                <a:close/>
              </a:path>
            </a:pathLst>
          </a:custGeom>
          <a:solidFill>
            <a:srgbClr val="62D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10">
            <a:extLst>
              <a:ext uri="{FF2B5EF4-FFF2-40B4-BE49-F238E27FC236}">
                <a16:creationId xmlns:a16="http://schemas.microsoft.com/office/drawing/2014/main" id="{1B9A4880-9392-45A2-A2F3-4C7B3C6EEF09}"/>
              </a:ext>
            </a:extLst>
          </p:cNvPr>
          <p:cNvSpPr>
            <a:spLocks/>
          </p:cNvSpPr>
          <p:nvPr/>
        </p:nvSpPr>
        <p:spPr bwMode="auto">
          <a:xfrm>
            <a:off x="7969476" y="2475595"/>
            <a:ext cx="1135063" cy="836612"/>
          </a:xfrm>
          <a:custGeom>
            <a:avLst/>
            <a:gdLst>
              <a:gd name="T0" fmla="*/ 563 w 715"/>
              <a:gd name="T1" fmla="*/ 0 h 527"/>
              <a:gd name="T2" fmla="*/ 563 w 715"/>
              <a:gd name="T3" fmla="*/ 0 h 527"/>
              <a:gd name="T4" fmla="*/ 0 w 715"/>
              <a:gd name="T5" fmla="*/ 527 h 527"/>
              <a:gd name="T6" fmla="*/ 61 w 715"/>
              <a:gd name="T7" fmla="*/ 527 h 527"/>
              <a:gd name="T8" fmla="*/ 563 w 715"/>
              <a:gd name="T9" fmla="*/ 527 h 527"/>
              <a:gd name="T10" fmla="*/ 672 w 715"/>
              <a:gd name="T11" fmla="*/ 345 h 527"/>
              <a:gd name="T12" fmla="*/ 715 w 715"/>
              <a:gd name="T13" fmla="*/ 260 h 527"/>
              <a:gd name="T14" fmla="*/ 563 w 715"/>
              <a:gd name="T15" fmla="*/ 0 h 5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7">
                <a:moveTo>
                  <a:pt x="563" y="0"/>
                </a:moveTo>
                <a:lnTo>
                  <a:pt x="563" y="0"/>
                </a:lnTo>
                <a:lnTo>
                  <a:pt x="0" y="527"/>
                </a:lnTo>
                <a:lnTo>
                  <a:pt x="61" y="527"/>
                </a:lnTo>
                <a:lnTo>
                  <a:pt x="563" y="527"/>
                </a:lnTo>
                <a:lnTo>
                  <a:pt x="672" y="345"/>
                </a:lnTo>
                <a:lnTo>
                  <a:pt x="715" y="260"/>
                </a:lnTo>
                <a:lnTo>
                  <a:pt x="563"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
            <a:extLst>
              <a:ext uri="{FF2B5EF4-FFF2-40B4-BE49-F238E27FC236}">
                <a16:creationId xmlns:a16="http://schemas.microsoft.com/office/drawing/2014/main" id="{40C5C9B0-757B-4789-99AA-9F482E8084BE}"/>
              </a:ext>
            </a:extLst>
          </p:cNvPr>
          <p:cNvSpPr>
            <a:spLocks/>
          </p:cNvSpPr>
          <p:nvPr/>
        </p:nvSpPr>
        <p:spPr bwMode="auto">
          <a:xfrm>
            <a:off x="7028087" y="5131480"/>
            <a:ext cx="644525" cy="720725"/>
          </a:xfrm>
          <a:custGeom>
            <a:avLst/>
            <a:gdLst>
              <a:gd name="T0" fmla="*/ 406 w 406"/>
              <a:gd name="T1" fmla="*/ 0 h 454"/>
              <a:gd name="T2" fmla="*/ 406 w 406"/>
              <a:gd name="T3" fmla="*/ 454 h 454"/>
              <a:gd name="T4" fmla="*/ 0 w 406"/>
              <a:gd name="T5" fmla="*/ 145 h 454"/>
              <a:gd name="T6" fmla="*/ 406 w 406"/>
              <a:gd name="T7" fmla="*/ 0 h 454"/>
            </a:gdLst>
            <a:ahLst/>
            <a:cxnLst>
              <a:cxn ang="0">
                <a:pos x="T0" y="T1"/>
              </a:cxn>
              <a:cxn ang="0">
                <a:pos x="T2" y="T3"/>
              </a:cxn>
              <a:cxn ang="0">
                <a:pos x="T4" y="T5"/>
              </a:cxn>
              <a:cxn ang="0">
                <a:pos x="T6" y="T7"/>
              </a:cxn>
            </a:cxnLst>
            <a:rect l="0" t="0" r="r" b="b"/>
            <a:pathLst>
              <a:path w="406" h="454">
                <a:moveTo>
                  <a:pt x="406" y="0"/>
                </a:moveTo>
                <a:lnTo>
                  <a:pt x="406" y="454"/>
                </a:lnTo>
                <a:lnTo>
                  <a:pt x="0" y="145"/>
                </a:lnTo>
                <a:lnTo>
                  <a:pt x="406"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8">
            <a:extLst>
              <a:ext uri="{FF2B5EF4-FFF2-40B4-BE49-F238E27FC236}">
                <a16:creationId xmlns:a16="http://schemas.microsoft.com/office/drawing/2014/main" id="{2CF4A1A9-CFF1-491B-B03E-C606B282F43C}"/>
              </a:ext>
            </a:extLst>
          </p:cNvPr>
          <p:cNvSpPr>
            <a:spLocks/>
          </p:cNvSpPr>
          <p:nvPr/>
        </p:nvSpPr>
        <p:spPr bwMode="auto">
          <a:xfrm>
            <a:off x="7028087" y="4525055"/>
            <a:ext cx="2076450" cy="836612"/>
          </a:xfrm>
          <a:custGeom>
            <a:avLst/>
            <a:gdLst>
              <a:gd name="T0" fmla="*/ 690 w 1308"/>
              <a:gd name="T1" fmla="*/ 0 h 527"/>
              <a:gd name="T2" fmla="*/ 1156 w 1308"/>
              <a:gd name="T3" fmla="*/ 0 h 527"/>
              <a:gd name="T4" fmla="*/ 1308 w 1308"/>
              <a:gd name="T5" fmla="*/ 260 h 527"/>
              <a:gd name="T6" fmla="*/ 1156 w 1308"/>
              <a:gd name="T7" fmla="*/ 527 h 527"/>
              <a:gd name="T8" fmla="*/ 0 w 1308"/>
              <a:gd name="T9" fmla="*/ 527 h 527"/>
              <a:gd name="T10" fmla="*/ 690 w 1308"/>
              <a:gd name="T11" fmla="*/ 0 h 527"/>
            </a:gdLst>
            <a:ahLst/>
            <a:cxnLst>
              <a:cxn ang="0">
                <a:pos x="T0" y="T1"/>
              </a:cxn>
              <a:cxn ang="0">
                <a:pos x="T2" y="T3"/>
              </a:cxn>
              <a:cxn ang="0">
                <a:pos x="T4" y="T5"/>
              </a:cxn>
              <a:cxn ang="0">
                <a:pos x="T6" y="T7"/>
              </a:cxn>
              <a:cxn ang="0">
                <a:pos x="T8" y="T9"/>
              </a:cxn>
              <a:cxn ang="0">
                <a:pos x="T10" y="T11"/>
              </a:cxn>
            </a:cxnLst>
            <a:rect l="0" t="0" r="r" b="b"/>
            <a:pathLst>
              <a:path w="1308" h="527">
                <a:moveTo>
                  <a:pt x="690" y="0"/>
                </a:moveTo>
                <a:lnTo>
                  <a:pt x="1156" y="0"/>
                </a:lnTo>
                <a:lnTo>
                  <a:pt x="1308" y="260"/>
                </a:lnTo>
                <a:lnTo>
                  <a:pt x="1156" y="527"/>
                </a:lnTo>
                <a:lnTo>
                  <a:pt x="0" y="527"/>
                </a:lnTo>
                <a:lnTo>
                  <a:pt x="690" y="0"/>
                </a:lnTo>
                <a:close/>
              </a:path>
            </a:pathLst>
          </a:custGeom>
          <a:solidFill>
            <a:srgbClr val="62D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0">
            <a:extLst>
              <a:ext uri="{FF2B5EF4-FFF2-40B4-BE49-F238E27FC236}">
                <a16:creationId xmlns:a16="http://schemas.microsoft.com/office/drawing/2014/main" id="{01C5492D-8DFE-44DA-B5FA-D56FA3093DB2}"/>
              </a:ext>
            </a:extLst>
          </p:cNvPr>
          <p:cNvSpPr>
            <a:spLocks/>
          </p:cNvSpPr>
          <p:nvPr/>
        </p:nvSpPr>
        <p:spPr bwMode="auto">
          <a:xfrm>
            <a:off x="7969475" y="4525055"/>
            <a:ext cx="1135063" cy="836612"/>
          </a:xfrm>
          <a:custGeom>
            <a:avLst/>
            <a:gdLst>
              <a:gd name="T0" fmla="*/ 563 w 715"/>
              <a:gd name="T1" fmla="*/ 0 h 527"/>
              <a:gd name="T2" fmla="*/ 563 w 715"/>
              <a:gd name="T3" fmla="*/ 0 h 527"/>
              <a:gd name="T4" fmla="*/ 0 w 715"/>
              <a:gd name="T5" fmla="*/ 527 h 527"/>
              <a:gd name="T6" fmla="*/ 61 w 715"/>
              <a:gd name="T7" fmla="*/ 527 h 527"/>
              <a:gd name="T8" fmla="*/ 563 w 715"/>
              <a:gd name="T9" fmla="*/ 527 h 527"/>
              <a:gd name="T10" fmla="*/ 672 w 715"/>
              <a:gd name="T11" fmla="*/ 345 h 527"/>
              <a:gd name="T12" fmla="*/ 715 w 715"/>
              <a:gd name="T13" fmla="*/ 260 h 527"/>
              <a:gd name="T14" fmla="*/ 563 w 715"/>
              <a:gd name="T15" fmla="*/ 0 h 5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5" h="527">
                <a:moveTo>
                  <a:pt x="563" y="0"/>
                </a:moveTo>
                <a:lnTo>
                  <a:pt x="563" y="0"/>
                </a:lnTo>
                <a:lnTo>
                  <a:pt x="0" y="527"/>
                </a:lnTo>
                <a:lnTo>
                  <a:pt x="61" y="527"/>
                </a:lnTo>
                <a:lnTo>
                  <a:pt x="563" y="527"/>
                </a:lnTo>
                <a:lnTo>
                  <a:pt x="672" y="345"/>
                </a:lnTo>
                <a:lnTo>
                  <a:pt x="715" y="260"/>
                </a:lnTo>
                <a:lnTo>
                  <a:pt x="563" y="0"/>
                </a:ln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4">
            <a:extLst>
              <a:ext uri="{FF2B5EF4-FFF2-40B4-BE49-F238E27FC236}">
                <a16:creationId xmlns:a16="http://schemas.microsoft.com/office/drawing/2014/main" id="{ADFDB992-0654-49CA-B806-A7FF3779AA98}"/>
              </a:ext>
            </a:extLst>
          </p:cNvPr>
          <p:cNvSpPr>
            <a:spLocks/>
          </p:cNvSpPr>
          <p:nvPr/>
        </p:nvSpPr>
        <p:spPr bwMode="auto">
          <a:xfrm>
            <a:off x="7415439" y="4109926"/>
            <a:ext cx="644525" cy="722313"/>
          </a:xfrm>
          <a:custGeom>
            <a:avLst/>
            <a:gdLst>
              <a:gd name="T0" fmla="*/ 0 w 406"/>
              <a:gd name="T1" fmla="*/ 0 h 455"/>
              <a:gd name="T2" fmla="*/ 0 w 406"/>
              <a:gd name="T3" fmla="*/ 455 h 455"/>
              <a:gd name="T4" fmla="*/ 406 w 406"/>
              <a:gd name="T5" fmla="*/ 140 h 455"/>
              <a:gd name="T6" fmla="*/ 0 w 406"/>
              <a:gd name="T7" fmla="*/ 0 h 455"/>
            </a:gdLst>
            <a:ahLst/>
            <a:cxnLst>
              <a:cxn ang="0">
                <a:pos x="T0" y="T1"/>
              </a:cxn>
              <a:cxn ang="0">
                <a:pos x="T2" y="T3"/>
              </a:cxn>
              <a:cxn ang="0">
                <a:pos x="T4" y="T5"/>
              </a:cxn>
              <a:cxn ang="0">
                <a:pos x="T6" y="T7"/>
              </a:cxn>
            </a:cxnLst>
            <a:rect l="0" t="0" r="r" b="b"/>
            <a:pathLst>
              <a:path w="406" h="455">
                <a:moveTo>
                  <a:pt x="0" y="0"/>
                </a:moveTo>
                <a:lnTo>
                  <a:pt x="0" y="455"/>
                </a:lnTo>
                <a:lnTo>
                  <a:pt x="406" y="140"/>
                </a:lnTo>
                <a:lnTo>
                  <a:pt x="0"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5">
            <a:extLst>
              <a:ext uri="{FF2B5EF4-FFF2-40B4-BE49-F238E27FC236}">
                <a16:creationId xmlns:a16="http://schemas.microsoft.com/office/drawing/2014/main" id="{F7911609-E85A-411B-9668-FF9698D0EFDE}"/>
              </a:ext>
            </a:extLst>
          </p:cNvPr>
          <p:cNvSpPr>
            <a:spLocks/>
          </p:cNvSpPr>
          <p:nvPr/>
        </p:nvSpPr>
        <p:spPr bwMode="auto">
          <a:xfrm>
            <a:off x="5983514" y="3493976"/>
            <a:ext cx="2076450" cy="838200"/>
          </a:xfrm>
          <a:custGeom>
            <a:avLst/>
            <a:gdLst>
              <a:gd name="T0" fmla="*/ 618 w 1308"/>
              <a:gd name="T1" fmla="*/ 0 h 528"/>
              <a:gd name="T2" fmla="*/ 151 w 1308"/>
              <a:gd name="T3" fmla="*/ 0 h 528"/>
              <a:gd name="T4" fmla="*/ 0 w 1308"/>
              <a:gd name="T5" fmla="*/ 267 h 528"/>
              <a:gd name="T6" fmla="*/ 151 w 1308"/>
              <a:gd name="T7" fmla="*/ 528 h 528"/>
              <a:gd name="T8" fmla="*/ 1308 w 1308"/>
              <a:gd name="T9" fmla="*/ 528 h 528"/>
              <a:gd name="T10" fmla="*/ 618 w 1308"/>
              <a:gd name="T11" fmla="*/ 0 h 528"/>
            </a:gdLst>
            <a:ahLst/>
            <a:cxnLst>
              <a:cxn ang="0">
                <a:pos x="T0" y="T1"/>
              </a:cxn>
              <a:cxn ang="0">
                <a:pos x="T2" y="T3"/>
              </a:cxn>
              <a:cxn ang="0">
                <a:pos x="T4" y="T5"/>
              </a:cxn>
              <a:cxn ang="0">
                <a:pos x="T6" y="T7"/>
              </a:cxn>
              <a:cxn ang="0">
                <a:pos x="T8" y="T9"/>
              </a:cxn>
              <a:cxn ang="0">
                <a:pos x="T10" y="T11"/>
              </a:cxn>
            </a:cxnLst>
            <a:rect l="0" t="0" r="r" b="b"/>
            <a:pathLst>
              <a:path w="1308" h="528">
                <a:moveTo>
                  <a:pt x="618" y="0"/>
                </a:moveTo>
                <a:lnTo>
                  <a:pt x="151" y="0"/>
                </a:lnTo>
                <a:lnTo>
                  <a:pt x="0" y="267"/>
                </a:lnTo>
                <a:lnTo>
                  <a:pt x="151" y="528"/>
                </a:lnTo>
                <a:lnTo>
                  <a:pt x="1308" y="528"/>
                </a:lnTo>
                <a:lnTo>
                  <a:pt x="618" y="0"/>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7">
            <a:extLst>
              <a:ext uri="{FF2B5EF4-FFF2-40B4-BE49-F238E27FC236}">
                <a16:creationId xmlns:a16="http://schemas.microsoft.com/office/drawing/2014/main" id="{9E00DCDA-18E5-49A5-AB29-E0AB6A442B46}"/>
              </a:ext>
            </a:extLst>
          </p:cNvPr>
          <p:cNvSpPr>
            <a:spLocks/>
          </p:cNvSpPr>
          <p:nvPr/>
        </p:nvSpPr>
        <p:spPr bwMode="auto">
          <a:xfrm>
            <a:off x="5983514" y="3493976"/>
            <a:ext cx="1143000" cy="838200"/>
          </a:xfrm>
          <a:custGeom>
            <a:avLst/>
            <a:gdLst>
              <a:gd name="T0" fmla="*/ 151 w 720"/>
              <a:gd name="T1" fmla="*/ 0 h 528"/>
              <a:gd name="T2" fmla="*/ 151 w 720"/>
              <a:gd name="T3" fmla="*/ 0 h 528"/>
              <a:gd name="T4" fmla="*/ 0 w 720"/>
              <a:gd name="T5" fmla="*/ 267 h 528"/>
              <a:gd name="T6" fmla="*/ 151 w 720"/>
              <a:gd name="T7" fmla="*/ 528 h 528"/>
              <a:gd name="T8" fmla="*/ 720 w 720"/>
              <a:gd name="T9" fmla="*/ 528 h 528"/>
              <a:gd name="T10" fmla="*/ 151 w 720"/>
              <a:gd name="T11" fmla="*/ 0 h 528"/>
            </a:gdLst>
            <a:ahLst/>
            <a:cxnLst>
              <a:cxn ang="0">
                <a:pos x="T0" y="T1"/>
              </a:cxn>
              <a:cxn ang="0">
                <a:pos x="T2" y="T3"/>
              </a:cxn>
              <a:cxn ang="0">
                <a:pos x="T4" y="T5"/>
              </a:cxn>
              <a:cxn ang="0">
                <a:pos x="T6" y="T7"/>
              </a:cxn>
              <a:cxn ang="0">
                <a:pos x="T8" y="T9"/>
              </a:cxn>
              <a:cxn ang="0">
                <a:pos x="T10" y="T11"/>
              </a:cxn>
            </a:cxnLst>
            <a:rect l="0" t="0" r="r" b="b"/>
            <a:pathLst>
              <a:path w="720" h="528">
                <a:moveTo>
                  <a:pt x="151" y="0"/>
                </a:moveTo>
                <a:lnTo>
                  <a:pt x="151" y="0"/>
                </a:lnTo>
                <a:lnTo>
                  <a:pt x="0" y="267"/>
                </a:lnTo>
                <a:lnTo>
                  <a:pt x="151" y="528"/>
                </a:lnTo>
                <a:lnTo>
                  <a:pt x="720" y="528"/>
                </a:lnTo>
                <a:lnTo>
                  <a:pt x="151"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CuadroTexto 89">
            <a:extLst>
              <a:ext uri="{FF2B5EF4-FFF2-40B4-BE49-F238E27FC236}">
                <a16:creationId xmlns:a16="http://schemas.microsoft.com/office/drawing/2014/main" id="{48FE17D7-74E2-4568-9F76-B20A35F8ED1A}"/>
              </a:ext>
            </a:extLst>
          </p:cNvPr>
          <p:cNvSpPr txBox="1"/>
          <p:nvPr/>
        </p:nvSpPr>
        <p:spPr>
          <a:xfrm>
            <a:off x="4094820" y="1970953"/>
            <a:ext cx="732893" cy="461665"/>
          </a:xfrm>
          <a:prstGeom prst="rect">
            <a:avLst/>
          </a:prstGeom>
          <a:noFill/>
        </p:spPr>
        <p:txBody>
          <a:bodyPr wrap="none" rtlCol="0">
            <a:spAutoFit/>
          </a:bodyPr>
          <a:lstStyle/>
          <a:p>
            <a:pPr algn="ctr"/>
            <a:r>
              <a:rPr lang="en-US" sz="2400" dirty="0">
                <a:solidFill>
                  <a:srgbClr val="27314A"/>
                </a:solidFill>
              </a:rPr>
              <a:t>Title</a:t>
            </a:r>
          </a:p>
        </p:txBody>
      </p:sp>
      <p:sp>
        <p:nvSpPr>
          <p:cNvPr id="92" name="CuadroTexto 91">
            <a:extLst>
              <a:ext uri="{FF2B5EF4-FFF2-40B4-BE49-F238E27FC236}">
                <a16:creationId xmlns:a16="http://schemas.microsoft.com/office/drawing/2014/main" id="{BC27E757-E24F-47C5-BF66-450C73EC696B}"/>
              </a:ext>
            </a:extLst>
          </p:cNvPr>
          <p:cNvSpPr txBox="1"/>
          <p:nvPr/>
        </p:nvSpPr>
        <p:spPr>
          <a:xfrm>
            <a:off x="4094820" y="4097864"/>
            <a:ext cx="732893" cy="461665"/>
          </a:xfrm>
          <a:prstGeom prst="rect">
            <a:avLst/>
          </a:prstGeom>
          <a:noFill/>
        </p:spPr>
        <p:txBody>
          <a:bodyPr wrap="none" rtlCol="0">
            <a:spAutoFit/>
          </a:bodyPr>
          <a:lstStyle/>
          <a:p>
            <a:pPr algn="ctr"/>
            <a:r>
              <a:rPr lang="en-US" sz="2400" dirty="0">
                <a:solidFill>
                  <a:srgbClr val="27314A"/>
                </a:solidFill>
              </a:rPr>
              <a:t>Title</a:t>
            </a:r>
          </a:p>
        </p:txBody>
      </p:sp>
      <p:sp>
        <p:nvSpPr>
          <p:cNvPr id="94" name="CuadroTexto 93">
            <a:extLst>
              <a:ext uri="{FF2B5EF4-FFF2-40B4-BE49-F238E27FC236}">
                <a16:creationId xmlns:a16="http://schemas.microsoft.com/office/drawing/2014/main" id="{F373673A-124E-44FB-AC30-35B79136805B}"/>
              </a:ext>
            </a:extLst>
          </p:cNvPr>
          <p:cNvSpPr txBox="1"/>
          <p:nvPr/>
        </p:nvSpPr>
        <p:spPr>
          <a:xfrm>
            <a:off x="9227042" y="5097649"/>
            <a:ext cx="732893" cy="461665"/>
          </a:xfrm>
          <a:prstGeom prst="rect">
            <a:avLst/>
          </a:prstGeom>
          <a:noFill/>
        </p:spPr>
        <p:txBody>
          <a:bodyPr wrap="none" rtlCol="0">
            <a:spAutoFit/>
          </a:bodyPr>
          <a:lstStyle/>
          <a:p>
            <a:pPr algn="ctr"/>
            <a:r>
              <a:rPr lang="en-US" sz="2400" dirty="0">
                <a:solidFill>
                  <a:srgbClr val="27314A"/>
                </a:solidFill>
              </a:rPr>
              <a:t>Title</a:t>
            </a:r>
          </a:p>
        </p:txBody>
      </p:sp>
      <p:sp>
        <p:nvSpPr>
          <p:cNvPr id="96" name="CuadroTexto 95">
            <a:extLst>
              <a:ext uri="{FF2B5EF4-FFF2-40B4-BE49-F238E27FC236}">
                <a16:creationId xmlns:a16="http://schemas.microsoft.com/office/drawing/2014/main" id="{E7BC18E0-5C3F-4A27-8561-5D49044C815E}"/>
              </a:ext>
            </a:extLst>
          </p:cNvPr>
          <p:cNvSpPr txBox="1"/>
          <p:nvPr/>
        </p:nvSpPr>
        <p:spPr>
          <a:xfrm>
            <a:off x="9232464" y="3072642"/>
            <a:ext cx="732893" cy="461665"/>
          </a:xfrm>
          <a:prstGeom prst="rect">
            <a:avLst/>
          </a:prstGeom>
          <a:noFill/>
        </p:spPr>
        <p:txBody>
          <a:bodyPr wrap="none" rtlCol="0">
            <a:spAutoFit/>
          </a:bodyPr>
          <a:lstStyle/>
          <a:p>
            <a:pPr algn="ctr"/>
            <a:r>
              <a:rPr lang="en-US" sz="2400" dirty="0">
                <a:solidFill>
                  <a:srgbClr val="27314A"/>
                </a:solidFill>
              </a:rPr>
              <a:t>Title</a:t>
            </a:r>
          </a:p>
        </p:txBody>
      </p:sp>
      <p:sp>
        <p:nvSpPr>
          <p:cNvPr id="98" name="CuadroTexto 97">
            <a:extLst>
              <a:ext uri="{FF2B5EF4-FFF2-40B4-BE49-F238E27FC236}">
                <a16:creationId xmlns:a16="http://schemas.microsoft.com/office/drawing/2014/main" id="{0A1F3F2B-588B-4D3D-8B23-C697526D693C}"/>
              </a:ext>
            </a:extLst>
          </p:cNvPr>
          <p:cNvSpPr txBox="1"/>
          <p:nvPr/>
        </p:nvSpPr>
        <p:spPr>
          <a:xfrm>
            <a:off x="9126662" y="954769"/>
            <a:ext cx="732893" cy="461665"/>
          </a:xfrm>
          <a:prstGeom prst="rect">
            <a:avLst/>
          </a:prstGeom>
          <a:noFill/>
        </p:spPr>
        <p:txBody>
          <a:bodyPr wrap="none" rtlCol="0">
            <a:spAutoFit/>
          </a:bodyPr>
          <a:lstStyle/>
          <a:p>
            <a:pPr algn="ctr"/>
            <a:r>
              <a:rPr lang="en-US" sz="2400" dirty="0">
                <a:solidFill>
                  <a:srgbClr val="27314A"/>
                </a:solidFill>
              </a:rPr>
              <a:t>Title</a:t>
            </a:r>
          </a:p>
        </p:txBody>
      </p:sp>
      <p:sp>
        <p:nvSpPr>
          <p:cNvPr id="100" name="TextBox 96">
            <a:extLst>
              <a:ext uri="{FF2B5EF4-FFF2-40B4-BE49-F238E27FC236}">
                <a16:creationId xmlns:a16="http://schemas.microsoft.com/office/drawing/2014/main" id="{816F4C5A-43E0-4A43-8A93-A5AC19F54CE2}"/>
              </a:ext>
            </a:extLst>
          </p:cNvPr>
          <p:cNvSpPr txBox="1">
            <a:spLocks noChangeArrowheads="1"/>
          </p:cNvSpPr>
          <p:nvPr/>
        </p:nvSpPr>
        <p:spPr bwMode="auto">
          <a:xfrm>
            <a:off x="8326032" y="1557145"/>
            <a:ext cx="281608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t>
            </a:r>
          </a:p>
          <a:p>
            <a:pPr algn="just">
              <a:lnSpc>
                <a:spcPct val="110000"/>
              </a:lnSpc>
            </a:pPr>
            <a:endParaRPr lang="en-US" altLang="es-MX" sz="1600" dirty="0">
              <a:latin typeface="+mn-lt"/>
              <a:cs typeface="Calibri Light" panose="020F0302020204030204" pitchFamily="34" charset="0"/>
            </a:endParaRPr>
          </a:p>
        </p:txBody>
      </p:sp>
      <p:sp>
        <p:nvSpPr>
          <p:cNvPr id="102" name="TextBox 96">
            <a:extLst>
              <a:ext uri="{FF2B5EF4-FFF2-40B4-BE49-F238E27FC236}">
                <a16:creationId xmlns:a16="http://schemas.microsoft.com/office/drawing/2014/main" id="{3BB2221E-E498-470A-BF5C-83A353B8D935}"/>
              </a:ext>
            </a:extLst>
          </p:cNvPr>
          <p:cNvSpPr txBox="1">
            <a:spLocks noChangeArrowheads="1"/>
          </p:cNvSpPr>
          <p:nvPr/>
        </p:nvSpPr>
        <p:spPr bwMode="auto">
          <a:xfrm>
            <a:off x="8320452" y="3624453"/>
            <a:ext cx="281608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t>
            </a:r>
          </a:p>
          <a:p>
            <a:pPr algn="just">
              <a:lnSpc>
                <a:spcPct val="110000"/>
              </a:lnSpc>
            </a:pPr>
            <a:endParaRPr lang="en-US" altLang="es-MX" sz="1600" dirty="0">
              <a:latin typeface="+mn-lt"/>
              <a:cs typeface="Calibri Light" panose="020F0302020204030204" pitchFamily="34" charset="0"/>
            </a:endParaRPr>
          </a:p>
        </p:txBody>
      </p:sp>
      <p:sp>
        <p:nvSpPr>
          <p:cNvPr id="104" name="TextBox 96">
            <a:extLst>
              <a:ext uri="{FF2B5EF4-FFF2-40B4-BE49-F238E27FC236}">
                <a16:creationId xmlns:a16="http://schemas.microsoft.com/office/drawing/2014/main" id="{EB5DF191-72DD-47F7-89B5-401083EAB3F5}"/>
              </a:ext>
            </a:extLst>
          </p:cNvPr>
          <p:cNvSpPr txBox="1">
            <a:spLocks noChangeArrowheads="1"/>
          </p:cNvSpPr>
          <p:nvPr/>
        </p:nvSpPr>
        <p:spPr bwMode="auto">
          <a:xfrm>
            <a:off x="8320451" y="5559314"/>
            <a:ext cx="281608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t>
            </a:r>
          </a:p>
          <a:p>
            <a:pPr algn="just">
              <a:lnSpc>
                <a:spcPct val="110000"/>
              </a:lnSpc>
            </a:pPr>
            <a:endParaRPr lang="en-US" altLang="es-MX" sz="1600" dirty="0">
              <a:latin typeface="+mn-lt"/>
              <a:cs typeface="Calibri Light" panose="020F0302020204030204" pitchFamily="34" charset="0"/>
            </a:endParaRPr>
          </a:p>
        </p:txBody>
      </p:sp>
      <p:sp>
        <p:nvSpPr>
          <p:cNvPr id="106" name="TextBox 96">
            <a:extLst>
              <a:ext uri="{FF2B5EF4-FFF2-40B4-BE49-F238E27FC236}">
                <a16:creationId xmlns:a16="http://schemas.microsoft.com/office/drawing/2014/main" id="{969985FF-9630-4F6B-95DD-8BA40C8264D7}"/>
              </a:ext>
            </a:extLst>
          </p:cNvPr>
          <p:cNvSpPr txBox="1">
            <a:spLocks noChangeArrowheads="1"/>
          </p:cNvSpPr>
          <p:nvPr/>
        </p:nvSpPr>
        <p:spPr bwMode="auto">
          <a:xfrm>
            <a:off x="3997570" y="2636685"/>
            <a:ext cx="281608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t>
            </a:r>
          </a:p>
          <a:p>
            <a:pPr algn="just">
              <a:lnSpc>
                <a:spcPct val="110000"/>
              </a:lnSpc>
            </a:pPr>
            <a:endParaRPr lang="en-US" altLang="es-MX" sz="1600" dirty="0">
              <a:latin typeface="+mn-lt"/>
              <a:cs typeface="Calibri Light" panose="020F0302020204030204" pitchFamily="34" charset="0"/>
            </a:endParaRPr>
          </a:p>
        </p:txBody>
      </p:sp>
      <p:sp>
        <p:nvSpPr>
          <p:cNvPr id="108" name="TextBox 96">
            <a:extLst>
              <a:ext uri="{FF2B5EF4-FFF2-40B4-BE49-F238E27FC236}">
                <a16:creationId xmlns:a16="http://schemas.microsoft.com/office/drawing/2014/main" id="{CE876D32-C1FF-4825-94CB-8645AE063C78}"/>
              </a:ext>
            </a:extLst>
          </p:cNvPr>
          <p:cNvSpPr txBox="1">
            <a:spLocks noChangeArrowheads="1"/>
          </p:cNvSpPr>
          <p:nvPr/>
        </p:nvSpPr>
        <p:spPr bwMode="auto">
          <a:xfrm>
            <a:off x="3997569" y="4747761"/>
            <a:ext cx="281608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t>
            </a:r>
          </a:p>
          <a:p>
            <a:pPr algn="just">
              <a:lnSpc>
                <a:spcPct val="110000"/>
              </a:lnSpc>
            </a:pPr>
            <a:endParaRPr lang="en-US" altLang="es-MX" sz="1600" dirty="0">
              <a:latin typeface="+mn-lt"/>
              <a:cs typeface="Calibri Light" panose="020F0302020204030204" pitchFamily="34" charset="0"/>
            </a:endParaRPr>
          </a:p>
        </p:txBody>
      </p:sp>
      <p:sp>
        <p:nvSpPr>
          <p:cNvPr id="110" name="CuadroTexto 109">
            <a:extLst>
              <a:ext uri="{FF2B5EF4-FFF2-40B4-BE49-F238E27FC236}">
                <a16:creationId xmlns:a16="http://schemas.microsoft.com/office/drawing/2014/main" id="{2740B802-5881-4477-AD3D-146C0A2274CC}"/>
              </a:ext>
            </a:extLst>
          </p:cNvPr>
          <p:cNvSpPr txBox="1"/>
          <p:nvPr/>
        </p:nvSpPr>
        <p:spPr>
          <a:xfrm>
            <a:off x="7542439" y="413858"/>
            <a:ext cx="1143000" cy="830997"/>
          </a:xfrm>
          <a:prstGeom prst="rect">
            <a:avLst/>
          </a:prstGeom>
          <a:noFill/>
        </p:spPr>
        <p:txBody>
          <a:bodyPr wrap="square" rtlCol="0">
            <a:spAutoFit/>
          </a:bodyPr>
          <a:lstStyle/>
          <a:p>
            <a:pPr algn="ctr"/>
            <a:r>
              <a:rPr lang="en-US" sz="4800" b="1" dirty="0">
                <a:solidFill>
                  <a:schemeClr val="bg1"/>
                </a:solidFill>
                <a:latin typeface="Oswald Regular" panose="02000503000000000000" pitchFamily="2" charset="0"/>
              </a:rPr>
              <a:t>01</a:t>
            </a:r>
            <a:endParaRPr lang="en-US" sz="2800" b="1" dirty="0">
              <a:solidFill>
                <a:schemeClr val="bg1"/>
              </a:solidFill>
              <a:latin typeface="Oswald Regular" panose="02000503000000000000" pitchFamily="2" charset="0"/>
            </a:endParaRPr>
          </a:p>
        </p:txBody>
      </p:sp>
      <p:sp>
        <p:nvSpPr>
          <p:cNvPr id="112" name="CuadroTexto 111">
            <a:extLst>
              <a:ext uri="{FF2B5EF4-FFF2-40B4-BE49-F238E27FC236}">
                <a16:creationId xmlns:a16="http://schemas.microsoft.com/office/drawing/2014/main" id="{15E7A05E-E8C4-48B8-99A1-AC5246897D09}"/>
              </a:ext>
            </a:extLst>
          </p:cNvPr>
          <p:cNvSpPr txBox="1"/>
          <p:nvPr/>
        </p:nvSpPr>
        <p:spPr>
          <a:xfrm>
            <a:off x="6234906" y="1509009"/>
            <a:ext cx="1143000" cy="830997"/>
          </a:xfrm>
          <a:prstGeom prst="rect">
            <a:avLst/>
          </a:prstGeom>
          <a:noFill/>
        </p:spPr>
        <p:txBody>
          <a:bodyPr wrap="square" rtlCol="0">
            <a:spAutoFit/>
          </a:bodyPr>
          <a:lstStyle/>
          <a:p>
            <a:pPr algn="ctr"/>
            <a:r>
              <a:rPr lang="en-US" sz="4800" b="1" dirty="0">
                <a:solidFill>
                  <a:schemeClr val="bg1"/>
                </a:solidFill>
                <a:latin typeface="Oswald Regular" panose="02000503000000000000" pitchFamily="2" charset="0"/>
              </a:rPr>
              <a:t>02</a:t>
            </a:r>
            <a:endParaRPr lang="en-US" sz="2800" b="1" dirty="0">
              <a:solidFill>
                <a:schemeClr val="bg1"/>
              </a:solidFill>
              <a:latin typeface="Oswald Regular" panose="02000503000000000000" pitchFamily="2" charset="0"/>
            </a:endParaRPr>
          </a:p>
        </p:txBody>
      </p:sp>
      <p:sp>
        <p:nvSpPr>
          <p:cNvPr id="114" name="CuadroTexto 113">
            <a:extLst>
              <a:ext uri="{FF2B5EF4-FFF2-40B4-BE49-F238E27FC236}">
                <a16:creationId xmlns:a16="http://schemas.microsoft.com/office/drawing/2014/main" id="{4B32DA14-2640-4F38-9DF5-02A2B3F3EC3A}"/>
              </a:ext>
            </a:extLst>
          </p:cNvPr>
          <p:cNvSpPr txBox="1"/>
          <p:nvPr/>
        </p:nvSpPr>
        <p:spPr>
          <a:xfrm>
            <a:off x="7656739" y="2524806"/>
            <a:ext cx="1143000" cy="830997"/>
          </a:xfrm>
          <a:prstGeom prst="rect">
            <a:avLst/>
          </a:prstGeom>
          <a:noFill/>
        </p:spPr>
        <p:txBody>
          <a:bodyPr wrap="square" rtlCol="0">
            <a:spAutoFit/>
          </a:bodyPr>
          <a:lstStyle/>
          <a:p>
            <a:pPr algn="ctr"/>
            <a:r>
              <a:rPr lang="en-US" sz="4800" b="1" dirty="0">
                <a:solidFill>
                  <a:schemeClr val="bg1"/>
                </a:solidFill>
                <a:latin typeface="Oswald Regular" panose="02000503000000000000" pitchFamily="2" charset="0"/>
              </a:rPr>
              <a:t>03</a:t>
            </a:r>
            <a:endParaRPr lang="en-US" sz="2800" b="1" dirty="0">
              <a:solidFill>
                <a:schemeClr val="bg1"/>
              </a:solidFill>
              <a:latin typeface="Oswald Regular" panose="02000503000000000000" pitchFamily="2" charset="0"/>
            </a:endParaRPr>
          </a:p>
        </p:txBody>
      </p:sp>
      <p:sp>
        <p:nvSpPr>
          <p:cNvPr id="116" name="CuadroTexto 115">
            <a:extLst>
              <a:ext uri="{FF2B5EF4-FFF2-40B4-BE49-F238E27FC236}">
                <a16:creationId xmlns:a16="http://schemas.microsoft.com/office/drawing/2014/main" id="{CA9ED369-0DEF-4C14-8D2B-8AF042131018}"/>
              </a:ext>
            </a:extLst>
          </p:cNvPr>
          <p:cNvSpPr txBox="1"/>
          <p:nvPr/>
        </p:nvSpPr>
        <p:spPr>
          <a:xfrm>
            <a:off x="6112214" y="3540837"/>
            <a:ext cx="1143000" cy="830997"/>
          </a:xfrm>
          <a:prstGeom prst="rect">
            <a:avLst/>
          </a:prstGeom>
          <a:noFill/>
        </p:spPr>
        <p:txBody>
          <a:bodyPr wrap="square" rtlCol="0">
            <a:spAutoFit/>
          </a:bodyPr>
          <a:lstStyle/>
          <a:p>
            <a:pPr algn="ctr"/>
            <a:r>
              <a:rPr lang="en-US" sz="4800" b="1" dirty="0">
                <a:solidFill>
                  <a:schemeClr val="bg1"/>
                </a:solidFill>
                <a:latin typeface="Oswald Regular" panose="02000503000000000000" pitchFamily="2" charset="0"/>
              </a:rPr>
              <a:t>04</a:t>
            </a:r>
            <a:endParaRPr lang="en-US" sz="2800" b="1" dirty="0">
              <a:solidFill>
                <a:schemeClr val="bg1"/>
              </a:solidFill>
              <a:latin typeface="Oswald Regular" panose="02000503000000000000" pitchFamily="2" charset="0"/>
            </a:endParaRPr>
          </a:p>
        </p:txBody>
      </p:sp>
      <p:sp>
        <p:nvSpPr>
          <p:cNvPr id="118" name="CuadroTexto 117">
            <a:extLst>
              <a:ext uri="{FF2B5EF4-FFF2-40B4-BE49-F238E27FC236}">
                <a16:creationId xmlns:a16="http://schemas.microsoft.com/office/drawing/2014/main" id="{25329355-EFFA-41FA-8482-48748686620C}"/>
              </a:ext>
            </a:extLst>
          </p:cNvPr>
          <p:cNvSpPr txBox="1"/>
          <p:nvPr/>
        </p:nvSpPr>
        <p:spPr>
          <a:xfrm>
            <a:off x="7687022" y="4603776"/>
            <a:ext cx="1143000" cy="830997"/>
          </a:xfrm>
          <a:prstGeom prst="rect">
            <a:avLst/>
          </a:prstGeom>
          <a:noFill/>
        </p:spPr>
        <p:txBody>
          <a:bodyPr wrap="square" rtlCol="0">
            <a:spAutoFit/>
          </a:bodyPr>
          <a:lstStyle/>
          <a:p>
            <a:pPr algn="ctr"/>
            <a:r>
              <a:rPr lang="en-US" sz="4800" b="1" dirty="0">
                <a:solidFill>
                  <a:schemeClr val="bg1"/>
                </a:solidFill>
                <a:latin typeface="Oswald Regular" panose="02000503000000000000" pitchFamily="2" charset="0"/>
              </a:rPr>
              <a:t>05</a:t>
            </a:r>
            <a:endParaRPr lang="en-US" sz="2800" b="1" dirty="0">
              <a:solidFill>
                <a:schemeClr val="bg1"/>
              </a:solidFill>
              <a:latin typeface="Oswald Regular" panose="02000503000000000000" pitchFamily="2" charset="0"/>
            </a:endParaRPr>
          </a:p>
        </p:txBody>
      </p:sp>
      <p:sp>
        <p:nvSpPr>
          <p:cNvPr id="120" name="CuadroTexto 119">
            <a:extLst>
              <a:ext uri="{FF2B5EF4-FFF2-40B4-BE49-F238E27FC236}">
                <a16:creationId xmlns:a16="http://schemas.microsoft.com/office/drawing/2014/main" id="{1D1C3C01-24BF-4437-8D03-5BF3D028BCB0}"/>
              </a:ext>
            </a:extLst>
          </p:cNvPr>
          <p:cNvSpPr txBox="1"/>
          <p:nvPr/>
        </p:nvSpPr>
        <p:spPr>
          <a:xfrm>
            <a:off x="477451" y="2063141"/>
            <a:ext cx="2754592" cy="1754326"/>
          </a:xfrm>
          <a:prstGeom prst="rect">
            <a:avLst/>
          </a:prstGeom>
          <a:noFill/>
        </p:spPr>
        <p:txBody>
          <a:bodyPr wrap="square" rtlCol="0">
            <a:spAutoFit/>
          </a:bodyPr>
          <a:lstStyle/>
          <a:p>
            <a:r>
              <a:rPr lang="en-US" sz="5400" b="1" dirty="0">
                <a:solidFill>
                  <a:srgbClr val="93CB27"/>
                </a:solidFill>
                <a:effectLst/>
                <a:latin typeface="Oswald" panose="02000303000000000000" pitchFamily="2" charset="0"/>
              </a:rPr>
              <a:t>¿Who we </a:t>
            </a:r>
          </a:p>
          <a:p>
            <a:r>
              <a:rPr lang="en-US" sz="5400" dirty="0">
                <a:solidFill>
                  <a:srgbClr val="474747"/>
                </a:solidFill>
                <a:latin typeface="Oswald" panose="02000303000000000000" pitchFamily="2" charset="0"/>
              </a:rPr>
              <a:t>Are?</a:t>
            </a:r>
          </a:p>
        </p:txBody>
      </p:sp>
      <p:sp>
        <p:nvSpPr>
          <p:cNvPr id="121" name="Rectángulo 120">
            <a:extLst>
              <a:ext uri="{FF2B5EF4-FFF2-40B4-BE49-F238E27FC236}">
                <a16:creationId xmlns:a16="http://schemas.microsoft.com/office/drawing/2014/main" id="{ECBB8E41-68CB-40FD-9B50-3D6669823E6D}"/>
              </a:ext>
            </a:extLst>
          </p:cNvPr>
          <p:cNvSpPr/>
          <p:nvPr/>
        </p:nvSpPr>
        <p:spPr>
          <a:xfrm>
            <a:off x="556481" y="3802745"/>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BC26568D-A1AD-4553-8F28-3C45350BA600}"/>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grpSp>
        <p:nvGrpSpPr>
          <p:cNvPr id="9" name="Group 4">
            <a:extLst>
              <a:ext uri="{FF2B5EF4-FFF2-40B4-BE49-F238E27FC236}">
                <a16:creationId xmlns:a16="http://schemas.microsoft.com/office/drawing/2014/main" id="{39DD07B0-D7D4-4DC2-995E-C9A075156DCF}"/>
              </a:ext>
            </a:extLst>
          </p:cNvPr>
          <p:cNvGrpSpPr>
            <a:grpSpLocks noChangeAspect="1"/>
          </p:cNvGrpSpPr>
          <p:nvPr/>
        </p:nvGrpSpPr>
        <p:grpSpPr bwMode="auto">
          <a:xfrm>
            <a:off x="4763" y="1611087"/>
            <a:ext cx="12182475" cy="3889828"/>
            <a:chOff x="3" y="588"/>
            <a:chExt cx="7674" cy="3111"/>
          </a:xfrm>
        </p:grpSpPr>
        <p:sp>
          <p:nvSpPr>
            <p:cNvPr id="10" name="AutoShape 3">
              <a:extLst>
                <a:ext uri="{FF2B5EF4-FFF2-40B4-BE49-F238E27FC236}">
                  <a16:creationId xmlns:a16="http://schemas.microsoft.com/office/drawing/2014/main" id="{B54C63EC-D4BF-496E-8F59-5CCF55D59D19}"/>
                </a:ext>
              </a:extLst>
            </p:cNvPr>
            <p:cNvSpPr>
              <a:spLocks noChangeAspect="1" noChangeArrowheads="1" noTextEdit="1"/>
            </p:cNvSpPr>
            <p:nvPr/>
          </p:nvSpPr>
          <p:spPr bwMode="auto">
            <a:xfrm>
              <a:off x="3" y="588"/>
              <a:ext cx="7674" cy="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5">
              <a:extLst>
                <a:ext uri="{FF2B5EF4-FFF2-40B4-BE49-F238E27FC236}">
                  <a16:creationId xmlns:a16="http://schemas.microsoft.com/office/drawing/2014/main" id="{FCF809E0-BD39-411D-8D84-ADDB0E26DB52}"/>
                </a:ext>
              </a:extLst>
            </p:cNvPr>
            <p:cNvSpPr>
              <a:spLocks/>
            </p:cNvSpPr>
            <p:nvPr/>
          </p:nvSpPr>
          <p:spPr bwMode="auto">
            <a:xfrm>
              <a:off x="9" y="590"/>
              <a:ext cx="4454" cy="3105"/>
            </a:xfrm>
            <a:custGeom>
              <a:avLst/>
              <a:gdLst>
                <a:gd name="T0" fmla="*/ 4454 w 4454"/>
                <a:gd name="T1" fmla="*/ 0 h 3105"/>
                <a:gd name="T2" fmla="*/ 3639 w 4454"/>
                <a:gd name="T3" fmla="*/ 3105 h 3105"/>
                <a:gd name="T4" fmla="*/ 0 w 4454"/>
                <a:gd name="T5" fmla="*/ 3105 h 3105"/>
                <a:gd name="T6" fmla="*/ 0 w 4454"/>
                <a:gd name="T7" fmla="*/ 0 h 3105"/>
                <a:gd name="T8" fmla="*/ 4454 w 4454"/>
                <a:gd name="T9" fmla="*/ 0 h 3105"/>
              </a:gdLst>
              <a:ahLst/>
              <a:cxnLst>
                <a:cxn ang="0">
                  <a:pos x="T0" y="T1"/>
                </a:cxn>
                <a:cxn ang="0">
                  <a:pos x="T2" y="T3"/>
                </a:cxn>
                <a:cxn ang="0">
                  <a:pos x="T4" y="T5"/>
                </a:cxn>
                <a:cxn ang="0">
                  <a:pos x="T6" y="T7"/>
                </a:cxn>
                <a:cxn ang="0">
                  <a:pos x="T8" y="T9"/>
                </a:cxn>
              </a:cxnLst>
              <a:rect l="0" t="0" r="r" b="b"/>
              <a:pathLst>
                <a:path w="4454" h="3105">
                  <a:moveTo>
                    <a:pt x="4454" y="0"/>
                  </a:moveTo>
                  <a:lnTo>
                    <a:pt x="3639" y="3105"/>
                  </a:lnTo>
                  <a:lnTo>
                    <a:pt x="0" y="3105"/>
                  </a:lnTo>
                  <a:lnTo>
                    <a:pt x="0" y="0"/>
                  </a:lnTo>
                  <a:lnTo>
                    <a:pt x="4454" y="0"/>
                  </a:lnTo>
                  <a:close/>
                </a:path>
              </a:pathLst>
            </a:custGeom>
            <a:solidFill>
              <a:srgbClr val="27314A">
                <a:alpha val="69804"/>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13DA0208-7FE5-4FBA-B9E6-B817CF353632}"/>
                </a:ext>
              </a:extLst>
            </p:cNvPr>
            <p:cNvSpPr>
              <a:spLocks/>
            </p:cNvSpPr>
            <p:nvPr/>
          </p:nvSpPr>
          <p:spPr bwMode="auto">
            <a:xfrm>
              <a:off x="3648" y="590"/>
              <a:ext cx="4023" cy="3105"/>
            </a:xfrm>
            <a:custGeom>
              <a:avLst/>
              <a:gdLst>
                <a:gd name="T0" fmla="*/ 4023 w 4023"/>
                <a:gd name="T1" fmla="*/ 0 h 3105"/>
                <a:gd name="T2" fmla="*/ 4023 w 4023"/>
                <a:gd name="T3" fmla="*/ 3105 h 3105"/>
                <a:gd name="T4" fmla="*/ 0 w 4023"/>
                <a:gd name="T5" fmla="*/ 3105 h 3105"/>
                <a:gd name="T6" fmla="*/ 815 w 4023"/>
                <a:gd name="T7" fmla="*/ 0 h 3105"/>
                <a:gd name="T8" fmla="*/ 4023 w 4023"/>
                <a:gd name="T9" fmla="*/ 0 h 3105"/>
              </a:gdLst>
              <a:ahLst/>
              <a:cxnLst>
                <a:cxn ang="0">
                  <a:pos x="T0" y="T1"/>
                </a:cxn>
                <a:cxn ang="0">
                  <a:pos x="T2" y="T3"/>
                </a:cxn>
                <a:cxn ang="0">
                  <a:pos x="T4" y="T5"/>
                </a:cxn>
                <a:cxn ang="0">
                  <a:pos x="T6" y="T7"/>
                </a:cxn>
                <a:cxn ang="0">
                  <a:pos x="T8" y="T9"/>
                </a:cxn>
              </a:cxnLst>
              <a:rect l="0" t="0" r="r" b="b"/>
              <a:pathLst>
                <a:path w="4023" h="3105">
                  <a:moveTo>
                    <a:pt x="4023" y="0"/>
                  </a:moveTo>
                  <a:lnTo>
                    <a:pt x="4023" y="3105"/>
                  </a:lnTo>
                  <a:lnTo>
                    <a:pt x="0" y="3105"/>
                  </a:lnTo>
                  <a:lnTo>
                    <a:pt x="815" y="0"/>
                  </a:lnTo>
                  <a:lnTo>
                    <a:pt x="4023" y="0"/>
                  </a:lnTo>
                  <a:close/>
                </a:path>
              </a:pathLst>
            </a:custGeom>
            <a:solidFill>
              <a:srgbClr val="93CB27">
                <a:alpha val="83922"/>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Line 8">
              <a:extLst>
                <a:ext uri="{FF2B5EF4-FFF2-40B4-BE49-F238E27FC236}">
                  <a16:creationId xmlns:a16="http://schemas.microsoft.com/office/drawing/2014/main" id="{9B9D610D-8EEC-45C8-9E5F-3CE8C172AF80}"/>
                </a:ext>
              </a:extLst>
            </p:cNvPr>
            <p:cNvSpPr>
              <a:spLocks noChangeShapeType="1"/>
            </p:cNvSpPr>
            <p:nvPr/>
          </p:nvSpPr>
          <p:spPr bwMode="auto">
            <a:xfrm flipH="1">
              <a:off x="3648" y="590"/>
              <a:ext cx="815" cy="3105"/>
            </a:xfrm>
            <a:prstGeom prst="line">
              <a:avLst/>
            </a:prstGeom>
            <a:noFill/>
            <a:ln w="12700" cap="flat">
              <a:solidFill>
                <a:srgbClr val="27314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5" name="TextBox 30">
            <a:extLst>
              <a:ext uri="{FF2B5EF4-FFF2-40B4-BE49-F238E27FC236}">
                <a16:creationId xmlns:a16="http://schemas.microsoft.com/office/drawing/2014/main" id="{8F524CBE-ADB8-47B1-89A7-2D1C897723A6}"/>
              </a:ext>
            </a:extLst>
          </p:cNvPr>
          <p:cNvSpPr txBox="1">
            <a:spLocks noChangeArrowheads="1"/>
          </p:cNvSpPr>
          <p:nvPr/>
        </p:nvSpPr>
        <p:spPr bwMode="auto">
          <a:xfrm>
            <a:off x="387281" y="2769983"/>
            <a:ext cx="586958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2000" dirty="0">
              <a:solidFill>
                <a:schemeClr val="bg1"/>
              </a:solidFill>
              <a:latin typeface="+mn-lt"/>
              <a:cs typeface="Calibri Light" panose="020F0302020204030204" pitchFamily="34" charset="0"/>
            </a:endParaRPr>
          </a:p>
        </p:txBody>
      </p:sp>
      <p:sp>
        <p:nvSpPr>
          <p:cNvPr id="16" name="CuadroTexto 15">
            <a:extLst>
              <a:ext uri="{FF2B5EF4-FFF2-40B4-BE49-F238E27FC236}">
                <a16:creationId xmlns:a16="http://schemas.microsoft.com/office/drawing/2014/main" id="{6ACCFAC8-08DE-49DE-83BD-A7FB5E21FC3C}"/>
              </a:ext>
            </a:extLst>
          </p:cNvPr>
          <p:cNvSpPr txBox="1"/>
          <p:nvPr/>
        </p:nvSpPr>
        <p:spPr>
          <a:xfrm>
            <a:off x="7363076" y="2510273"/>
            <a:ext cx="2754592" cy="1754326"/>
          </a:xfrm>
          <a:prstGeom prst="rect">
            <a:avLst/>
          </a:prstGeom>
          <a:noFill/>
        </p:spPr>
        <p:txBody>
          <a:bodyPr wrap="square" rtlCol="0">
            <a:spAutoFit/>
          </a:bodyPr>
          <a:lstStyle/>
          <a:p>
            <a:r>
              <a:rPr lang="en-US" sz="5400" b="1" dirty="0">
                <a:solidFill>
                  <a:schemeClr val="bg1"/>
                </a:solidFill>
                <a:effectLst/>
                <a:latin typeface="Oswald" panose="02000303000000000000" pitchFamily="2" charset="0"/>
              </a:rPr>
              <a:t>Our</a:t>
            </a:r>
          </a:p>
          <a:p>
            <a:r>
              <a:rPr lang="en-US" sz="5400" dirty="0">
                <a:solidFill>
                  <a:srgbClr val="474747"/>
                </a:solidFill>
                <a:latin typeface="Oswald" panose="02000303000000000000" pitchFamily="2" charset="0"/>
              </a:rPr>
              <a:t>Approach</a:t>
            </a:r>
          </a:p>
        </p:txBody>
      </p:sp>
      <p:sp>
        <p:nvSpPr>
          <p:cNvPr id="25" name="Rectángulo 24">
            <a:extLst>
              <a:ext uri="{FF2B5EF4-FFF2-40B4-BE49-F238E27FC236}">
                <a16:creationId xmlns:a16="http://schemas.microsoft.com/office/drawing/2014/main" id="{F602F248-DF06-482D-8000-BB3733B6FAF4}"/>
              </a:ext>
            </a:extLst>
          </p:cNvPr>
          <p:cNvSpPr/>
          <p:nvPr/>
        </p:nvSpPr>
        <p:spPr>
          <a:xfrm>
            <a:off x="7442106" y="4249877"/>
            <a:ext cx="2801258" cy="250824"/>
          </a:xfrm>
          <a:prstGeom prst="rect">
            <a:avLst/>
          </a:prstGeom>
          <a:solidFill>
            <a:srgbClr val="2731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4584D41-A711-4469-BD0A-CB268D869289}"/>
              </a:ext>
            </a:extLst>
          </p:cNvPr>
          <p:cNvSpPr/>
          <p:nvPr/>
        </p:nvSpPr>
        <p:spPr>
          <a:xfrm>
            <a:off x="0" y="0"/>
            <a:ext cx="12192000" cy="6858000"/>
          </a:xfrm>
          <a:prstGeom prst="rect">
            <a:avLst/>
          </a:prstGeom>
          <a:solidFill>
            <a:srgbClr val="2731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89" name="Group 135">
            <a:extLst>
              <a:ext uri="{FF2B5EF4-FFF2-40B4-BE49-F238E27FC236}">
                <a16:creationId xmlns:a16="http://schemas.microsoft.com/office/drawing/2014/main" id="{C2369375-3AE2-4972-A7A5-75856DC1445F}"/>
              </a:ext>
            </a:extLst>
          </p:cNvPr>
          <p:cNvGrpSpPr>
            <a:grpSpLocks noChangeAspect="1"/>
          </p:cNvGrpSpPr>
          <p:nvPr/>
        </p:nvGrpSpPr>
        <p:grpSpPr bwMode="auto">
          <a:xfrm>
            <a:off x="6253163" y="322263"/>
            <a:ext cx="2208212" cy="5373687"/>
            <a:chOff x="2755" y="203"/>
            <a:chExt cx="1391" cy="3385"/>
          </a:xfrm>
        </p:grpSpPr>
        <p:sp>
          <p:nvSpPr>
            <p:cNvPr id="291" name="Freeform 136">
              <a:extLst>
                <a:ext uri="{FF2B5EF4-FFF2-40B4-BE49-F238E27FC236}">
                  <a16:creationId xmlns:a16="http://schemas.microsoft.com/office/drawing/2014/main" id="{FAF424E8-B301-44DE-8A3B-D8A6FD0EE452}"/>
                </a:ext>
              </a:extLst>
            </p:cNvPr>
            <p:cNvSpPr>
              <a:spLocks/>
            </p:cNvSpPr>
            <p:nvPr/>
          </p:nvSpPr>
          <p:spPr bwMode="auto">
            <a:xfrm>
              <a:off x="3124" y="203"/>
              <a:ext cx="653" cy="753"/>
            </a:xfrm>
            <a:custGeom>
              <a:avLst/>
              <a:gdLst>
                <a:gd name="T0" fmla="*/ 327 w 653"/>
                <a:gd name="T1" fmla="*/ 753 h 753"/>
                <a:gd name="T2" fmla="*/ 0 w 653"/>
                <a:gd name="T3" fmla="*/ 565 h 753"/>
                <a:gd name="T4" fmla="*/ 0 w 653"/>
                <a:gd name="T5" fmla="*/ 190 h 753"/>
                <a:gd name="T6" fmla="*/ 327 w 653"/>
                <a:gd name="T7" fmla="*/ 0 h 753"/>
                <a:gd name="T8" fmla="*/ 653 w 653"/>
                <a:gd name="T9" fmla="*/ 190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90"/>
                  </a:lnTo>
                  <a:lnTo>
                    <a:pt x="327" y="0"/>
                  </a:lnTo>
                  <a:lnTo>
                    <a:pt x="653" y="190"/>
                  </a:lnTo>
                  <a:lnTo>
                    <a:pt x="653" y="565"/>
                  </a:lnTo>
                  <a:lnTo>
                    <a:pt x="327" y="753"/>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37">
              <a:extLst>
                <a:ext uri="{FF2B5EF4-FFF2-40B4-BE49-F238E27FC236}">
                  <a16:creationId xmlns:a16="http://schemas.microsoft.com/office/drawing/2014/main" id="{C613CDFE-F0DC-4291-8925-B426F23E95A8}"/>
                </a:ext>
              </a:extLst>
            </p:cNvPr>
            <p:cNvSpPr>
              <a:spLocks/>
            </p:cNvSpPr>
            <p:nvPr/>
          </p:nvSpPr>
          <p:spPr bwMode="auto">
            <a:xfrm>
              <a:off x="3124" y="203"/>
              <a:ext cx="653" cy="753"/>
            </a:xfrm>
            <a:custGeom>
              <a:avLst/>
              <a:gdLst>
                <a:gd name="T0" fmla="*/ 327 w 653"/>
                <a:gd name="T1" fmla="*/ 753 h 753"/>
                <a:gd name="T2" fmla="*/ 0 w 653"/>
                <a:gd name="T3" fmla="*/ 565 h 753"/>
                <a:gd name="T4" fmla="*/ 0 w 653"/>
                <a:gd name="T5" fmla="*/ 190 h 753"/>
                <a:gd name="T6" fmla="*/ 327 w 653"/>
                <a:gd name="T7" fmla="*/ 0 h 753"/>
                <a:gd name="T8" fmla="*/ 653 w 653"/>
                <a:gd name="T9" fmla="*/ 190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90"/>
                  </a:lnTo>
                  <a:lnTo>
                    <a:pt x="327" y="0"/>
                  </a:lnTo>
                  <a:lnTo>
                    <a:pt x="653" y="190"/>
                  </a:lnTo>
                  <a:lnTo>
                    <a:pt x="653" y="565"/>
                  </a:lnTo>
                  <a:lnTo>
                    <a:pt x="327"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38">
              <a:extLst>
                <a:ext uri="{FF2B5EF4-FFF2-40B4-BE49-F238E27FC236}">
                  <a16:creationId xmlns:a16="http://schemas.microsoft.com/office/drawing/2014/main" id="{FBF089B1-E694-4110-88E0-8D4E76CDE52A}"/>
                </a:ext>
              </a:extLst>
            </p:cNvPr>
            <p:cNvSpPr>
              <a:spLocks/>
            </p:cNvSpPr>
            <p:nvPr/>
          </p:nvSpPr>
          <p:spPr bwMode="auto">
            <a:xfrm>
              <a:off x="3124" y="203"/>
              <a:ext cx="653" cy="377"/>
            </a:xfrm>
            <a:custGeom>
              <a:avLst/>
              <a:gdLst>
                <a:gd name="T0" fmla="*/ 327 w 653"/>
                <a:gd name="T1" fmla="*/ 0 h 377"/>
                <a:gd name="T2" fmla="*/ 0 w 653"/>
                <a:gd name="T3" fmla="*/ 190 h 377"/>
                <a:gd name="T4" fmla="*/ 327 w 653"/>
                <a:gd name="T5" fmla="*/ 377 h 377"/>
                <a:gd name="T6" fmla="*/ 653 w 653"/>
                <a:gd name="T7" fmla="*/ 190 h 377"/>
                <a:gd name="T8" fmla="*/ 327 w 653"/>
                <a:gd name="T9" fmla="*/ 0 h 377"/>
              </a:gdLst>
              <a:ahLst/>
              <a:cxnLst>
                <a:cxn ang="0">
                  <a:pos x="T0" y="T1"/>
                </a:cxn>
                <a:cxn ang="0">
                  <a:pos x="T2" y="T3"/>
                </a:cxn>
                <a:cxn ang="0">
                  <a:pos x="T4" y="T5"/>
                </a:cxn>
                <a:cxn ang="0">
                  <a:pos x="T6" y="T7"/>
                </a:cxn>
                <a:cxn ang="0">
                  <a:pos x="T8" y="T9"/>
                </a:cxn>
              </a:cxnLst>
              <a:rect l="0" t="0" r="r" b="b"/>
              <a:pathLst>
                <a:path w="653" h="377">
                  <a:moveTo>
                    <a:pt x="327" y="0"/>
                  </a:moveTo>
                  <a:lnTo>
                    <a:pt x="0" y="190"/>
                  </a:lnTo>
                  <a:lnTo>
                    <a:pt x="327" y="377"/>
                  </a:lnTo>
                  <a:lnTo>
                    <a:pt x="653" y="190"/>
                  </a:lnTo>
                  <a:lnTo>
                    <a:pt x="327" y="0"/>
                  </a:lnTo>
                  <a:close/>
                </a:path>
              </a:pathLst>
            </a:custGeom>
            <a:solidFill>
              <a:srgbClr val="85DA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39">
              <a:extLst>
                <a:ext uri="{FF2B5EF4-FFF2-40B4-BE49-F238E27FC236}">
                  <a16:creationId xmlns:a16="http://schemas.microsoft.com/office/drawing/2014/main" id="{8CDB70B3-D60E-4770-B83F-2F8B554498A4}"/>
                </a:ext>
              </a:extLst>
            </p:cNvPr>
            <p:cNvSpPr>
              <a:spLocks/>
            </p:cNvSpPr>
            <p:nvPr/>
          </p:nvSpPr>
          <p:spPr bwMode="auto">
            <a:xfrm>
              <a:off x="3124" y="203"/>
              <a:ext cx="653" cy="377"/>
            </a:xfrm>
            <a:custGeom>
              <a:avLst/>
              <a:gdLst>
                <a:gd name="T0" fmla="*/ 327 w 653"/>
                <a:gd name="T1" fmla="*/ 0 h 377"/>
                <a:gd name="T2" fmla="*/ 0 w 653"/>
                <a:gd name="T3" fmla="*/ 190 h 377"/>
                <a:gd name="T4" fmla="*/ 327 w 653"/>
                <a:gd name="T5" fmla="*/ 377 h 377"/>
                <a:gd name="T6" fmla="*/ 653 w 653"/>
                <a:gd name="T7" fmla="*/ 190 h 377"/>
                <a:gd name="T8" fmla="*/ 327 w 653"/>
                <a:gd name="T9" fmla="*/ 0 h 377"/>
              </a:gdLst>
              <a:ahLst/>
              <a:cxnLst>
                <a:cxn ang="0">
                  <a:pos x="T0" y="T1"/>
                </a:cxn>
                <a:cxn ang="0">
                  <a:pos x="T2" y="T3"/>
                </a:cxn>
                <a:cxn ang="0">
                  <a:pos x="T4" y="T5"/>
                </a:cxn>
                <a:cxn ang="0">
                  <a:pos x="T6" y="T7"/>
                </a:cxn>
                <a:cxn ang="0">
                  <a:pos x="T8" y="T9"/>
                </a:cxn>
              </a:cxnLst>
              <a:rect l="0" t="0" r="r" b="b"/>
              <a:pathLst>
                <a:path w="653" h="377">
                  <a:moveTo>
                    <a:pt x="327" y="0"/>
                  </a:moveTo>
                  <a:lnTo>
                    <a:pt x="0" y="190"/>
                  </a:lnTo>
                  <a:lnTo>
                    <a:pt x="327" y="377"/>
                  </a:lnTo>
                  <a:lnTo>
                    <a:pt x="653" y="190"/>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40">
              <a:extLst>
                <a:ext uri="{FF2B5EF4-FFF2-40B4-BE49-F238E27FC236}">
                  <a16:creationId xmlns:a16="http://schemas.microsoft.com/office/drawing/2014/main" id="{CE803F84-4EAE-46D7-AAD6-1A9B3EA4AAE7}"/>
                </a:ext>
              </a:extLst>
            </p:cNvPr>
            <p:cNvSpPr>
              <a:spLocks/>
            </p:cNvSpPr>
            <p:nvPr/>
          </p:nvSpPr>
          <p:spPr bwMode="auto">
            <a:xfrm>
              <a:off x="3451" y="393"/>
              <a:ext cx="326" cy="563"/>
            </a:xfrm>
            <a:custGeom>
              <a:avLst/>
              <a:gdLst>
                <a:gd name="T0" fmla="*/ 326 w 326"/>
                <a:gd name="T1" fmla="*/ 0 h 563"/>
                <a:gd name="T2" fmla="*/ 0 w 326"/>
                <a:gd name="T3" fmla="*/ 187 h 563"/>
                <a:gd name="T4" fmla="*/ 0 w 326"/>
                <a:gd name="T5" fmla="*/ 563 h 563"/>
                <a:gd name="T6" fmla="*/ 326 w 326"/>
                <a:gd name="T7" fmla="*/ 375 h 563"/>
                <a:gd name="T8" fmla="*/ 326 w 326"/>
                <a:gd name="T9" fmla="*/ 0 h 563"/>
              </a:gdLst>
              <a:ahLst/>
              <a:cxnLst>
                <a:cxn ang="0">
                  <a:pos x="T0" y="T1"/>
                </a:cxn>
                <a:cxn ang="0">
                  <a:pos x="T2" y="T3"/>
                </a:cxn>
                <a:cxn ang="0">
                  <a:pos x="T4" y="T5"/>
                </a:cxn>
                <a:cxn ang="0">
                  <a:pos x="T6" y="T7"/>
                </a:cxn>
                <a:cxn ang="0">
                  <a:pos x="T8" y="T9"/>
                </a:cxn>
              </a:cxnLst>
              <a:rect l="0" t="0" r="r" b="b"/>
              <a:pathLst>
                <a:path w="326" h="563">
                  <a:moveTo>
                    <a:pt x="326" y="0"/>
                  </a:moveTo>
                  <a:lnTo>
                    <a:pt x="0" y="187"/>
                  </a:lnTo>
                  <a:lnTo>
                    <a:pt x="0" y="563"/>
                  </a:lnTo>
                  <a:lnTo>
                    <a:pt x="326" y="375"/>
                  </a:lnTo>
                  <a:lnTo>
                    <a:pt x="326" y="0"/>
                  </a:lnTo>
                  <a:close/>
                </a:path>
              </a:pathLst>
            </a:custGeom>
            <a:solidFill>
              <a:srgbClr val="6F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41">
              <a:extLst>
                <a:ext uri="{FF2B5EF4-FFF2-40B4-BE49-F238E27FC236}">
                  <a16:creationId xmlns:a16="http://schemas.microsoft.com/office/drawing/2014/main" id="{6C6DB495-2CF2-4E86-80C3-F76A3788C263}"/>
                </a:ext>
              </a:extLst>
            </p:cNvPr>
            <p:cNvSpPr>
              <a:spLocks/>
            </p:cNvSpPr>
            <p:nvPr/>
          </p:nvSpPr>
          <p:spPr bwMode="auto">
            <a:xfrm>
              <a:off x="3451" y="393"/>
              <a:ext cx="326" cy="563"/>
            </a:xfrm>
            <a:custGeom>
              <a:avLst/>
              <a:gdLst>
                <a:gd name="T0" fmla="*/ 326 w 326"/>
                <a:gd name="T1" fmla="*/ 0 h 563"/>
                <a:gd name="T2" fmla="*/ 0 w 326"/>
                <a:gd name="T3" fmla="*/ 187 h 563"/>
                <a:gd name="T4" fmla="*/ 0 w 326"/>
                <a:gd name="T5" fmla="*/ 563 h 563"/>
                <a:gd name="T6" fmla="*/ 326 w 326"/>
                <a:gd name="T7" fmla="*/ 375 h 563"/>
                <a:gd name="T8" fmla="*/ 326 w 326"/>
                <a:gd name="T9" fmla="*/ 0 h 563"/>
              </a:gdLst>
              <a:ahLst/>
              <a:cxnLst>
                <a:cxn ang="0">
                  <a:pos x="T0" y="T1"/>
                </a:cxn>
                <a:cxn ang="0">
                  <a:pos x="T2" y="T3"/>
                </a:cxn>
                <a:cxn ang="0">
                  <a:pos x="T4" y="T5"/>
                </a:cxn>
                <a:cxn ang="0">
                  <a:pos x="T6" y="T7"/>
                </a:cxn>
                <a:cxn ang="0">
                  <a:pos x="T8" y="T9"/>
                </a:cxn>
              </a:cxnLst>
              <a:rect l="0" t="0" r="r" b="b"/>
              <a:pathLst>
                <a:path w="326" h="563">
                  <a:moveTo>
                    <a:pt x="326" y="0"/>
                  </a:moveTo>
                  <a:lnTo>
                    <a:pt x="0" y="187"/>
                  </a:lnTo>
                  <a:lnTo>
                    <a:pt x="0" y="563"/>
                  </a:lnTo>
                  <a:lnTo>
                    <a:pt x="326" y="375"/>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42">
              <a:extLst>
                <a:ext uri="{FF2B5EF4-FFF2-40B4-BE49-F238E27FC236}">
                  <a16:creationId xmlns:a16="http://schemas.microsoft.com/office/drawing/2014/main" id="{56F13426-B2A5-48AB-8166-7BB0C61BA28F}"/>
                </a:ext>
              </a:extLst>
            </p:cNvPr>
            <p:cNvSpPr>
              <a:spLocks/>
            </p:cNvSpPr>
            <p:nvPr/>
          </p:nvSpPr>
          <p:spPr bwMode="auto">
            <a:xfrm>
              <a:off x="2757" y="861"/>
              <a:ext cx="653" cy="753"/>
            </a:xfrm>
            <a:custGeom>
              <a:avLst/>
              <a:gdLst>
                <a:gd name="T0" fmla="*/ 326 w 653"/>
                <a:gd name="T1" fmla="*/ 753 h 753"/>
                <a:gd name="T2" fmla="*/ 0 w 653"/>
                <a:gd name="T3" fmla="*/ 565 h 753"/>
                <a:gd name="T4" fmla="*/ 0 w 653"/>
                <a:gd name="T5" fmla="*/ 187 h 753"/>
                <a:gd name="T6" fmla="*/ 326 w 653"/>
                <a:gd name="T7" fmla="*/ 0 h 753"/>
                <a:gd name="T8" fmla="*/ 653 w 653"/>
                <a:gd name="T9" fmla="*/ 187 h 753"/>
                <a:gd name="T10" fmla="*/ 653 w 653"/>
                <a:gd name="T11" fmla="*/ 565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5"/>
                  </a:lnTo>
                  <a:lnTo>
                    <a:pt x="0" y="187"/>
                  </a:lnTo>
                  <a:lnTo>
                    <a:pt x="326" y="0"/>
                  </a:lnTo>
                  <a:lnTo>
                    <a:pt x="653" y="187"/>
                  </a:lnTo>
                  <a:lnTo>
                    <a:pt x="653" y="565"/>
                  </a:lnTo>
                  <a:lnTo>
                    <a:pt x="326" y="753"/>
                  </a:lnTo>
                  <a:close/>
                </a:path>
              </a:pathLst>
            </a:custGeom>
            <a:solidFill>
              <a:srgbClr val="33B2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43">
              <a:extLst>
                <a:ext uri="{FF2B5EF4-FFF2-40B4-BE49-F238E27FC236}">
                  <a16:creationId xmlns:a16="http://schemas.microsoft.com/office/drawing/2014/main" id="{D4DABBBB-1B04-4835-9920-D847607808E2}"/>
                </a:ext>
              </a:extLst>
            </p:cNvPr>
            <p:cNvSpPr>
              <a:spLocks/>
            </p:cNvSpPr>
            <p:nvPr/>
          </p:nvSpPr>
          <p:spPr bwMode="auto">
            <a:xfrm>
              <a:off x="2757" y="861"/>
              <a:ext cx="653" cy="753"/>
            </a:xfrm>
            <a:custGeom>
              <a:avLst/>
              <a:gdLst>
                <a:gd name="T0" fmla="*/ 326 w 653"/>
                <a:gd name="T1" fmla="*/ 753 h 753"/>
                <a:gd name="T2" fmla="*/ 0 w 653"/>
                <a:gd name="T3" fmla="*/ 565 h 753"/>
                <a:gd name="T4" fmla="*/ 0 w 653"/>
                <a:gd name="T5" fmla="*/ 187 h 753"/>
                <a:gd name="T6" fmla="*/ 326 w 653"/>
                <a:gd name="T7" fmla="*/ 0 h 753"/>
                <a:gd name="T8" fmla="*/ 653 w 653"/>
                <a:gd name="T9" fmla="*/ 187 h 753"/>
                <a:gd name="T10" fmla="*/ 653 w 653"/>
                <a:gd name="T11" fmla="*/ 565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5"/>
                  </a:lnTo>
                  <a:lnTo>
                    <a:pt x="0" y="187"/>
                  </a:lnTo>
                  <a:lnTo>
                    <a:pt x="326" y="0"/>
                  </a:lnTo>
                  <a:lnTo>
                    <a:pt x="653" y="187"/>
                  </a:lnTo>
                  <a:lnTo>
                    <a:pt x="653" y="565"/>
                  </a:lnTo>
                  <a:lnTo>
                    <a:pt x="326"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44">
              <a:extLst>
                <a:ext uri="{FF2B5EF4-FFF2-40B4-BE49-F238E27FC236}">
                  <a16:creationId xmlns:a16="http://schemas.microsoft.com/office/drawing/2014/main" id="{0418A1C6-7105-4AB6-A78D-8622E861FE20}"/>
                </a:ext>
              </a:extLst>
            </p:cNvPr>
            <p:cNvSpPr>
              <a:spLocks/>
            </p:cNvSpPr>
            <p:nvPr/>
          </p:nvSpPr>
          <p:spPr bwMode="auto">
            <a:xfrm>
              <a:off x="2757" y="861"/>
              <a:ext cx="653" cy="375"/>
            </a:xfrm>
            <a:custGeom>
              <a:avLst/>
              <a:gdLst>
                <a:gd name="T0" fmla="*/ 326 w 653"/>
                <a:gd name="T1" fmla="*/ 0 h 375"/>
                <a:gd name="T2" fmla="*/ 0 w 653"/>
                <a:gd name="T3" fmla="*/ 187 h 375"/>
                <a:gd name="T4" fmla="*/ 326 w 653"/>
                <a:gd name="T5" fmla="*/ 375 h 375"/>
                <a:gd name="T6" fmla="*/ 653 w 653"/>
                <a:gd name="T7" fmla="*/ 187 h 375"/>
                <a:gd name="T8" fmla="*/ 326 w 653"/>
                <a:gd name="T9" fmla="*/ 0 h 375"/>
              </a:gdLst>
              <a:ahLst/>
              <a:cxnLst>
                <a:cxn ang="0">
                  <a:pos x="T0" y="T1"/>
                </a:cxn>
                <a:cxn ang="0">
                  <a:pos x="T2" y="T3"/>
                </a:cxn>
                <a:cxn ang="0">
                  <a:pos x="T4" y="T5"/>
                </a:cxn>
                <a:cxn ang="0">
                  <a:pos x="T6" y="T7"/>
                </a:cxn>
                <a:cxn ang="0">
                  <a:pos x="T8" y="T9"/>
                </a:cxn>
              </a:cxnLst>
              <a:rect l="0" t="0" r="r" b="b"/>
              <a:pathLst>
                <a:path w="653" h="375">
                  <a:moveTo>
                    <a:pt x="326" y="0"/>
                  </a:moveTo>
                  <a:lnTo>
                    <a:pt x="0" y="187"/>
                  </a:lnTo>
                  <a:lnTo>
                    <a:pt x="326" y="375"/>
                  </a:lnTo>
                  <a:lnTo>
                    <a:pt x="653" y="187"/>
                  </a:lnTo>
                  <a:lnTo>
                    <a:pt x="326" y="0"/>
                  </a:lnTo>
                  <a:close/>
                </a:path>
              </a:pathLst>
            </a:custGeom>
            <a:solidFill>
              <a:srgbClr val="5EC2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45">
              <a:extLst>
                <a:ext uri="{FF2B5EF4-FFF2-40B4-BE49-F238E27FC236}">
                  <a16:creationId xmlns:a16="http://schemas.microsoft.com/office/drawing/2014/main" id="{BB525DA3-39FD-416B-9459-562A96BD4E83}"/>
                </a:ext>
              </a:extLst>
            </p:cNvPr>
            <p:cNvSpPr>
              <a:spLocks/>
            </p:cNvSpPr>
            <p:nvPr/>
          </p:nvSpPr>
          <p:spPr bwMode="auto">
            <a:xfrm>
              <a:off x="2757" y="861"/>
              <a:ext cx="653" cy="375"/>
            </a:xfrm>
            <a:custGeom>
              <a:avLst/>
              <a:gdLst>
                <a:gd name="T0" fmla="*/ 326 w 653"/>
                <a:gd name="T1" fmla="*/ 0 h 375"/>
                <a:gd name="T2" fmla="*/ 0 w 653"/>
                <a:gd name="T3" fmla="*/ 187 h 375"/>
                <a:gd name="T4" fmla="*/ 326 w 653"/>
                <a:gd name="T5" fmla="*/ 375 h 375"/>
                <a:gd name="T6" fmla="*/ 653 w 653"/>
                <a:gd name="T7" fmla="*/ 187 h 375"/>
                <a:gd name="T8" fmla="*/ 326 w 653"/>
                <a:gd name="T9" fmla="*/ 0 h 375"/>
              </a:gdLst>
              <a:ahLst/>
              <a:cxnLst>
                <a:cxn ang="0">
                  <a:pos x="T0" y="T1"/>
                </a:cxn>
                <a:cxn ang="0">
                  <a:pos x="T2" y="T3"/>
                </a:cxn>
                <a:cxn ang="0">
                  <a:pos x="T4" y="T5"/>
                </a:cxn>
                <a:cxn ang="0">
                  <a:pos x="T6" y="T7"/>
                </a:cxn>
                <a:cxn ang="0">
                  <a:pos x="T8" y="T9"/>
                </a:cxn>
              </a:cxnLst>
              <a:rect l="0" t="0" r="r" b="b"/>
              <a:pathLst>
                <a:path w="653" h="375">
                  <a:moveTo>
                    <a:pt x="326" y="0"/>
                  </a:moveTo>
                  <a:lnTo>
                    <a:pt x="0" y="187"/>
                  </a:lnTo>
                  <a:lnTo>
                    <a:pt x="326" y="375"/>
                  </a:lnTo>
                  <a:lnTo>
                    <a:pt x="653" y="187"/>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46">
              <a:extLst>
                <a:ext uri="{FF2B5EF4-FFF2-40B4-BE49-F238E27FC236}">
                  <a16:creationId xmlns:a16="http://schemas.microsoft.com/office/drawing/2014/main" id="{AE2DB911-2390-41D8-A392-7D4C1358CA14}"/>
                </a:ext>
              </a:extLst>
            </p:cNvPr>
            <p:cNvSpPr>
              <a:spLocks/>
            </p:cNvSpPr>
            <p:nvPr/>
          </p:nvSpPr>
          <p:spPr bwMode="auto">
            <a:xfrm>
              <a:off x="3083" y="1048"/>
              <a:ext cx="327" cy="566"/>
            </a:xfrm>
            <a:custGeom>
              <a:avLst/>
              <a:gdLst>
                <a:gd name="T0" fmla="*/ 327 w 327"/>
                <a:gd name="T1" fmla="*/ 0 h 566"/>
                <a:gd name="T2" fmla="*/ 0 w 327"/>
                <a:gd name="T3" fmla="*/ 188 h 566"/>
                <a:gd name="T4" fmla="*/ 0 w 327"/>
                <a:gd name="T5" fmla="*/ 566 h 566"/>
                <a:gd name="T6" fmla="*/ 327 w 327"/>
                <a:gd name="T7" fmla="*/ 378 h 566"/>
                <a:gd name="T8" fmla="*/ 327 w 327"/>
                <a:gd name="T9" fmla="*/ 0 h 566"/>
              </a:gdLst>
              <a:ahLst/>
              <a:cxnLst>
                <a:cxn ang="0">
                  <a:pos x="T0" y="T1"/>
                </a:cxn>
                <a:cxn ang="0">
                  <a:pos x="T2" y="T3"/>
                </a:cxn>
                <a:cxn ang="0">
                  <a:pos x="T4" y="T5"/>
                </a:cxn>
                <a:cxn ang="0">
                  <a:pos x="T6" y="T7"/>
                </a:cxn>
                <a:cxn ang="0">
                  <a:pos x="T8" y="T9"/>
                </a:cxn>
              </a:cxnLst>
              <a:rect l="0" t="0" r="r" b="b"/>
              <a:pathLst>
                <a:path w="327" h="566">
                  <a:moveTo>
                    <a:pt x="327" y="0"/>
                  </a:moveTo>
                  <a:lnTo>
                    <a:pt x="0" y="188"/>
                  </a:lnTo>
                  <a:lnTo>
                    <a:pt x="0" y="566"/>
                  </a:lnTo>
                  <a:lnTo>
                    <a:pt x="327" y="378"/>
                  </a:lnTo>
                  <a:lnTo>
                    <a:pt x="327" y="0"/>
                  </a:lnTo>
                  <a:close/>
                </a:path>
              </a:pathLst>
            </a:custGeom>
            <a:solidFill>
              <a:srgbClr val="41B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47">
              <a:extLst>
                <a:ext uri="{FF2B5EF4-FFF2-40B4-BE49-F238E27FC236}">
                  <a16:creationId xmlns:a16="http://schemas.microsoft.com/office/drawing/2014/main" id="{E87BE46C-42F1-4B9C-BD70-419FD0DE4B18}"/>
                </a:ext>
              </a:extLst>
            </p:cNvPr>
            <p:cNvSpPr>
              <a:spLocks/>
            </p:cNvSpPr>
            <p:nvPr/>
          </p:nvSpPr>
          <p:spPr bwMode="auto">
            <a:xfrm>
              <a:off x="3083" y="1048"/>
              <a:ext cx="327" cy="566"/>
            </a:xfrm>
            <a:custGeom>
              <a:avLst/>
              <a:gdLst>
                <a:gd name="T0" fmla="*/ 327 w 327"/>
                <a:gd name="T1" fmla="*/ 0 h 566"/>
                <a:gd name="T2" fmla="*/ 0 w 327"/>
                <a:gd name="T3" fmla="*/ 188 h 566"/>
                <a:gd name="T4" fmla="*/ 0 w 327"/>
                <a:gd name="T5" fmla="*/ 566 h 566"/>
                <a:gd name="T6" fmla="*/ 327 w 327"/>
                <a:gd name="T7" fmla="*/ 378 h 566"/>
                <a:gd name="T8" fmla="*/ 327 w 327"/>
                <a:gd name="T9" fmla="*/ 0 h 566"/>
              </a:gdLst>
              <a:ahLst/>
              <a:cxnLst>
                <a:cxn ang="0">
                  <a:pos x="T0" y="T1"/>
                </a:cxn>
                <a:cxn ang="0">
                  <a:pos x="T2" y="T3"/>
                </a:cxn>
                <a:cxn ang="0">
                  <a:pos x="T4" y="T5"/>
                </a:cxn>
                <a:cxn ang="0">
                  <a:pos x="T6" y="T7"/>
                </a:cxn>
                <a:cxn ang="0">
                  <a:pos x="T8" y="T9"/>
                </a:cxn>
              </a:cxnLst>
              <a:rect l="0" t="0" r="r" b="b"/>
              <a:pathLst>
                <a:path w="327" h="566">
                  <a:moveTo>
                    <a:pt x="327" y="0"/>
                  </a:moveTo>
                  <a:lnTo>
                    <a:pt x="0" y="188"/>
                  </a:lnTo>
                  <a:lnTo>
                    <a:pt x="0" y="566"/>
                  </a:lnTo>
                  <a:lnTo>
                    <a:pt x="327" y="378"/>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149">
              <a:extLst>
                <a:ext uri="{FF2B5EF4-FFF2-40B4-BE49-F238E27FC236}">
                  <a16:creationId xmlns:a16="http://schemas.microsoft.com/office/drawing/2014/main" id="{5223B79E-DA78-4C4D-901F-02ACBF91D326}"/>
                </a:ext>
              </a:extLst>
            </p:cNvPr>
            <p:cNvSpPr>
              <a:spLocks/>
            </p:cNvSpPr>
            <p:nvPr/>
          </p:nvSpPr>
          <p:spPr bwMode="auto">
            <a:xfrm>
              <a:off x="3122" y="1507"/>
              <a:ext cx="653" cy="753"/>
            </a:xfrm>
            <a:custGeom>
              <a:avLst/>
              <a:gdLst>
                <a:gd name="T0" fmla="*/ 326 w 653"/>
                <a:gd name="T1" fmla="*/ 753 h 753"/>
                <a:gd name="T2" fmla="*/ 0 w 653"/>
                <a:gd name="T3" fmla="*/ 565 h 753"/>
                <a:gd name="T4" fmla="*/ 0 w 653"/>
                <a:gd name="T5" fmla="*/ 190 h 753"/>
                <a:gd name="T6" fmla="*/ 326 w 653"/>
                <a:gd name="T7" fmla="*/ 0 h 753"/>
                <a:gd name="T8" fmla="*/ 653 w 653"/>
                <a:gd name="T9" fmla="*/ 190 h 753"/>
                <a:gd name="T10" fmla="*/ 653 w 653"/>
                <a:gd name="T11" fmla="*/ 565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5"/>
                  </a:lnTo>
                  <a:lnTo>
                    <a:pt x="0" y="190"/>
                  </a:lnTo>
                  <a:lnTo>
                    <a:pt x="326" y="0"/>
                  </a:lnTo>
                  <a:lnTo>
                    <a:pt x="653" y="190"/>
                  </a:lnTo>
                  <a:lnTo>
                    <a:pt x="653" y="565"/>
                  </a:lnTo>
                  <a:lnTo>
                    <a:pt x="326"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51">
              <a:extLst>
                <a:ext uri="{FF2B5EF4-FFF2-40B4-BE49-F238E27FC236}">
                  <a16:creationId xmlns:a16="http://schemas.microsoft.com/office/drawing/2014/main" id="{84E29329-3447-42A9-983D-674ABB5CB451}"/>
                </a:ext>
              </a:extLst>
            </p:cNvPr>
            <p:cNvSpPr>
              <a:spLocks/>
            </p:cNvSpPr>
            <p:nvPr/>
          </p:nvSpPr>
          <p:spPr bwMode="auto">
            <a:xfrm>
              <a:off x="3122" y="1507"/>
              <a:ext cx="653" cy="377"/>
            </a:xfrm>
            <a:custGeom>
              <a:avLst/>
              <a:gdLst>
                <a:gd name="T0" fmla="*/ 326 w 653"/>
                <a:gd name="T1" fmla="*/ 0 h 377"/>
                <a:gd name="T2" fmla="*/ 0 w 653"/>
                <a:gd name="T3" fmla="*/ 190 h 377"/>
                <a:gd name="T4" fmla="*/ 326 w 653"/>
                <a:gd name="T5" fmla="*/ 377 h 377"/>
                <a:gd name="T6" fmla="*/ 653 w 653"/>
                <a:gd name="T7" fmla="*/ 190 h 377"/>
                <a:gd name="T8" fmla="*/ 326 w 653"/>
                <a:gd name="T9" fmla="*/ 0 h 377"/>
              </a:gdLst>
              <a:ahLst/>
              <a:cxnLst>
                <a:cxn ang="0">
                  <a:pos x="T0" y="T1"/>
                </a:cxn>
                <a:cxn ang="0">
                  <a:pos x="T2" y="T3"/>
                </a:cxn>
                <a:cxn ang="0">
                  <a:pos x="T4" y="T5"/>
                </a:cxn>
                <a:cxn ang="0">
                  <a:pos x="T6" y="T7"/>
                </a:cxn>
                <a:cxn ang="0">
                  <a:pos x="T8" y="T9"/>
                </a:cxn>
              </a:cxnLst>
              <a:rect l="0" t="0" r="r" b="b"/>
              <a:pathLst>
                <a:path w="653" h="377">
                  <a:moveTo>
                    <a:pt x="326" y="0"/>
                  </a:moveTo>
                  <a:lnTo>
                    <a:pt x="0" y="190"/>
                  </a:lnTo>
                  <a:lnTo>
                    <a:pt x="326" y="377"/>
                  </a:lnTo>
                  <a:lnTo>
                    <a:pt x="653" y="190"/>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153">
              <a:extLst>
                <a:ext uri="{FF2B5EF4-FFF2-40B4-BE49-F238E27FC236}">
                  <a16:creationId xmlns:a16="http://schemas.microsoft.com/office/drawing/2014/main" id="{7FEF80BD-B0C2-4024-BD70-EAEC97FF656C}"/>
                </a:ext>
              </a:extLst>
            </p:cNvPr>
            <p:cNvSpPr>
              <a:spLocks/>
            </p:cNvSpPr>
            <p:nvPr/>
          </p:nvSpPr>
          <p:spPr bwMode="auto">
            <a:xfrm>
              <a:off x="3448" y="1697"/>
              <a:ext cx="327" cy="563"/>
            </a:xfrm>
            <a:custGeom>
              <a:avLst/>
              <a:gdLst>
                <a:gd name="T0" fmla="*/ 327 w 327"/>
                <a:gd name="T1" fmla="*/ 0 h 563"/>
                <a:gd name="T2" fmla="*/ 0 w 327"/>
                <a:gd name="T3" fmla="*/ 187 h 563"/>
                <a:gd name="T4" fmla="*/ 0 w 327"/>
                <a:gd name="T5" fmla="*/ 563 h 563"/>
                <a:gd name="T6" fmla="*/ 327 w 327"/>
                <a:gd name="T7" fmla="*/ 375 h 563"/>
                <a:gd name="T8" fmla="*/ 327 w 327"/>
                <a:gd name="T9" fmla="*/ 0 h 563"/>
              </a:gdLst>
              <a:ahLst/>
              <a:cxnLst>
                <a:cxn ang="0">
                  <a:pos x="T0" y="T1"/>
                </a:cxn>
                <a:cxn ang="0">
                  <a:pos x="T2" y="T3"/>
                </a:cxn>
                <a:cxn ang="0">
                  <a:pos x="T4" y="T5"/>
                </a:cxn>
                <a:cxn ang="0">
                  <a:pos x="T6" y="T7"/>
                </a:cxn>
                <a:cxn ang="0">
                  <a:pos x="T8" y="T9"/>
                </a:cxn>
              </a:cxnLst>
              <a:rect l="0" t="0" r="r" b="b"/>
              <a:pathLst>
                <a:path w="327" h="563">
                  <a:moveTo>
                    <a:pt x="327" y="0"/>
                  </a:moveTo>
                  <a:lnTo>
                    <a:pt x="0" y="187"/>
                  </a:lnTo>
                  <a:lnTo>
                    <a:pt x="0" y="563"/>
                  </a:lnTo>
                  <a:lnTo>
                    <a:pt x="327" y="375"/>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155">
              <a:extLst>
                <a:ext uri="{FF2B5EF4-FFF2-40B4-BE49-F238E27FC236}">
                  <a16:creationId xmlns:a16="http://schemas.microsoft.com/office/drawing/2014/main" id="{4643180C-E5A9-40AD-ACB0-D8B8BCAEFE5A}"/>
                </a:ext>
              </a:extLst>
            </p:cNvPr>
            <p:cNvSpPr>
              <a:spLocks/>
            </p:cNvSpPr>
            <p:nvPr/>
          </p:nvSpPr>
          <p:spPr bwMode="auto">
            <a:xfrm>
              <a:off x="2755" y="2165"/>
              <a:ext cx="653" cy="753"/>
            </a:xfrm>
            <a:custGeom>
              <a:avLst/>
              <a:gdLst>
                <a:gd name="T0" fmla="*/ 326 w 653"/>
                <a:gd name="T1" fmla="*/ 753 h 753"/>
                <a:gd name="T2" fmla="*/ 0 w 653"/>
                <a:gd name="T3" fmla="*/ 565 h 753"/>
                <a:gd name="T4" fmla="*/ 0 w 653"/>
                <a:gd name="T5" fmla="*/ 187 h 753"/>
                <a:gd name="T6" fmla="*/ 326 w 653"/>
                <a:gd name="T7" fmla="*/ 0 h 753"/>
                <a:gd name="T8" fmla="*/ 653 w 653"/>
                <a:gd name="T9" fmla="*/ 187 h 753"/>
                <a:gd name="T10" fmla="*/ 653 w 653"/>
                <a:gd name="T11" fmla="*/ 565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5"/>
                  </a:lnTo>
                  <a:lnTo>
                    <a:pt x="0" y="187"/>
                  </a:lnTo>
                  <a:lnTo>
                    <a:pt x="326" y="0"/>
                  </a:lnTo>
                  <a:lnTo>
                    <a:pt x="653" y="187"/>
                  </a:lnTo>
                  <a:lnTo>
                    <a:pt x="653" y="565"/>
                  </a:lnTo>
                  <a:lnTo>
                    <a:pt x="326"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157">
              <a:extLst>
                <a:ext uri="{FF2B5EF4-FFF2-40B4-BE49-F238E27FC236}">
                  <a16:creationId xmlns:a16="http://schemas.microsoft.com/office/drawing/2014/main" id="{12978979-C26C-4F5A-B3F8-61B54061135B}"/>
                </a:ext>
              </a:extLst>
            </p:cNvPr>
            <p:cNvSpPr>
              <a:spLocks/>
            </p:cNvSpPr>
            <p:nvPr/>
          </p:nvSpPr>
          <p:spPr bwMode="auto">
            <a:xfrm>
              <a:off x="2755" y="2165"/>
              <a:ext cx="653" cy="375"/>
            </a:xfrm>
            <a:custGeom>
              <a:avLst/>
              <a:gdLst>
                <a:gd name="T0" fmla="*/ 326 w 653"/>
                <a:gd name="T1" fmla="*/ 0 h 375"/>
                <a:gd name="T2" fmla="*/ 0 w 653"/>
                <a:gd name="T3" fmla="*/ 187 h 375"/>
                <a:gd name="T4" fmla="*/ 326 w 653"/>
                <a:gd name="T5" fmla="*/ 375 h 375"/>
                <a:gd name="T6" fmla="*/ 653 w 653"/>
                <a:gd name="T7" fmla="*/ 187 h 375"/>
                <a:gd name="T8" fmla="*/ 326 w 653"/>
                <a:gd name="T9" fmla="*/ 0 h 375"/>
              </a:gdLst>
              <a:ahLst/>
              <a:cxnLst>
                <a:cxn ang="0">
                  <a:pos x="T0" y="T1"/>
                </a:cxn>
                <a:cxn ang="0">
                  <a:pos x="T2" y="T3"/>
                </a:cxn>
                <a:cxn ang="0">
                  <a:pos x="T4" y="T5"/>
                </a:cxn>
                <a:cxn ang="0">
                  <a:pos x="T6" y="T7"/>
                </a:cxn>
                <a:cxn ang="0">
                  <a:pos x="T8" y="T9"/>
                </a:cxn>
              </a:cxnLst>
              <a:rect l="0" t="0" r="r" b="b"/>
              <a:pathLst>
                <a:path w="653" h="375">
                  <a:moveTo>
                    <a:pt x="326" y="0"/>
                  </a:moveTo>
                  <a:lnTo>
                    <a:pt x="0" y="187"/>
                  </a:lnTo>
                  <a:lnTo>
                    <a:pt x="326" y="375"/>
                  </a:lnTo>
                  <a:lnTo>
                    <a:pt x="653" y="187"/>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159">
              <a:extLst>
                <a:ext uri="{FF2B5EF4-FFF2-40B4-BE49-F238E27FC236}">
                  <a16:creationId xmlns:a16="http://schemas.microsoft.com/office/drawing/2014/main" id="{39EFC046-B640-4A5C-8160-68C01F741F5A}"/>
                </a:ext>
              </a:extLst>
            </p:cNvPr>
            <p:cNvSpPr>
              <a:spLocks/>
            </p:cNvSpPr>
            <p:nvPr/>
          </p:nvSpPr>
          <p:spPr bwMode="auto">
            <a:xfrm>
              <a:off x="3081" y="2352"/>
              <a:ext cx="327" cy="566"/>
            </a:xfrm>
            <a:custGeom>
              <a:avLst/>
              <a:gdLst>
                <a:gd name="T0" fmla="*/ 327 w 327"/>
                <a:gd name="T1" fmla="*/ 0 h 566"/>
                <a:gd name="T2" fmla="*/ 0 w 327"/>
                <a:gd name="T3" fmla="*/ 188 h 566"/>
                <a:gd name="T4" fmla="*/ 0 w 327"/>
                <a:gd name="T5" fmla="*/ 566 h 566"/>
                <a:gd name="T6" fmla="*/ 327 w 327"/>
                <a:gd name="T7" fmla="*/ 378 h 566"/>
                <a:gd name="T8" fmla="*/ 327 w 327"/>
                <a:gd name="T9" fmla="*/ 0 h 566"/>
              </a:gdLst>
              <a:ahLst/>
              <a:cxnLst>
                <a:cxn ang="0">
                  <a:pos x="T0" y="T1"/>
                </a:cxn>
                <a:cxn ang="0">
                  <a:pos x="T2" y="T3"/>
                </a:cxn>
                <a:cxn ang="0">
                  <a:pos x="T4" y="T5"/>
                </a:cxn>
                <a:cxn ang="0">
                  <a:pos x="T6" y="T7"/>
                </a:cxn>
                <a:cxn ang="0">
                  <a:pos x="T8" y="T9"/>
                </a:cxn>
              </a:cxnLst>
              <a:rect l="0" t="0" r="r" b="b"/>
              <a:pathLst>
                <a:path w="327" h="566">
                  <a:moveTo>
                    <a:pt x="327" y="0"/>
                  </a:moveTo>
                  <a:lnTo>
                    <a:pt x="0" y="188"/>
                  </a:lnTo>
                  <a:lnTo>
                    <a:pt x="0" y="566"/>
                  </a:lnTo>
                  <a:lnTo>
                    <a:pt x="327" y="378"/>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160">
              <a:extLst>
                <a:ext uri="{FF2B5EF4-FFF2-40B4-BE49-F238E27FC236}">
                  <a16:creationId xmlns:a16="http://schemas.microsoft.com/office/drawing/2014/main" id="{7EC014CF-7863-443D-8114-7BC6A177C857}"/>
                </a:ext>
              </a:extLst>
            </p:cNvPr>
            <p:cNvSpPr>
              <a:spLocks/>
            </p:cNvSpPr>
            <p:nvPr/>
          </p:nvSpPr>
          <p:spPr bwMode="auto">
            <a:xfrm>
              <a:off x="3493" y="861"/>
              <a:ext cx="653" cy="753"/>
            </a:xfrm>
            <a:custGeom>
              <a:avLst/>
              <a:gdLst>
                <a:gd name="T0" fmla="*/ 327 w 653"/>
                <a:gd name="T1" fmla="*/ 753 h 753"/>
                <a:gd name="T2" fmla="*/ 0 w 653"/>
                <a:gd name="T3" fmla="*/ 565 h 753"/>
                <a:gd name="T4" fmla="*/ 0 w 653"/>
                <a:gd name="T5" fmla="*/ 187 h 753"/>
                <a:gd name="T6" fmla="*/ 327 w 653"/>
                <a:gd name="T7" fmla="*/ 0 h 753"/>
                <a:gd name="T8" fmla="*/ 653 w 653"/>
                <a:gd name="T9" fmla="*/ 187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87"/>
                  </a:lnTo>
                  <a:lnTo>
                    <a:pt x="327" y="0"/>
                  </a:lnTo>
                  <a:lnTo>
                    <a:pt x="653" y="187"/>
                  </a:lnTo>
                  <a:lnTo>
                    <a:pt x="653" y="565"/>
                  </a:lnTo>
                  <a:lnTo>
                    <a:pt x="327" y="753"/>
                  </a:lnTo>
                  <a:close/>
                </a:path>
              </a:pathLst>
            </a:custGeom>
            <a:solidFill>
              <a:srgbClr val="A9D1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161">
              <a:extLst>
                <a:ext uri="{FF2B5EF4-FFF2-40B4-BE49-F238E27FC236}">
                  <a16:creationId xmlns:a16="http://schemas.microsoft.com/office/drawing/2014/main" id="{0B7D9C48-9AD7-4EF8-9B52-4A72A915AD9C}"/>
                </a:ext>
              </a:extLst>
            </p:cNvPr>
            <p:cNvSpPr>
              <a:spLocks/>
            </p:cNvSpPr>
            <p:nvPr/>
          </p:nvSpPr>
          <p:spPr bwMode="auto">
            <a:xfrm>
              <a:off x="3493" y="861"/>
              <a:ext cx="653" cy="753"/>
            </a:xfrm>
            <a:custGeom>
              <a:avLst/>
              <a:gdLst>
                <a:gd name="T0" fmla="*/ 327 w 653"/>
                <a:gd name="T1" fmla="*/ 753 h 753"/>
                <a:gd name="T2" fmla="*/ 0 w 653"/>
                <a:gd name="T3" fmla="*/ 565 h 753"/>
                <a:gd name="T4" fmla="*/ 0 w 653"/>
                <a:gd name="T5" fmla="*/ 187 h 753"/>
                <a:gd name="T6" fmla="*/ 327 w 653"/>
                <a:gd name="T7" fmla="*/ 0 h 753"/>
                <a:gd name="T8" fmla="*/ 653 w 653"/>
                <a:gd name="T9" fmla="*/ 187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87"/>
                  </a:lnTo>
                  <a:lnTo>
                    <a:pt x="327" y="0"/>
                  </a:lnTo>
                  <a:lnTo>
                    <a:pt x="653" y="187"/>
                  </a:lnTo>
                  <a:lnTo>
                    <a:pt x="653" y="565"/>
                  </a:lnTo>
                  <a:lnTo>
                    <a:pt x="327"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162">
              <a:extLst>
                <a:ext uri="{FF2B5EF4-FFF2-40B4-BE49-F238E27FC236}">
                  <a16:creationId xmlns:a16="http://schemas.microsoft.com/office/drawing/2014/main" id="{A381F1C7-E063-45AF-84F5-012A9E1078EE}"/>
                </a:ext>
              </a:extLst>
            </p:cNvPr>
            <p:cNvSpPr>
              <a:spLocks/>
            </p:cNvSpPr>
            <p:nvPr/>
          </p:nvSpPr>
          <p:spPr bwMode="auto">
            <a:xfrm>
              <a:off x="3493" y="861"/>
              <a:ext cx="653" cy="375"/>
            </a:xfrm>
            <a:custGeom>
              <a:avLst/>
              <a:gdLst>
                <a:gd name="T0" fmla="*/ 327 w 653"/>
                <a:gd name="T1" fmla="*/ 0 h 375"/>
                <a:gd name="T2" fmla="*/ 0 w 653"/>
                <a:gd name="T3" fmla="*/ 187 h 375"/>
                <a:gd name="T4" fmla="*/ 327 w 653"/>
                <a:gd name="T5" fmla="*/ 375 h 375"/>
                <a:gd name="T6" fmla="*/ 653 w 653"/>
                <a:gd name="T7" fmla="*/ 187 h 375"/>
                <a:gd name="T8" fmla="*/ 327 w 653"/>
                <a:gd name="T9" fmla="*/ 0 h 375"/>
              </a:gdLst>
              <a:ahLst/>
              <a:cxnLst>
                <a:cxn ang="0">
                  <a:pos x="T0" y="T1"/>
                </a:cxn>
                <a:cxn ang="0">
                  <a:pos x="T2" y="T3"/>
                </a:cxn>
                <a:cxn ang="0">
                  <a:pos x="T4" y="T5"/>
                </a:cxn>
                <a:cxn ang="0">
                  <a:pos x="T6" y="T7"/>
                </a:cxn>
                <a:cxn ang="0">
                  <a:pos x="T8" y="T9"/>
                </a:cxn>
              </a:cxnLst>
              <a:rect l="0" t="0" r="r" b="b"/>
              <a:pathLst>
                <a:path w="653" h="375">
                  <a:moveTo>
                    <a:pt x="327" y="0"/>
                  </a:moveTo>
                  <a:lnTo>
                    <a:pt x="0" y="187"/>
                  </a:lnTo>
                  <a:lnTo>
                    <a:pt x="327" y="375"/>
                  </a:lnTo>
                  <a:lnTo>
                    <a:pt x="653" y="187"/>
                  </a:lnTo>
                  <a:lnTo>
                    <a:pt x="327"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163">
              <a:extLst>
                <a:ext uri="{FF2B5EF4-FFF2-40B4-BE49-F238E27FC236}">
                  <a16:creationId xmlns:a16="http://schemas.microsoft.com/office/drawing/2014/main" id="{3577F2BE-FE23-4606-B3AD-AF52CC9638B0}"/>
                </a:ext>
              </a:extLst>
            </p:cNvPr>
            <p:cNvSpPr>
              <a:spLocks/>
            </p:cNvSpPr>
            <p:nvPr/>
          </p:nvSpPr>
          <p:spPr bwMode="auto">
            <a:xfrm>
              <a:off x="3493" y="861"/>
              <a:ext cx="653" cy="375"/>
            </a:xfrm>
            <a:custGeom>
              <a:avLst/>
              <a:gdLst>
                <a:gd name="T0" fmla="*/ 327 w 653"/>
                <a:gd name="T1" fmla="*/ 0 h 375"/>
                <a:gd name="T2" fmla="*/ 0 w 653"/>
                <a:gd name="T3" fmla="*/ 187 h 375"/>
                <a:gd name="T4" fmla="*/ 327 w 653"/>
                <a:gd name="T5" fmla="*/ 375 h 375"/>
                <a:gd name="T6" fmla="*/ 653 w 653"/>
                <a:gd name="T7" fmla="*/ 187 h 375"/>
                <a:gd name="T8" fmla="*/ 327 w 653"/>
                <a:gd name="T9" fmla="*/ 0 h 375"/>
              </a:gdLst>
              <a:ahLst/>
              <a:cxnLst>
                <a:cxn ang="0">
                  <a:pos x="T0" y="T1"/>
                </a:cxn>
                <a:cxn ang="0">
                  <a:pos x="T2" y="T3"/>
                </a:cxn>
                <a:cxn ang="0">
                  <a:pos x="T4" y="T5"/>
                </a:cxn>
                <a:cxn ang="0">
                  <a:pos x="T6" y="T7"/>
                </a:cxn>
                <a:cxn ang="0">
                  <a:pos x="T8" y="T9"/>
                </a:cxn>
              </a:cxnLst>
              <a:rect l="0" t="0" r="r" b="b"/>
              <a:pathLst>
                <a:path w="653" h="375">
                  <a:moveTo>
                    <a:pt x="327" y="0"/>
                  </a:moveTo>
                  <a:lnTo>
                    <a:pt x="0" y="187"/>
                  </a:lnTo>
                  <a:lnTo>
                    <a:pt x="327" y="375"/>
                  </a:lnTo>
                  <a:lnTo>
                    <a:pt x="653" y="187"/>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164">
              <a:extLst>
                <a:ext uri="{FF2B5EF4-FFF2-40B4-BE49-F238E27FC236}">
                  <a16:creationId xmlns:a16="http://schemas.microsoft.com/office/drawing/2014/main" id="{96AD58AD-E894-4423-8520-EBED5760CA3F}"/>
                </a:ext>
              </a:extLst>
            </p:cNvPr>
            <p:cNvSpPr>
              <a:spLocks/>
            </p:cNvSpPr>
            <p:nvPr/>
          </p:nvSpPr>
          <p:spPr bwMode="auto">
            <a:xfrm>
              <a:off x="3820" y="1048"/>
              <a:ext cx="326" cy="566"/>
            </a:xfrm>
            <a:custGeom>
              <a:avLst/>
              <a:gdLst>
                <a:gd name="T0" fmla="*/ 326 w 326"/>
                <a:gd name="T1" fmla="*/ 0 h 566"/>
                <a:gd name="T2" fmla="*/ 0 w 326"/>
                <a:gd name="T3" fmla="*/ 188 h 566"/>
                <a:gd name="T4" fmla="*/ 0 w 326"/>
                <a:gd name="T5" fmla="*/ 566 h 566"/>
                <a:gd name="T6" fmla="*/ 326 w 326"/>
                <a:gd name="T7" fmla="*/ 378 h 566"/>
                <a:gd name="T8" fmla="*/ 326 w 326"/>
                <a:gd name="T9" fmla="*/ 0 h 566"/>
              </a:gdLst>
              <a:ahLst/>
              <a:cxnLst>
                <a:cxn ang="0">
                  <a:pos x="T0" y="T1"/>
                </a:cxn>
                <a:cxn ang="0">
                  <a:pos x="T2" y="T3"/>
                </a:cxn>
                <a:cxn ang="0">
                  <a:pos x="T4" y="T5"/>
                </a:cxn>
                <a:cxn ang="0">
                  <a:pos x="T6" y="T7"/>
                </a:cxn>
                <a:cxn ang="0">
                  <a:pos x="T8" y="T9"/>
                </a:cxn>
              </a:cxnLst>
              <a:rect l="0" t="0" r="r" b="b"/>
              <a:pathLst>
                <a:path w="326" h="566">
                  <a:moveTo>
                    <a:pt x="326" y="0"/>
                  </a:moveTo>
                  <a:lnTo>
                    <a:pt x="0" y="188"/>
                  </a:lnTo>
                  <a:lnTo>
                    <a:pt x="0" y="566"/>
                  </a:lnTo>
                  <a:lnTo>
                    <a:pt x="326" y="378"/>
                  </a:lnTo>
                  <a:lnTo>
                    <a:pt x="326" y="0"/>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65">
              <a:extLst>
                <a:ext uri="{FF2B5EF4-FFF2-40B4-BE49-F238E27FC236}">
                  <a16:creationId xmlns:a16="http://schemas.microsoft.com/office/drawing/2014/main" id="{D4732D48-DE5C-4567-9B00-5BAF67197DC3}"/>
                </a:ext>
              </a:extLst>
            </p:cNvPr>
            <p:cNvSpPr>
              <a:spLocks/>
            </p:cNvSpPr>
            <p:nvPr/>
          </p:nvSpPr>
          <p:spPr bwMode="auto">
            <a:xfrm>
              <a:off x="3820" y="1048"/>
              <a:ext cx="326" cy="566"/>
            </a:xfrm>
            <a:custGeom>
              <a:avLst/>
              <a:gdLst>
                <a:gd name="T0" fmla="*/ 326 w 326"/>
                <a:gd name="T1" fmla="*/ 0 h 566"/>
                <a:gd name="T2" fmla="*/ 0 w 326"/>
                <a:gd name="T3" fmla="*/ 188 h 566"/>
                <a:gd name="T4" fmla="*/ 0 w 326"/>
                <a:gd name="T5" fmla="*/ 566 h 566"/>
                <a:gd name="T6" fmla="*/ 326 w 326"/>
                <a:gd name="T7" fmla="*/ 378 h 566"/>
                <a:gd name="T8" fmla="*/ 326 w 326"/>
                <a:gd name="T9" fmla="*/ 0 h 566"/>
              </a:gdLst>
              <a:ahLst/>
              <a:cxnLst>
                <a:cxn ang="0">
                  <a:pos x="T0" y="T1"/>
                </a:cxn>
                <a:cxn ang="0">
                  <a:pos x="T2" y="T3"/>
                </a:cxn>
                <a:cxn ang="0">
                  <a:pos x="T4" y="T5"/>
                </a:cxn>
                <a:cxn ang="0">
                  <a:pos x="T6" y="T7"/>
                </a:cxn>
                <a:cxn ang="0">
                  <a:pos x="T8" y="T9"/>
                </a:cxn>
              </a:cxnLst>
              <a:rect l="0" t="0" r="r" b="b"/>
              <a:pathLst>
                <a:path w="326" h="566">
                  <a:moveTo>
                    <a:pt x="326" y="0"/>
                  </a:moveTo>
                  <a:lnTo>
                    <a:pt x="0" y="188"/>
                  </a:lnTo>
                  <a:lnTo>
                    <a:pt x="0" y="566"/>
                  </a:lnTo>
                  <a:lnTo>
                    <a:pt x="326" y="378"/>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167">
              <a:extLst>
                <a:ext uri="{FF2B5EF4-FFF2-40B4-BE49-F238E27FC236}">
                  <a16:creationId xmlns:a16="http://schemas.microsoft.com/office/drawing/2014/main" id="{EF12894C-5D62-48EE-92C9-BE40BF3BACBA}"/>
                </a:ext>
              </a:extLst>
            </p:cNvPr>
            <p:cNvSpPr>
              <a:spLocks/>
            </p:cNvSpPr>
            <p:nvPr/>
          </p:nvSpPr>
          <p:spPr bwMode="auto">
            <a:xfrm>
              <a:off x="3491" y="2165"/>
              <a:ext cx="653" cy="753"/>
            </a:xfrm>
            <a:custGeom>
              <a:avLst/>
              <a:gdLst>
                <a:gd name="T0" fmla="*/ 327 w 653"/>
                <a:gd name="T1" fmla="*/ 753 h 753"/>
                <a:gd name="T2" fmla="*/ 0 w 653"/>
                <a:gd name="T3" fmla="*/ 565 h 753"/>
                <a:gd name="T4" fmla="*/ 0 w 653"/>
                <a:gd name="T5" fmla="*/ 187 h 753"/>
                <a:gd name="T6" fmla="*/ 327 w 653"/>
                <a:gd name="T7" fmla="*/ 0 h 753"/>
                <a:gd name="T8" fmla="*/ 653 w 653"/>
                <a:gd name="T9" fmla="*/ 187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87"/>
                  </a:lnTo>
                  <a:lnTo>
                    <a:pt x="327" y="0"/>
                  </a:lnTo>
                  <a:lnTo>
                    <a:pt x="653" y="187"/>
                  </a:lnTo>
                  <a:lnTo>
                    <a:pt x="653" y="565"/>
                  </a:lnTo>
                  <a:lnTo>
                    <a:pt x="327"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169">
              <a:extLst>
                <a:ext uri="{FF2B5EF4-FFF2-40B4-BE49-F238E27FC236}">
                  <a16:creationId xmlns:a16="http://schemas.microsoft.com/office/drawing/2014/main" id="{63FCD92E-7514-4FC9-85AF-D7461BE213EF}"/>
                </a:ext>
              </a:extLst>
            </p:cNvPr>
            <p:cNvSpPr>
              <a:spLocks/>
            </p:cNvSpPr>
            <p:nvPr/>
          </p:nvSpPr>
          <p:spPr bwMode="auto">
            <a:xfrm>
              <a:off x="3491" y="2165"/>
              <a:ext cx="653" cy="375"/>
            </a:xfrm>
            <a:custGeom>
              <a:avLst/>
              <a:gdLst>
                <a:gd name="T0" fmla="*/ 327 w 653"/>
                <a:gd name="T1" fmla="*/ 0 h 375"/>
                <a:gd name="T2" fmla="*/ 0 w 653"/>
                <a:gd name="T3" fmla="*/ 187 h 375"/>
                <a:gd name="T4" fmla="*/ 327 w 653"/>
                <a:gd name="T5" fmla="*/ 375 h 375"/>
                <a:gd name="T6" fmla="*/ 653 w 653"/>
                <a:gd name="T7" fmla="*/ 187 h 375"/>
                <a:gd name="T8" fmla="*/ 327 w 653"/>
                <a:gd name="T9" fmla="*/ 0 h 375"/>
              </a:gdLst>
              <a:ahLst/>
              <a:cxnLst>
                <a:cxn ang="0">
                  <a:pos x="T0" y="T1"/>
                </a:cxn>
                <a:cxn ang="0">
                  <a:pos x="T2" y="T3"/>
                </a:cxn>
                <a:cxn ang="0">
                  <a:pos x="T4" y="T5"/>
                </a:cxn>
                <a:cxn ang="0">
                  <a:pos x="T6" y="T7"/>
                </a:cxn>
                <a:cxn ang="0">
                  <a:pos x="T8" y="T9"/>
                </a:cxn>
              </a:cxnLst>
              <a:rect l="0" t="0" r="r" b="b"/>
              <a:pathLst>
                <a:path w="653" h="375">
                  <a:moveTo>
                    <a:pt x="327" y="0"/>
                  </a:moveTo>
                  <a:lnTo>
                    <a:pt x="0" y="187"/>
                  </a:lnTo>
                  <a:lnTo>
                    <a:pt x="327" y="375"/>
                  </a:lnTo>
                  <a:lnTo>
                    <a:pt x="653" y="187"/>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171">
              <a:extLst>
                <a:ext uri="{FF2B5EF4-FFF2-40B4-BE49-F238E27FC236}">
                  <a16:creationId xmlns:a16="http://schemas.microsoft.com/office/drawing/2014/main" id="{4C56DF89-E969-4D56-BC9F-26E5CDC8FA89}"/>
                </a:ext>
              </a:extLst>
            </p:cNvPr>
            <p:cNvSpPr>
              <a:spLocks/>
            </p:cNvSpPr>
            <p:nvPr/>
          </p:nvSpPr>
          <p:spPr bwMode="auto">
            <a:xfrm>
              <a:off x="3818" y="2352"/>
              <a:ext cx="326" cy="566"/>
            </a:xfrm>
            <a:custGeom>
              <a:avLst/>
              <a:gdLst>
                <a:gd name="T0" fmla="*/ 326 w 326"/>
                <a:gd name="T1" fmla="*/ 0 h 566"/>
                <a:gd name="T2" fmla="*/ 0 w 326"/>
                <a:gd name="T3" fmla="*/ 188 h 566"/>
                <a:gd name="T4" fmla="*/ 0 w 326"/>
                <a:gd name="T5" fmla="*/ 566 h 566"/>
                <a:gd name="T6" fmla="*/ 326 w 326"/>
                <a:gd name="T7" fmla="*/ 378 h 566"/>
                <a:gd name="T8" fmla="*/ 326 w 326"/>
                <a:gd name="T9" fmla="*/ 0 h 566"/>
              </a:gdLst>
              <a:ahLst/>
              <a:cxnLst>
                <a:cxn ang="0">
                  <a:pos x="T0" y="T1"/>
                </a:cxn>
                <a:cxn ang="0">
                  <a:pos x="T2" y="T3"/>
                </a:cxn>
                <a:cxn ang="0">
                  <a:pos x="T4" y="T5"/>
                </a:cxn>
                <a:cxn ang="0">
                  <a:pos x="T6" y="T7"/>
                </a:cxn>
                <a:cxn ang="0">
                  <a:pos x="T8" y="T9"/>
                </a:cxn>
              </a:cxnLst>
              <a:rect l="0" t="0" r="r" b="b"/>
              <a:pathLst>
                <a:path w="326" h="566">
                  <a:moveTo>
                    <a:pt x="326" y="0"/>
                  </a:moveTo>
                  <a:lnTo>
                    <a:pt x="0" y="188"/>
                  </a:lnTo>
                  <a:lnTo>
                    <a:pt x="0" y="566"/>
                  </a:lnTo>
                  <a:lnTo>
                    <a:pt x="326" y="378"/>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173">
              <a:extLst>
                <a:ext uri="{FF2B5EF4-FFF2-40B4-BE49-F238E27FC236}">
                  <a16:creationId xmlns:a16="http://schemas.microsoft.com/office/drawing/2014/main" id="{02D3AE21-AE7C-4897-8AAC-014286FEA9BA}"/>
                </a:ext>
              </a:extLst>
            </p:cNvPr>
            <p:cNvSpPr>
              <a:spLocks/>
            </p:cNvSpPr>
            <p:nvPr/>
          </p:nvSpPr>
          <p:spPr bwMode="auto">
            <a:xfrm>
              <a:off x="3122" y="2835"/>
              <a:ext cx="653" cy="753"/>
            </a:xfrm>
            <a:custGeom>
              <a:avLst/>
              <a:gdLst>
                <a:gd name="T0" fmla="*/ 326 w 653"/>
                <a:gd name="T1" fmla="*/ 753 h 753"/>
                <a:gd name="T2" fmla="*/ 0 w 653"/>
                <a:gd name="T3" fmla="*/ 563 h 753"/>
                <a:gd name="T4" fmla="*/ 0 w 653"/>
                <a:gd name="T5" fmla="*/ 187 h 753"/>
                <a:gd name="T6" fmla="*/ 326 w 653"/>
                <a:gd name="T7" fmla="*/ 0 h 753"/>
                <a:gd name="T8" fmla="*/ 653 w 653"/>
                <a:gd name="T9" fmla="*/ 187 h 753"/>
                <a:gd name="T10" fmla="*/ 653 w 653"/>
                <a:gd name="T11" fmla="*/ 563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3"/>
                  </a:lnTo>
                  <a:lnTo>
                    <a:pt x="0" y="187"/>
                  </a:lnTo>
                  <a:lnTo>
                    <a:pt x="326" y="0"/>
                  </a:lnTo>
                  <a:lnTo>
                    <a:pt x="653" y="187"/>
                  </a:lnTo>
                  <a:lnTo>
                    <a:pt x="653" y="563"/>
                  </a:lnTo>
                  <a:lnTo>
                    <a:pt x="326" y="7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174">
              <a:extLst>
                <a:ext uri="{FF2B5EF4-FFF2-40B4-BE49-F238E27FC236}">
                  <a16:creationId xmlns:a16="http://schemas.microsoft.com/office/drawing/2014/main" id="{CD5913BC-B234-44A5-92E6-4C9A3547C3F3}"/>
                </a:ext>
              </a:extLst>
            </p:cNvPr>
            <p:cNvSpPr>
              <a:spLocks/>
            </p:cNvSpPr>
            <p:nvPr/>
          </p:nvSpPr>
          <p:spPr bwMode="auto">
            <a:xfrm>
              <a:off x="3122" y="2835"/>
              <a:ext cx="653" cy="187"/>
            </a:xfrm>
            <a:custGeom>
              <a:avLst/>
              <a:gdLst>
                <a:gd name="T0" fmla="*/ 326 w 653"/>
                <a:gd name="T1" fmla="*/ 0 h 187"/>
                <a:gd name="T2" fmla="*/ 0 w 653"/>
                <a:gd name="T3" fmla="*/ 187 h 187"/>
                <a:gd name="T4" fmla="*/ 0 w 653"/>
                <a:gd name="T5" fmla="*/ 187 h 187"/>
                <a:gd name="T6" fmla="*/ 326 w 653"/>
                <a:gd name="T7" fmla="*/ 0 h 187"/>
                <a:gd name="T8" fmla="*/ 653 w 653"/>
                <a:gd name="T9" fmla="*/ 187 h 187"/>
                <a:gd name="T10" fmla="*/ 326 w 653"/>
                <a:gd name="T11" fmla="*/ 0 h 187"/>
              </a:gdLst>
              <a:ahLst/>
              <a:cxnLst>
                <a:cxn ang="0">
                  <a:pos x="T0" y="T1"/>
                </a:cxn>
                <a:cxn ang="0">
                  <a:pos x="T2" y="T3"/>
                </a:cxn>
                <a:cxn ang="0">
                  <a:pos x="T4" y="T5"/>
                </a:cxn>
                <a:cxn ang="0">
                  <a:pos x="T6" y="T7"/>
                </a:cxn>
                <a:cxn ang="0">
                  <a:pos x="T8" y="T9"/>
                </a:cxn>
                <a:cxn ang="0">
                  <a:pos x="T10" y="T11"/>
                </a:cxn>
              </a:cxnLst>
              <a:rect l="0" t="0" r="r" b="b"/>
              <a:pathLst>
                <a:path w="653" h="187">
                  <a:moveTo>
                    <a:pt x="326" y="0"/>
                  </a:moveTo>
                  <a:lnTo>
                    <a:pt x="0" y="187"/>
                  </a:lnTo>
                  <a:lnTo>
                    <a:pt x="0" y="187"/>
                  </a:lnTo>
                  <a:lnTo>
                    <a:pt x="326" y="0"/>
                  </a:lnTo>
                  <a:lnTo>
                    <a:pt x="653" y="187"/>
                  </a:lnTo>
                  <a:lnTo>
                    <a:pt x="32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75">
              <a:extLst>
                <a:ext uri="{FF2B5EF4-FFF2-40B4-BE49-F238E27FC236}">
                  <a16:creationId xmlns:a16="http://schemas.microsoft.com/office/drawing/2014/main" id="{461C929C-257E-43F8-9EF7-31690B3A246F}"/>
                </a:ext>
              </a:extLst>
            </p:cNvPr>
            <p:cNvSpPr>
              <a:spLocks/>
            </p:cNvSpPr>
            <p:nvPr/>
          </p:nvSpPr>
          <p:spPr bwMode="auto">
            <a:xfrm>
              <a:off x="3122" y="2835"/>
              <a:ext cx="653" cy="187"/>
            </a:xfrm>
            <a:custGeom>
              <a:avLst/>
              <a:gdLst>
                <a:gd name="T0" fmla="*/ 326 w 653"/>
                <a:gd name="T1" fmla="*/ 0 h 187"/>
                <a:gd name="T2" fmla="*/ 0 w 653"/>
                <a:gd name="T3" fmla="*/ 187 h 187"/>
                <a:gd name="T4" fmla="*/ 0 w 653"/>
                <a:gd name="T5" fmla="*/ 187 h 187"/>
                <a:gd name="T6" fmla="*/ 326 w 653"/>
                <a:gd name="T7" fmla="*/ 0 h 187"/>
                <a:gd name="T8" fmla="*/ 653 w 653"/>
                <a:gd name="T9" fmla="*/ 187 h 187"/>
                <a:gd name="T10" fmla="*/ 326 w 653"/>
                <a:gd name="T11" fmla="*/ 0 h 187"/>
              </a:gdLst>
              <a:ahLst/>
              <a:cxnLst>
                <a:cxn ang="0">
                  <a:pos x="T0" y="T1"/>
                </a:cxn>
                <a:cxn ang="0">
                  <a:pos x="T2" y="T3"/>
                </a:cxn>
                <a:cxn ang="0">
                  <a:pos x="T4" y="T5"/>
                </a:cxn>
                <a:cxn ang="0">
                  <a:pos x="T6" y="T7"/>
                </a:cxn>
                <a:cxn ang="0">
                  <a:pos x="T8" y="T9"/>
                </a:cxn>
                <a:cxn ang="0">
                  <a:pos x="T10" y="T11"/>
                </a:cxn>
              </a:cxnLst>
              <a:rect l="0" t="0" r="r" b="b"/>
              <a:pathLst>
                <a:path w="653" h="187">
                  <a:moveTo>
                    <a:pt x="326" y="0"/>
                  </a:moveTo>
                  <a:lnTo>
                    <a:pt x="0" y="187"/>
                  </a:lnTo>
                  <a:lnTo>
                    <a:pt x="0" y="187"/>
                  </a:lnTo>
                  <a:lnTo>
                    <a:pt x="326" y="0"/>
                  </a:lnTo>
                  <a:lnTo>
                    <a:pt x="653" y="187"/>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77">
              <a:extLst>
                <a:ext uri="{FF2B5EF4-FFF2-40B4-BE49-F238E27FC236}">
                  <a16:creationId xmlns:a16="http://schemas.microsoft.com/office/drawing/2014/main" id="{604B15EF-4367-4B38-8508-EFBE11DF42FB}"/>
                </a:ext>
              </a:extLst>
            </p:cNvPr>
            <p:cNvSpPr>
              <a:spLocks/>
            </p:cNvSpPr>
            <p:nvPr/>
          </p:nvSpPr>
          <p:spPr bwMode="auto">
            <a:xfrm>
              <a:off x="3122" y="2835"/>
              <a:ext cx="653" cy="375"/>
            </a:xfrm>
            <a:custGeom>
              <a:avLst/>
              <a:gdLst>
                <a:gd name="T0" fmla="*/ 326 w 653"/>
                <a:gd name="T1" fmla="*/ 0 h 375"/>
                <a:gd name="T2" fmla="*/ 0 w 653"/>
                <a:gd name="T3" fmla="*/ 187 h 375"/>
                <a:gd name="T4" fmla="*/ 326 w 653"/>
                <a:gd name="T5" fmla="*/ 375 h 375"/>
                <a:gd name="T6" fmla="*/ 653 w 653"/>
                <a:gd name="T7" fmla="*/ 187 h 375"/>
                <a:gd name="T8" fmla="*/ 326 w 653"/>
                <a:gd name="T9" fmla="*/ 0 h 375"/>
              </a:gdLst>
              <a:ahLst/>
              <a:cxnLst>
                <a:cxn ang="0">
                  <a:pos x="T0" y="T1"/>
                </a:cxn>
                <a:cxn ang="0">
                  <a:pos x="T2" y="T3"/>
                </a:cxn>
                <a:cxn ang="0">
                  <a:pos x="T4" y="T5"/>
                </a:cxn>
                <a:cxn ang="0">
                  <a:pos x="T6" y="T7"/>
                </a:cxn>
                <a:cxn ang="0">
                  <a:pos x="T8" y="T9"/>
                </a:cxn>
              </a:cxnLst>
              <a:rect l="0" t="0" r="r" b="b"/>
              <a:pathLst>
                <a:path w="653" h="375">
                  <a:moveTo>
                    <a:pt x="326" y="0"/>
                  </a:moveTo>
                  <a:lnTo>
                    <a:pt x="0" y="187"/>
                  </a:lnTo>
                  <a:lnTo>
                    <a:pt x="326" y="375"/>
                  </a:lnTo>
                  <a:lnTo>
                    <a:pt x="653" y="187"/>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179">
              <a:extLst>
                <a:ext uri="{FF2B5EF4-FFF2-40B4-BE49-F238E27FC236}">
                  <a16:creationId xmlns:a16="http://schemas.microsoft.com/office/drawing/2014/main" id="{9D187E63-1229-4730-90C4-49B300B721EA}"/>
                </a:ext>
              </a:extLst>
            </p:cNvPr>
            <p:cNvSpPr>
              <a:spLocks/>
            </p:cNvSpPr>
            <p:nvPr/>
          </p:nvSpPr>
          <p:spPr bwMode="auto">
            <a:xfrm>
              <a:off x="3448" y="3022"/>
              <a:ext cx="327" cy="566"/>
            </a:xfrm>
            <a:custGeom>
              <a:avLst/>
              <a:gdLst>
                <a:gd name="T0" fmla="*/ 327 w 327"/>
                <a:gd name="T1" fmla="*/ 0 h 566"/>
                <a:gd name="T2" fmla="*/ 0 w 327"/>
                <a:gd name="T3" fmla="*/ 188 h 566"/>
                <a:gd name="T4" fmla="*/ 0 w 327"/>
                <a:gd name="T5" fmla="*/ 566 h 566"/>
                <a:gd name="T6" fmla="*/ 327 w 327"/>
                <a:gd name="T7" fmla="*/ 376 h 566"/>
                <a:gd name="T8" fmla="*/ 327 w 327"/>
                <a:gd name="T9" fmla="*/ 0 h 566"/>
              </a:gdLst>
              <a:ahLst/>
              <a:cxnLst>
                <a:cxn ang="0">
                  <a:pos x="T0" y="T1"/>
                </a:cxn>
                <a:cxn ang="0">
                  <a:pos x="T2" y="T3"/>
                </a:cxn>
                <a:cxn ang="0">
                  <a:pos x="T4" y="T5"/>
                </a:cxn>
                <a:cxn ang="0">
                  <a:pos x="T6" y="T7"/>
                </a:cxn>
                <a:cxn ang="0">
                  <a:pos x="T8" y="T9"/>
                </a:cxn>
              </a:cxnLst>
              <a:rect l="0" t="0" r="r" b="b"/>
              <a:pathLst>
                <a:path w="327" h="566">
                  <a:moveTo>
                    <a:pt x="327" y="0"/>
                  </a:moveTo>
                  <a:lnTo>
                    <a:pt x="0" y="188"/>
                  </a:lnTo>
                  <a:lnTo>
                    <a:pt x="0" y="566"/>
                  </a:lnTo>
                  <a:lnTo>
                    <a:pt x="327" y="376"/>
                  </a:lnTo>
                  <a:lnTo>
                    <a:pt x="3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42" name="Freeform 160">
            <a:extLst>
              <a:ext uri="{FF2B5EF4-FFF2-40B4-BE49-F238E27FC236}">
                <a16:creationId xmlns:a16="http://schemas.microsoft.com/office/drawing/2014/main" id="{BF33A43C-AF8C-4CED-AAB0-D289FC245D39}"/>
              </a:ext>
            </a:extLst>
          </p:cNvPr>
          <p:cNvSpPr>
            <a:spLocks/>
          </p:cNvSpPr>
          <p:nvPr/>
        </p:nvSpPr>
        <p:spPr bwMode="auto">
          <a:xfrm>
            <a:off x="7437437" y="3421062"/>
            <a:ext cx="1036637" cy="1195387"/>
          </a:xfrm>
          <a:custGeom>
            <a:avLst/>
            <a:gdLst>
              <a:gd name="T0" fmla="*/ 327 w 653"/>
              <a:gd name="T1" fmla="*/ 753 h 753"/>
              <a:gd name="T2" fmla="*/ 0 w 653"/>
              <a:gd name="T3" fmla="*/ 565 h 753"/>
              <a:gd name="T4" fmla="*/ 0 w 653"/>
              <a:gd name="T5" fmla="*/ 187 h 753"/>
              <a:gd name="T6" fmla="*/ 327 w 653"/>
              <a:gd name="T7" fmla="*/ 0 h 753"/>
              <a:gd name="T8" fmla="*/ 653 w 653"/>
              <a:gd name="T9" fmla="*/ 187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87"/>
                </a:lnTo>
                <a:lnTo>
                  <a:pt x="327" y="0"/>
                </a:lnTo>
                <a:lnTo>
                  <a:pt x="653" y="187"/>
                </a:lnTo>
                <a:lnTo>
                  <a:pt x="653" y="565"/>
                </a:lnTo>
                <a:lnTo>
                  <a:pt x="327" y="753"/>
                </a:lnTo>
                <a:close/>
              </a:path>
            </a:pathLst>
          </a:custGeom>
          <a:solidFill>
            <a:srgbClr val="A9D1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162">
            <a:extLst>
              <a:ext uri="{FF2B5EF4-FFF2-40B4-BE49-F238E27FC236}">
                <a16:creationId xmlns:a16="http://schemas.microsoft.com/office/drawing/2014/main" id="{5670E256-5279-4006-9AD6-1C8635CABF35}"/>
              </a:ext>
            </a:extLst>
          </p:cNvPr>
          <p:cNvSpPr>
            <a:spLocks/>
          </p:cNvSpPr>
          <p:nvPr/>
        </p:nvSpPr>
        <p:spPr bwMode="auto">
          <a:xfrm>
            <a:off x="7437437" y="3421062"/>
            <a:ext cx="1036637" cy="595312"/>
          </a:xfrm>
          <a:custGeom>
            <a:avLst/>
            <a:gdLst>
              <a:gd name="T0" fmla="*/ 327 w 653"/>
              <a:gd name="T1" fmla="*/ 0 h 375"/>
              <a:gd name="T2" fmla="*/ 0 w 653"/>
              <a:gd name="T3" fmla="*/ 187 h 375"/>
              <a:gd name="T4" fmla="*/ 327 w 653"/>
              <a:gd name="T5" fmla="*/ 375 h 375"/>
              <a:gd name="T6" fmla="*/ 653 w 653"/>
              <a:gd name="T7" fmla="*/ 187 h 375"/>
              <a:gd name="T8" fmla="*/ 327 w 653"/>
              <a:gd name="T9" fmla="*/ 0 h 375"/>
            </a:gdLst>
            <a:ahLst/>
            <a:cxnLst>
              <a:cxn ang="0">
                <a:pos x="T0" y="T1"/>
              </a:cxn>
              <a:cxn ang="0">
                <a:pos x="T2" y="T3"/>
              </a:cxn>
              <a:cxn ang="0">
                <a:pos x="T4" y="T5"/>
              </a:cxn>
              <a:cxn ang="0">
                <a:pos x="T6" y="T7"/>
              </a:cxn>
              <a:cxn ang="0">
                <a:pos x="T8" y="T9"/>
              </a:cxn>
            </a:cxnLst>
            <a:rect l="0" t="0" r="r" b="b"/>
            <a:pathLst>
              <a:path w="653" h="375">
                <a:moveTo>
                  <a:pt x="327" y="0"/>
                </a:moveTo>
                <a:lnTo>
                  <a:pt x="0" y="187"/>
                </a:lnTo>
                <a:lnTo>
                  <a:pt x="327" y="375"/>
                </a:lnTo>
                <a:lnTo>
                  <a:pt x="653" y="187"/>
                </a:lnTo>
                <a:lnTo>
                  <a:pt x="327"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164">
            <a:extLst>
              <a:ext uri="{FF2B5EF4-FFF2-40B4-BE49-F238E27FC236}">
                <a16:creationId xmlns:a16="http://schemas.microsoft.com/office/drawing/2014/main" id="{2F9BA4B3-5ACF-4B1C-8345-3349E4177142}"/>
              </a:ext>
            </a:extLst>
          </p:cNvPr>
          <p:cNvSpPr>
            <a:spLocks/>
          </p:cNvSpPr>
          <p:nvPr/>
        </p:nvSpPr>
        <p:spPr bwMode="auto">
          <a:xfrm>
            <a:off x="7956549" y="3717924"/>
            <a:ext cx="517525" cy="898525"/>
          </a:xfrm>
          <a:custGeom>
            <a:avLst/>
            <a:gdLst>
              <a:gd name="T0" fmla="*/ 326 w 326"/>
              <a:gd name="T1" fmla="*/ 0 h 566"/>
              <a:gd name="T2" fmla="*/ 0 w 326"/>
              <a:gd name="T3" fmla="*/ 188 h 566"/>
              <a:gd name="T4" fmla="*/ 0 w 326"/>
              <a:gd name="T5" fmla="*/ 566 h 566"/>
              <a:gd name="T6" fmla="*/ 326 w 326"/>
              <a:gd name="T7" fmla="*/ 378 h 566"/>
              <a:gd name="T8" fmla="*/ 326 w 326"/>
              <a:gd name="T9" fmla="*/ 0 h 566"/>
            </a:gdLst>
            <a:ahLst/>
            <a:cxnLst>
              <a:cxn ang="0">
                <a:pos x="T0" y="T1"/>
              </a:cxn>
              <a:cxn ang="0">
                <a:pos x="T2" y="T3"/>
              </a:cxn>
              <a:cxn ang="0">
                <a:pos x="T4" y="T5"/>
              </a:cxn>
              <a:cxn ang="0">
                <a:pos x="T6" y="T7"/>
              </a:cxn>
              <a:cxn ang="0">
                <a:pos x="T8" y="T9"/>
              </a:cxn>
            </a:cxnLst>
            <a:rect l="0" t="0" r="r" b="b"/>
            <a:pathLst>
              <a:path w="326" h="566">
                <a:moveTo>
                  <a:pt x="326" y="0"/>
                </a:moveTo>
                <a:lnTo>
                  <a:pt x="0" y="188"/>
                </a:lnTo>
                <a:lnTo>
                  <a:pt x="0" y="566"/>
                </a:lnTo>
                <a:lnTo>
                  <a:pt x="326" y="378"/>
                </a:lnTo>
                <a:lnTo>
                  <a:pt x="326" y="0"/>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136">
            <a:extLst>
              <a:ext uri="{FF2B5EF4-FFF2-40B4-BE49-F238E27FC236}">
                <a16:creationId xmlns:a16="http://schemas.microsoft.com/office/drawing/2014/main" id="{7FC8E720-C55A-4AC0-AF60-739AB1C9C14C}"/>
              </a:ext>
            </a:extLst>
          </p:cNvPr>
          <p:cNvSpPr>
            <a:spLocks/>
          </p:cNvSpPr>
          <p:nvPr/>
        </p:nvSpPr>
        <p:spPr bwMode="auto">
          <a:xfrm>
            <a:off x="6838950" y="2408239"/>
            <a:ext cx="1036637" cy="1195387"/>
          </a:xfrm>
          <a:custGeom>
            <a:avLst/>
            <a:gdLst>
              <a:gd name="T0" fmla="*/ 327 w 653"/>
              <a:gd name="T1" fmla="*/ 753 h 753"/>
              <a:gd name="T2" fmla="*/ 0 w 653"/>
              <a:gd name="T3" fmla="*/ 565 h 753"/>
              <a:gd name="T4" fmla="*/ 0 w 653"/>
              <a:gd name="T5" fmla="*/ 190 h 753"/>
              <a:gd name="T6" fmla="*/ 327 w 653"/>
              <a:gd name="T7" fmla="*/ 0 h 753"/>
              <a:gd name="T8" fmla="*/ 653 w 653"/>
              <a:gd name="T9" fmla="*/ 190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90"/>
                </a:lnTo>
                <a:lnTo>
                  <a:pt x="327" y="0"/>
                </a:lnTo>
                <a:lnTo>
                  <a:pt x="653" y="190"/>
                </a:lnTo>
                <a:lnTo>
                  <a:pt x="653" y="565"/>
                </a:lnTo>
                <a:lnTo>
                  <a:pt x="327" y="753"/>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138">
            <a:extLst>
              <a:ext uri="{FF2B5EF4-FFF2-40B4-BE49-F238E27FC236}">
                <a16:creationId xmlns:a16="http://schemas.microsoft.com/office/drawing/2014/main" id="{48F26790-C680-4CAB-834E-6E551F690567}"/>
              </a:ext>
            </a:extLst>
          </p:cNvPr>
          <p:cNvSpPr>
            <a:spLocks/>
          </p:cNvSpPr>
          <p:nvPr/>
        </p:nvSpPr>
        <p:spPr bwMode="auto">
          <a:xfrm>
            <a:off x="6838950" y="2408239"/>
            <a:ext cx="1036637" cy="598487"/>
          </a:xfrm>
          <a:custGeom>
            <a:avLst/>
            <a:gdLst>
              <a:gd name="T0" fmla="*/ 327 w 653"/>
              <a:gd name="T1" fmla="*/ 0 h 377"/>
              <a:gd name="T2" fmla="*/ 0 w 653"/>
              <a:gd name="T3" fmla="*/ 190 h 377"/>
              <a:gd name="T4" fmla="*/ 327 w 653"/>
              <a:gd name="T5" fmla="*/ 377 h 377"/>
              <a:gd name="T6" fmla="*/ 653 w 653"/>
              <a:gd name="T7" fmla="*/ 190 h 377"/>
              <a:gd name="T8" fmla="*/ 327 w 653"/>
              <a:gd name="T9" fmla="*/ 0 h 377"/>
            </a:gdLst>
            <a:ahLst/>
            <a:cxnLst>
              <a:cxn ang="0">
                <a:pos x="T0" y="T1"/>
              </a:cxn>
              <a:cxn ang="0">
                <a:pos x="T2" y="T3"/>
              </a:cxn>
              <a:cxn ang="0">
                <a:pos x="T4" y="T5"/>
              </a:cxn>
              <a:cxn ang="0">
                <a:pos x="T6" y="T7"/>
              </a:cxn>
              <a:cxn ang="0">
                <a:pos x="T8" y="T9"/>
              </a:cxn>
            </a:cxnLst>
            <a:rect l="0" t="0" r="r" b="b"/>
            <a:pathLst>
              <a:path w="653" h="377">
                <a:moveTo>
                  <a:pt x="327" y="0"/>
                </a:moveTo>
                <a:lnTo>
                  <a:pt x="0" y="190"/>
                </a:lnTo>
                <a:lnTo>
                  <a:pt x="327" y="377"/>
                </a:lnTo>
                <a:lnTo>
                  <a:pt x="653" y="190"/>
                </a:lnTo>
                <a:lnTo>
                  <a:pt x="327" y="0"/>
                </a:lnTo>
                <a:close/>
              </a:path>
            </a:pathLst>
          </a:custGeom>
          <a:solidFill>
            <a:srgbClr val="85DA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140">
            <a:extLst>
              <a:ext uri="{FF2B5EF4-FFF2-40B4-BE49-F238E27FC236}">
                <a16:creationId xmlns:a16="http://schemas.microsoft.com/office/drawing/2014/main" id="{ABC97060-57BE-4918-8264-5B06FDCBA4E9}"/>
              </a:ext>
            </a:extLst>
          </p:cNvPr>
          <p:cNvSpPr>
            <a:spLocks/>
          </p:cNvSpPr>
          <p:nvPr/>
        </p:nvSpPr>
        <p:spPr bwMode="auto">
          <a:xfrm>
            <a:off x="7358063" y="2709864"/>
            <a:ext cx="517525" cy="893762"/>
          </a:xfrm>
          <a:custGeom>
            <a:avLst/>
            <a:gdLst>
              <a:gd name="T0" fmla="*/ 326 w 326"/>
              <a:gd name="T1" fmla="*/ 0 h 563"/>
              <a:gd name="T2" fmla="*/ 0 w 326"/>
              <a:gd name="T3" fmla="*/ 187 h 563"/>
              <a:gd name="T4" fmla="*/ 0 w 326"/>
              <a:gd name="T5" fmla="*/ 563 h 563"/>
              <a:gd name="T6" fmla="*/ 326 w 326"/>
              <a:gd name="T7" fmla="*/ 375 h 563"/>
              <a:gd name="T8" fmla="*/ 326 w 326"/>
              <a:gd name="T9" fmla="*/ 0 h 563"/>
            </a:gdLst>
            <a:ahLst/>
            <a:cxnLst>
              <a:cxn ang="0">
                <a:pos x="T0" y="T1"/>
              </a:cxn>
              <a:cxn ang="0">
                <a:pos x="T2" y="T3"/>
              </a:cxn>
              <a:cxn ang="0">
                <a:pos x="T4" y="T5"/>
              </a:cxn>
              <a:cxn ang="0">
                <a:pos x="T6" y="T7"/>
              </a:cxn>
              <a:cxn ang="0">
                <a:pos x="T8" y="T9"/>
              </a:cxn>
            </a:cxnLst>
            <a:rect l="0" t="0" r="r" b="b"/>
            <a:pathLst>
              <a:path w="326" h="563">
                <a:moveTo>
                  <a:pt x="326" y="0"/>
                </a:moveTo>
                <a:lnTo>
                  <a:pt x="0" y="187"/>
                </a:lnTo>
                <a:lnTo>
                  <a:pt x="0" y="563"/>
                </a:lnTo>
                <a:lnTo>
                  <a:pt x="326" y="375"/>
                </a:lnTo>
                <a:lnTo>
                  <a:pt x="326" y="0"/>
                </a:lnTo>
                <a:close/>
              </a:path>
            </a:pathLst>
          </a:custGeom>
          <a:solidFill>
            <a:srgbClr val="6F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136">
            <a:extLst>
              <a:ext uri="{FF2B5EF4-FFF2-40B4-BE49-F238E27FC236}">
                <a16:creationId xmlns:a16="http://schemas.microsoft.com/office/drawing/2014/main" id="{C13F0A03-9891-487A-A9EC-C587E2D9DD76}"/>
              </a:ext>
            </a:extLst>
          </p:cNvPr>
          <p:cNvSpPr>
            <a:spLocks/>
          </p:cNvSpPr>
          <p:nvPr/>
        </p:nvSpPr>
        <p:spPr bwMode="auto">
          <a:xfrm>
            <a:off x="6837360" y="4483895"/>
            <a:ext cx="1036637" cy="1195387"/>
          </a:xfrm>
          <a:custGeom>
            <a:avLst/>
            <a:gdLst>
              <a:gd name="T0" fmla="*/ 327 w 653"/>
              <a:gd name="T1" fmla="*/ 753 h 753"/>
              <a:gd name="T2" fmla="*/ 0 w 653"/>
              <a:gd name="T3" fmla="*/ 565 h 753"/>
              <a:gd name="T4" fmla="*/ 0 w 653"/>
              <a:gd name="T5" fmla="*/ 190 h 753"/>
              <a:gd name="T6" fmla="*/ 327 w 653"/>
              <a:gd name="T7" fmla="*/ 0 h 753"/>
              <a:gd name="T8" fmla="*/ 653 w 653"/>
              <a:gd name="T9" fmla="*/ 190 h 753"/>
              <a:gd name="T10" fmla="*/ 653 w 653"/>
              <a:gd name="T11" fmla="*/ 565 h 753"/>
              <a:gd name="T12" fmla="*/ 327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7" y="753"/>
                </a:moveTo>
                <a:lnTo>
                  <a:pt x="0" y="565"/>
                </a:lnTo>
                <a:lnTo>
                  <a:pt x="0" y="190"/>
                </a:lnTo>
                <a:lnTo>
                  <a:pt x="327" y="0"/>
                </a:lnTo>
                <a:lnTo>
                  <a:pt x="653" y="190"/>
                </a:lnTo>
                <a:lnTo>
                  <a:pt x="653" y="565"/>
                </a:lnTo>
                <a:lnTo>
                  <a:pt x="327" y="753"/>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138">
            <a:extLst>
              <a:ext uri="{FF2B5EF4-FFF2-40B4-BE49-F238E27FC236}">
                <a16:creationId xmlns:a16="http://schemas.microsoft.com/office/drawing/2014/main" id="{DBADA5E4-8C3E-4E64-BE51-B6C727E1275C}"/>
              </a:ext>
            </a:extLst>
          </p:cNvPr>
          <p:cNvSpPr>
            <a:spLocks/>
          </p:cNvSpPr>
          <p:nvPr/>
        </p:nvSpPr>
        <p:spPr bwMode="auto">
          <a:xfrm>
            <a:off x="6837360" y="4483895"/>
            <a:ext cx="1036637" cy="598487"/>
          </a:xfrm>
          <a:custGeom>
            <a:avLst/>
            <a:gdLst>
              <a:gd name="T0" fmla="*/ 327 w 653"/>
              <a:gd name="T1" fmla="*/ 0 h 377"/>
              <a:gd name="T2" fmla="*/ 0 w 653"/>
              <a:gd name="T3" fmla="*/ 190 h 377"/>
              <a:gd name="T4" fmla="*/ 327 w 653"/>
              <a:gd name="T5" fmla="*/ 377 h 377"/>
              <a:gd name="T6" fmla="*/ 653 w 653"/>
              <a:gd name="T7" fmla="*/ 190 h 377"/>
              <a:gd name="T8" fmla="*/ 327 w 653"/>
              <a:gd name="T9" fmla="*/ 0 h 377"/>
            </a:gdLst>
            <a:ahLst/>
            <a:cxnLst>
              <a:cxn ang="0">
                <a:pos x="T0" y="T1"/>
              </a:cxn>
              <a:cxn ang="0">
                <a:pos x="T2" y="T3"/>
              </a:cxn>
              <a:cxn ang="0">
                <a:pos x="T4" y="T5"/>
              </a:cxn>
              <a:cxn ang="0">
                <a:pos x="T6" y="T7"/>
              </a:cxn>
              <a:cxn ang="0">
                <a:pos x="T8" y="T9"/>
              </a:cxn>
            </a:cxnLst>
            <a:rect l="0" t="0" r="r" b="b"/>
            <a:pathLst>
              <a:path w="653" h="377">
                <a:moveTo>
                  <a:pt x="327" y="0"/>
                </a:moveTo>
                <a:lnTo>
                  <a:pt x="0" y="190"/>
                </a:lnTo>
                <a:lnTo>
                  <a:pt x="327" y="377"/>
                </a:lnTo>
                <a:lnTo>
                  <a:pt x="653" y="190"/>
                </a:lnTo>
                <a:lnTo>
                  <a:pt x="327" y="0"/>
                </a:lnTo>
                <a:close/>
              </a:path>
            </a:pathLst>
          </a:custGeom>
          <a:solidFill>
            <a:srgbClr val="85DA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140">
            <a:extLst>
              <a:ext uri="{FF2B5EF4-FFF2-40B4-BE49-F238E27FC236}">
                <a16:creationId xmlns:a16="http://schemas.microsoft.com/office/drawing/2014/main" id="{FD20DE1B-8802-431B-886C-A857AB6F04C5}"/>
              </a:ext>
            </a:extLst>
          </p:cNvPr>
          <p:cNvSpPr>
            <a:spLocks/>
          </p:cNvSpPr>
          <p:nvPr/>
        </p:nvSpPr>
        <p:spPr bwMode="auto">
          <a:xfrm>
            <a:off x="7356473" y="4785520"/>
            <a:ext cx="517525" cy="893762"/>
          </a:xfrm>
          <a:custGeom>
            <a:avLst/>
            <a:gdLst>
              <a:gd name="T0" fmla="*/ 326 w 326"/>
              <a:gd name="T1" fmla="*/ 0 h 563"/>
              <a:gd name="T2" fmla="*/ 0 w 326"/>
              <a:gd name="T3" fmla="*/ 187 h 563"/>
              <a:gd name="T4" fmla="*/ 0 w 326"/>
              <a:gd name="T5" fmla="*/ 563 h 563"/>
              <a:gd name="T6" fmla="*/ 326 w 326"/>
              <a:gd name="T7" fmla="*/ 375 h 563"/>
              <a:gd name="T8" fmla="*/ 326 w 326"/>
              <a:gd name="T9" fmla="*/ 0 h 563"/>
            </a:gdLst>
            <a:ahLst/>
            <a:cxnLst>
              <a:cxn ang="0">
                <a:pos x="T0" y="T1"/>
              </a:cxn>
              <a:cxn ang="0">
                <a:pos x="T2" y="T3"/>
              </a:cxn>
              <a:cxn ang="0">
                <a:pos x="T4" y="T5"/>
              </a:cxn>
              <a:cxn ang="0">
                <a:pos x="T6" y="T7"/>
              </a:cxn>
              <a:cxn ang="0">
                <a:pos x="T8" y="T9"/>
              </a:cxn>
            </a:cxnLst>
            <a:rect l="0" t="0" r="r" b="b"/>
            <a:pathLst>
              <a:path w="326" h="563">
                <a:moveTo>
                  <a:pt x="326" y="0"/>
                </a:moveTo>
                <a:lnTo>
                  <a:pt x="0" y="187"/>
                </a:lnTo>
                <a:lnTo>
                  <a:pt x="0" y="563"/>
                </a:lnTo>
                <a:lnTo>
                  <a:pt x="326" y="375"/>
                </a:lnTo>
                <a:lnTo>
                  <a:pt x="326" y="0"/>
                </a:lnTo>
                <a:close/>
              </a:path>
            </a:pathLst>
          </a:custGeom>
          <a:solidFill>
            <a:srgbClr val="6F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142">
            <a:extLst>
              <a:ext uri="{FF2B5EF4-FFF2-40B4-BE49-F238E27FC236}">
                <a16:creationId xmlns:a16="http://schemas.microsoft.com/office/drawing/2014/main" id="{6FCB82BE-0BAA-43A3-A69C-06C77B3E1F15}"/>
              </a:ext>
            </a:extLst>
          </p:cNvPr>
          <p:cNvSpPr>
            <a:spLocks/>
          </p:cNvSpPr>
          <p:nvPr/>
        </p:nvSpPr>
        <p:spPr bwMode="auto">
          <a:xfrm>
            <a:off x="6246812" y="3436145"/>
            <a:ext cx="1036637" cy="1195387"/>
          </a:xfrm>
          <a:custGeom>
            <a:avLst/>
            <a:gdLst>
              <a:gd name="T0" fmla="*/ 326 w 653"/>
              <a:gd name="T1" fmla="*/ 753 h 753"/>
              <a:gd name="T2" fmla="*/ 0 w 653"/>
              <a:gd name="T3" fmla="*/ 565 h 753"/>
              <a:gd name="T4" fmla="*/ 0 w 653"/>
              <a:gd name="T5" fmla="*/ 187 h 753"/>
              <a:gd name="T6" fmla="*/ 326 w 653"/>
              <a:gd name="T7" fmla="*/ 0 h 753"/>
              <a:gd name="T8" fmla="*/ 653 w 653"/>
              <a:gd name="T9" fmla="*/ 187 h 753"/>
              <a:gd name="T10" fmla="*/ 653 w 653"/>
              <a:gd name="T11" fmla="*/ 565 h 753"/>
              <a:gd name="T12" fmla="*/ 326 w 653"/>
              <a:gd name="T13" fmla="*/ 753 h 753"/>
            </a:gdLst>
            <a:ahLst/>
            <a:cxnLst>
              <a:cxn ang="0">
                <a:pos x="T0" y="T1"/>
              </a:cxn>
              <a:cxn ang="0">
                <a:pos x="T2" y="T3"/>
              </a:cxn>
              <a:cxn ang="0">
                <a:pos x="T4" y="T5"/>
              </a:cxn>
              <a:cxn ang="0">
                <a:pos x="T6" y="T7"/>
              </a:cxn>
              <a:cxn ang="0">
                <a:pos x="T8" y="T9"/>
              </a:cxn>
              <a:cxn ang="0">
                <a:pos x="T10" y="T11"/>
              </a:cxn>
              <a:cxn ang="0">
                <a:pos x="T12" y="T13"/>
              </a:cxn>
            </a:cxnLst>
            <a:rect l="0" t="0" r="r" b="b"/>
            <a:pathLst>
              <a:path w="653" h="753">
                <a:moveTo>
                  <a:pt x="326" y="753"/>
                </a:moveTo>
                <a:lnTo>
                  <a:pt x="0" y="565"/>
                </a:lnTo>
                <a:lnTo>
                  <a:pt x="0" y="187"/>
                </a:lnTo>
                <a:lnTo>
                  <a:pt x="326" y="0"/>
                </a:lnTo>
                <a:lnTo>
                  <a:pt x="653" y="187"/>
                </a:lnTo>
                <a:lnTo>
                  <a:pt x="653" y="565"/>
                </a:lnTo>
                <a:lnTo>
                  <a:pt x="326" y="753"/>
                </a:lnTo>
                <a:close/>
              </a:path>
            </a:pathLst>
          </a:custGeom>
          <a:solidFill>
            <a:srgbClr val="33B2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144">
            <a:extLst>
              <a:ext uri="{FF2B5EF4-FFF2-40B4-BE49-F238E27FC236}">
                <a16:creationId xmlns:a16="http://schemas.microsoft.com/office/drawing/2014/main" id="{066EADE3-6551-4BA8-AC4C-ADDFDB977911}"/>
              </a:ext>
            </a:extLst>
          </p:cNvPr>
          <p:cNvSpPr>
            <a:spLocks/>
          </p:cNvSpPr>
          <p:nvPr/>
        </p:nvSpPr>
        <p:spPr bwMode="auto">
          <a:xfrm>
            <a:off x="6246812" y="3436145"/>
            <a:ext cx="1036637" cy="595312"/>
          </a:xfrm>
          <a:custGeom>
            <a:avLst/>
            <a:gdLst>
              <a:gd name="T0" fmla="*/ 326 w 653"/>
              <a:gd name="T1" fmla="*/ 0 h 375"/>
              <a:gd name="T2" fmla="*/ 0 w 653"/>
              <a:gd name="T3" fmla="*/ 187 h 375"/>
              <a:gd name="T4" fmla="*/ 326 w 653"/>
              <a:gd name="T5" fmla="*/ 375 h 375"/>
              <a:gd name="T6" fmla="*/ 653 w 653"/>
              <a:gd name="T7" fmla="*/ 187 h 375"/>
              <a:gd name="T8" fmla="*/ 326 w 653"/>
              <a:gd name="T9" fmla="*/ 0 h 375"/>
            </a:gdLst>
            <a:ahLst/>
            <a:cxnLst>
              <a:cxn ang="0">
                <a:pos x="T0" y="T1"/>
              </a:cxn>
              <a:cxn ang="0">
                <a:pos x="T2" y="T3"/>
              </a:cxn>
              <a:cxn ang="0">
                <a:pos x="T4" y="T5"/>
              </a:cxn>
              <a:cxn ang="0">
                <a:pos x="T6" y="T7"/>
              </a:cxn>
              <a:cxn ang="0">
                <a:pos x="T8" y="T9"/>
              </a:cxn>
            </a:cxnLst>
            <a:rect l="0" t="0" r="r" b="b"/>
            <a:pathLst>
              <a:path w="653" h="375">
                <a:moveTo>
                  <a:pt x="326" y="0"/>
                </a:moveTo>
                <a:lnTo>
                  <a:pt x="0" y="187"/>
                </a:lnTo>
                <a:lnTo>
                  <a:pt x="326" y="375"/>
                </a:lnTo>
                <a:lnTo>
                  <a:pt x="653" y="187"/>
                </a:lnTo>
                <a:lnTo>
                  <a:pt x="326" y="0"/>
                </a:lnTo>
                <a:close/>
              </a:path>
            </a:pathLst>
          </a:custGeom>
          <a:solidFill>
            <a:srgbClr val="5EC2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146">
            <a:extLst>
              <a:ext uri="{FF2B5EF4-FFF2-40B4-BE49-F238E27FC236}">
                <a16:creationId xmlns:a16="http://schemas.microsoft.com/office/drawing/2014/main" id="{2CA20D51-BD9C-4887-9EA6-A6419DC36E13}"/>
              </a:ext>
            </a:extLst>
          </p:cNvPr>
          <p:cNvSpPr>
            <a:spLocks/>
          </p:cNvSpPr>
          <p:nvPr/>
        </p:nvSpPr>
        <p:spPr bwMode="auto">
          <a:xfrm>
            <a:off x="6764337" y="3733007"/>
            <a:ext cx="519112" cy="898525"/>
          </a:xfrm>
          <a:custGeom>
            <a:avLst/>
            <a:gdLst>
              <a:gd name="T0" fmla="*/ 327 w 327"/>
              <a:gd name="T1" fmla="*/ 0 h 566"/>
              <a:gd name="T2" fmla="*/ 0 w 327"/>
              <a:gd name="T3" fmla="*/ 188 h 566"/>
              <a:gd name="T4" fmla="*/ 0 w 327"/>
              <a:gd name="T5" fmla="*/ 566 h 566"/>
              <a:gd name="T6" fmla="*/ 327 w 327"/>
              <a:gd name="T7" fmla="*/ 378 h 566"/>
              <a:gd name="T8" fmla="*/ 327 w 327"/>
              <a:gd name="T9" fmla="*/ 0 h 566"/>
            </a:gdLst>
            <a:ahLst/>
            <a:cxnLst>
              <a:cxn ang="0">
                <a:pos x="T0" y="T1"/>
              </a:cxn>
              <a:cxn ang="0">
                <a:pos x="T2" y="T3"/>
              </a:cxn>
              <a:cxn ang="0">
                <a:pos x="T4" y="T5"/>
              </a:cxn>
              <a:cxn ang="0">
                <a:pos x="T6" y="T7"/>
              </a:cxn>
              <a:cxn ang="0">
                <a:pos x="T8" y="T9"/>
              </a:cxn>
            </a:cxnLst>
            <a:rect l="0" t="0" r="r" b="b"/>
            <a:pathLst>
              <a:path w="327" h="566">
                <a:moveTo>
                  <a:pt x="327" y="0"/>
                </a:moveTo>
                <a:lnTo>
                  <a:pt x="0" y="188"/>
                </a:lnTo>
                <a:lnTo>
                  <a:pt x="0" y="566"/>
                </a:lnTo>
                <a:lnTo>
                  <a:pt x="327" y="378"/>
                </a:lnTo>
                <a:lnTo>
                  <a:pt x="327" y="0"/>
                </a:lnTo>
                <a:close/>
              </a:path>
            </a:pathLst>
          </a:custGeom>
          <a:solidFill>
            <a:srgbClr val="41B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90" name="Grupo 389">
            <a:extLst>
              <a:ext uri="{FF2B5EF4-FFF2-40B4-BE49-F238E27FC236}">
                <a16:creationId xmlns:a16="http://schemas.microsoft.com/office/drawing/2014/main" id="{E3DB2686-F5D5-4DD7-ADFE-01A0EEE18C94}"/>
              </a:ext>
            </a:extLst>
          </p:cNvPr>
          <p:cNvGrpSpPr/>
          <p:nvPr/>
        </p:nvGrpSpPr>
        <p:grpSpPr>
          <a:xfrm>
            <a:off x="8328024" y="453657"/>
            <a:ext cx="3178107" cy="1138309"/>
            <a:chOff x="6448424" y="453657"/>
            <a:chExt cx="3178107" cy="1138309"/>
          </a:xfrm>
        </p:grpSpPr>
        <p:sp>
          <p:nvSpPr>
            <p:cNvPr id="380" name="Freeform 183">
              <a:extLst>
                <a:ext uri="{FF2B5EF4-FFF2-40B4-BE49-F238E27FC236}">
                  <a16:creationId xmlns:a16="http://schemas.microsoft.com/office/drawing/2014/main" id="{DDD4BA0A-EBE1-4BDC-8AA8-895E85111868}"/>
                </a:ext>
              </a:extLst>
            </p:cNvPr>
            <p:cNvSpPr>
              <a:spLocks/>
            </p:cNvSpPr>
            <p:nvPr/>
          </p:nvSpPr>
          <p:spPr bwMode="auto">
            <a:xfrm>
              <a:off x="6448424"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cxnSp>
          <p:nvCxnSpPr>
            <p:cNvPr id="382" name="Conector recto 381">
              <a:extLst>
                <a:ext uri="{FF2B5EF4-FFF2-40B4-BE49-F238E27FC236}">
                  <a16:creationId xmlns:a16="http://schemas.microsoft.com/office/drawing/2014/main" id="{53E7FC16-C6D9-4BD5-B7CA-56F63D654E42}"/>
                </a:ext>
              </a:extLst>
            </p:cNvPr>
            <p:cNvCxnSpPr/>
            <p:nvPr/>
          </p:nvCxnSpPr>
          <p:spPr>
            <a:xfrm>
              <a:off x="6683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85" name="TextBox 96">
              <a:extLst>
                <a:ext uri="{FF2B5EF4-FFF2-40B4-BE49-F238E27FC236}">
                  <a16:creationId xmlns:a16="http://schemas.microsoft.com/office/drawing/2014/main" id="{70D1CF74-111E-40D7-BF10-FCDD0DEC99A2}"/>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200" dirty="0">
                  <a:solidFill>
                    <a:srgbClr val="85DAE2"/>
                  </a:solidFill>
                  <a:latin typeface="+mn-lt"/>
                  <a:cs typeface="Calibri Light" panose="020F0302020204030204" pitchFamily="34" charset="0"/>
                </a:rPr>
                <a:t>Product Title </a:t>
              </a:r>
            </a:p>
            <a:p>
              <a:pPr algn="just">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just">
                <a:lnSpc>
                  <a:spcPct val="110000"/>
                </a:lnSpc>
              </a:pPr>
              <a:endParaRPr lang="en-US" altLang="es-MX" sz="1200" dirty="0">
                <a:solidFill>
                  <a:schemeClr val="bg1"/>
                </a:solidFill>
                <a:latin typeface="+mn-lt"/>
                <a:cs typeface="Calibri Light" panose="020F0302020204030204" pitchFamily="34" charset="0"/>
              </a:endParaRPr>
            </a:p>
          </p:txBody>
        </p:sp>
        <p:sp>
          <p:nvSpPr>
            <p:cNvPr id="386" name="Rectángulo 385">
              <a:extLst>
                <a:ext uri="{FF2B5EF4-FFF2-40B4-BE49-F238E27FC236}">
                  <a16:creationId xmlns:a16="http://schemas.microsoft.com/office/drawing/2014/main" id="{81963480-7D42-4211-8505-9C3B0CDE9AAE}"/>
                </a:ext>
              </a:extLst>
            </p:cNvPr>
            <p:cNvSpPr/>
            <p:nvPr/>
          </p:nvSpPr>
          <p:spPr>
            <a:xfrm>
              <a:off x="6810444" y="1207696"/>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Rectángulo 387">
              <a:extLst>
                <a:ext uri="{FF2B5EF4-FFF2-40B4-BE49-F238E27FC236}">
                  <a16:creationId xmlns:a16="http://schemas.microsoft.com/office/drawing/2014/main" id="{3190D4B2-EA78-40D4-A703-89FB4B75EFDB}"/>
                </a:ext>
              </a:extLst>
            </p:cNvPr>
            <p:cNvSpPr/>
            <p:nvPr/>
          </p:nvSpPr>
          <p:spPr>
            <a:xfrm>
              <a:off x="6810444" y="1384701"/>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CuadroTexto 388">
              <a:extLst>
                <a:ext uri="{FF2B5EF4-FFF2-40B4-BE49-F238E27FC236}">
                  <a16:creationId xmlns:a16="http://schemas.microsoft.com/office/drawing/2014/main" id="{891D8ECF-301F-4061-B531-85DC1CCFE3DF}"/>
                </a:ext>
              </a:extLst>
            </p:cNvPr>
            <p:cNvSpPr txBox="1"/>
            <p:nvPr/>
          </p:nvSpPr>
          <p:spPr>
            <a:xfrm>
              <a:off x="6917491" y="1130301"/>
              <a:ext cx="2709040" cy="461665"/>
            </a:xfrm>
            <a:prstGeom prst="rect">
              <a:avLst/>
            </a:prstGeom>
            <a:noFill/>
          </p:spPr>
          <p:txBody>
            <a:bodyPr wrap="square" rtlCol="0">
              <a:spAutoFit/>
            </a:bodyPr>
            <a:lstStyle/>
            <a:p>
              <a:r>
                <a:rPr lang="en-US" sz="1200" dirty="0">
                  <a:solidFill>
                    <a:schemeClr val="bg1"/>
                  </a:solidFill>
                  <a:ea typeface="MS PGothic" panose="020B0600070205080204" pitchFamily="34" charset="-128"/>
                  <a:cs typeface="Calibri Light" panose="020F0302020204030204" pitchFamily="34" charset="0"/>
                </a:rPr>
                <a:t>Lorem ipsum dolor sit amet</a:t>
              </a:r>
            </a:p>
            <a:p>
              <a:r>
                <a:rPr lang="en-US" sz="1200" dirty="0">
                  <a:solidFill>
                    <a:schemeClr val="bg1"/>
                  </a:solidFill>
                  <a:ea typeface="MS PGothic" panose="020B0600070205080204" pitchFamily="34" charset="-128"/>
                  <a:cs typeface="Calibri Light" panose="020F0302020204030204" pitchFamily="34" charset="0"/>
                </a:rPr>
                <a:t>consectetur adipiscing elit. </a:t>
              </a:r>
            </a:p>
          </p:txBody>
        </p:sp>
      </p:grpSp>
      <p:grpSp>
        <p:nvGrpSpPr>
          <p:cNvPr id="391" name="Grupo 390">
            <a:extLst>
              <a:ext uri="{FF2B5EF4-FFF2-40B4-BE49-F238E27FC236}">
                <a16:creationId xmlns:a16="http://schemas.microsoft.com/office/drawing/2014/main" id="{E79592A4-20B6-48A7-95CB-6FC78869D42D}"/>
              </a:ext>
            </a:extLst>
          </p:cNvPr>
          <p:cNvGrpSpPr/>
          <p:nvPr/>
        </p:nvGrpSpPr>
        <p:grpSpPr>
          <a:xfrm>
            <a:off x="8487563" y="2683485"/>
            <a:ext cx="3070922" cy="913181"/>
            <a:chOff x="6448424" y="453657"/>
            <a:chExt cx="3070922" cy="913181"/>
          </a:xfrm>
        </p:grpSpPr>
        <p:sp>
          <p:nvSpPr>
            <p:cNvPr id="392" name="Freeform 183">
              <a:extLst>
                <a:ext uri="{FF2B5EF4-FFF2-40B4-BE49-F238E27FC236}">
                  <a16:creationId xmlns:a16="http://schemas.microsoft.com/office/drawing/2014/main" id="{4D96941B-6A15-46FB-B115-3DD35546E66C}"/>
                </a:ext>
              </a:extLst>
            </p:cNvPr>
            <p:cNvSpPr>
              <a:spLocks/>
            </p:cNvSpPr>
            <p:nvPr/>
          </p:nvSpPr>
          <p:spPr bwMode="auto">
            <a:xfrm>
              <a:off x="6448424"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cxnSp>
          <p:nvCxnSpPr>
            <p:cNvPr id="393" name="Conector recto 392">
              <a:extLst>
                <a:ext uri="{FF2B5EF4-FFF2-40B4-BE49-F238E27FC236}">
                  <a16:creationId xmlns:a16="http://schemas.microsoft.com/office/drawing/2014/main" id="{DF7F4896-786F-4E49-A31B-B90C13C1992D}"/>
                </a:ext>
              </a:extLst>
            </p:cNvPr>
            <p:cNvCxnSpPr/>
            <p:nvPr/>
          </p:nvCxnSpPr>
          <p:spPr>
            <a:xfrm>
              <a:off x="6683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94" name="TextBox 96">
              <a:extLst>
                <a:ext uri="{FF2B5EF4-FFF2-40B4-BE49-F238E27FC236}">
                  <a16:creationId xmlns:a16="http://schemas.microsoft.com/office/drawing/2014/main" id="{E4557338-AC3F-4E70-B50C-4E7FE80B3E05}"/>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200" dirty="0">
                  <a:solidFill>
                    <a:srgbClr val="85DAE2"/>
                  </a:solidFill>
                  <a:latin typeface="+mn-lt"/>
                  <a:cs typeface="Calibri Light" panose="020F0302020204030204" pitchFamily="34" charset="0"/>
                </a:rPr>
                <a:t>Product Title </a:t>
              </a:r>
            </a:p>
            <a:p>
              <a:pPr algn="just">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just">
                <a:lnSpc>
                  <a:spcPct val="110000"/>
                </a:lnSpc>
              </a:pPr>
              <a:endParaRPr lang="en-US" altLang="es-MX" sz="1200" dirty="0">
                <a:solidFill>
                  <a:schemeClr val="bg1"/>
                </a:solidFill>
                <a:latin typeface="+mn-lt"/>
                <a:cs typeface="Calibri Light" panose="020F0302020204030204" pitchFamily="34" charset="0"/>
              </a:endParaRPr>
            </a:p>
          </p:txBody>
        </p:sp>
      </p:grpSp>
      <p:grpSp>
        <p:nvGrpSpPr>
          <p:cNvPr id="402" name="Grupo 401">
            <a:extLst>
              <a:ext uri="{FF2B5EF4-FFF2-40B4-BE49-F238E27FC236}">
                <a16:creationId xmlns:a16="http://schemas.microsoft.com/office/drawing/2014/main" id="{A6A96804-FA28-4D20-AEAB-2343CDFE4859}"/>
              </a:ext>
            </a:extLst>
          </p:cNvPr>
          <p:cNvGrpSpPr/>
          <p:nvPr/>
        </p:nvGrpSpPr>
        <p:grpSpPr>
          <a:xfrm>
            <a:off x="8690044" y="3891189"/>
            <a:ext cx="3070922" cy="913181"/>
            <a:chOff x="6448424" y="453657"/>
            <a:chExt cx="3070922" cy="913181"/>
          </a:xfrm>
        </p:grpSpPr>
        <p:sp>
          <p:nvSpPr>
            <p:cNvPr id="403" name="Freeform 183">
              <a:extLst>
                <a:ext uri="{FF2B5EF4-FFF2-40B4-BE49-F238E27FC236}">
                  <a16:creationId xmlns:a16="http://schemas.microsoft.com/office/drawing/2014/main" id="{B7D2E92F-DA0D-4521-997F-C6B9F266622A}"/>
                </a:ext>
              </a:extLst>
            </p:cNvPr>
            <p:cNvSpPr>
              <a:spLocks/>
            </p:cNvSpPr>
            <p:nvPr/>
          </p:nvSpPr>
          <p:spPr bwMode="auto">
            <a:xfrm>
              <a:off x="6448424"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cxnSp>
          <p:nvCxnSpPr>
            <p:cNvPr id="404" name="Conector recto 403">
              <a:extLst>
                <a:ext uri="{FF2B5EF4-FFF2-40B4-BE49-F238E27FC236}">
                  <a16:creationId xmlns:a16="http://schemas.microsoft.com/office/drawing/2014/main" id="{1CDCCCE1-D362-423E-A7AF-DDA5C48D82B5}"/>
                </a:ext>
              </a:extLst>
            </p:cNvPr>
            <p:cNvCxnSpPr/>
            <p:nvPr/>
          </p:nvCxnSpPr>
          <p:spPr>
            <a:xfrm>
              <a:off x="6683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5" name="TextBox 96">
              <a:extLst>
                <a:ext uri="{FF2B5EF4-FFF2-40B4-BE49-F238E27FC236}">
                  <a16:creationId xmlns:a16="http://schemas.microsoft.com/office/drawing/2014/main" id="{4A3D61A9-F61C-45DD-A7FD-B4E8A1B164C8}"/>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200" dirty="0">
                  <a:solidFill>
                    <a:srgbClr val="85DAE2"/>
                  </a:solidFill>
                  <a:latin typeface="+mn-lt"/>
                  <a:cs typeface="Calibri Light" panose="020F0302020204030204" pitchFamily="34" charset="0"/>
                </a:rPr>
                <a:t>Product Title </a:t>
              </a:r>
            </a:p>
            <a:p>
              <a:pPr algn="just">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just">
                <a:lnSpc>
                  <a:spcPct val="110000"/>
                </a:lnSpc>
              </a:pPr>
              <a:endParaRPr lang="en-US" altLang="es-MX" sz="1200" dirty="0">
                <a:solidFill>
                  <a:schemeClr val="bg1"/>
                </a:solidFill>
                <a:latin typeface="+mn-lt"/>
                <a:cs typeface="Calibri Light" panose="020F0302020204030204" pitchFamily="34" charset="0"/>
              </a:endParaRPr>
            </a:p>
          </p:txBody>
        </p:sp>
      </p:grpSp>
      <p:grpSp>
        <p:nvGrpSpPr>
          <p:cNvPr id="406" name="Grupo 405">
            <a:extLst>
              <a:ext uri="{FF2B5EF4-FFF2-40B4-BE49-F238E27FC236}">
                <a16:creationId xmlns:a16="http://schemas.microsoft.com/office/drawing/2014/main" id="{EA7345A6-4DE1-4A5A-8F30-9822E17B1691}"/>
              </a:ext>
            </a:extLst>
          </p:cNvPr>
          <p:cNvGrpSpPr/>
          <p:nvPr/>
        </p:nvGrpSpPr>
        <p:grpSpPr>
          <a:xfrm>
            <a:off x="8199437" y="5237787"/>
            <a:ext cx="3178107" cy="1138309"/>
            <a:chOff x="6448424" y="453657"/>
            <a:chExt cx="3178107" cy="1138309"/>
          </a:xfrm>
        </p:grpSpPr>
        <p:sp>
          <p:nvSpPr>
            <p:cNvPr id="407" name="Freeform 183">
              <a:extLst>
                <a:ext uri="{FF2B5EF4-FFF2-40B4-BE49-F238E27FC236}">
                  <a16:creationId xmlns:a16="http://schemas.microsoft.com/office/drawing/2014/main" id="{CB8A3267-7572-450A-8E0C-B5C99C72D017}"/>
                </a:ext>
              </a:extLst>
            </p:cNvPr>
            <p:cNvSpPr>
              <a:spLocks/>
            </p:cNvSpPr>
            <p:nvPr/>
          </p:nvSpPr>
          <p:spPr bwMode="auto">
            <a:xfrm>
              <a:off x="6448424"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cxnSp>
          <p:nvCxnSpPr>
            <p:cNvPr id="408" name="Conector recto 407">
              <a:extLst>
                <a:ext uri="{FF2B5EF4-FFF2-40B4-BE49-F238E27FC236}">
                  <a16:creationId xmlns:a16="http://schemas.microsoft.com/office/drawing/2014/main" id="{FE7679A9-A6F5-4685-B562-DC0CA1F03C5A}"/>
                </a:ext>
              </a:extLst>
            </p:cNvPr>
            <p:cNvCxnSpPr/>
            <p:nvPr/>
          </p:nvCxnSpPr>
          <p:spPr>
            <a:xfrm>
              <a:off x="6683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9" name="TextBox 96">
              <a:extLst>
                <a:ext uri="{FF2B5EF4-FFF2-40B4-BE49-F238E27FC236}">
                  <a16:creationId xmlns:a16="http://schemas.microsoft.com/office/drawing/2014/main" id="{DC9BB4C0-3048-4FB7-8C86-57B9F6E7FE27}"/>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200" dirty="0">
                  <a:solidFill>
                    <a:srgbClr val="85DAE2"/>
                  </a:solidFill>
                  <a:latin typeface="+mn-lt"/>
                  <a:cs typeface="Calibri Light" panose="020F0302020204030204" pitchFamily="34" charset="0"/>
                </a:rPr>
                <a:t>Product Title </a:t>
              </a:r>
            </a:p>
            <a:p>
              <a:pPr algn="just">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just">
                <a:lnSpc>
                  <a:spcPct val="110000"/>
                </a:lnSpc>
              </a:pPr>
              <a:endParaRPr lang="en-US" altLang="es-MX" sz="1200" dirty="0">
                <a:solidFill>
                  <a:schemeClr val="bg1"/>
                </a:solidFill>
                <a:latin typeface="+mn-lt"/>
                <a:cs typeface="Calibri Light" panose="020F0302020204030204" pitchFamily="34" charset="0"/>
              </a:endParaRPr>
            </a:p>
          </p:txBody>
        </p:sp>
        <p:sp>
          <p:nvSpPr>
            <p:cNvPr id="410" name="Rectángulo 409">
              <a:extLst>
                <a:ext uri="{FF2B5EF4-FFF2-40B4-BE49-F238E27FC236}">
                  <a16:creationId xmlns:a16="http://schemas.microsoft.com/office/drawing/2014/main" id="{91473E61-E661-448A-AF04-45EFA3735B1B}"/>
                </a:ext>
              </a:extLst>
            </p:cNvPr>
            <p:cNvSpPr/>
            <p:nvPr/>
          </p:nvSpPr>
          <p:spPr>
            <a:xfrm>
              <a:off x="6810444" y="1207696"/>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 name="Rectángulo 410">
              <a:extLst>
                <a:ext uri="{FF2B5EF4-FFF2-40B4-BE49-F238E27FC236}">
                  <a16:creationId xmlns:a16="http://schemas.microsoft.com/office/drawing/2014/main" id="{E57F620A-4998-4B92-ABFB-A48AC18D9F5A}"/>
                </a:ext>
              </a:extLst>
            </p:cNvPr>
            <p:cNvSpPr/>
            <p:nvPr/>
          </p:nvSpPr>
          <p:spPr>
            <a:xfrm>
              <a:off x="6810444" y="1384701"/>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CuadroTexto 411">
              <a:extLst>
                <a:ext uri="{FF2B5EF4-FFF2-40B4-BE49-F238E27FC236}">
                  <a16:creationId xmlns:a16="http://schemas.microsoft.com/office/drawing/2014/main" id="{6466041F-D605-4390-B596-57543BEB5813}"/>
                </a:ext>
              </a:extLst>
            </p:cNvPr>
            <p:cNvSpPr txBox="1"/>
            <p:nvPr/>
          </p:nvSpPr>
          <p:spPr>
            <a:xfrm>
              <a:off x="6917491" y="1130301"/>
              <a:ext cx="2709040" cy="461665"/>
            </a:xfrm>
            <a:prstGeom prst="rect">
              <a:avLst/>
            </a:prstGeom>
            <a:noFill/>
          </p:spPr>
          <p:txBody>
            <a:bodyPr wrap="square" rtlCol="0">
              <a:spAutoFit/>
            </a:bodyPr>
            <a:lstStyle/>
            <a:p>
              <a:r>
                <a:rPr lang="en-US" sz="1200" dirty="0">
                  <a:solidFill>
                    <a:schemeClr val="bg1"/>
                  </a:solidFill>
                  <a:ea typeface="MS PGothic" panose="020B0600070205080204" pitchFamily="34" charset="-128"/>
                  <a:cs typeface="Calibri Light" panose="020F0302020204030204" pitchFamily="34" charset="0"/>
                </a:rPr>
                <a:t>Lorem ipsum dolor sit amet</a:t>
              </a:r>
            </a:p>
            <a:p>
              <a:r>
                <a:rPr lang="en-US" sz="1200" dirty="0">
                  <a:solidFill>
                    <a:schemeClr val="bg1"/>
                  </a:solidFill>
                  <a:ea typeface="MS PGothic" panose="020B0600070205080204" pitchFamily="34" charset="-128"/>
                  <a:cs typeface="Calibri Light" panose="020F0302020204030204" pitchFamily="34" charset="0"/>
                </a:rPr>
                <a:t>consectetur adipiscing elit. </a:t>
              </a:r>
            </a:p>
          </p:txBody>
        </p:sp>
      </p:grpSp>
      <p:grpSp>
        <p:nvGrpSpPr>
          <p:cNvPr id="413" name="Grupo 412">
            <a:extLst>
              <a:ext uri="{FF2B5EF4-FFF2-40B4-BE49-F238E27FC236}">
                <a16:creationId xmlns:a16="http://schemas.microsoft.com/office/drawing/2014/main" id="{97061CFB-C78D-4614-8BBD-70F6BE5324AF}"/>
              </a:ext>
            </a:extLst>
          </p:cNvPr>
          <p:cNvGrpSpPr/>
          <p:nvPr/>
        </p:nvGrpSpPr>
        <p:grpSpPr>
          <a:xfrm>
            <a:off x="2831891" y="509680"/>
            <a:ext cx="3157006" cy="1138309"/>
            <a:chOff x="6537800" y="453657"/>
            <a:chExt cx="3157006" cy="1138309"/>
          </a:xfrm>
        </p:grpSpPr>
        <p:sp>
          <p:nvSpPr>
            <p:cNvPr id="414" name="Freeform 183">
              <a:extLst>
                <a:ext uri="{FF2B5EF4-FFF2-40B4-BE49-F238E27FC236}">
                  <a16:creationId xmlns:a16="http://schemas.microsoft.com/office/drawing/2014/main" id="{21A7CAA0-74E2-431A-9493-0F0E9818A0F7}"/>
                </a:ext>
              </a:extLst>
            </p:cNvPr>
            <p:cNvSpPr>
              <a:spLocks/>
            </p:cNvSpPr>
            <p:nvPr/>
          </p:nvSpPr>
          <p:spPr bwMode="auto">
            <a:xfrm>
              <a:off x="9536056"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en-US"/>
            </a:p>
          </p:txBody>
        </p:sp>
        <p:cxnSp>
          <p:nvCxnSpPr>
            <p:cNvPr id="415" name="Conector recto 414">
              <a:extLst>
                <a:ext uri="{FF2B5EF4-FFF2-40B4-BE49-F238E27FC236}">
                  <a16:creationId xmlns:a16="http://schemas.microsoft.com/office/drawing/2014/main" id="{A4AC9942-3B1A-4E69-B32A-D805E815F490}"/>
                </a:ext>
              </a:extLst>
            </p:cNvPr>
            <p:cNvCxnSpPr/>
            <p:nvPr/>
          </p:nvCxnSpPr>
          <p:spPr>
            <a:xfrm>
              <a:off x="9477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16" name="TextBox 96">
              <a:extLst>
                <a:ext uri="{FF2B5EF4-FFF2-40B4-BE49-F238E27FC236}">
                  <a16:creationId xmlns:a16="http://schemas.microsoft.com/office/drawing/2014/main" id="{791217A7-1706-4EA9-96E4-321E683FC8CA}"/>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solidFill>
                    <a:srgbClr val="85DAE2"/>
                  </a:solidFill>
                  <a:latin typeface="+mn-lt"/>
                  <a:cs typeface="Calibri Light" panose="020F0302020204030204" pitchFamily="34" charset="0"/>
                </a:rPr>
                <a:t>Product Title </a:t>
              </a:r>
            </a:p>
            <a:p>
              <a:pPr algn="r">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r">
                <a:lnSpc>
                  <a:spcPct val="110000"/>
                </a:lnSpc>
              </a:pPr>
              <a:endParaRPr lang="en-US" altLang="es-MX" sz="1200" dirty="0">
                <a:solidFill>
                  <a:schemeClr val="bg1"/>
                </a:solidFill>
                <a:latin typeface="+mn-lt"/>
                <a:cs typeface="Calibri Light" panose="020F0302020204030204" pitchFamily="34" charset="0"/>
              </a:endParaRPr>
            </a:p>
          </p:txBody>
        </p:sp>
        <p:sp>
          <p:nvSpPr>
            <p:cNvPr id="418" name="Rectángulo 417">
              <a:extLst>
                <a:ext uri="{FF2B5EF4-FFF2-40B4-BE49-F238E27FC236}">
                  <a16:creationId xmlns:a16="http://schemas.microsoft.com/office/drawing/2014/main" id="{56CF55E4-C631-4D8B-A8C2-B40F59A391E2}"/>
                </a:ext>
              </a:extLst>
            </p:cNvPr>
            <p:cNvSpPr/>
            <p:nvPr/>
          </p:nvSpPr>
          <p:spPr>
            <a:xfrm>
              <a:off x="9212910" y="1384701"/>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19" name="CuadroTexto 418">
              <a:extLst>
                <a:ext uri="{FF2B5EF4-FFF2-40B4-BE49-F238E27FC236}">
                  <a16:creationId xmlns:a16="http://schemas.microsoft.com/office/drawing/2014/main" id="{8C4BCC32-F23A-4478-A79C-8EE48DDC55EF}"/>
                </a:ext>
              </a:extLst>
            </p:cNvPr>
            <p:cNvSpPr txBox="1"/>
            <p:nvPr/>
          </p:nvSpPr>
          <p:spPr>
            <a:xfrm>
              <a:off x="6537800" y="1130301"/>
              <a:ext cx="2709040" cy="461665"/>
            </a:xfrm>
            <a:prstGeom prst="rect">
              <a:avLst/>
            </a:prstGeom>
            <a:noFill/>
          </p:spPr>
          <p:txBody>
            <a:bodyPr wrap="square" rtlCol="0">
              <a:spAutoFit/>
            </a:bodyPr>
            <a:lstStyle/>
            <a:p>
              <a:pPr algn="r"/>
              <a:r>
                <a:rPr lang="en-US" sz="1200" dirty="0">
                  <a:solidFill>
                    <a:schemeClr val="bg1"/>
                  </a:solidFill>
                  <a:ea typeface="MS PGothic" panose="020B0600070205080204" pitchFamily="34" charset="-128"/>
                  <a:cs typeface="Calibri Light" panose="020F0302020204030204" pitchFamily="34" charset="0"/>
                </a:rPr>
                <a:t>Lorem ipsum dolor sit amet</a:t>
              </a:r>
            </a:p>
            <a:p>
              <a:pPr algn="r"/>
              <a:r>
                <a:rPr lang="en-US" sz="1200" dirty="0">
                  <a:solidFill>
                    <a:schemeClr val="bg1"/>
                  </a:solidFill>
                  <a:ea typeface="MS PGothic" panose="020B0600070205080204" pitchFamily="34" charset="-128"/>
                  <a:cs typeface="Calibri Light" panose="020F0302020204030204" pitchFamily="34" charset="0"/>
                </a:rPr>
                <a:t>consectetur adipiscing elit </a:t>
              </a:r>
            </a:p>
          </p:txBody>
        </p:sp>
      </p:grpSp>
      <p:sp>
        <p:nvSpPr>
          <p:cNvPr id="421" name="Rectángulo 420">
            <a:extLst>
              <a:ext uri="{FF2B5EF4-FFF2-40B4-BE49-F238E27FC236}">
                <a16:creationId xmlns:a16="http://schemas.microsoft.com/office/drawing/2014/main" id="{31986E03-FE2D-4FC9-A8DE-2FF805810733}"/>
              </a:ext>
            </a:extLst>
          </p:cNvPr>
          <p:cNvSpPr/>
          <p:nvPr/>
        </p:nvSpPr>
        <p:spPr>
          <a:xfrm>
            <a:off x="5507001" y="1274170"/>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nvGrpSpPr>
          <p:cNvPr id="428" name="Grupo 427">
            <a:extLst>
              <a:ext uri="{FF2B5EF4-FFF2-40B4-BE49-F238E27FC236}">
                <a16:creationId xmlns:a16="http://schemas.microsoft.com/office/drawing/2014/main" id="{34F16B50-3153-430B-BE2A-9D844353AC61}"/>
              </a:ext>
            </a:extLst>
          </p:cNvPr>
          <p:cNvGrpSpPr/>
          <p:nvPr/>
        </p:nvGrpSpPr>
        <p:grpSpPr>
          <a:xfrm>
            <a:off x="2767318" y="2893148"/>
            <a:ext cx="3157006" cy="1138309"/>
            <a:chOff x="6537800" y="453657"/>
            <a:chExt cx="3157006" cy="1138309"/>
          </a:xfrm>
        </p:grpSpPr>
        <p:sp>
          <p:nvSpPr>
            <p:cNvPr id="429" name="Freeform 183">
              <a:extLst>
                <a:ext uri="{FF2B5EF4-FFF2-40B4-BE49-F238E27FC236}">
                  <a16:creationId xmlns:a16="http://schemas.microsoft.com/office/drawing/2014/main" id="{0A7133F9-A9E4-4952-A5CD-971A127463C4}"/>
                </a:ext>
              </a:extLst>
            </p:cNvPr>
            <p:cNvSpPr>
              <a:spLocks/>
            </p:cNvSpPr>
            <p:nvPr/>
          </p:nvSpPr>
          <p:spPr bwMode="auto">
            <a:xfrm>
              <a:off x="9536056"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en-US"/>
            </a:p>
          </p:txBody>
        </p:sp>
        <p:cxnSp>
          <p:nvCxnSpPr>
            <p:cNvPr id="430" name="Conector recto 429">
              <a:extLst>
                <a:ext uri="{FF2B5EF4-FFF2-40B4-BE49-F238E27FC236}">
                  <a16:creationId xmlns:a16="http://schemas.microsoft.com/office/drawing/2014/main" id="{C708FACB-E8AE-4E01-B249-74AB4716FD4A}"/>
                </a:ext>
              </a:extLst>
            </p:cNvPr>
            <p:cNvCxnSpPr/>
            <p:nvPr/>
          </p:nvCxnSpPr>
          <p:spPr>
            <a:xfrm>
              <a:off x="9477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1" name="TextBox 96">
              <a:extLst>
                <a:ext uri="{FF2B5EF4-FFF2-40B4-BE49-F238E27FC236}">
                  <a16:creationId xmlns:a16="http://schemas.microsoft.com/office/drawing/2014/main" id="{A8A2534C-8394-43FB-BCCD-737899E07788}"/>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solidFill>
                    <a:srgbClr val="85DAE2"/>
                  </a:solidFill>
                  <a:latin typeface="+mn-lt"/>
                  <a:cs typeface="Calibri Light" panose="020F0302020204030204" pitchFamily="34" charset="0"/>
                </a:rPr>
                <a:t>Product Title </a:t>
              </a:r>
            </a:p>
            <a:p>
              <a:pPr algn="r">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r">
                <a:lnSpc>
                  <a:spcPct val="110000"/>
                </a:lnSpc>
              </a:pPr>
              <a:endParaRPr lang="en-US" altLang="es-MX" sz="1200" dirty="0">
                <a:solidFill>
                  <a:schemeClr val="bg1"/>
                </a:solidFill>
                <a:latin typeface="+mn-lt"/>
                <a:cs typeface="Calibri Light" panose="020F0302020204030204" pitchFamily="34" charset="0"/>
              </a:endParaRPr>
            </a:p>
          </p:txBody>
        </p:sp>
        <p:sp>
          <p:nvSpPr>
            <p:cNvPr id="432" name="Rectángulo 431">
              <a:extLst>
                <a:ext uri="{FF2B5EF4-FFF2-40B4-BE49-F238E27FC236}">
                  <a16:creationId xmlns:a16="http://schemas.microsoft.com/office/drawing/2014/main" id="{F449C9CD-154A-4EB5-A5F3-F6C17F569D15}"/>
                </a:ext>
              </a:extLst>
            </p:cNvPr>
            <p:cNvSpPr/>
            <p:nvPr/>
          </p:nvSpPr>
          <p:spPr>
            <a:xfrm>
              <a:off x="9212910" y="1384701"/>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33" name="CuadroTexto 432">
              <a:extLst>
                <a:ext uri="{FF2B5EF4-FFF2-40B4-BE49-F238E27FC236}">
                  <a16:creationId xmlns:a16="http://schemas.microsoft.com/office/drawing/2014/main" id="{8F523E03-F132-43F1-80B9-23D635D2AD28}"/>
                </a:ext>
              </a:extLst>
            </p:cNvPr>
            <p:cNvSpPr txBox="1"/>
            <p:nvPr/>
          </p:nvSpPr>
          <p:spPr>
            <a:xfrm>
              <a:off x="6537800" y="1130301"/>
              <a:ext cx="2709040" cy="461665"/>
            </a:xfrm>
            <a:prstGeom prst="rect">
              <a:avLst/>
            </a:prstGeom>
            <a:noFill/>
          </p:spPr>
          <p:txBody>
            <a:bodyPr wrap="square" rtlCol="0">
              <a:spAutoFit/>
            </a:bodyPr>
            <a:lstStyle/>
            <a:p>
              <a:pPr algn="r"/>
              <a:r>
                <a:rPr lang="en-US" sz="1200" dirty="0">
                  <a:solidFill>
                    <a:schemeClr val="bg1"/>
                  </a:solidFill>
                  <a:ea typeface="MS PGothic" panose="020B0600070205080204" pitchFamily="34" charset="-128"/>
                  <a:cs typeface="Calibri Light" panose="020F0302020204030204" pitchFamily="34" charset="0"/>
                </a:rPr>
                <a:t>Lorem ipsum dolor sit amet</a:t>
              </a:r>
            </a:p>
            <a:p>
              <a:pPr algn="r"/>
              <a:r>
                <a:rPr lang="en-US" sz="1200" dirty="0">
                  <a:solidFill>
                    <a:schemeClr val="bg1"/>
                  </a:solidFill>
                  <a:ea typeface="MS PGothic" panose="020B0600070205080204" pitchFamily="34" charset="-128"/>
                  <a:cs typeface="Calibri Light" panose="020F0302020204030204" pitchFamily="34" charset="0"/>
                </a:rPr>
                <a:t>consectetur adipiscing elit </a:t>
              </a:r>
            </a:p>
          </p:txBody>
        </p:sp>
      </p:grpSp>
      <p:grpSp>
        <p:nvGrpSpPr>
          <p:cNvPr id="434" name="Grupo 433">
            <a:extLst>
              <a:ext uri="{FF2B5EF4-FFF2-40B4-BE49-F238E27FC236}">
                <a16:creationId xmlns:a16="http://schemas.microsoft.com/office/drawing/2014/main" id="{0BB8329F-2A62-418C-B9D5-DED3DE086B59}"/>
              </a:ext>
            </a:extLst>
          </p:cNvPr>
          <p:cNvGrpSpPr/>
          <p:nvPr/>
        </p:nvGrpSpPr>
        <p:grpSpPr>
          <a:xfrm>
            <a:off x="2817442" y="5201740"/>
            <a:ext cx="3157006" cy="1138309"/>
            <a:chOff x="6537800" y="453657"/>
            <a:chExt cx="3157006" cy="1138309"/>
          </a:xfrm>
        </p:grpSpPr>
        <p:sp>
          <p:nvSpPr>
            <p:cNvPr id="435" name="Freeform 183">
              <a:extLst>
                <a:ext uri="{FF2B5EF4-FFF2-40B4-BE49-F238E27FC236}">
                  <a16:creationId xmlns:a16="http://schemas.microsoft.com/office/drawing/2014/main" id="{F27A7B46-01DC-40F4-8B1B-B485B982E590}"/>
                </a:ext>
              </a:extLst>
            </p:cNvPr>
            <p:cNvSpPr>
              <a:spLocks/>
            </p:cNvSpPr>
            <p:nvPr/>
          </p:nvSpPr>
          <p:spPr bwMode="auto">
            <a:xfrm>
              <a:off x="9536056" y="507206"/>
              <a:ext cx="158750" cy="176213"/>
            </a:xfrm>
            <a:custGeom>
              <a:avLst/>
              <a:gdLst>
                <a:gd name="T0" fmla="*/ 49 w 100"/>
                <a:gd name="T1" fmla="*/ 0 h 111"/>
                <a:gd name="T2" fmla="*/ 0 w 100"/>
                <a:gd name="T3" fmla="*/ 27 h 111"/>
                <a:gd name="T4" fmla="*/ 0 w 100"/>
                <a:gd name="T5" fmla="*/ 83 h 111"/>
                <a:gd name="T6" fmla="*/ 49 w 100"/>
                <a:gd name="T7" fmla="*/ 111 h 111"/>
                <a:gd name="T8" fmla="*/ 100 w 100"/>
                <a:gd name="T9" fmla="*/ 83 h 111"/>
                <a:gd name="T10" fmla="*/ 100 w 100"/>
                <a:gd name="T11" fmla="*/ 27 h 111"/>
                <a:gd name="T12" fmla="*/ 49 w 100"/>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100" h="111">
                  <a:moveTo>
                    <a:pt x="49" y="0"/>
                  </a:moveTo>
                  <a:lnTo>
                    <a:pt x="0" y="27"/>
                  </a:lnTo>
                  <a:lnTo>
                    <a:pt x="0" y="83"/>
                  </a:lnTo>
                  <a:lnTo>
                    <a:pt x="49" y="111"/>
                  </a:lnTo>
                  <a:lnTo>
                    <a:pt x="100" y="83"/>
                  </a:lnTo>
                  <a:lnTo>
                    <a:pt x="100" y="27"/>
                  </a:lnTo>
                  <a:lnTo>
                    <a:pt x="49" y="0"/>
                  </a:lnTo>
                  <a:close/>
                </a:path>
              </a:pathLst>
            </a:custGeom>
            <a:solidFill>
              <a:srgbClr val="64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en-US"/>
            </a:p>
          </p:txBody>
        </p:sp>
        <p:cxnSp>
          <p:nvCxnSpPr>
            <p:cNvPr id="436" name="Conector recto 435">
              <a:extLst>
                <a:ext uri="{FF2B5EF4-FFF2-40B4-BE49-F238E27FC236}">
                  <a16:creationId xmlns:a16="http://schemas.microsoft.com/office/drawing/2014/main" id="{3799EFB9-B9F2-44A4-A116-12C20ADB3CAD}"/>
                </a:ext>
              </a:extLst>
            </p:cNvPr>
            <p:cNvCxnSpPr/>
            <p:nvPr/>
          </p:nvCxnSpPr>
          <p:spPr>
            <a:xfrm>
              <a:off x="9477375" y="508001"/>
              <a:ext cx="0" cy="6223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7" name="TextBox 96">
              <a:extLst>
                <a:ext uri="{FF2B5EF4-FFF2-40B4-BE49-F238E27FC236}">
                  <a16:creationId xmlns:a16="http://schemas.microsoft.com/office/drawing/2014/main" id="{34E9DA3D-BC95-48BA-9483-95025C4C474D}"/>
                </a:ext>
              </a:extLst>
            </p:cNvPr>
            <p:cNvSpPr txBox="1">
              <a:spLocks noChangeArrowheads="1"/>
            </p:cNvSpPr>
            <p:nvPr/>
          </p:nvSpPr>
          <p:spPr bwMode="auto">
            <a:xfrm>
              <a:off x="6703259" y="453657"/>
              <a:ext cx="2816087" cy="913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solidFill>
                    <a:srgbClr val="85DAE2"/>
                  </a:solidFill>
                  <a:latin typeface="+mn-lt"/>
                  <a:cs typeface="Calibri Light" panose="020F0302020204030204" pitchFamily="34" charset="0"/>
                </a:rPr>
                <a:t>Product Title </a:t>
              </a:r>
            </a:p>
            <a:p>
              <a:pPr algn="r">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t>
              </a:r>
            </a:p>
            <a:p>
              <a:pPr algn="r">
                <a:lnSpc>
                  <a:spcPct val="110000"/>
                </a:lnSpc>
              </a:pPr>
              <a:endParaRPr lang="en-US" altLang="es-MX" sz="1200" dirty="0">
                <a:solidFill>
                  <a:schemeClr val="bg1"/>
                </a:solidFill>
                <a:latin typeface="+mn-lt"/>
                <a:cs typeface="Calibri Light" panose="020F0302020204030204" pitchFamily="34" charset="0"/>
              </a:endParaRPr>
            </a:p>
          </p:txBody>
        </p:sp>
        <p:sp>
          <p:nvSpPr>
            <p:cNvPr id="438" name="Rectángulo 437">
              <a:extLst>
                <a:ext uri="{FF2B5EF4-FFF2-40B4-BE49-F238E27FC236}">
                  <a16:creationId xmlns:a16="http://schemas.microsoft.com/office/drawing/2014/main" id="{5A30671A-6A8F-4C50-A612-33EC2C770143}"/>
                </a:ext>
              </a:extLst>
            </p:cNvPr>
            <p:cNvSpPr/>
            <p:nvPr/>
          </p:nvSpPr>
          <p:spPr>
            <a:xfrm>
              <a:off x="9212910" y="1384701"/>
              <a:ext cx="132949" cy="132949"/>
            </a:xfrm>
            <a:prstGeom prst="rect">
              <a:avLst/>
            </a:prstGeom>
            <a:solidFill>
              <a:srgbClr val="85DA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39" name="CuadroTexto 438">
              <a:extLst>
                <a:ext uri="{FF2B5EF4-FFF2-40B4-BE49-F238E27FC236}">
                  <a16:creationId xmlns:a16="http://schemas.microsoft.com/office/drawing/2014/main" id="{14837485-E995-44C4-ACAD-1440D49723C2}"/>
                </a:ext>
              </a:extLst>
            </p:cNvPr>
            <p:cNvSpPr txBox="1"/>
            <p:nvPr/>
          </p:nvSpPr>
          <p:spPr>
            <a:xfrm>
              <a:off x="6537800" y="1130301"/>
              <a:ext cx="2709040" cy="461665"/>
            </a:xfrm>
            <a:prstGeom prst="rect">
              <a:avLst/>
            </a:prstGeom>
            <a:noFill/>
          </p:spPr>
          <p:txBody>
            <a:bodyPr wrap="square" rtlCol="0">
              <a:spAutoFit/>
            </a:bodyPr>
            <a:lstStyle/>
            <a:p>
              <a:pPr algn="r"/>
              <a:r>
                <a:rPr lang="en-US" sz="1200" dirty="0">
                  <a:solidFill>
                    <a:schemeClr val="bg1"/>
                  </a:solidFill>
                  <a:ea typeface="MS PGothic" panose="020B0600070205080204" pitchFamily="34" charset="-128"/>
                  <a:cs typeface="Calibri Light" panose="020F0302020204030204" pitchFamily="34" charset="0"/>
                </a:rPr>
                <a:t>Lorem ipsum dolor sit amet</a:t>
              </a:r>
            </a:p>
            <a:p>
              <a:pPr algn="r"/>
              <a:r>
                <a:rPr lang="en-US" sz="1200" dirty="0">
                  <a:solidFill>
                    <a:schemeClr val="bg1"/>
                  </a:solidFill>
                  <a:ea typeface="MS PGothic" panose="020B0600070205080204" pitchFamily="34" charset="-128"/>
                  <a:cs typeface="Calibri Light" panose="020F0302020204030204" pitchFamily="34" charset="0"/>
                </a:rPr>
                <a:t>consectetur adipiscing elit </a:t>
              </a:r>
            </a:p>
          </p:txBody>
        </p:sp>
      </p:grpSp>
      <p:sp>
        <p:nvSpPr>
          <p:cNvPr id="441" name="CuadroTexto 440">
            <a:extLst>
              <a:ext uri="{FF2B5EF4-FFF2-40B4-BE49-F238E27FC236}">
                <a16:creationId xmlns:a16="http://schemas.microsoft.com/office/drawing/2014/main" id="{A2B10049-E83E-44F8-9684-227A2C37C4E3}"/>
              </a:ext>
            </a:extLst>
          </p:cNvPr>
          <p:cNvSpPr txBox="1"/>
          <p:nvPr/>
        </p:nvSpPr>
        <p:spPr>
          <a:xfrm>
            <a:off x="249338" y="2063141"/>
            <a:ext cx="2754592" cy="1754326"/>
          </a:xfrm>
          <a:prstGeom prst="rect">
            <a:avLst/>
          </a:prstGeom>
          <a:noFill/>
        </p:spPr>
        <p:txBody>
          <a:bodyPr wrap="square" rtlCol="0">
            <a:spAutoFit/>
          </a:bodyPr>
          <a:lstStyle/>
          <a:p>
            <a:r>
              <a:rPr lang="en-US" sz="5400" b="1" dirty="0">
                <a:solidFill>
                  <a:srgbClr val="93CB27"/>
                </a:solidFill>
                <a:effectLst/>
                <a:latin typeface="Oswald" panose="02000303000000000000" pitchFamily="2" charset="0"/>
              </a:rPr>
              <a:t>Our core </a:t>
            </a:r>
          </a:p>
          <a:p>
            <a:r>
              <a:rPr lang="en-US" sz="5400" dirty="0">
                <a:solidFill>
                  <a:schemeClr val="bg1"/>
                </a:solidFill>
                <a:latin typeface="Oswald" panose="02000303000000000000" pitchFamily="2" charset="0"/>
              </a:rPr>
              <a:t>Services</a:t>
            </a:r>
          </a:p>
        </p:txBody>
      </p:sp>
      <p:sp>
        <p:nvSpPr>
          <p:cNvPr id="443" name="Rectángulo 442">
            <a:extLst>
              <a:ext uri="{FF2B5EF4-FFF2-40B4-BE49-F238E27FC236}">
                <a16:creationId xmlns:a16="http://schemas.microsoft.com/office/drawing/2014/main" id="{6EC1DF20-87F6-4E3C-BF49-440AD28A3EF6}"/>
              </a:ext>
            </a:extLst>
          </p:cNvPr>
          <p:cNvSpPr/>
          <p:nvPr/>
        </p:nvSpPr>
        <p:spPr>
          <a:xfrm>
            <a:off x="328368" y="3802745"/>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51" name="Group 186">
            <a:extLst>
              <a:ext uri="{FF2B5EF4-FFF2-40B4-BE49-F238E27FC236}">
                <a16:creationId xmlns:a16="http://schemas.microsoft.com/office/drawing/2014/main" id="{A58C32E0-4219-4A96-BECD-4F8390B0050C}"/>
              </a:ext>
            </a:extLst>
          </p:cNvPr>
          <p:cNvGrpSpPr>
            <a:grpSpLocks noChangeAspect="1"/>
          </p:cNvGrpSpPr>
          <p:nvPr/>
        </p:nvGrpSpPr>
        <p:grpSpPr bwMode="auto">
          <a:xfrm>
            <a:off x="7043680" y="593159"/>
            <a:ext cx="649983" cy="644068"/>
            <a:chOff x="1" y="0"/>
            <a:chExt cx="989" cy="980"/>
          </a:xfrm>
          <a:solidFill>
            <a:schemeClr val="bg1"/>
          </a:solidFill>
        </p:grpSpPr>
        <p:sp>
          <p:nvSpPr>
            <p:cNvPr id="453" name="Freeform 187">
              <a:extLst>
                <a:ext uri="{FF2B5EF4-FFF2-40B4-BE49-F238E27FC236}">
                  <a16:creationId xmlns:a16="http://schemas.microsoft.com/office/drawing/2014/main" id="{5AE13E2E-CADC-4433-9C1D-CD5DE81B79A4}"/>
                </a:ext>
              </a:extLst>
            </p:cNvPr>
            <p:cNvSpPr>
              <a:spLocks noEditPoints="1"/>
            </p:cNvSpPr>
            <p:nvPr/>
          </p:nvSpPr>
          <p:spPr bwMode="auto">
            <a:xfrm>
              <a:off x="3" y="0"/>
              <a:ext cx="985" cy="980"/>
            </a:xfrm>
            <a:custGeom>
              <a:avLst/>
              <a:gdLst>
                <a:gd name="T0" fmla="*/ 406 w 412"/>
                <a:gd name="T1" fmla="*/ 410 h 410"/>
                <a:gd name="T2" fmla="*/ 6 w 412"/>
                <a:gd name="T3" fmla="*/ 410 h 410"/>
                <a:gd name="T4" fmla="*/ 0 w 412"/>
                <a:gd name="T5" fmla="*/ 404 h 410"/>
                <a:gd name="T6" fmla="*/ 0 w 412"/>
                <a:gd name="T7" fmla="*/ 166 h 410"/>
                <a:gd name="T8" fmla="*/ 2 w 412"/>
                <a:gd name="T9" fmla="*/ 162 h 410"/>
                <a:gd name="T10" fmla="*/ 202 w 412"/>
                <a:gd name="T11" fmla="*/ 2 h 410"/>
                <a:gd name="T12" fmla="*/ 210 w 412"/>
                <a:gd name="T13" fmla="*/ 2 h 410"/>
                <a:gd name="T14" fmla="*/ 410 w 412"/>
                <a:gd name="T15" fmla="*/ 162 h 410"/>
                <a:gd name="T16" fmla="*/ 412 w 412"/>
                <a:gd name="T17" fmla="*/ 166 h 410"/>
                <a:gd name="T18" fmla="*/ 412 w 412"/>
                <a:gd name="T19" fmla="*/ 404 h 410"/>
                <a:gd name="T20" fmla="*/ 406 w 412"/>
                <a:gd name="T21" fmla="*/ 410 h 410"/>
                <a:gd name="T22" fmla="*/ 12 w 412"/>
                <a:gd name="T23" fmla="*/ 398 h 410"/>
                <a:gd name="T24" fmla="*/ 400 w 412"/>
                <a:gd name="T25" fmla="*/ 398 h 410"/>
                <a:gd name="T26" fmla="*/ 400 w 412"/>
                <a:gd name="T27" fmla="*/ 169 h 410"/>
                <a:gd name="T28" fmla="*/ 206 w 412"/>
                <a:gd name="T29" fmla="*/ 14 h 410"/>
                <a:gd name="T30" fmla="*/ 12 w 412"/>
                <a:gd name="T31" fmla="*/ 169 h 410"/>
                <a:gd name="T32" fmla="*/ 12 w 412"/>
                <a:gd name="T33" fmla="*/ 398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12" h="410">
                  <a:moveTo>
                    <a:pt x="406" y="410"/>
                  </a:moveTo>
                  <a:cubicBezTo>
                    <a:pt x="6" y="410"/>
                    <a:pt x="6" y="410"/>
                    <a:pt x="6" y="410"/>
                  </a:cubicBezTo>
                  <a:cubicBezTo>
                    <a:pt x="3" y="410"/>
                    <a:pt x="0" y="407"/>
                    <a:pt x="0" y="404"/>
                  </a:cubicBezTo>
                  <a:cubicBezTo>
                    <a:pt x="0" y="166"/>
                    <a:pt x="0" y="166"/>
                    <a:pt x="0" y="166"/>
                  </a:cubicBezTo>
                  <a:cubicBezTo>
                    <a:pt x="0" y="164"/>
                    <a:pt x="1" y="163"/>
                    <a:pt x="2" y="162"/>
                  </a:cubicBezTo>
                  <a:cubicBezTo>
                    <a:pt x="202" y="2"/>
                    <a:pt x="202" y="2"/>
                    <a:pt x="202" y="2"/>
                  </a:cubicBezTo>
                  <a:cubicBezTo>
                    <a:pt x="204" y="0"/>
                    <a:pt x="207" y="0"/>
                    <a:pt x="210" y="2"/>
                  </a:cubicBezTo>
                  <a:cubicBezTo>
                    <a:pt x="410" y="162"/>
                    <a:pt x="410" y="162"/>
                    <a:pt x="410" y="162"/>
                  </a:cubicBezTo>
                  <a:cubicBezTo>
                    <a:pt x="411" y="163"/>
                    <a:pt x="412" y="164"/>
                    <a:pt x="412" y="166"/>
                  </a:cubicBezTo>
                  <a:cubicBezTo>
                    <a:pt x="412" y="404"/>
                    <a:pt x="412" y="404"/>
                    <a:pt x="412" y="404"/>
                  </a:cubicBezTo>
                  <a:cubicBezTo>
                    <a:pt x="412" y="407"/>
                    <a:pt x="409" y="410"/>
                    <a:pt x="406" y="410"/>
                  </a:cubicBezTo>
                  <a:close/>
                  <a:moveTo>
                    <a:pt x="12" y="398"/>
                  </a:moveTo>
                  <a:cubicBezTo>
                    <a:pt x="400" y="398"/>
                    <a:pt x="400" y="398"/>
                    <a:pt x="400" y="398"/>
                  </a:cubicBezTo>
                  <a:cubicBezTo>
                    <a:pt x="400" y="169"/>
                    <a:pt x="400" y="169"/>
                    <a:pt x="400" y="169"/>
                  </a:cubicBezTo>
                  <a:cubicBezTo>
                    <a:pt x="206" y="14"/>
                    <a:pt x="206" y="14"/>
                    <a:pt x="206" y="14"/>
                  </a:cubicBezTo>
                  <a:cubicBezTo>
                    <a:pt x="12" y="169"/>
                    <a:pt x="12" y="169"/>
                    <a:pt x="12" y="169"/>
                  </a:cubicBezTo>
                  <a:lnTo>
                    <a:pt x="12" y="3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188">
              <a:extLst>
                <a:ext uri="{FF2B5EF4-FFF2-40B4-BE49-F238E27FC236}">
                  <a16:creationId xmlns:a16="http://schemas.microsoft.com/office/drawing/2014/main" id="{0C014E06-211B-45F6-82E7-25BA66B971C9}"/>
                </a:ext>
              </a:extLst>
            </p:cNvPr>
            <p:cNvSpPr>
              <a:spLocks/>
            </p:cNvSpPr>
            <p:nvPr/>
          </p:nvSpPr>
          <p:spPr bwMode="auto">
            <a:xfrm>
              <a:off x="1" y="380"/>
              <a:ext cx="989" cy="600"/>
            </a:xfrm>
            <a:custGeom>
              <a:avLst/>
              <a:gdLst>
                <a:gd name="T0" fmla="*/ 407 w 414"/>
                <a:gd name="T1" fmla="*/ 251 h 251"/>
                <a:gd name="T2" fmla="*/ 404 w 414"/>
                <a:gd name="T3" fmla="*/ 250 h 251"/>
                <a:gd name="T4" fmla="*/ 4 w 414"/>
                <a:gd name="T5" fmla="*/ 12 h 251"/>
                <a:gd name="T6" fmla="*/ 2 w 414"/>
                <a:gd name="T7" fmla="*/ 4 h 251"/>
                <a:gd name="T8" fmla="*/ 10 w 414"/>
                <a:gd name="T9" fmla="*/ 2 h 251"/>
                <a:gd name="T10" fmla="*/ 410 w 414"/>
                <a:gd name="T11" fmla="*/ 240 h 251"/>
                <a:gd name="T12" fmla="*/ 412 w 414"/>
                <a:gd name="T13" fmla="*/ 248 h 251"/>
                <a:gd name="T14" fmla="*/ 40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407" y="251"/>
                  </a:moveTo>
                  <a:cubicBezTo>
                    <a:pt x="406" y="251"/>
                    <a:pt x="405" y="250"/>
                    <a:pt x="404" y="250"/>
                  </a:cubicBezTo>
                  <a:cubicBezTo>
                    <a:pt x="4" y="12"/>
                    <a:pt x="4" y="12"/>
                    <a:pt x="4" y="12"/>
                  </a:cubicBezTo>
                  <a:cubicBezTo>
                    <a:pt x="1" y="11"/>
                    <a:pt x="0" y="7"/>
                    <a:pt x="2" y="4"/>
                  </a:cubicBezTo>
                  <a:cubicBezTo>
                    <a:pt x="4" y="1"/>
                    <a:pt x="7" y="0"/>
                    <a:pt x="10" y="2"/>
                  </a:cubicBezTo>
                  <a:cubicBezTo>
                    <a:pt x="410" y="240"/>
                    <a:pt x="410" y="240"/>
                    <a:pt x="410" y="240"/>
                  </a:cubicBezTo>
                  <a:cubicBezTo>
                    <a:pt x="413" y="241"/>
                    <a:pt x="414" y="245"/>
                    <a:pt x="412" y="248"/>
                  </a:cubicBezTo>
                  <a:cubicBezTo>
                    <a:pt x="411" y="250"/>
                    <a:pt x="409" y="251"/>
                    <a:pt x="407" y="2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189">
              <a:extLst>
                <a:ext uri="{FF2B5EF4-FFF2-40B4-BE49-F238E27FC236}">
                  <a16:creationId xmlns:a16="http://schemas.microsoft.com/office/drawing/2014/main" id="{DB1C2A3B-1ADB-4252-A1EA-35A830BE796E}"/>
                </a:ext>
              </a:extLst>
            </p:cNvPr>
            <p:cNvSpPr>
              <a:spLocks/>
            </p:cNvSpPr>
            <p:nvPr/>
          </p:nvSpPr>
          <p:spPr bwMode="auto">
            <a:xfrm>
              <a:off x="1" y="380"/>
              <a:ext cx="989" cy="600"/>
            </a:xfrm>
            <a:custGeom>
              <a:avLst/>
              <a:gdLst>
                <a:gd name="T0" fmla="*/ 7 w 414"/>
                <a:gd name="T1" fmla="*/ 251 h 251"/>
                <a:gd name="T2" fmla="*/ 2 w 414"/>
                <a:gd name="T3" fmla="*/ 248 h 251"/>
                <a:gd name="T4" fmla="*/ 4 w 414"/>
                <a:gd name="T5" fmla="*/ 240 h 251"/>
                <a:gd name="T6" fmla="*/ 404 w 414"/>
                <a:gd name="T7" fmla="*/ 2 h 251"/>
                <a:gd name="T8" fmla="*/ 412 w 414"/>
                <a:gd name="T9" fmla="*/ 4 h 251"/>
                <a:gd name="T10" fmla="*/ 410 w 414"/>
                <a:gd name="T11" fmla="*/ 12 h 251"/>
                <a:gd name="T12" fmla="*/ 10 w 414"/>
                <a:gd name="T13" fmla="*/ 250 h 251"/>
                <a:gd name="T14" fmla="*/ 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7" y="251"/>
                  </a:moveTo>
                  <a:cubicBezTo>
                    <a:pt x="5" y="251"/>
                    <a:pt x="3" y="250"/>
                    <a:pt x="2" y="248"/>
                  </a:cubicBezTo>
                  <a:cubicBezTo>
                    <a:pt x="0" y="245"/>
                    <a:pt x="1" y="241"/>
                    <a:pt x="4" y="240"/>
                  </a:cubicBezTo>
                  <a:cubicBezTo>
                    <a:pt x="404" y="2"/>
                    <a:pt x="404" y="2"/>
                    <a:pt x="404" y="2"/>
                  </a:cubicBezTo>
                  <a:cubicBezTo>
                    <a:pt x="407" y="0"/>
                    <a:pt x="410" y="1"/>
                    <a:pt x="412" y="4"/>
                  </a:cubicBezTo>
                  <a:cubicBezTo>
                    <a:pt x="414" y="7"/>
                    <a:pt x="413" y="11"/>
                    <a:pt x="410" y="12"/>
                  </a:cubicBezTo>
                  <a:cubicBezTo>
                    <a:pt x="10" y="250"/>
                    <a:pt x="10" y="250"/>
                    <a:pt x="10" y="250"/>
                  </a:cubicBezTo>
                  <a:cubicBezTo>
                    <a:pt x="9" y="250"/>
                    <a:pt x="8" y="251"/>
                    <a:pt x="7" y="2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190">
              <a:extLst>
                <a:ext uri="{FF2B5EF4-FFF2-40B4-BE49-F238E27FC236}">
                  <a16:creationId xmlns:a16="http://schemas.microsoft.com/office/drawing/2014/main" id="{86B7CF19-DC37-42FB-B712-4CE690E88719}"/>
                </a:ext>
              </a:extLst>
            </p:cNvPr>
            <p:cNvSpPr>
              <a:spLocks/>
            </p:cNvSpPr>
            <p:nvPr/>
          </p:nvSpPr>
          <p:spPr bwMode="auto">
            <a:xfrm>
              <a:off x="228" y="296"/>
              <a:ext cx="535" cy="249"/>
            </a:xfrm>
            <a:custGeom>
              <a:avLst/>
              <a:gdLst>
                <a:gd name="T0" fmla="*/ 218 w 224"/>
                <a:gd name="T1" fmla="*/ 104 h 104"/>
                <a:gd name="T2" fmla="*/ 212 w 224"/>
                <a:gd name="T3" fmla="*/ 98 h 104"/>
                <a:gd name="T4" fmla="*/ 212 w 224"/>
                <a:gd name="T5" fmla="*/ 12 h 104"/>
                <a:gd name="T6" fmla="*/ 12 w 224"/>
                <a:gd name="T7" fmla="*/ 12 h 104"/>
                <a:gd name="T8" fmla="*/ 12 w 224"/>
                <a:gd name="T9" fmla="*/ 93 h 104"/>
                <a:gd name="T10" fmla="*/ 6 w 224"/>
                <a:gd name="T11" fmla="*/ 99 h 104"/>
                <a:gd name="T12" fmla="*/ 0 w 224"/>
                <a:gd name="T13" fmla="*/ 93 h 104"/>
                <a:gd name="T14" fmla="*/ 0 w 224"/>
                <a:gd name="T15" fmla="*/ 6 h 104"/>
                <a:gd name="T16" fmla="*/ 6 w 224"/>
                <a:gd name="T17" fmla="*/ 0 h 104"/>
                <a:gd name="T18" fmla="*/ 218 w 224"/>
                <a:gd name="T19" fmla="*/ 0 h 104"/>
                <a:gd name="T20" fmla="*/ 224 w 224"/>
                <a:gd name="T21" fmla="*/ 6 h 104"/>
                <a:gd name="T22" fmla="*/ 224 w 224"/>
                <a:gd name="T23" fmla="*/ 98 h 104"/>
                <a:gd name="T24" fmla="*/ 218 w 224"/>
                <a:gd name="T25" fmla="*/ 10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 h="104">
                  <a:moveTo>
                    <a:pt x="218" y="104"/>
                  </a:moveTo>
                  <a:cubicBezTo>
                    <a:pt x="214" y="104"/>
                    <a:pt x="212" y="101"/>
                    <a:pt x="212" y="98"/>
                  </a:cubicBezTo>
                  <a:cubicBezTo>
                    <a:pt x="212" y="12"/>
                    <a:pt x="212" y="12"/>
                    <a:pt x="212" y="12"/>
                  </a:cubicBezTo>
                  <a:cubicBezTo>
                    <a:pt x="12" y="12"/>
                    <a:pt x="12" y="12"/>
                    <a:pt x="12" y="12"/>
                  </a:cubicBezTo>
                  <a:cubicBezTo>
                    <a:pt x="12" y="93"/>
                    <a:pt x="12" y="93"/>
                    <a:pt x="12" y="93"/>
                  </a:cubicBezTo>
                  <a:cubicBezTo>
                    <a:pt x="12" y="97"/>
                    <a:pt x="10" y="99"/>
                    <a:pt x="6" y="99"/>
                  </a:cubicBezTo>
                  <a:cubicBezTo>
                    <a:pt x="3" y="99"/>
                    <a:pt x="0" y="97"/>
                    <a:pt x="0" y="93"/>
                  </a:cubicBezTo>
                  <a:cubicBezTo>
                    <a:pt x="0" y="6"/>
                    <a:pt x="0" y="6"/>
                    <a:pt x="0" y="6"/>
                  </a:cubicBezTo>
                  <a:cubicBezTo>
                    <a:pt x="0" y="3"/>
                    <a:pt x="3" y="0"/>
                    <a:pt x="6" y="0"/>
                  </a:cubicBezTo>
                  <a:cubicBezTo>
                    <a:pt x="218" y="0"/>
                    <a:pt x="218" y="0"/>
                    <a:pt x="218" y="0"/>
                  </a:cubicBezTo>
                  <a:cubicBezTo>
                    <a:pt x="221" y="0"/>
                    <a:pt x="224" y="3"/>
                    <a:pt x="224" y="6"/>
                  </a:cubicBezTo>
                  <a:cubicBezTo>
                    <a:pt x="224" y="98"/>
                    <a:pt x="224" y="98"/>
                    <a:pt x="224" y="98"/>
                  </a:cubicBezTo>
                  <a:cubicBezTo>
                    <a:pt x="224" y="101"/>
                    <a:pt x="221" y="104"/>
                    <a:pt x="218"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191">
              <a:extLst>
                <a:ext uri="{FF2B5EF4-FFF2-40B4-BE49-F238E27FC236}">
                  <a16:creationId xmlns:a16="http://schemas.microsoft.com/office/drawing/2014/main" id="{B95866DE-649D-44FE-B850-66DDA665BBF3}"/>
                </a:ext>
              </a:extLst>
            </p:cNvPr>
            <p:cNvSpPr>
              <a:spLocks/>
            </p:cNvSpPr>
            <p:nvPr/>
          </p:nvSpPr>
          <p:spPr bwMode="auto">
            <a:xfrm>
              <a:off x="319" y="375"/>
              <a:ext cx="358" cy="29"/>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3" y="12"/>
                    <a:pt x="0" y="9"/>
                    <a:pt x="0" y="6"/>
                  </a:cubicBezTo>
                  <a:cubicBezTo>
                    <a:pt x="0" y="2"/>
                    <a:pt x="3" y="0"/>
                    <a:pt x="6" y="0"/>
                  </a:cubicBezTo>
                  <a:cubicBezTo>
                    <a:pt x="144" y="0"/>
                    <a:pt x="144" y="0"/>
                    <a:pt x="144" y="0"/>
                  </a:cubicBezTo>
                  <a:cubicBezTo>
                    <a:pt x="148" y="0"/>
                    <a:pt x="150" y="2"/>
                    <a:pt x="150" y="6"/>
                  </a:cubicBezTo>
                  <a:cubicBezTo>
                    <a:pt x="150" y="9"/>
                    <a:pt x="148"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192">
              <a:extLst>
                <a:ext uri="{FF2B5EF4-FFF2-40B4-BE49-F238E27FC236}">
                  <a16:creationId xmlns:a16="http://schemas.microsoft.com/office/drawing/2014/main" id="{5CB78CFD-69FA-4D4F-B556-E750CD2ABB8F}"/>
                </a:ext>
              </a:extLst>
            </p:cNvPr>
            <p:cNvSpPr>
              <a:spLocks/>
            </p:cNvSpPr>
            <p:nvPr/>
          </p:nvSpPr>
          <p:spPr bwMode="auto">
            <a:xfrm>
              <a:off x="316" y="473"/>
              <a:ext cx="359" cy="29"/>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2" y="12"/>
                    <a:pt x="0" y="9"/>
                    <a:pt x="0" y="6"/>
                  </a:cubicBezTo>
                  <a:cubicBezTo>
                    <a:pt x="0" y="3"/>
                    <a:pt x="2" y="0"/>
                    <a:pt x="6" y="0"/>
                  </a:cubicBezTo>
                  <a:cubicBezTo>
                    <a:pt x="144" y="0"/>
                    <a:pt x="144" y="0"/>
                    <a:pt x="144" y="0"/>
                  </a:cubicBezTo>
                  <a:cubicBezTo>
                    <a:pt x="148" y="0"/>
                    <a:pt x="150" y="3"/>
                    <a:pt x="150" y="6"/>
                  </a:cubicBezTo>
                  <a:cubicBezTo>
                    <a:pt x="150" y="9"/>
                    <a:pt x="148"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60" name="Group 195">
            <a:extLst>
              <a:ext uri="{FF2B5EF4-FFF2-40B4-BE49-F238E27FC236}">
                <a16:creationId xmlns:a16="http://schemas.microsoft.com/office/drawing/2014/main" id="{5609C84E-6C17-4AA4-ADE5-246BB27BC9FF}"/>
              </a:ext>
            </a:extLst>
          </p:cNvPr>
          <p:cNvGrpSpPr>
            <a:grpSpLocks noChangeAspect="1"/>
          </p:cNvGrpSpPr>
          <p:nvPr/>
        </p:nvGrpSpPr>
        <p:grpSpPr bwMode="auto">
          <a:xfrm>
            <a:off x="6473032" y="1676007"/>
            <a:ext cx="595312" cy="595312"/>
            <a:chOff x="1" y="1"/>
            <a:chExt cx="983" cy="983"/>
          </a:xfrm>
          <a:solidFill>
            <a:schemeClr val="bg1"/>
          </a:solidFill>
        </p:grpSpPr>
        <p:sp>
          <p:nvSpPr>
            <p:cNvPr id="462" name="Freeform 196">
              <a:extLst>
                <a:ext uri="{FF2B5EF4-FFF2-40B4-BE49-F238E27FC236}">
                  <a16:creationId xmlns:a16="http://schemas.microsoft.com/office/drawing/2014/main" id="{36A046E4-3AFF-45EC-BD67-3E1F64A65D73}"/>
                </a:ext>
              </a:extLst>
            </p:cNvPr>
            <p:cNvSpPr>
              <a:spLocks noEditPoints="1"/>
            </p:cNvSpPr>
            <p:nvPr/>
          </p:nvSpPr>
          <p:spPr bwMode="auto">
            <a:xfrm>
              <a:off x="218" y="223"/>
              <a:ext cx="330" cy="353"/>
            </a:xfrm>
            <a:custGeom>
              <a:avLst/>
              <a:gdLst>
                <a:gd name="T0" fmla="*/ 131 w 138"/>
                <a:gd name="T1" fmla="*/ 148 h 148"/>
                <a:gd name="T2" fmla="*/ 6 w 138"/>
                <a:gd name="T3" fmla="*/ 148 h 148"/>
                <a:gd name="T4" fmla="*/ 2 w 138"/>
                <a:gd name="T5" fmla="*/ 146 h 148"/>
                <a:gd name="T6" fmla="*/ 0 w 138"/>
                <a:gd name="T7" fmla="*/ 141 h 148"/>
                <a:gd name="T8" fmla="*/ 3 w 138"/>
                <a:gd name="T9" fmla="*/ 116 h 148"/>
                <a:gd name="T10" fmla="*/ 23 w 138"/>
                <a:gd name="T11" fmla="*/ 96 h 148"/>
                <a:gd name="T12" fmla="*/ 51 w 138"/>
                <a:gd name="T13" fmla="*/ 96 h 148"/>
                <a:gd name="T14" fmla="*/ 51 w 138"/>
                <a:gd name="T15" fmla="*/ 89 h 148"/>
                <a:gd name="T16" fmla="*/ 32 w 138"/>
                <a:gd name="T17" fmla="*/ 47 h 148"/>
                <a:gd name="T18" fmla="*/ 32 w 138"/>
                <a:gd name="T19" fmla="*/ 43 h 148"/>
                <a:gd name="T20" fmla="*/ 35 w 138"/>
                <a:gd name="T21" fmla="*/ 28 h 148"/>
                <a:gd name="T22" fmla="*/ 68 w 138"/>
                <a:gd name="T23" fmla="*/ 0 h 148"/>
                <a:gd name="T24" fmla="*/ 101 w 138"/>
                <a:gd name="T25" fmla="*/ 28 h 148"/>
                <a:gd name="T26" fmla="*/ 104 w 138"/>
                <a:gd name="T27" fmla="*/ 40 h 148"/>
                <a:gd name="T28" fmla="*/ 105 w 138"/>
                <a:gd name="T29" fmla="*/ 47 h 148"/>
                <a:gd name="T30" fmla="*/ 87 w 138"/>
                <a:gd name="T31" fmla="*/ 88 h 148"/>
                <a:gd name="T32" fmla="*/ 87 w 138"/>
                <a:gd name="T33" fmla="*/ 96 h 148"/>
                <a:gd name="T34" fmla="*/ 115 w 138"/>
                <a:gd name="T35" fmla="*/ 96 h 148"/>
                <a:gd name="T36" fmla="*/ 135 w 138"/>
                <a:gd name="T37" fmla="*/ 116 h 148"/>
                <a:gd name="T38" fmla="*/ 137 w 138"/>
                <a:gd name="T39" fmla="*/ 141 h 148"/>
                <a:gd name="T40" fmla="*/ 136 w 138"/>
                <a:gd name="T41" fmla="*/ 146 h 148"/>
                <a:gd name="T42" fmla="*/ 131 w 138"/>
                <a:gd name="T43" fmla="*/ 148 h 148"/>
                <a:gd name="T44" fmla="*/ 13 w 138"/>
                <a:gd name="T45" fmla="*/ 136 h 148"/>
                <a:gd name="T46" fmla="*/ 125 w 138"/>
                <a:gd name="T47" fmla="*/ 136 h 148"/>
                <a:gd name="T48" fmla="*/ 123 w 138"/>
                <a:gd name="T49" fmla="*/ 117 h 148"/>
                <a:gd name="T50" fmla="*/ 123 w 138"/>
                <a:gd name="T51" fmla="*/ 116 h 148"/>
                <a:gd name="T52" fmla="*/ 115 w 138"/>
                <a:gd name="T53" fmla="*/ 108 h 148"/>
                <a:gd name="T54" fmla="*/ 81 w 138"/>
                <a:gd name="T55" fmla="*/ 108 h 148"/>
                <a:gd name="T56" fmla="*/ 75 w 138"/>
                <a:gd name="T57" fmla="*/ 102 h 148"/>
                <a:gd name="T58" fmla="*/ 75 w 138"/>
                <a:gd name="T59" fmla="*/ 85 h 148"/>
                <a:gd name="T60" fmla="*/ 78 w 138"/>
                <a:gd name="T61" fmla="*/ 80 h 148"/>
                <a:gd name="T62" fmla="*/ 93 w 138"/>
                <a:gd name="T63" fmla="*/ 47 h 148"/>
                <a:gd name="T64" fmla="*/ 92 w 138"/>
                <a:gd name="T65" fmla="*/ 41 h 148"/>
                <a:gd name="T66" fmla="*/ 90 w 138"/>
                <a:gd name="T67" fmla="*/ 32 h 148"/>
                <a:gd name="T68" fmla="*/ 68 w 138"/>
                <a:gd name="T69" fmla="*/ 12 h 148"/>
                <a:gd name="T70" fmla="*/ 47 w 138"/>
                <a:gd name="T71" fmla="*/ 32 h 148"/>
                <a:gd name="T72" fmla="*/ 44 w 138"/>
                <a:gd name="T73" fmla="*/ 44 h 148"/>
                <a:gd name="T74" fmla="*/ 44 w 138"/>
                <a:gd name="T75" fmla="*/ 47 h 148"/>
                <a:gd name="T76" fmla="*/ 60 w 138"/>
                <a:gd name="T77" fmla="*/ 80 h 148"/>
                <a:gd name="T78" fmla="*/ 63 w 138"/>
                <a:gd name="T79" fmla="*/ 85 h 148"/>
                <a:gd name="T80" fmla="*/ 63 w 138"/>
                <a:gd name="T81" fmla="*/ 102 h 148"/>
                <a:gd name="T82" fmla="*/ 57 w 138"/>
                <a:gd name="T83" fmla="*/ 108 h 148"/>
                <a:gd name="T84" fmla="*/ 23 w 138"/>
                <a:gd name="T85" fmla="*/ 108 h 148"/>
                <a:gd name="T86" fmla="*/ 15 w 138"/>
                <a:gd name="T87" fmla="*/ 116 h 148"/>
                <a:gd name="T88" fmla="*/ 15 w 138"/>
                <a:gd name="T89" fmla="*/ 117 h 148"/>
                <a:gd name="T90" fmla="*/ 13 w 138"/>
                <a:gd name="T91" fmla="*/ 136 h 148"/>
                <a:gd name="T92" fmla="*/ 135 w 138"/>
                <a:gd name="T93" fmla="*/ 116 h 148"/>
                <a:gd name="T94" fmla="*/ 135 w 138"/>
                <a:gd name="T95" fmla="*/ 11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8" h="148">
                  <a:moveTo>
                    <a:pt x="131" y="148"/>
                  </a:moveTo>
                  <a:cubicBezTo>
                    <a:pt x="6" y="148"/>
                    <a:pt x="6" y="148"/>
                    <a:pt x="6" y="148"/>
                  </a:cubicBezTo>
                  <a:cubicBezTo>
                    <a:pt x="4" y="148"/>
                    <a:pt x="3" y="147"/>
                    <a:pt x="2" y="146"/>
                  </a:cubicBezTo>
                  <a:cubicBezTo>
                    <a:pt x="0" y="145"/>
                    <a:pt x="0" y="143"/>
                    <a:pt x="0" y="141"/>
                  </a:cubicBezTo>
                  <a:cubicBezTo>
                    <a:pt x="3" y="116"/>
                    <a:pt x="3" y="116"/>
                    <a:pt x="3" y="116"/>
                  </a:cubicBezTo>
                  <a:cubicBezTo>
                    <a:pt x="3" y="105"/>
                    <a:pt x="12" y="96"/>
                    <a:pt x="23" y="96"/>
                  </a:cubicBezTo>
                  <a:cubicBezTo>
                    <a:pt x="51" y="96"/>
                    <a:pt x="51" y="96"/>
                    <a:pt x="51" y="96"/>
                  </a:cubicBezTo>
                  <a:cubicBezTo>
                    <a:pt x="51" y="89"/>
                    <a:pt x="51" y="89"/>
                    <a:pt x="51" y="89"/>
                  </a:cubicBezTo>
                  <a:cubicBezTo>
                    <a:pt x="39" y="81"/>
                    <a:pt x="32" y="65"/>
                    <a:pt x="32" y="47"/>
                  </a:cubicBezTo>
                  <a:cubicBezTo>
                    <a:pt x="32" y="46"/>
                    <a:pt x="32" y="45"/>
                    <a:pt x="32" y="43"/>
                  </a:cubicBezTo>
                  <a:cubicBezTo>
                    <a:pt x="33" y="38"/>
                    <a:pt x="34" y="33"/>
                    <a:pt x="35" y="28"/>
                  </a:cubicBezTo>
                  <a:cubicBezTo>
                    <a:pt x="41" y="11"/>
                    <a:pt x="54" y="0"/>
                    <a:pt x="68" y="0"/>
                  </a:cubicBezTo>
                  <a:cubicBezTo>
                    <a:pt x="83" y="0"/>
                    <a:pt x="96" y="11"/>
                    <a:pt x="101" y="28"/>
                  </a:cubicBezTo>
                  <a:cubicBezTo>
                    <a:pt x="103" y="32"/>
                    <a:pt x="104" y="36"/>
                    <a:pt x="104" y="40"/>
                  </a:cubicBezTo>
                  <a:cubicBezTo>
                    <a:pt x="104" y="42"/>
                    <a:pt x="105" y="45"/>
                    <a:pt x="105" y="47"/>
                  </a:cubicBezTo>
                  <a:cubicBezTo>
                    <a:pt x="105" y="64"/>
                    <a:pt x="98" y="80"/>
                    <a:pt x="87" y="88"/>
                  </a:cubicBezTo>
                  <a:cubicBezTo>
                    <a:pt x="87" y="96"/>
                    <a:pt x="87" y="96"/>
                    <a:pt x="87" y="96"/>
                  </a:cubicBezTo>
                  <a:cubicBezTo>
                    <a:pt x="115" y="96"/>
                    <a:pt x="115" y="96"/>
                    <a:pt x="115" y="96"/>
                  </a:cubicBezTo>
                  <a:cubicBezTo>
                    <a:pt x="125" y="96"/>
                    <a:pt x="134" y="105"/>
                    <a:pt x="135" y="116"/>
                  </a:cubicBezTo>
                  <a:cubicBezTo>
                    <a:pt x="137" y="141"/>
                    <a:pt x="137" y="141"/>
                    <a:pt x="137" y="141"/>
                  </a:cubicBezTo>
                  <a:cubicBezTo>
                    <a:pt x="138" y="143"/>
                    <a:pt x="137" y="145"/>
                    <a:pt x="136" y="146"/>
                  </a:cubicBezTo>
                  <a:cubicBezTo>
                    <a:pt x="135" y="147"/>
                    <a:pt x="133" y="148"/>
                    <a:pt x="131" y="148"/>
                  </a:cubicBezTo>
                  <a:close/>
                  <a:moveTo>
                    <a:pt x="13" y="136"/>
                  </a:moveTo>
                  <a:cubicBezTo>
                    <a:pt x="125" y="136"/>
                    <a:pt x="125" y="136"/>
                    <a:pt x="125" y="136"/>
                  </a:cubicBezTo>
                  <a:cubicBezTo>
                    <a:pt x="123" y="117"/>
                    <a:pt x="123" y="117"/>
                    <a:pt x="123" y="117"/>
                  </a:cubicBezTo>
                  <a:cubicBezTo>
                    <a:pt x="123" y="117"/>
                    <a:pt x="123" y="117"/>
                    <a:pt x="123" y="116"/>
                  </a:cubicBezTo>
                  <a:cubicBezTo>
                    <a:pt x="123" y="112"/>
                    <a:pt x="119" y="108"/>
                    <a:pt x="115" y="108"/>
                  </a:cubicBezTo>
                  <a:cubicBezTo>
                    <a:pt x="81" y="108"/>
                    <a:pt x="81" y="108"/>
                    <a:pt x="81" y="108"/>
                  </a:cubicBezTo>
                  <a:cubicBezTo>
                    <a:pt x="77" y="108"/>
                    <a:pt x="75" y="105"/>
                    <a:pt x="75" y="102"/>
                  </a:cubicBezTo>
                  <a:cubicBezTo>
                    <a:pt x="75" y="85"/>
                    <a:pt x="75" y="85"/>
                    <a:pt x="75" y="85"/>
                  </a:cubicBezTo>
                  <a:cubicBezTo>
                    <a:pt x="75" y="83"/>
                    <a:pt x="76" y="81"/>
                    <a:pt x="78" y="80"/>
                  </a:cubicBezTo>
                  <a:cubicBezTo>
                    <a:pt x="87" y="74"/>
                    <a:pt x="93" y="62"/>
                    <a:pt x="93" y="47"/>
                  </a:cubicBezTo>
                  <a:cubicBezTo>
                    <a:pt x="93" y="45"/>
                    <a:pt x="92" y="43"/>
                    <a:pt x="92" y="41"/>
                  </a:cubicBezTo>
                  <a:cubicBezTo>
                    <a:pt x="92" y="38"/>
                    <a:pt x="91" y="35"/>
                    <a:pt x="90" y="32"/>
                  </a:cubicBezTo>
                  <a:cubicBezTo>
                    <a:pt x="86" y="20"/>
                    <a:pt x="77" y="12"/>
                    <a:pt x="68" y="12"/>
                  </a:cubicBezTo>
                  <a:cubicBezTo>
                    <a:pt x="59" y="12"/>
                    <a:pt x="51" y="20"/>
                    <a:pt x="47" y="32"/>
                  </a:cubicBezTo>
                  <a:cubicBezTo>
                    <a:pt x="45" y="36"/>
                    <a:pt x="45" y="40"/>
                    <a:pt x="44" y="44"/>
                  </a:cubicBezTo>
                  <a:cubicBezTo>
                    <a:pt x="44" y="45"/>
                    <a:pt x="44" y="46"/>
                    <a:pt x="44" y="47"/>
                  </a:cubicBezTo>
                  <a:cubicBezTo>
                    <a:pt x="44" y="62"/>
                    <a:pt x="51" y="75"/>
                    <a:pt x="60" y="80"/>
                  </a:cubicBezTo>
                  <a:cubicBezTo>
                    <a:pt x="62" y="81"/>
                    <a:pt x="63" y="83"/>
                    <a:pt x="63" y="85"/>
                  </a:cubicBezTo>
                  <a:cubicBezTo>
                    <a:pt x="63" y="102"/>
                    <a:pt x="63" y="102"/>
                    <a:pt x="63" y="102"/>
                  </a:cubicBezTo>
                  <a:cubicBezTo>
                    <a:pt x="63" y="105"/>
                    <a:pt x="60" y="108"/>
                    <a:pt x="57" y="108"/>
                  </a:cubicBezTo>
                  <a:cubicBezTo>
                    <a:pt x="23" y="108"/>
                    <a:pt x="23" y="108"/>
                    <a:pt x="23" y="108"/>
                  </a:cubicBezTo>
                  <a:cubicBezTo>
                    <a:pt x="19" y="108"/>
                    <a:pt x="15" y="112"/>
                    <a:pt x="15" y="116"/>
                  </a:cubicBezTo>
                  <a:cubicBezTo>
                    <a:pt x="15" y="117"/>
                    <a:pt x="15" y="117"/>
                    <a:pt x="15" y="117"/>
                  </a:cubicBezTo>
                  <a:lnTo>
                    <a:pt x="13" y="136"/>
                  </a:lnTo>
                  <a:close/>
                  <a:moveTo>
                    <a:pt x="135" y="116"/>
                  </a:moveTo>
                  <a:cubicBezTo>
                    <a:pt x="135" y="116"/>
                    <a:pt x="135" y="116"/>
                    <a:pt x="135"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197">
              <a:extLst>
                <a:ext uri="{FF2B5EF4-FFF2-40B4-BE49-F238E27FC236}">
                  <a16:creationId xmlns:a16="http://schemas.microsoft.com/office/drawing/2014/main" id="{0FF0827A-338B-4CEF-A3E3-5D1E585F4F80}"/>
                </a:ext>
              </a:extLst>
            </p:cNvPr>
            <p:cNvSpPr>
              <a:spLocks noEditPoints="1"/>
            </p:cNvSpPr>
            <p:nvPr/>
          </p:nvSpPr>
          <p:spPr bwMode="auto">
            <a:xfrm>
              <a:off x="1" y="94"/>
              <a:ext cx="983" cy="625"/>
            </a:xfrm>
            <a:custGeom>
              <a:avLst/>
              <a:gdLst>
                <a:gd name="T0" fmla="*/ 371 w 412"/>
                <a:gd name="T1" fmla="*/ 262 h 262"/>
                <a:gd name="T2" fmla="*/ 40 w 412"/>
                <a:gd name="T3" fmla="*/ 262 h 262"/>
                <a:gd name="T4" fmla="*/ 0 w 412"/>
                <a:gd name="T5" fmla="*/ 222 h 262"/>
                <a:gd name="T6" fmla="*/ 0 w 412"/>
                <a:gd name="T7" fmla="*/ 40 h 262"/>
                <a:gd name="T8" fmla="*/ 40 w 412"/>
                <a:gd name="T9" fmla="*/ 0 h 262"/>
                <a:gd name="T10" fmla="*/ 371 w 412"/>
                <a:gd name="T11" fmla="*/ 0 h 262"/>
                <a:gd name="T12" fmla="*/ 412 w 412"/>
                <a:gd name="T13" fmla="*/ 40 h 262"/>
                <a:gd name="T14" fmla="*/ 412 w 412"/>
                <a:gd name="T15" fmla="*/ 222 h 262"/>
                <a:gd name="T16" fmla="*/ 371 w 412"/>
                <a:gd name="T17" fmla="*/ 262 h 262"/>
                <a:gd name="T18" fmla="*/ 40 w 412"/>
                <a:gd name="T19" fmla="*/ 12 h 262"/>
                <a:gd name="T20" fmla="*/ 12 w 412"/>
                <a:gd name="T21" fmla="*/ 40 h 262"/>
                <a:gd name="T22" fmla="*/ 12 w 412"/>
                <a:gd name="T23" fmla="*/ 222 h 262"/>
                <a:gd name="T24" fmla="*/ 40 w 412"/>
                <a:gd name="T25" fmla="*/ 250 h 262"/>
                <a:gd name="T26" fmla="*/ 371 w 412"/>
                <a:gd name="T27" fmla="*/ 250 h 262"/>
                <a:gd name="T28" fmla="*/ 400 w 412"/>
                <a:gd name="T29" fmla="*/ 222 h 262"/>
                <a:gd name="T30" fmla="*/ 400 w 412"/>
                <a:gd name="T31" fmla="*/ 40 h 262"/>
                <a:gd name="T32" fmla="*/ 371 w 412"/>
                <a:gd name="T33" fmla="*/ 12 h 262"/>
                <a:gd name="T34" fmla="*/ 40 w 412"/>
                <a:gd name="T35" fmla="*/ 1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2" h="262">
                  <a:moveTo>
                    <a:pt x="371" y="262"/>
                  </a:moveTo>
                  <a:cubicBezTo>
                    <a:pt x="40" y="262"/>
                    <a:pt x="40" y="262"/>
                    <a:pt x="40" y="262"/>
                  </a:cubicBezTo>
                  <a:cubicBezTo>
                    <a:pt x="18" y="262"/>
                    <a:pt x="0" y="244"/>
                    <a:pt x="0" y="222"/>
                  </a:cubicBezTo>
                  <a:cubicBezTo>
                    <a:pt x="0" y="40"/>
                    <a:pt x="0" y="40"/>
                    <a:pt x="0" y="40"/>
                  </a:cubicBezTo>
                  <a:cubicBezTo>
                    <a:pt x="0" y="18"/>
                    <a:pt x="18" y="0"/>
                    <a:pt x="40" y="0"/>
                  </a:cubicBezTo>
                  <a:cubicBezTo>
                    <a:pt x="371" y="0"/>
                    <a:pt x="371" y="0"/>
                    <a:pt x="371" y="0"/>
                  </a:cubicBezTo>
                  <a:cubicBezTo>
                    <a:pt x="393" y="0"/>
                    <a:pt x="412" y="18"/>
                    <a:pt x="412" y="40"/>
                  </a:cubicBezTo>
                  <a:cubicBezTo>
                    <a:pt x="412" y="222"/>
                    <a:pt x="412" y="222"/>
                    <a:pt x="412" y="222"/>
                  </a:cubicBezTo>
                  <a:cubicBezTo>
                    <a:pt x="412" y="244"/>
                    <a:pt x="393" y="262"/>
                    <a:pt x="371" y="262"/>
                  </a:cubicBezTo>
                  <a:close/>
                  <a:moveTo>
                    <a:pt x="40" y="12"/>
                  </a:moveTo>
                  <a:cubicBezTo>
                    <a:pt x="25" y="12"/>
                    <a:pt x="12" y="25"/>
                    <a:pt x="12" y="40"/>
                  </a:cubicBezTo>
                  <a:cubicBezTo>
                    <a:pt x="12" y="222"/>
                    <a:pt x="12" y="222"/>
                    <a:pt x="12" y="222"/>
                  </a:cubicBezTo>
                  <a:cubicBezTo>
                    <a:pt x="12" y="237"/>
                    <a:pt x="25" y="250"/>
                    <a:pt x="40" y="250"/>
                  </a:cubicBezTo>
                  <a:cubicBezTo>
                    <a:pt x="371" y="250"/>
                    <a:pt x="371" y="250"/>
                    <a:pt x="371" y="250"/>
                  </a:cubicBezTo>
                  <a:cubicBezTo>
                    <a:pt x="387" y="250"/>
                    <a:pt x="400" y="237"/>
                    <a:pt x="400" y="222"/>
                  </a:cubicBezTo>
                  <a:cubicBezTo>
                    <a:pt x="400" y="40"/>
                    <a:pt x="400" y="40"/>
                    <a:pt x="400" y="40"/>
                  </a:cubicBezTo>
                  <a:cubicBezTo>
                    <a:pt x="400" y="25"/>
                    <a:pt x="387" y="12"/>
                    <a:pt x="371" y="12"/>
                  </a:cubicBezTo>
                  <a:lnTo>
                    <a:pt x="4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198">
              <a:extLst>
                <a:ext uri="{FF2B5EF4-FFF2-40B4-BE49-F238E27FC236}">
                  <a16:creationId xmlns:a16="http://schemas.microsoft.com/office/drawing/2014/main" id="{F1B639E9-81A3-4B39-A545-B86EA53190E6}"/>
                </a:ext>
              </a:extLst>
            </p:cNvPr>
            <p:cNvSpPr>
              <a:spLocks noEditPoints="1"/>
            </p:cNvSpPr>
            <p:nvPr/>
          </p:nvSpPr>
          <p:spPr bwMode="auto">
            <a:xfrm>
              <a:off x="316" y="1"/>
              <a:ext cx="380" cy="122"/>
            </a:xfrm>
            <a:custGeom>
              <a:avLst/>
              <a:gdLst>
                <a:gd name="T0" fmla="*/ 153 w 159"/>
                <a:gd name="T1" fmla="*/ 51 h 51"/>
                <a:gd name="T2" fmla="*/ 6 w 159"/>
                <a:gd name="T3" fmla="*/ 51 h 51"/>
                <a:gd name="T4" fmla="*/ 0 w 159"/>
                <a:gd name="T5" fmla="*/ 45 h 51"/>
                <a:gd name="T6" fmla="*/ 0 w 159"/>
                <a:gd name="T7" fmla="*/ 6 h 51"/>
                <a:gd name="T8" fmla="*/ 6 w 159"/>
                <a:gd name="T9" fmla="*/ 0 h 51"/>
                <a:gd name="T10" fmla="*/ 153 w 159"/>
                <a:gd name="T11" fmla="*/ 0 h 51"/>
                <a:gd name="T12" fmla="*/ 159 w 159"/>
                <a:gd name="T13" fmla="*/ 6 h 51"/>
                <a:gd name="T14" fmla="*/ 159 w 159"/>
                <a:gd name="T15" fmla="*/ 45 h 51"/>
                <a:gd name="T16" fmla="*/ 153 w 159"/>
                <a:gd name="T17" fmla="*/ 51 h 51"/>
                <a:gd name="T18" fmla="*/ 12 w 159"/>
                <a:gd name="T19" fmla="*/ 39 h 51"/>
                <a:gd name="T20" fmla="*/ 147 w 159"/>
                <a:gd name="T21" fmla="*/ 39 h 51"/>
                <a:gd name="T22" fmla="*/ 147 w 159"/>
                <a:gd name="T23" fmla="*/ 12 h 51"/>
                <a:gd name="T24" fmla="*/ 12 w 159"/>
                <a:gd name="T25" fmla="*/ 12 h 51"/>
                <a:gd name="T26" fmla="*/ 12 w 159"/>
                <a:gd name="T27" fmla="*/ 3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9" h="51">
                  <a:moveTo>
                    <a:pt x="153" y="51"/>
                  </a:moveTo>
                  <a:cubicBezTo>
                    <a:pt x="6" y="51"/>
                    <a:pt x="6" y="51"/>
                    <a:pt x="6" y="51"/>
                  </a:cubicBezTo>
                  <a:cubicBezTo>
                    <a:pt x="3" y="51"/>
                    <a:pt x="0" y="48"/>
                    <a:pt x="0" y="45"/>
                  </a:cubicBezTo>
                  <a:cubicBezTo>
                    <a:pt x="0" y="6"/>
                    <a:pt x="0" y="6"/>
                    <a:pt x="0" y="6"/>
                  </a:cubicBezTo>
                  <a:cubicBezTo>
                    <a:pt x="0" y="3"/>
                    <a:pt x="3" y="0"/>
                    <a:pt x="6" y="0"/>
                  </a:cubicBezTo>
                  <a:cubicBezTo>
                    <a:pt x="153" y="0"/>
                    <a:pt x="153" y="0"/>
                    <a:pt x="153" y="0"/>
                  </a:cubicBezTo>
                  <a:cubicBezTo>
                    <a:pt x="156" y="0"/>
                    <a:pt x="159" y="3"/>
                    <a:pt x="159" y="6"/>
                  </a:cubicBezTo>
                  <a:cubicBezTo>
                    <a:pt x="159" y="45"/>
                    <a:pt x="159" y="45"/>
                    <a:pt x="159" y="45"/>
                  </a:cubicBezTo>
                  <a:cubicBezTo>
                    <a:pt x="159" y="48"/>
                    <a:pt x="156" y="51"/>
                    <a:pt x="153" y="51"/>
                  </a:cubicBezTo>
                  <a:close/>
                  <a:moveTo>
                    <a:pt x="12" y="39"/>
                  </a:moveTo>
                  <a:cubicBezTo>
                    <a:pt x="147" y="39"/>
                    <a:pt x="147" y="39"/>
                    <a:pt x="147" y="39"/>
                  </a:cubicBezTo>
                  <a:cubicBezTo>
                    <a:pt x="147" y="12"/>
                    <a:pt x="147" y="12"/>
                    <a:pt x="147" y="12"/>
                  </a:cubicBezTo>
                  <a:cubicBezTo>
                    <a:pt x="12" y="12"/>
                    <a:pt x="12" y="12"/>
                    <a:pt x="12" y="12"/>
                  </a:cubicBezTo>
                  <a:lnTo>
                    <a:pt x="12"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199">
              <a:extLst>
                <a:ext uri="{FF2B5EF4-FFF2-40B4-BE49-F238E27FC236}">
                  <a16:creationId xmlns:a16="http://schemas.microsoft.com/office/drawing/2014/main" id="{2F7A8E3B-C51A-40B7-A4BB-42FDD491EEEF}"/>
                </a:ext>
              </a:extLst>
            </p:cNvPr>
            <p:cNvSpPr>
              <a:spLocks noEditPoints="1"/>
            </p:cNvSpPr>
            <p:nvPr/>
          </p:nvSpPr>
          <p:spPr bwMode="auto">
            <a:xfrm>
              <a:off x="111" y="166"/>
              <a:ext cx="551" cy="472"/>
            </a:xfrm>
            <a:custGeom>
              <a:avLst/>
              <a:gdLst>
                <a:gd name="T0" fmla="*/ 225 w 231"/>
                <a:gd name="T1" fmla="*/ 198 h 198"/>
                <a:gd name="T2" fmla="*/ 6 w 231"/>
                <a:gd name="T3" fmla="*/ 198 h 198"/>
                <a:gd name="T4" fmla="*/ 0 w 231"/>
                <a:gd name="T5" fmla="*/ 192 h 198"/>
                <a:gd name="T6" fmla="*/ 0 w 231"/>
                <a:gd name="T7" fmla="*/ 6 h 198"/>
                <a:gd name="T8" fmla="*/ 6 w 231"/>
                <a:gd name="T9" fmla="*/ 0 h 198"/>
                <a:gd name="T10" fmla="*/ 225 w 231"/>
                <a:gd name="T11" fmla="*/ 0 h 198"/>
                <a:gd name="T12" fmla="*/ 231 w 231"/>
                <a:gd name="T13" fmla="*/ 6 h 198"/>
                <a:gd name="T14" fmla="*/ 231 w 231"/>
                <a:gd name="T15" fmla="*/ 192 h 198"/>
                <a:gd name="T16" fmla="*/ 225 w 231"/>
                <a:gd name="T17" fmla="*/ 198 h 198"/>
                <a:gd name="T18" fmla="*/ 12 w 231"/>
                <a:gd name="T19" fmla="*/ 186 h 198"/>
                <a:gd name="T20" fmla="*/ 219 w 231"/>
                <a:gd name="T21" fmla="*/ 186 h 198"/>
                <a:gd name="T22" fmla="*/ 219 w 231"/>
                <a:gd name="T23" fmla="*/ 12 h 198"/>
                <a:gd name="T24" fmla="*/ 12 w 231"/>
                <a:gd name="T25" fmla="*/ 12 h 198"/>
                <a:gd name="T26" fmla="*/ 12 w 231"/>
                <a:gd name="T27" fmla="*/ 18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 h="198">
                  <a:moveTo>
                    <a:pt x="225" y="198"/>
                  </a:moveTo>
                  <a:cubicBezTo>
                    <a:pt x="6" y="198"/>
                    <a:pt x="6" y="198"/>
                    <a:pt x="6" y="198"/>
                  </a:cubicBezTo>
                  <a:cubicBezTo>
                    <a:pt x="3" y="198"/>
                    <a:pt x="0" y="196"/>
                    <a:pt x="0" y="192"/>
                  </a:cubicBezTo>
                  <a:cubicBezTo>
                    <a:pt x="0" y="6"/>
                    <a:pt x="0" y="6"/>
                    <a:pt x="0" y="6"/>
                  </a:cubicBezTo>
                  <a:cubicBezTo>
                    <a:pt x="0" y="3"/>
                    <a:pt x="3" y="0"/>
                    <a:pt x="6" y="0"/>
                  </a:cubicBezTo>
                  <a:cubicBezTo>
                    <a:pt x="225" y="0"/>
                    <a:pt x="225" y="0"/>
                    <a:pt x="225" y="0"/>
                  </a:cubicBezTo>
                  <a:cubicBezTo>
                    <a:pt x="228" y="0"/>
                    <a:pt x="231" y="3"/>
                    <a:pt x="231" y="6"/>
                  </a:cubicBezTo>
                  <a:cubicBezTo>
                    <a:pt x="231" y="192"/>
                    <a:pt x="231" y="192"/>
                    <a:pt x="231" y="192"/>
                  </a:cubicBezTo>
                  <a:cubicBezTo>
                    <a:pt x="231" y="196"/>
                    <a:pt x="228" y="198"/>
                    <a:pt x="225" y="198"/>
                  </a:cubicBezTo>
                  <a:close/>
                  <a:moveTo>
                    <a:pt x="12" y="186"/>
                  </a:moveTo>
                  <a:cubicBezTo>
                    <a:pt x="219" y="186"/>
                    <a:pt x="219" y="186"/>
                    <a:pt x="219" y="186"/>
                  </a:cubicBezTo>
                  <a:cubicBezTo>
                    <a:pt x="219" y="12"/>
                    <a:pt x="219" y="12"/>
                    <a:pt x="219" y="12"/>
                  </a:cubicBezTo>
                  <a:cubicBezTo>
                    <a:pt x="12" y="12"/>
                    <a:pt x="12" y="12"/>
                    <a:pt x="12" y="12"/>
                  </a:cubicBezTo>
                  <a:lnTo>
                    <a:pt x="1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200">
              <a:extLst>
                <a:ext uri="{FF2B5EF4-FFF2-40B4-BE49-F238E27FC236}">
                  <a16:creationId xmlns:a16="http://schemas.microsoft.com/office/drawing/2014/main" id="{EEE78138-6AED-4163-ABD4-A3297AF99B8A}"/>
                </a:ext>
              </a:extLst>
            </p:cNvPr>
            <p:cNvSpPr>
              <a:spLocks noEditPoints="1"/>
            </p:cNvSpPr>
            <p:nvPr/>
          </p:nvSpPr>
          <p:spPr bwMode="auto">
            <a:xfrm>
              <a:off x="727" y="161"/>
              <a:ext cx="155" cy="155"/>
            </a:xfrm>
            <a:custGeom>
              <a:avLst/>
              <a:gdLst>
                <a:gd name="T0" fmla="*/ 32 w 65"/>
                <a:gd name="T1" fmla="*/ 65 h 65"/>
                <a:gd name="T2" fmla="*/ 0 w 65"/>
                <a:gd name="T3" fmla="*/ 32 h 65"/>
                <a:gd name="T4" fmla="*/ 32 w 65"/>
                <a:gd name="T5" fmla="*/ 0 h 65"/>
                <a:gd name="T6" fmla="*/ 65 w 65"/>
                <a:gd name="T7" fmla="*/ 32 h 65"/>
                <a:gd name="T8" fmla="*/ 32 w 65"/>
                <a:gd name="T9" fmla="*/ 65 h 65"/>
                <a:gd name="T10" fmla="*/ 32 w 65"/>
                <a:gd name="T11" fmla="*/ 12 h 65"/>
                <a:gd name="T12" fmla="*/ 12 w 65"/>
                <a:gd name="T13" fmla="*/ 32 h 65"/>
                <a:gd name="T14" fmla="*/ 32 w 65"/>
                <a:gd name="T15" fmla="*/ 53 h 65"/>
                <a:gd name="T16" fmla="*/ 53 w 65"/>
                <a:gd name="T17" fmla="*/ 32 h 65"/>
                <a:gd name="T18" fmla="*/ 32 w 65"/>
                <a:gd name="T19" fmla="*/ 1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65">
                  <a:moveTo>
                    <a:pt x="32" y="65"/>
                  </a:moveTo>
                  <a:cubicBezTo>
                    <a:pt x="14" y="65"/>
                    <a:pt x="0" y="50"/>
                    <a:pt x="0" y="32"/>
                  </a:cubicBezTo>
                  <a:cubicBezTo>
                    <a:pt x="0" y="14"/>
                    <a:pt x="14" y="0"/>
                    <a:pt x="32" y="0"/>
                  </a:cubicBezTo>
                  <a:cubicBezTo>
                    <a:pt x="50" y="0"/>
                    <a:pt x="65" y="14"/>
                    <a:pt x="65" y="32"/>
                  </a:cubicBezTo>
                  <a:cubicBezTo>
                    <a:pt x="65" y="50"/>
                    <a:pt x="50" y="65"/>
                    <a:pt x="32" y="65"/>
                  </a:cubicBezTo>
                  <a:close/>
                  <a:moveTo>
                    <a:pt x="32" y="12"/>
                  </a:moveTo>
                  <a:cubicBezTo>
                    <a:pt x="21" y="12"/>
                    <a:pt x="12" y="21"/>
                    <a:pt x="12" y="32"/>
                  </a:cubicBezTo>
                  <a:cubicBezTo>
                    <a:pt x="12" y="44"/>
                    <a:pt x="21" y="53"/>
                    <a:pt x="32" y="53"/>
                  </a:cubicBezTo>
                  <a:cubicBezTo>
                    <a:pt x="44" y="53"/>
                    <a:pt x="53" y="44"/>
                    <a:pt x="53" y="32"/>
                  </a:cubicBezTo>
                  <a:cubicBezTo>
                    <a:pt x="53" y="21"/>
                    <a:pt x="44" y="12"/>
                    <a:pt x="3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201">
              <a:extLst>
                <a:ext uri="{FF2B5EF4-FFF2-40B4-BE49-F238E27FC236}">
                  <a16:creationId xmlns:a16="http://schemas.microsoft.com/office/drawing/2014/main" id="{AED78E37-F2CC-4C16-AEEA-30316A8C3C92}"/>
                </a:ext>
              </a:extLst>
            </p:cNvPr>
            <p:cNvSpPr>
              <a:spLocks noEditPoints="1"/>
            </p:cNvSpPr>
            <p:nvPr/>
          </p:nvSpPr>
          <p:spPr bwMode="auto">
            <a:xfrm>
              <a:off x="688" y="369"/>
              <a:ext cx="105" cy="102"/>
            </a:xfrm>
            <a:custGeom>
              <a:avLst/>
              <a:gdLst>
                <a:gd name="T0" fmla="*/ 38 w 44"/>
                <a:gd name="T1" fmla="*/ 43 h 43"/>
                <a:gd name="T2" fmla="*/ 6 w 44"/>
                <a:gd name="T3" fmla="*/ 43 h 43"/>
                <a:gd name="T4" fmla="*/ 0 w 44"/>
                <a:gd name="T5" fmla="*/ 37 h 43"/>
                <a:gd name="T6" fmla="*/ 0 w 44"/>
                <a:gd name="T7" fmla="*/ 6 h 43"/>
                <a:gd name="T8" fmla="*/ 6 w 44"/>
                <a:gd name="T9" fmla="*/ 0 h 43"/>
                <a:gd name="T10" fmla="*/ 38 w 44"/>
                <a:gd name="T11" fmla="*/ 0 h 43"/>
                <a:gd name="T12" fmla="*/ 44 w 44"/>
                <a:gd name="T13" fmla="*/ 6 h 43"/>
                <a:gd name="T14" fmla="*/ 44 w 44"/>
                <a:gd name="T15" fmla="*/ 37 h 43"/>
                <a:gd name="T16" fmla="*/ 38 w 44"/>
                <a:gd name="T17" fmla="*/ 43 h 43"/>
                <a:gd name="T18" fmla="*/ 12 w 44"/>
                <a:gd name="T19" fmla="*/ 31 h 43"/>
                <a:gd name="T20" fmla="*/ 32 w 44"/>
                <a:gd name="T21" fmla="*/ 31 h 43"/>
                <a:gd name="T22" fmla="*/ 32 w 44"/>
                <a:gd name="T23" fmla="*/ 12 h 43"/>
                <a:gd name="T24" fmla="*/ 12 w 44"/>
                <a:gd name="T25" fmla="*/ 12 h 43"/>
                <a:gd name="T26" fmla="*/ 12 w 4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43">
                  <a:moveTo>
                    <a:pt x="38" y="43"/>
                  </a:moveTo>
                  <a:cubicBezTo>
                    <a:pt x="6" y="43"/>
                    <a:pt x="6" y="43"/>
                    <a:pt x="6" y="43"/>
                  </a:cubicBezTo>
                  <a:cubicBezTo>
                    <a:pt x="3" y="43"/>
                    <a:pt x="0" y="41"/>
                    <a:pt x="0" y="37"/>
                  </a:cubicBezTo>
                  <a:cubicBezTo>
                    <a:pt x="0" y="6"/>
                    <a:pt x="0" y="6"/>
                    <a:pt x="0" y="6"/>
                  </a:cubicBezTo>
                  <a:cubicBezTo>
                    <a:pt x="0" y="3"/>
                    <a:pt x="3" y="0"/>
                    <a:pt x="6" y="0"/>
                  </a:cubicBezTo>
                  <a:cubicBezTo>
                    <a:pt x="38" y="0"/>
                    <a:pt x="38" y="0"/>
                    <a:pt x="38" y="0"/>
                  </a:cubicBezTo>
                  <a:cubicBezTo>
                    <a:pt x="41" y="0"/>
                    <a:pt x="44" y="3"/>
                    <a:pt x="44" y="6"/>
                  </a:cubicBezTo>
                  <a:cubicBezTo>
                    <a:pt x="44" y="37"/>
                    <a:pt x="44" y="37"/>
                    <a:pt x="44" y="37"/>
                  </a:cubicBezTo>
                  <a:cubicBezTo>
                    <a:pt x="44" y="41"/>
                    <a:pt x="41" y="43"/>
                    <a:pt x="38" y="43"/>
                  </a:cubicBezTo>
                  <a:close/>
                  <a:moveTo>
                    <a:pt x="12" y="31"/>
                  </a:moveTo>
                  <a:cubicBezTo>
                    <a:pt x="32" y="31"/>
                    <a:pt x="32" y="31"/>
                    <a:pt x="32" y="31"/>
                  </a:cubicBezTo>
                  <a:cubicBezTo>
                    <a:pt x="32" y="12"/>
                    <a:pt x="32" y="12"/>
                    <a:pt x="32" y="12"/>
                  </a:cubicBezTo>
                  <a:cubicBezTo>
                    <a:pt x="12" y="12"/>
                    <a:pt x="12" y="12"/>
                    <a:pt x="12" y="12"/>
                  </a:cubicBezTo>
                  <a:lnTo>
                    <a:pt x="12"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202">
              <a:extLst>
                <a:ext uri="{FF2B5EF4-FFF2-40B4-BE49-F238E27FC236}">
                  <a16:creationId xmlns:a16="http://schemas.microsoft.com/office/drawing/2014/main" id="{5BA47B83-3E6D-4539-951C-D124EB6A099F}"/>
                </a:ext>
              </a:extLst>
            </p:cNvPr>
            <p:cNvSpPr>
              <a:spLocks noEditPoints="1"/>
            </p:cNvSpPr>
            <p:nvPr/>
          </p:nvSpPr>
          <p:spPr bwMode="auto">
            <a:xfrm>
              <a:off x="688" y="495"/>
              <a:ext cx="105" cy="103"/>
            </a:xfrm>
            <a:custGeom>
              <a:avLst/>
              <a:gdLst>
                <a:gd name="T0" fmla="*/ 38 w 44"/>
                <a:gd name="T1" fmla="*/ 43 h 43"/>
                <a:gd name="T2" fmla="*/ 6 w 44"/>
                <a:gd name="T3" fmla="*/ 43 h 43"/>
                <a:gd name="T4" fmla="*/ 0 w 44"/>
                <a:gd name="T5" fmla="*/ 37 h 43"/>
                <a:gd name="T6" fmla="*/ 0 w 44"/>
                <a:gd name="T7" fmla="*/ 6 h 43"/>
                <a:gd name="T8" fmla="*/ 6 w 44"/>
                <a:gd name="T9" fmla="*/ 0 h 43"/>
                <a:gd name="T10" fmla="*/ 38 w 44"/>
                <a:gd name="T11" fmla="*/ 0 h 43"/>
                <a:gd name="T12" fmla="*/ 44 w 44"/>
                <a:gd name="T13" fmla="*/ 6 h 43"/>
                <a:gd name="T14" fmla="*/ 44 w 44"/>
                <a:gd name="T15" fmla="*/ 37 h 43"/>
                <a:gd name="T16" fmla="*/ 38 w 44"/>
                <a:gd name="T17" fmla="*/ 43 h 43"/>
                <a:gd name="T18" fmla="*/ 12 w 44"/>
                <a:gd name="T19" fmla="*/ 31 h 43"/>
                <a:gd name="T20" fmla="*/ 32 w 44"/>
                <a:gd name="T21" fmla="*/ 31 h 43"/>
                <a:gd name="T22" fmla="*/ 32 w 44"/>
                <a:gd name="T23" fmla="*/ 12 h 43"/>
                <a:gd name="T24" fmla="*/ 12 w 44"/>
                <a:gd name="T25" fmla="*/ 12 h 43"/>
                <a:gd name="T26" fmla="*/ 12 w 4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43">
                  <a:moveTo>
                    <a:pt x="38" y="43"/>
                  </a:moveTo>
                  <a:cubicBezTo>
                    <a:pt x="6" y="43"/>
                    <a:pt x="6" y="43"/>
                    <a:pt x="6" y="43"/>
                  </a:cubicBezTo>
                  <a:cubicBezTo>
                    <a:pt x="3" y="43"/>
                    <a:pt x="0" y="41"/>
                    <a:pt x="0" y="37"/>
                  </a:cubicBezTo>
                  <a:cubicBezTo>
                    <a:pt x="0" y="6"/>
                    <a:pt x="0" y="6"/>
                    <a:pt x="0" y="6"/>
                  </a:cubicBezTo>
                  <a:cubicBezTo>
                    <a:pt x="0" y="3"/>
                    <a:pt x="3" y="0"/>
                    <a:pt x="6" y="0"/>
                  </a:cubicBezTo>
                  <a:cubicBezTo>
                    <a:pt x="38" y="0"/>
                    <a:pt x="38" y="0"/>
                    <a:pt x="38" y="0"/>
                  </a:cubicBezTo>
                  <a:cubicBezTo>
                    <a:pt x="41" y="0"/>
                    <a:pt x="44" y="3"/>
                    <a:pt x="44" y="6"/>
                  </a:cubicBezTo>
                  <a:cubicBezTo>
                    <a:pt x="44" y="37"/>
                    <a:pt x="44" y="37"/>
                    <a:pt x="44" y="37"/>
                  </a:cubicBezTo>
                  <a:cubicBezTo>
                    <a:pt x="44" y="41"/>
                    <a:pt x="41" y="43"/>
                    <a:pt x="38" y="43"/>
                  </a:cubicBezTo>
                  <a:close/>
                  <a:moveTo>
                    <a:pt x="12" y="31"/>
                  </a:moveTo>
                  <a:cubicBezTo>
                    <a:pt x="32" y="31"/>
                    <a:pt x="32" y="31"/>
                    <a:pt x="32" y="31"/>
                  </a:cubicBezTo>
                  <a:cubicBezTo>
                    <a:pt x="32" y="12"/>
                    <a:pt x="32" y="12"/>
                    <a:pt x="32" y="12"/>
                  </a:cubicBezTo>
                  <a:cubicBezTo>
                    <a:pt x="12" y="12"/>
                    <a:pt x="12" y="12"/>
                    <a:pt x="12" y="12"/>
                  </a:cubicBezTo>
                  <a:lnTo>
                    <a:pt x="12"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203">
              <a:extLst>
                <a:ext uri="{FF2B5EF4-FFF2-40B4-BE49-F238E27FC236}">
                  <a16:creationId xmlns:a16="http://schemas.microsoft.com/office/drawing/2014/main" id="{573D328A-9822-4325-A84F-85377B187D39}"/>
                </a:ext>
              </a:extLst>
            </p:cNvPr>
            <p:cNvSpPr>
              <a:spLocks noEditPoints="1"/>
            </p:cNvSpPr>
            <p:nvPr/>
          </p:nvSpPr>
          <p:spPr bwMode="auto">
            <a:xfrm>
              <a:off x="815" y="369"/>
              <a:ext cx="103" cy="102"/>
            </a:xfrm>
            <a:custGeom>
              <a:avLst/>
              <a:gdLst>
                <a:gd name="T0" fmla="*/ 37 w 43"/>
                <a:gd name="T1" fmla="*/ 43 h 43"/>
                <a:gd name="T2" fmla="*/ 6 w 43"/>
                <a:gd name="T3" fmla="*/ 43 h 43"/>
                <a:gd name="T4" fmla="*/ 0 w 43"/>
                <a:gd name="T5" fmla="*/ 37 h 43"/>
                <a:gd name="T6" fmla="*/ 0 w 43"/>
                <a:gd name="T7" fmla="*/ 6 h 43"/>
                <a:gd name="T8" fmla="*/ 6 w 43"/>
                <a:gd name="T9" fmla="*/ 0 h 43"/>
                <a:gd name="T10" fmla="*/ 37 w 43"/>
                <a:gd name="T11" fmla="*/ 0 h 43"/>
                <a:gd name="T12" fmla="*/ 43 w 43"/>
                <a:gd name="T13" fmla="*/ 6 h 43"/>
                <a:gd name="T14" fmla="*/ 43 w 43"/>
                <a:gd name="T15" fmla="*/ 37 h 43"/>
                <a:gd name="T16" fmla="*/ 37 w 43"/>
                <a:gd name="T17" fmla="*/ 43 h 43"/>
                <a:gd name="T18" fmla="*/ 12 w 43"/>
                <a:gd name="T19" fmla="*/ 31 h 43"/>
                <a:gd name="T20" fmla="*/ 31 w 43"/>
                <a:gd name="T21" fmla="*/ 31 h 43"/>
                <a:gd name="T22" fmla="*/ 31 w 43"/>
                <a:gd name="T23" fmla="*/ 12 h 43"/>
                <a:gd name="T24" fmla="*/ 12 w 43"/>
                <a:gd name="T25" fmla="*/ 12 h 43"/>
                <a:gd name="T26" fmla="*/ 12 w 43"/>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 h="43">
                  <a:moveTo>
                    <a:pt x="37" y="43"/>
                  </a:moveTo>
                  <a:cubicBezTo>
                    <a:pt x="6" y="43"/>
                    <a:pt x="6" y="43"/>
                    <a:pt x="6" y="43"/>
                  </a:cubicBezTo>
                  <a:cubicBezTo>
                    <a:pt x="3" y="43"/>
                    <a:pt x="0" y="41"/>
                    <a:pt x="0" y="37"/>
                  </a:cubicBezTo>
                  <a:cubicBezTo>
                    <a:pt x="0" y="6"/>
                    <a:pt x="0" y="6"/>
                    <a:pt x="0" y="6"/>
                  </a:cubicBezTo>
                  <a:cubicBezTo>
                    <a:pt x="0" y="3"/>
                    <a:pt x="3" y="0"/>
                    <a:pt x="6" y="0"/>
                  </a:cubicBezTo>
                  <a:cubicBezTo>
                    <a:pt x="37" y="0"/>
                    <a:pt x="37" y="0"/>
                    <a:pt x="37" y="0"/>
                  </a:cubicBezTo>
                  <a:cubicBezTo>
                    <a:pt x="41" y="0"/>
                    <a:pt x="43" y="3"/>
                    <a:pt x="43" y="6"/>
                  </a:cubicBezTo>
                  <a:cubicBezTo>
                    <a:pt x="43" y="37"/>
                    <a:pt x="43" y="37"/>
                    <a:pt x="43" y="37"/>
                  </a:cubicBezTo>
                  <a:cubicBezTo>
                    <a:pt x="43" y="41"/>
                    <a:pt x="41" y="43"/>
                    <a:pt x="37" y="43"/>
                  </a:cubicBezTo>
                  <a:close/>
                  <a:moveTo>
                    <a:pt x="12" y="31"/>
                  </a:moveTo>
                  <a:cubicBezTo>
                    <a:pt x="31" y="31"/>
                    <a:pt x="31" y="31"/>
                    <a:pt x="31" y="31"/>
                  </a:cubicBezTo>
                  <a:cubicBezTo>
                    <a:pt x="31" y="12"/>
                    <a:pt x="31" y="12"/>
                    <a:pt x="31" y="12"/>
                  </a:cubicBezTo>
                  <a:cubicBezTo>
                    <a:pt x="12" y="12"/>
                    <a:pt x="12" y="12"/>
                    <a:pt x="12" y="12"/>
                  </a:cubicBezTo>
                  <a:lnTo>
                    <a:pt x="12"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204">
              <a:extLst>
                <a:ext uri="{FF2B5EF4-FFF2-40B4-BE49-F238E27FC236}">
                  <a16:creationId xmlns:a16="http://schemas.microsoft.com/office/drawing/2014/main" id="{B4C702FA-78D2-429F-9DC7-34CB9B4A8AE0}"/>
                </a:ext>
              </a:extLst>
            </p:cNvPr>
            <p:cNvSpPr>
              <a:spLocks noEditPoints="1"/>
            </p:cNvSpPr>
            <p:nvPr/>
          </p:nvSpPr>
          <p:spPr bwMode="auto">
            <a:xfrm>
              <a:off x="815" y="495"/>
              <a:ext cx="103" cy="103"/>
            </a:xfrm>
            <a:custGeom>
              <a:avLst/>
              <a:gdLst>
                <a:gd name="T0" fmla="*/ 37 w 43"/>
                <a:gd name="T1" fmla="*/ 43 h 43"/>
                <a:gd name="T2" fmla="*/ 6 w 43"/>
                <a:gd name="T3" fmla="*/ 43 h 43"/>
                <a:gd name="T4" fmla="*/ 0 w 43"/>
                <a:gd name="T5" fmla="*/ 37 h 43"/>
                <a:gd name="T6" fmla="*/ 0 w 43"/>
                <a:gd name="T7" fmla="*/ 6 h 43"/>
                <a:gd name="T8" fmla="*/ 6 w 43"/>
                <a:gd name="T9" fmla="*/ 0 h 43"/>
                <a:gd name="T10" fmla="*/ 37 w 43"/>
                <a:gd name="T11" fmla="*/ 0 h 43"/>
                <a:gd name="T12" fmla="*/ 43 w 43"/>
                <a:gd name="T13" fmla="*/ 6 h 43"/>
                <a:gd name="T14" fmla="*/ 43 w 43"/>
                <a:gd name="T15" fmla="*/ 37 h 43"/>
                <a:gd name="T16" fmla="*/ 37 w 43"/>
                <a:gd name="T17" fmla="*/ 43 h 43"/>
                <a:gd name="T18" fmla="*/ 12 w 43"/>
                <a:gd name="T19" fmla="*/ 31 h 43"/>
                <a:gd name="T20" fmla="*/ 31 w 43"/>
                <a:gd name="T21" fmla="*/ 31 h 43"/>
                <a:gd name="T22" fmla="*/ 31 w 43"/>
                <a:gd name="T23" fmla="*/ 12 h 43"/>
                <a:gd name="T24" fmla="*/ 12 w 43"/>
                <a:gd name="T25" fmla="*/ 12 h 43"/>
                <a:gd name="T26" fmla="*/ 12 w 43"/>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 h="43">
                  <a:moveTo>
                    <a:pt x="37" y="43"/>
                  </a:moveTo>
                  <a:cubicBezTo>
                    <a:pt x="6" y="43"/>
                    <a:pt x="6" y="43"/>
                    <a:pt x="6" y="43"/>
                  </a:cubicBezTo>
                  <a:cubicBezTo>
                    <a:pt x="3" y="43"/>
                    <a:pt x="0" y="41"/>
                    <a:pt x="0" y="37"/>
                  </a:cubicBezTo>
                  <a:cubicBezTo>
                    <a:pt x="0" y="6"/>
                    <a:pt x="0" y="6"/>
                    <a:pt x="0" y="6"/>
                  </a:cubicBezTo>
                  <a:cubicBezTo>
                    <a:pt x="0" y="3"/>
                    <a:pt x="3" y="0"/>
                    <a:pt x="6" y="0"/>
                  </a:cubicBezTo>
                  <a:cubicBezTo>
                    <a:pt x="37" y="0"/>
                    <a:pt x="37" y="0"/>
                    <a:pt x="37" y="0"/>
                  </a:cubicBezTo>
                  <a:cubicBezTo>
                    <a:pt x="41" y="0"/>
                    <a:pt x="43" y="3"/>
                    <a:pt x="43" y="6"/>
                  </a:cubicBezTo>
                  <a:cubicBezTo>
                    <a:pt x="43" y="37"/>
                    <a:pt x="43" y="37"/>
                    <a:pt x="43" y="37"/>
                  </a:cubicBezTo>
                  <a:cubicBezTo>
                    <a:pt x="43" y="41"/>
                    <a:pt x="41" y="43"/>
                    <a:pt x="37" y="43"/>
                  </a:cubicBezTo>
                  <a:close/>
                  <a:moveTo>
                    <a:pt x="12" y="31"/>
                  </a:moveTo>
                  <a:cubicBezTo>
                    <a:pt x="31" y="31"/>
                    <a:pt x="31" y="31"/>
                    <a:pt x="31" y="31"/>
                  </a:cubicBezTo>
                  <a:cubicBezTo>
                    <a:pt x="31" y="12"/>
                    <a:pt x="31" y="12"/>
                    <a:pt x="31" y="12"/>
                  </a:cubicBezTo>
                  <a:cubicBezTo>
                    <a:pt x="12" y="12"/>
                    <a:pt x="12" y="12"/>
                    <a:pt x="12" y="12"/>
                  </a:cubicBezTo>
                  <a:lnTo>
                    <a:pt x="12"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205">
              <a:extLst>
                <a:ext uri="{FF2B5EF4-FFF2-40B4-BE49-F238E27FC236}">
                  <a16:creationId xmlns:a16="http://schemas.microsoft.com/office/drawing/2014/main" id="{42753E66-3566-4175-8A3A-D51556E30C34}"/>
                </a:ext>
              </a:extLst>
            </p:cNvPr>
            <p:cNvSpPr>
              <a:spLocks noEditPoints="1"/>
            </p:cNvSpPr>
            <p:nvPr/>
          </p:nvSpPr>
          <p:spPr bwMode="auto">
            <a:xfrm>
              <a:off x="560" y="691"/>
              <a:ext cx="303" cy="293"/>
            </a:xfrm>
            <a:custGeom>
              <a:avLst/>
              <a:gdLst>
                <a:gd name="T0" fmla="*/ 121 w 127"/>
                <a:gd name="T1" fmla="*/ 123 h 123"/>
                <a:gd name="T2" fmla="*/ 70 w 127"/>
                <a:gd name="T3" fmla="*/ 123 h 123"/>
                <a:gd name="T4" fmla="*/ 65 w 127"/>
                <a:gd name="T5" fmla="*/ 120 h 123"/>
                <a:gd name="T6" fmla="*/ 1 w 127"/>
                <a:gd name="T7" fmla="*/ 9 h 123"/>
                <a:gd name="T8" fmla="*/ 1 w 127"/>
                <a:gd name="T9" fmla="*/ 3 h 123"/>
                <a:gd name="T10" fmla="*/ 6 w 127"/>
                <a:gd name="T11" fmla="*/ 0 h 123"/>
                <a:gd name="T12" fmla="*/ 58 w 127"/>
                <a:gd name="T13" fmla="*/ 0 h 123"/>
                <a:gd name="T14" fmla="*/ 63 w 127"/>
                <a:gd name="T15" fmla="*/ 3 h 123"/>
                <a:gd name="T16" fmla="*/ 126 w 127"/>
                <a:gd name="T17" fmla="*/ 114 h 123"/>
                <a:gd name="T18" fmla="*/ 126 w 127"/>
                <a:gd name="T19" fmla="*/ 120 h 123"/>
                <a:gd name="T20" fmla="*/ 121 w 127"/>
                <a:gd name="T21" fmla="*/ 123 h 123"/>
                <a:gd name="T22" fmla="*/ 73 w 127"/>
                <a:gd name="T23" fmla="*/ 111 h 123"/>
                <a:gd name="T24" fmla="*/ 110 w 127"/>
                <a:gd name="T25" fmla="*/ 111 h 123"/>
                <a:gd name="T26" fmla="*/ 54 w 127"/>
                <a:gd name="T27" fmla="*/ 12 h 123"/>
                <a:gd name="T28" fmla="*/ 17 w 127"/>
                <a:gd name="T29" fmla="*/ 12 h 123"/>
                <a:gd name="T30" fmla="*/ 73 w 127"/>
                <a:gd name="T31"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7" h="123">
                  <a:moveTo>
                    <a:pt x="121" y="123"/>
                  </a:moveTo>
                  <a:cubicBezTo>
                    <a:pt x="70" y="123"/>
                    <a:pt x="70" y="123"/>
                    <a:pt x="70" y="123"/>
                  </a:cubicBezTo>
                  <a:cubicBezTo>
                    <a:pt x="68" y="123"/>
                    <a:pt x="66" y="122"/>
                    <a:pt x="65" y="120"/>
                  </a:cubicBezTo>
                  <a:cubicBezTo>
                    <a:pt x="1" y="9"/>
                    <a:pt x="1" y="9"/>
                    <a:pt x="1" y="9"/>
                  </a:cubicBezTo>
                  <a:cubicBezTo>
                    <a:pt x="0" y="7"/>
                    <a:pt x="0" y="5"/>
                    <a:pt x="1" y="3"/>
                  </a:cubicBezTo>
                  <a:cubicBezTo>
                    <a:pt x="2" y="1"/>
                    <a:pt x="4" y="0"/>
                    <a:pt x="6" y="0"/>
                  </a:cubicBezTo>
                  <a:cubicBezTo>
                    <a:pt x="58" y="0"/>
                    <a:pt x="58" y="0"/>
                    <a:pt x="58" y="0"/>
                  </a:cubicBezTo>
                  <a:cubicBezTo>
                    <a:pt x="60" y="0"/>
                    <a:pt x="62" y="1"/>
                    <a:pt x="63" y="3"/>
                  </a:cubicBezTo>
                  <a:cubicBezTo>
                    <a:pt x="126" y="114"/>
                    <a:pt x="126" y="114"/>
                    <a:pt x="126" y="114"/>
                  </a:cubicBezTo>
                  <a:cubicBezTo>
                    <a:pt x="127" y="116"/>
                    <a:pt x="127" y="119"/>
                    <a:pt x="126" y="120"/>
                  </a:cubicBezTo>
                  <a:cubicBezTo>
                    <a:pt x="125" y="122"/>
                    <a:pt x="123" y="123"/>
                    <a:pt x="121" y="123"/>
                  </a:cubicBezTo>
                  <a:close/>
                  <a:moveTo>
                    <a:pt x="73" y="111"/>
                  </a:moveTo>
                  <a:cubicBezTo>
                    <a:pt x="110" y="111"/>
                    <a:pt x="110" y="111"/>
                    <a:pt x="110" y="111"/>
                  </a:cubicBezTo>
                  <a:cubicBezTo>
                    <a:pt x="54" y="12"/>
                    <a:pt x="54" y="12"/>
                    <a:pt x="54" y="12"/>
                  </a:cubicBezTo>
                  <a:cubicBezTo>
                    <a:pt x="17" y="12"/>
                    <a:pt x="17" y="12"/>
                    <a:pt x="17" y="12"/>
                  </a:cubicBezTo>
                  <a:lnTo>
                    <a:pt x="73" y="1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206">
              <a:extLst>
                <a:ext uri="{FF2B5EF4-FFF2-40B4-BE49-F238E27FC236}">
                  <a16:creationId xmlns:a16="http://schemas.microsoft.com/office/drawing/2014/main" id="{F24F96C3-9F65-4F37-B9D2-D07C35CE0F0E}"/>
                </a:ext>
              </a:extLst>
            </p:cNvPr>
            <p:cNvSpPr>
              <a:spLocks noEditPoints="1"/>
            </p:cNvSpPr>
            <p:nvPr/>
          </p:nvSpPr>
          <p:spPr bwMode="auto">
            <a:xfrm>
              <a:off x="137" y="691"/>
              <a:ext cx="303" cy="293"/>
            </a:xfrm>
            <a:custGeom>
              <a:avLst/>
              <a:gdLst>
                <a:gd name="T0" fmla="*/ 57 w 127"/>
                <a:gd name="T1" fmla="*/ 123 h 123"/>
                <a:gd name="T2" fmla="*/ 6 w 127"/>
                <a:gd name="T3" fmla="*/ 123 h 123"/>
                <a:gd name="T4" fmla="*/ 1 w 127"/>
                <a:gd name="T5" fmla="*/ 120 h 123"/>
                <a:gd name="T6" fmla="*/ 1 w 127"/>
                <a:gd name="T7" fmla="*/ 114 h 123"/>
                <a:gd name="T8" fmla="*/ 64 w 127"/>
                <a:gd name="T9" fmla="*/ 3 h 123"/>
                <a:gd name="T10" fmla="*/ 70 w 127"/>
                <a:gd name="T11" fmla="*/ 0 h 123"/>
                <a:gd name="T12" fmla="*/ 121 w 127"/>
                <a:gd name="T13" fmla="*/ 0 h 123"/>
                <a:gd name="T14" fmla="*/ 126 w 127"/>
                <a:gd name="T15" fmla="*/ 3 h 123"/>
                <a:gd name="T16" fmla="*/ 126 w 127"/>
                <a:gd name="T17" fmla="*/ 9 h 123"/>
                <a:gd name="T18" fmla="*/ 63 w 127"/>
                <a:gd name="T19" fmla="*/ 120 h 123"/>
                <a:gd name="T20" fmla="*/ 57 w 127"/>
                <a:gd name="T21" fmla="*/ 123 h 123"/>
                <a:gd name="T22" fmla="*/ 17 w 127"/>
                <a:gd name="T23" fmla="*/ 111 h 123"/>
                <a:gd name="T24" fmla="*/ 54 w 127"/>
                <a:gd name="T25" fmla="*/ 111 h 123"/>
                <a:gd name="T26" fmla="*/ 110 w 127"/>
                <a:gd name="T27" fmla="*/ 12 h 123"/>
                <a:gd name="T28" fmla="*/ 73 w 127"/>
                <a:gd name="T29" fmla="*/ 12 h 123"/>
                <a:gd name="T30" fmla="*/ 17 w 127"/>
                <a:gd name="T31"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7" h="123">
                  <a:moveTo>
                    <a:pt x="57" y="123"/>
                  </a:moveTo>
                  <a:cubicBezTo>
                    <a:pt x="6" y="123"/>
                    <a:pt x="6" y="123"/>
                    <a:pt x="6" y="123"/>
                  </a:cubicBezTo>
                  <a:cubicBezTo>
                    <a:pt x="4" y="123"/>
                    <a:pt x="2" y="122"/>
                    <a:pt x="1" y="120"/>
                  </a:cubicBezTo>
                  <a:cubicBezTo>
                    <a:pt x="0" y="119"/>
                    <a:pt x="0" y="116"/>
                    <a:pt x="1" y="114"/>
                  </a:cubicBezTo>
                  <a:cubicBezTo>
                    <a:pt x="64" y="3"/>
                    <a:pt x="64" y="3"/>
                    <a:pt x="64" y="3"/>
                  </a:cubicBezTo>
                  <a:cubicBezTo>
                    <a:pt x="65" y="1"/>
                    <a:pt x="67" y="0"/>
                    <a:pt x="70" y="0"/>
                  </a:cubicBezTo>
                  <a:cubicBezTo>
                    <a:pt x="121" y="0"/>
                    <a:pt x="121" y="0"/>
                    <a:pt x="121" y="0"/>
                  </a:cubicBezTo>
                  <a:cubicBezTo>
                    <a:pt x="123" y="0"/>
                    <a:pt x="125" y="1"/>
                    <a:pt x="126" y="3"/>
                  </a:cubicBezTo>
                  <a:cubicBezTo>
                    <a:pt x="127" y="5"/>
                    <a:pt x="127" y="7"/>
                    <a:pt x="126" y="9"/>
                  </a:cubicBezTo>
                  <a:cubicBezTo>
                    <a:pt x="63" y="120"/>
                    <a:pt x="63" y="120"/>
                    <a:pt x="63" y="120"/>
                  </a:cubicBezTo>
                  <a:cubicBezTo>
                    <a:pt x="62" y="122"/>
                    <a:pt x="60" y="123"/>
                    <a:pt x="57" y="123"/>
                  </a:cubicBezTo>
                  <a:close/>
                  <a:moveTo>
                    <a:pt x="17" y="111"/>
                  </a:moveTo>
                  <a:cubicBezTo>
                    <a:pt x="54" y="111"/>
                    <a:pt x="54" y="111"/>
                    <a:pt x="54" y="111"/>
                  </a:cubicBezTo>
                  <a:cubicBezTo>
                    <a:pt x="110" y="12"/>
                    <a:pt x="110" y="12"/>
                    <a:pt x="110" y="12"/>
                  </a:cubicBezTo>
                  <a:cubicBezTo>
                    <a:pt x="73" y="12"/>
                    <a:pt x="73" y="12"/>
                    <a:pt x="73" y="12"/>
                  </a:cubicBezTo>
                  <a:lnTo>
                    <a:pt x="17" y="1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74" name="Group 209">
            <a:extLst>
              <a:ext uri="{FF2B5EF4-FFF2-40B4-BE49-F238E27FC236}">
                <a16:creationId xmlns:a16="http://schemas.microsoft.com/office/drawing/2014/main" id="{65A358FB-FE91-435B-8412-8FCE868C3431}"/>
              </a:ext>
            </a:extLst>
          </p:cNvPr>
          <p:cNvGrpSpPr>
            <a:grpSpLocks noChangeAspect="1"/>
          </p:cNvGrpSpPr>
          <p:nvPr/>
        </p:nvGrpSpPr>
        <p:grpSpPr bwMode="auto">
          <a:xfrm>
            <a:off x="7525684" y="1565088"/>
            <a:ext cx="779039" cy="778261"/>
            <a:chOff x="-460" y="15"/>
            <a:chExt cx="1001" cy="1000"/>
          </a:xfrm>
          <a:solidFill>
            <a:schemeClr val="bg1"/>
          </a:solidFill>
        </p:grpSpPr>
        <p:sp>
          <p:nvSpPr>
            <p:cNvPr id="476" name="Freeform 210">
              <a:extLst>
                <a:ext uri="{FF2B5EF4-FFF2-40B4-BE49-F238E27FC236}">
                  <a16:creationId xmlns:a16="http://schemas.microsoft.com/office/drawing/2014/main" id="{82216F1D-C67A-47EF-9BAF-7E7C58ED56F1}"/>
                </a:ext>
              </a:extLst>
            </p:cNvPr>
            <p:cNvSpPr>
              <a:spLocks/>
            </p:cNvSpPr>
            <p:nvPr/>
          </p:nvSpPr>
          <p:spPr bwMode="auto">
            <a:xfrm>
              <a:off x="-32" y="382"/>
              <a:ext cx="145" cy="265"/>
            </a:xfrm>
            <a:custGeom>
              <a:avLst/>
              <a:gdLst>
                <a:gd name="T0" fmla="*/ 37 w 61"/>
                <a:gd name="T1" fmla="*/ 111 h 111"/>
                <a:gd name="T2" fmla="*/ 24 w 61"/>
                <a:gd name="T3" fmla="*/ 111 h 111"/>
                <a:gd name="T4" fmla="*/ 0 w 61"/>
                <a:gd name="T5" fmla="*/ 87 h 111"/>
                <a:gd name="T6" fmla="*/ 6 w 61"/>
                <a:gd name="T7" fmla="*/ 81 h 111"/>
                <a:gd name="T8" fmla="*/ 12 w 61"/>
                <a:gd name="T9" fmla="*/ 87 h 111"/>
                <a:gd name="T10" fmla="*/ 24 w 61"/>
                <a:gd name="T11" fmla="*/ 99 h 111"/>
                <a:gd name="T12" fmla="*/ 37 w 61"/>
                <a:gd name="T13" fmla="*/ 99 h 111"/>
                <a:gd name="T14" fmla="*/ 49 w 61"/>
                <a:gd name="T15" fmla="*/ 87 h 111"/>
                <a:gd name="T16" fmla="*/ 49 w 61"/>
                <a:gd name="T17" fmla="*/ 74 h 111"/>
                <a:gd name="T18" fmla="*/ 37 w 61"/>
                <a:gd name="T19" fmla="*/ 61 h 111"/>
                <a:gd name="T20" fmla="*/ 24 w 61"/>
                <a:gd name="T21" fmla="*/ 61 h 111"/>
                <a:gd name="T22" fmla="*/ 0 w 61"/>
                <a:gd name="T23" fmla="*/ 37 h 111"/>
                <a:gd name="T24" fmla="*/ 0 w 61"/>
                <a:gd name="T25" fmla="*/ 24 h 111"/>
                <a:gd name="T26" fmla="*/ 24 w 61"/>
                <a:gd name="T27" fmla="*/ 0 h 111"/>
                <a:gd name="T28" fmla="*/ 37 w 61"/>
                <a:gd name="T29" fmla="*/ 0 h 111"/>
                <a:gd name="T30" fmla="*/ 61 w 61"/>
                <a:gd name="T31" fmla="*/ 24 h 111"/>
                <a:gd name="T32" fmla="*/ 61 w 61"/>
                <a:gd name="T33" fmla="*/ 25 h 111"/>
                <a:gd name="T34" fmla="*/ 55 w 61"/>
                <a:gd name="T35" fmla="*/ 31 h 111"/>
                <a:gd name="T36" fmla="*/ 49 w 61"/>
                <a:gd name="T37" fmla="*/ 25 h 111"/>
                <a:gd name="T38" fmla="*/ 49 w 61"/>
                <a:gd name="T39" fmla="*/ 24 h 111"/>
                <a:gd name="T40" fmla="*/ 37 w 61"/>
                <a:gd name="T41" fmla="*/ 12 h 111"/>
                <a:gd name="T42" fmla="*/ 24 w 61"/>
                <a:gd name="T43" fmla="*/ 12 h 111"/>
                <a:gd name="T44" fmla="*/ 12 w 61"/>
                <a:gd name="T45" fmla="*/ 24 h 111"/>
                <a:gd name="T46" fmla="*/ 12 w 61"/>
                <a:gd name="T47" fmla="*/ 37 h 111"/>
                <a:gd name="T48" fmla="*/ 24 w 61"/>
                <a:gd name="T49" fmla="*/ 49 h 111"/>
                <a:gd name="T50" fmla="*/ 37 w 61"/>
                <a:gd name="T51" fmla="*/ 49 h 111"/>
                <a:gd name="T52" fmla="*/ 61 w 61"/>
                <a:gd name="T53" fmla="*/ 74 h 111"/>
                <a:gd name="T54" fmla="*/ 61 w 61"/>
                <a:gd name="T55" fmla="*/ 87 h 111"/>
                <a:gd name="T56" fmla="*/ 37 w 61"/>
                <a:gd name="T57" fmla="*/ 11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11">
                  <a:moveTo>
                    <a:pt x="37" y="111"/>
                  </a:moveTo>
                  <a:cubicBezTo>
                    <a:pt x="24" y="111"/>
                    <a:pt x="24" y="111"/>
                    <a:pt x="24" y="111"/>
                  </a:cubicBezTo>
                  <a:cubicBezTo>
                    <a:pt x="11" y="111"/>
                    <a:pt x="0" y="100"/>
                    <a:pt x="0" y="87"/>
                  </a:cubicBezTo>
                  <a:cubicBezTo>
                    <a:pt x="0" y="83"/>
                    <a:pt x="3" y="81"/>
                    <a:pt x="6" y="81"/>
                  </a:cubicBezTo>
                  <a:cubicBezTo>
                    <a:pt x="9" y="81"/>
                    <a:pt x="12" y="83"/>
                    <a:pt x="12" y="87"/>
                  </a:cubicBezTo>
                  <a:cubicBezTo>
                    <a:pt x="12" y="93"/>
                    <a:pt x="17" y="99"/>
                    <a:pt x="24" y="99"/>
                  </a:cubicBezTo>
                  <a:cubicBezTo>
                    <a:pt x="37" y="99"/>
                    <a:pt x="37" y="99"/>
                    <a:pt x="37" y="99"/>
                  </a:cubicBezTo>
                  <a:cubicBezTo>
                    <a:pt x="44" y="99"/>
                    <a:pt x="49" y="93"/>
                    <a:pt x="49" y="87"/>
                  </a:cubicBezTo>
                  <a:cubicBezTo>
                    <a:pt x="49" y="74"/>
                    <a:pt x="49" y="74"/>
                    <a:pt x="49" y="74"/>
                  </a:cubicBezTo>
                  <a:cubicBezTo>
                    <a:pt x="49" y="67"/>
                    <a:pt x="44" y="61"/>
                    <a:pt x="37" y="61"/>
                  </a:cubicBezTo>
                  <a:cubicBezTo>
                    <a:pt x="24" y="61"/>
                    <a:pt x="24" y="61"/>
                    <a:pt x="24" y="61"/>
                  </a:cubicBezTo>
                  <a:cubicBezTo>
                    <a:pt x="11" y="61"/>
                    <a:pt x="0" y="51"/>
                    <a:pt x="0" y="37"/>
                  </a:cubicBezTo>
                  <a:cubicBezTo>
                    <a:pt x="0" y="24"/>
                    <a:pt x="0" y="24"/>
                    <a:pt x="0" y="24"/>
                  </a:cubicBezTo>
                  <a:cubicBezTo>
                    <a:pt x="0" y="11"/>
                    <a:pt x="11" y="0"/>
                    <a:pt x="24" y="0"/>
                  </a:cubicBezTo>
                  <a:cubicBezTo>
                    <a:pt x="37" y="0"/>
                    <a:pt x="37" y="0"/>
                    <a:pt x="37" y="0"/>
                  </a:cubicBezTo>
                  <a:cubicBezTo>
                    <a:pt x="51" y="0"/>
                    <a:pt x="61" y="11"/>
                    <a:pt x="61" y="24"/>
                  </a:cubicBezTo>
                  <a:cubicBezTo>
                    <a:pt x="61" y="25"/>
                    <a:pt x="61" y="25"/>
                    <a:pt x="61" y="25"/>
                  </a:cubicBezTo>
                  <a:cubicBezTo>
                    <a:pt x="61" y="28"/>
                    <a:pt x="59" y="31"/>
                    <a:pt x="55" y="31"/>
                  </a:cubicBezTo>
                  <a:cubicBezTo>
                    <a:pt x="52" y="31"/>
                    <a:pt x="49" y="28"/>
                    <a:pt x="49" y="25"/>
                  </a:cubicBezTo>
                  <a:cubicBezTo>
                    <a:pt x="49" y="24"/>
                    <a:pt x="49" y="24"/>
                    <a:pt x="49" y="24"/>
                  </a:cubicBezTo>
                  <a:cubicBezTo>
                    <a:pt x="49" y="18"/>
                    <a:pt x="44" y="12"/>
                    <a:pt x="37" y="12"/>
                  </a:cubicBezTo>
                  <a:cubicBezTo>
                    <a:pt x="24" y="12"/>
                    <a:pt x="24" y="12"/>
                    <a:pt x="24" y="12"/>
                  </a:cubicBezTo>
                  <a:cubicBezTo>
                    <a:pt x="17" y="12"/>
                    <a:pt x="12" y="18"/>
                    <a:pt x="12" y="24"/>
                  </a:cubicBezTo>
                  <a:cubicBezTo>
                    <a:pt x="12" y="37"/>
                    <a:pt x="12" y="37"/>
                    <a:pt x="12" y="37"/>
                  </a:cubicBezTo>
                  <a:cubicBezTo>
                    <a:pt x="12" y="44"/>
                    <a:pt x="17" y="49"/>
                    <a:pt x="24" y="49"/>
                  </a:cubicBezTo>
                  <a:cubicBezTo>
                    <a:pt x="37" y="49"/>
                    <a:pt x="37" y="49"/>
                    <a:pt x="37" y="49"/>
                  </a:cubicBezTo>
                  <a:cubicBezTo>
                    <a:pt x="51" y="49"/>
                    <a:pt x="61" y="60"/>
                    <a:pt x="61" y="74"/>
                  </a:cubicBezTo>
                  <a:cubicBezTo>
                    <a:pt x="61" y="87"/>
                    <a:pt x="61" y="87"/>
                    <a:pt x="61" y="87"/>
                  </a:cubicBezTo>
                  <a:cubicBezTo>
                    <a:pt x="61" y="100"/>
                    <a:pt x="51" y="111"/>
                    <a:pt x="37" y="1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211">
              <a:extLst>
                <a:ext uri="{FF2B5EF4-FFF2-40B4-BE49-F238E27FC236}">
                  <a16:creationId xmlns:a16="http://schemas.microsoft.com/office/drawing/2014/main" id="{6BB26403-DDC5-49E2-8E88-43B46076844F}"/>
                </a:ext>
              </a:extLst>
            </p:cNvPr>
            <p:cNvSpPr>
              <a:spLocks/>
            </p:cNvSpPr>
            <p:nvPr/>
          </p:nvSpPr>
          <p:spPr bwMode="auto">
            <a:xfrm>
              <a:off x="27" y="332"/>
              <a:ext cx="29" cy="74"/>
            </a:xfrm>
            <a:custGeom>
              <a:avLst/>
              <a:gdLst>
                <a:gd name="T0" fmla="*/ 6 w 12"/>
                <a:gd name="T1" fmla="*/ 31 h 31"/>
                <a:gd name="T2" fmla="*/ 0 w 12"/>
                <a:gd name="T3" fmla="*/ 25 h 31"/>
                <a:gd name="T4" fmla="*/ 0 w 12"/>
                <a:gd name="T5" fmla="*/ 6 h 31"/>
                <a:gd name="T6" fmla="*/ 6 w 12"/>
                <a:gd name="T7" fmla="*/ 0 h 31"/>
                <a:gd name="T8" fmla="*/ 12 w 12"/>
                <a:gd name="T9" fmla="*/ 6 h 31"/>
                <a:gd name="T10" fmla="*/ 12 w 12"/>
                <a:gd name="T11" fmla="*/ 25 h 31"/>
                <a:gd name="T12" fmla="*/ 6 w 12"/>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2" h="31">
                  <a:moveTo>
                    <a:pt x="6" y="31"/>
                  </a:moveTo>
                  <a:cubicBezTo>
                    <a:pt x="2" y="31"/>
                    <a:pt x="0" y="28"/>
                    <a:pt x="0" y="25"/>
                  </a:cubicBezTo>
                  <a:cubicBezTo>
                    <a:pt x="0" y="6"/>
                    <a:pt x="0" y="6"/>
                    <a:pt x="0" y="6"/>
                  </a:cubicBezTo>
                  <a:cubicBezTo>
                    <a:pt x="0" y="2"/>
                    <a:pt x="2" y="0"/>
                    <a:pt x="6" y="0"/>
                  </a:cubicBezTo>
                  <a:cubicBezTo>
                    <a:pt x="9" y="0"/>
                    <a:pt x="12" y="2"/>
                    <a:pt x="12" y="6"/>
                  </a:cubicBezTo>
                  <a:cubicBezTo>
                    <a:pt x="12" y="25"/>
                    <a:pt x="12" y="25"/>
                    <a:pt x="12" y="25"/>
                  </a:cubicBezTo>
                  <a:cubicBezTo>
                    <a:pt x="12" y="28"/>
                    <a:pt x="9" y="31"/>
                    <a:pt x="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212">
              <a:extLst>
                <a:ext uri="{FF2B5EF4-FFF2-40B4-BE49-F238E27FC236}">
                  <a16:creationId xmlns:a16="http://schemas.microsoft.com/office/drawing/2014/main" id="{7FDC7C08-5AE2-4501-ABA5-D43FC2B06AE2}"/>
                </a:ext>
              </a:extLst>
            </p:cNvPr>
            <p:cNvSpPr>
              <a:spLocks/>
            </p:cNvSpPr>
            <p:nvPr/>
          </p:nvSpPr>
          <p:spPr bwMode="auto">
            <a:xfrm>
              <a:off x="27" y="619"/>
              <a:ext cx="29" cy="74"/>
            </a:xfrm>
            <a:custGeom>
              <a:avLst/>
              <a:gdLst>
                <a:gd name="T0" fmla="*/ 6 w 12"/>
                <a:gd name="T1" fmla="*/ 31 h 31"/>
                <a:gd name="T2" fmla="*/ 0 w 12"/>
                <a:gd name="T3" fmla="*/ 25 h 31"/>
                <a:gd name="T4" fmla="*/ 0 w 12"/>
                <a:gd name="T5" fmla="*/ 6 h 31"/>
                <a:gd name="T6" fmla="*/ 6 w 12"/>
                <a:gd name="T7" fmla="*/ 0 h 31"/>
                <a:gd name="T8" fmla="*/ 12 w 12"/>
                <a:gd name="T9" fmla="*/ 6 h 31"/>
                <a:gd name="T10" fmla="*/ 12 w 12"/>
                <a:gd name="T11" fmla="*/ 25 h 31"/>
                <a:gd name="T12" fmla="*/ 6 w 12"/>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2" h="31">
                  <a:moveTo>
                    <a:pt x="6" y="31"/>
                  </a:moveTo>
                  <a:cubicBezTo>
                    <a:pt x="2" y="31"/>
                    <a:pt x="0" y="29"/>
                    <a:pt x="0" y="25"/>
                  </a:cubicBezTo>
                  <a:cubicBezTo>
                    <a:pt x="0" y="6"/>
                    <a:pt x="0" y="6"/>
                    <a:pt x="0" y="6"/>
                  </a:cubicBezTo>
                  <a:cubicBezTo>
                    <a:pt x="0" y="3"/>
                    <a:pt x="2" y="0"/>
                    <a:pt x="6" y="0"/>
                  </a:cubicBezTo>
                  <a:cubicBezTo>
                    <a:pt x="9" y="0"/>
                    <a:pt x="12" y="3"/>
                    <a:pt x="12" y="6"/>
                  </a:cubicBezTo>
                  <a:cubicBezTo>
                    <a:pt x="12" y="25"/>
                    <a:pt x="12" y="25"/>
                    <a:pt x="12" y="25"/>
                  </a:cubicBezTo>
                  <a:cubicBezTo>
                    <a:pt x="12" y="29"/>
                    <a:pt x="9" y="31"/>
                    <a:pt x="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213">
              <a:extLst>
                <a:ext uri="{FF2B5EF4-FFF2-40B4-BE49-F238E27FC236}">
                  <a16:creationId xmlns:a16="http://schemas.microsoft.com/office/drawing/2014/main" id="{04CF8973-AAC9-4F35-AF4E-AD8C5FA6CC2D}"/>
                </a:ext>
              </a:extLst>
            </p:cNvPr>
            <p:cNvSpPr>
              <a:spLocks noEditPoints="1"/>
            </p:cNvSpPr>
            <p:nvPr/>
          </p:nvSpPr>
          <p:spPr bwMode="auto">
            <a:xfrm>
              <a:off x="-199" y="275"/>
              <a:ext cx="480" cy="477"/>
            </a:xfrm>
            <a:custGeom>
              <a:avLst/>
              <a:gdLst>
                <a:gd name="T0" fmla="*/ 101 w 201"/>
                <a:gd name="T1" fmla="*/ 200 h 200"/>
                <a:gd name="T2" fmla="*/ 0 w 201"/>
                <a:gd name="T3" fmla="*/ 100 h 200"/>
                <a:gd name="T4" fmla="*/ 1 w 201"/>
                <a:gd name="T5" fmla="*/ 84 h 200"/>
                <a:gd name="T6" fmla="*/ 101 w 201"/>
                <a:gd name="T7" fmla="*/ 0 h 200"/>
                <a:gd name="T8" fmla="*/ 201 w 201"/>
                <a:gd name="T9" fmla="*/ 100 h 200"/>
                <a:gd name="T10" fmla="*/ 176 w 201"/>
                <a:gd name="T11" fmla="*/ 166 h 200"/>
                <a:gd name="T12" fmla="*/ 170 w 201"/>
                <a:gd name="T13" fmla="*/ 167 h 200"/>
                <a:gd name="T14" fmla="*/ 153 w 201"/>
                <a:gd name="T15" fmla="*/ 161 h 200"/>
                <a:gd name="T16" fmla="*/ 159 w 201"/>
                <a:gd name="T17" fmla="*/ 176 h 200"/>
                <a:gd name="T18" fmla="*/ 157 w 201"/>
                <a:gd name="T19" fmla="*/ 183 h 200"/>
                <a:gd name="T20" fmla="*/ 101 w 201"/>
                <a:gd name="T21" fmla="*/ 200 h 200"/>
                <a:gd name="T22" fmla="*/ 101 w 201"/>
                <a:gd name="T23" fmla="*/ 12 h 200"/>
                <a:gd name="T24" fmla="*/ 13 w 201"/>
                <a:gd name="T25" fmla="*/ 86 h 200"/>
                <a:gd name="T26" fmla="*/ 12 w 201"/>
                <a:gd name="T27" fmla="*/ 100 h 200"/>
                <a:gd name="T28" fmla="*/ 101 w 201"/>
                <a:gd name="T29" fmla="*/ 188 h 200"/>
                <a:gd name="T30" fmla="*/ 146 w 201"/>
                <a:gd name="T31" fmla="*/ 176 h 200"/>
                <a:gd name="T32" fmla="*/ 137 w 201"/>
                <a:gd name="T33" fmla="*/ 152 h 200"/>
                <a:gd name="T34" fmla="*/ 138 w 201"/>
                <a:gd name="T35" fmla="*/ 146 h 200"/>
                <a:gd name="T36" fmla="*/ 145 w 201"/>
                <a:gd name="T37" fmla="*/ 144 h 200"/>
                <a:gd name="T38" fmla="*/ 170 w 201"/>
                <a:gd name="T39" fmla="*/ 155 h 200"/>
                <a:gd name="T40" fmla="*/ 189 w 201"/>
                <a:gd name="T41" fmla="*/ 100 h 200"/>
                <a:gd name="T42" fmla="*/ 101 w 201"/>
                <a:gd name="T43" fmla="*/ 12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200">
                  <a:moveTo>
                    <a:pt x="101" y="200"/>
                  </a:moveTo>
                  <a:cubicBezTo>
                    <a:pt x="45" y="200"/>
                    <a:pt x="0" y="155"/>
                    <a:pt x="0" y="100"/>
                  </a:cubicBezTo>
                  <a:cubicBezTo>
                    <a:pt x="0" y="95"/>
                    <a:pt x="1" y="90"/>
                    <a:pt x="1" y="84"/>
                  </a:cubicBezTo>
                  <a:cubicBezTo>
                    <a:pt x="9" y="35"/>
                    <a:pt x="51" y="0"/>
                    <a:pt x="101" y="0"/>
                  </a:cubicBezTo>
                  <a:cubicBezTo>
                    <a:pt x="156" y="0"/>
                    <a:pt x="201" y="45"/>
                    <a:pt x="201" y="100"/>
                  </a:cubicBezTo>
                  <a:cubicBezTo>
                    <a:pt x="201" y="124"/>
                    <a:pt x="192" y="147"/>
                    <a:pt x="176" y="166"/>
                  </a:cubicBezTo>
                  <a:cubicBezTo>
                    <a:pt x="175" y="168"/>
                    <a:pt x="172" y="168"/>
                    <a:pt x="170" y="167"/>
                  </a:cubicBezTo>
                  <a:cubicBezTo>
                    <a:pt x="153" y="161"/>
                    <a:pt x="153" y="161"/>
                    <a:pt x="153" y="161"/>
                  </a:cubicBezTo>
                  <a:cubicBezTo>
                    <a:pt x="159" y="176"/>
                    <a:pt x="159" y="176"/>
                    <a:pt x="159" y="176"/>
                  </a:cubicBezTo>
                  <a:cubicBezTo>
                    <a:pt x="160" y="178"/>
                    <a:pt x="160" y="181"/>
                    <a:pt x="157" y="183"/>
                  </a:cubicBezTo>
                  <a:cubicBezTo>
                    <a:pt x="140" y="194"/>
                    <a:pt x="121" y="200"/>
                    <a:pt x="101" y="200"/>
                  </a:cubicBezTo>
                  <a:close/>
                  <a:moveTo>
                    <a:pt x="101" y="12"/>
                  </a:moveTo>
                  <a:cubicBezTo>
                    <a:pt x="57" y="12"/>
                    <a:pt x="20" y="43"/>
                    <a:pt x="13" y="86"/>
                  </a:cubicBezTo>
                  <a:cubicBezTo>
                    <a:pt x="12" y="91"/>
                    <a:pt x="12" y="96"/>
                    <a:pt x="12" y="100"/>
                  </a:cubicBezTo>
                  <a:cubicBezTo>
                    <a:pt x="12" y="149"/>
                    <a:pt x="52" y="188"/>
                    <a:pt x="101" y="188"/>
                  </a:cubicBezTo>
                  <a:cubicBezTo>
                    <a:pt x="117" y="188"/>
                    <a:pt x="133" y="184"/>
                    <a:pt x="146" y="176"/>
                  </a:cubicBezTo>
                  <a:cubicBezTo>
                    <a:pt x="137" y="152"/>
                    <a:pt x="137" y="152"/>
                    <a:pt x="137" y="152"/>
                  </a:cubicBezTo>
                  <a:cubicBezTo>
                    <a:pt x="136" y="150"/>
                    <a:pt x="136" y="147"/>
                    <a:pt x="138" y="146"/>
                  </a:cubicBezTo>
                  <a:cubicBezTo>
                    <a:pt x="140" y="144"/>
                    <a:pt x="142" y="143"/>
                    <a:pt x="145" y="144"/>
                  </a:cubicBezTo>
                  <a:cubicBezTo>
                    <a:pt x="170" y="155"/>
                    <a:pt x="170" y="155"/>
                    <a:pt x="170" y="155"/>
                  </a:cubicBezTo>
                  <a:cubicBezTo>
                    <a:pt x="182" y="139"/>
                    <a:pt x="189" y="120"/>
                    <a:pt x="189" y="100"/>
                  </a:cubicBezTo>
                  <a:cubicBezTo>
                    <a:pt x="189" y="51"/>
                    <a:pt x="149"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214">
              <a:extLst>
                <a:ext uri="{FF2B5EF4-FFF2-40B4-BE49-F238E27FC236}">
                  <a16:creationId xmlns:a16="http://schemas.microsoft.com/office/drawing/2014/main" id="{4EEA6DF8-366F-4CE4-89C8-566F1C83B064}"/>
                </a:ext>
              </a:extLst>
            </p:cNvPr>
            <p:cNvSpPr>
              <a:spLocks noEditPoints="1"/>
            </p:cNvSpPr>
            <p:nvPr/>
          </p:nvSpPr>
          <p:spPr bwMode="auto">
            <a:xfrm>
              <a:off x="125" y="616"/>
              <a:ext cx="385" cy="382"/>
            </a:xfrm>
            <a:custGeom>
              <a:avLst/>
              <a:gdLst>
                <a:gd name="T0" fmla="*/ 131 w 161"/>
                <a:gd name="T1" fmla="*/ 160 h 160"/>
                <a:gd name="T2" fmla="*/ 127 w 161"/>
                <a:gd name="T3" fmla="*/ 159 h 160"/>
                <a:gd name="T4" fmla="*/ 73 w 161"/>
                <a:gd name="T5" fmla="*/ 105 h 160"/>
                <a:gd name="T6" fmla="*/ 56 w 161"/>
                <a:gd name="T7" fmla="*/ 122 h 160"/>
                <a:gd name="T8" fmla="*/ 50 w 161"/>
                <a:gd name="T9" fmla="*/ 124 h 160"/>
                <a:gd name="T10" fmla="*/ 46 w 161"/>
                <a:gd name="T11" fmla="*/ 120 h 160"/>
                <a:gd name="T12" fmla="*/ 1 w 161"/>
                <a:gd name="T13" fmla="*/ 9 h 160"/>
                <a:gd name="T14" fmla="*/ 2 w 161"/>
                <a:gd name="T15" fmla="*/ 3 h 160"/>
                <a:gd name="T16" fmla="*/ 9 w 161"/>
                <a:gd name="T17" fmla="*/ 1 h 160"/>
                <a:gd name="T18" fmla="*/ 120 w 161"/>
                <a:gd name="T19" fmla="*/ 46 h 160"/>
                <a:gd name="T20" fmla="*/ 123 w 161"/>
                <a:gd name="T21" fmla="*/ 51 h 160"/>
                <a:gd name="T22" fmla="*/ 122 w 161"/>
                <a:gd name="T23" fmla="*/ 56 h 160"/>
                <a:gd name="T24" fmla="*/ 104 w 161"/>
                <a:gd name="T25" fmla="*/ 73 h 160"/>
                <a:gd name="T26" fmla="*/ 158 w 161"/>
                <a:gd name="T27" fmla="*/ 127 h 160"/>
                <a:gd name="T28" fmla="*/ 158 w 161"/>
                <a:gd name="T29" fmla="*/ 136 h 160"/>
                <a:gd name="T30" fmla="*/ 135 w 161"/>
                <a:gd name="T31" fmla="*/ 159 h 160"/>
                <a:gd name="T32" fmla="*/ 131 w 161"/>
                <a:gd name="T33" fmla="*/ 160 h 160"/>
                <a:gd name="T34" fmla="*/ 73 w 161"/>
                <a:gd name="T35" fmla="*/ 90 h 160"/>
                <a:gd name="T36" fmla="*/ 77 w 161"/>
                <a:gd name="T37" fmla="*/ 92 h 160"/>
                <a:gd name="T38" fmla="*/ 131 w 161"/>
                <a:gd name="T39" fmla="*/ 146 h 160"/>
                <a:gd name="T40" fmla="*/ 145 w 161"/>
                <a:gd name="T41" fmla="*/ 131 h 160"/>
                <a:gd name="T42" fmla="*/ 92 w 161"/>
                <a:gd name="T43" fmla="*/ 78 h 160"/>
                <a:gd name="T44" fmla="*/ 92 w 161"/>
                <a:gd name="T45" fmla="*/ 69 h 160"/>
                <a:gd name="T46" fmla="*/ 107 w 161"/>
                <a:gd name="T47" fmla="*/ 54 h 160"/>
                <a:gd name="T48" fmla="*/ 17 w 161"/>
                <a:gd name="T49" fmla="*/ 18 h 160"/>
                <a:gd name="T50" fmla="*/ 54 w 161"/>
                <a:gd name="T51" fmla="*/ 107 h 160"/>
                <a:gd name="T52" fmla="*/ 69 w 161"/>
                <a:gd name="T53" fmla="*/ 92 h 160"/>
                <a:gd name="T54" fmla="*/ 73 w 161"/>
                <a:gd name="T55" fmla="*/ 9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160">
                  <a:moveTo>
                    <a:pt x="131" y="160"/>
                  </a:moveTo>
                  <a:cubicBezTo>
                    <a:pt x="129" y="160"/>
                    <a:pt x="128" y="160"/>
                    <a:pt x="127" y="159"/>
                  </a:cubicBezTo>
                  <a:cubicBezTo>
                    <a:pt x="73" y="105"/>
                    <a:pt x="73" y="105"/>
                    <a:pt x="73" y="105"/>
                  </a:cubicBezTo>
                  <a:cubicBezTo>
                    <a:pt x="56" y="122"/>
                    <a:pt x="56" y="122"/>
                    <a:pt x="56" y="122"/>
                  </a:cubicBezTo>
                  <a:cubicBezTo>
                    <a:pt x="54" y="123"/>
                    <a:pt x="52" y="124"/>
                    <a:pt x="50" y="124"/>
                  </a:cubicBezTo>
                  <a:cubicBezTo>
                    <a:pt x="48" y="123"/>
                    <a:pt x="47" y="122"/>
                    <a:pt x="46" y="120"/>
                  </a:cubicBezTo>
                  <a:cubicBezTo>
                    <a:pt x="1" y="9"/>
                    <a:pt x="1" y="9"/>
                    <a:pt x="1" y="9"/>
                  </a:cubicBezTo>
                  <a:cubicBezTo>
                    <a:pt x="0" y="7"/>
                    <a:pt x="0" y="4"/>
                    <a:pt x="2" y="3"/>
                  </a:cubicBezTo>
                  <a:cubicBezTo>
                    <a:pt x="4" y="1"/>
                    <a:pt x="6" y="0"/>
                    <a:pt x="9" y="1"/>
                  </a:cubicBezTo>
                  <a:cubicBezTo>
                    <a:pt x="120" y="46"/>
                    <a:pt x="120" y="46"/>
                    <a:pt x="120" y="46"/>
                  </a:cubicBezTo>
                  <a:cubicBezTo>
                    <a:pt x="121" y="47"/>
                    <a:pt x="123" y="49"/>
                    <a:pt x="123" y="51"/>
                  </a:cubicBezTo>
                  <a:cubicBezTo>
                    <a:pt x="124" y="53"/>
                    <a:pt x="123" y="55"/>
                    <a:pt x="122" y="56"/>
                  </a:cubicBezTo>
                  <a:cubicBezTo>
                    <a:pt x="104" y="73"/>
                    <a:pt x="104" y="73"/>
                    <a:pt x="104" y="73"/>
                  </a:cubicBezTo>
                  <a:cubicBezTo>
                    <a:pt x="158" y="127"/>
                    <a:pt x="158" y="127"/>
                    <a:pt x="158" y="127"/>
                  </a:cubicBezTo>
                  <a:cubicBezTo>
                    <a:pt x="161" y="129"/>
                    <a:pt x="161" y="133"/>
                    <a:pt x="158" y="136"/>
                  </a:cubicBezTo>
                  <a:cubicBezTo>
                    <a:pt x="135" y="159"/>
                    <a:pt x="135" y="159"/>
                    <a:pt x="135" y="159"/>
                  </a:cubicBezTo>
                  <a:cubicBezTo>
                    <a:pt x="134" y="160"/>
                    <a:pt x="133" y="160"/>
                    <a:pt x="131" y="160"/>
                  </a:cubicBezTo>
                  <a:close/>
                  <a:moveTo>
                    <a:pt x="73" y="90"/>
                  </a:moveTo>
                  <a:cubicBezTo>
                    <a:pt x="74" y="90"/>
                    <a:pt x="76" y="91"/>
                    <a:pt x="77" y="92"/>
                  </a:cubicBezTo>
                  <a:cubicBezTo>
                    <a:pt x="131" y="146"/>
                    <a:pt x="131" y="146"/>
                    <a:pt x="131" y="146"/>
                  </a:cubicBezTo>
                  <a:cubicBezTo>
                    <a:pt x="145" y="131"/>
                    <a:pt x="145" y="131"/>
                    <a:pt x="145" y="131"/>
                  </a:cubicBezTo>
                  <a:cubicBezTo>
                    <a:pt x="92" y="78"/>
                    <a:pt x="92" y="78"/>
                    <a:pt x="92" y="78"/>
                  </a:cubicBezTo>
                  <a:cubicBezTo>
                    <a:pt x="89" y="75"/>
                    <a:pt x="89" y="71"/>
                    <a:pt x="92" y="69"/>
                  </a:cubicBezTo>
                  <a:cubicBezTo>
                    <a:pt x="107" y="54"/>
                    <a:pt x="107" y="54"/>
                    <a:pt x="107" y="54"/>
                  </a:cubicBezTo>
                  <a:cubicBezTo>
                    <a:pt x="17" y="18"/>
                    <a:pt x="17" y="18"/>
                    <a:pt x="17" y="18"/>
                  </a:cubicBezTo>
                  <a:cubicBezTo>
                    <a:pt x="54" y="107"/>
                    <a:pt x="54" y="107"/>
                    <a:pt x="54" y="107"/>
                  </a:cubicBezTo>
                  <a:cubicBezTo>
                    <a:pt x="69" y="92"/>
                    <a:pt x="69" y="92"/>
                    <a:pt x="69" y="92"/>
                  </a:cubicBezTo>
                  <a:cubicBezTo>
                    <a:pt x="70" y="91"/>
                    <a:pt x="71" y="90"/>
                    <a:pt x="73"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Freeform 215">
              <a:extLst>
                <a:ext uri="{FF2B5EF4-FFF2-40B4-BE49-F238E27FC236}">
                  <a16:creationId xmlns:a16="http://schemas.microsoft.com/office/drawing/2014/main" id="{188C079D-7E6A-4162-993E-03DA2A0FEF0B}"/>
                </a:ext>
              </a:extLst>
            </p:cNvPr>
            <p:cNvSpPr>
              <a:spLocks/>
            </p:cNvSpPr>
            <p:nvPr/>
          </p:nvSpPr>
          <p:spPr bwMode="auto">
            <a:xfrm>
              <a:off x="27" y="96"/>
              <a:ext cx="29" cy="146"/>
            </a:xfrm>
            <a:custGeom>
              <a:avLst/>
              <a:gdLst>
                <a:gd name="T0" fmla="*/ 6 w 12"/>
                <a:gd name="T1" fmla="*/ 61 h 61"/>
                <a:gd name="T2" fmla="*/ 0 w 12"/>
                <a:gd name="T3" fmla="*/ 55 h 61"/>
                <a:gd name="T4" fmla="*/ 0 w 12"/>
                <a:gd name="T5" fmla="*/ 6 h 61"/>
                <a:gd name="T6" fmla="*/ 6 w 12"/>
                <a:gd name="T7" fmla="*/ 0 h 61"/>
                <a:gd name="T8" fmla="*/ 12 w 12"/>
                <a:gd name="T9" fmla="*/ 6 h 61"/>
                <a:gd name="T10" fmla="*/ 12 w 12"/>
                <a:gd name="T11" fmla="*/ 55 h 61"/>
                <a:gd name="T12" fmla="*/ 6 w 12"/>
                <a:gd name="T13" fmla="*/ 61 h 61"/>
              </a:gdLst>
              <a:ahLst/>
              <a:cxnLst>
                <a:cxn ang="0">
                  <a:pos x="T0" y="T1"/>
                </a:cxn>
                <a:cxn ang="0">
                  <a:pos x="T2" y="T3"/>
                </a:cxn>
                <a:cxn ang="0">
                  <a:pos x="T4" y="T5"/>
                </a:cxn>
                <a:cxn ang="0">
                  <a:pos x="T6" y="T7"/>
                </a:cxn>
                <a:cxn ang="0">
                  <a:pos x="T8" y="T9"/>
                </a:cxn>
                <a:cxn ang="0">
                  <a:pos x="T10" y="T11"/>
                </a:cxn>
                <a:cxn ang="0">
                  <a:pos x="T12" y="T13"/>
                </a:cxn>
              </a:cxnLst>
              <a:rect l="0" t="0" r="r" b="b"/>
              <a:pathLst>
                <a:path w="12" h="61">
                  <a:moveTo>
                    <a:pt x="6" y="61"/>
                  </a:moveTo>
                  <a:cubicBezTo>
                    <a:pt x="2" y="61"/>
                    <a:pt x="0" y="59"/>
                    <a:pt x="0" y="55"/>
                  </a:cubicBezTo>
                  <a:cubicBezTo>
                    <a:pt x="0" y="6"/>
                    <a:pt x="0" y="6"/>
                    <a:pt x="0" y="6"/>
                  </a:cubicBezTo>
                  <a:cubicBezTo>
                    <a:pt x="0" y="2"/>
                    <a:pt x="2" y="0"/>
                    <a:pt x="6" y="0"/>
                  </a:cubicBezTo>
                  <a:cubicBezTo>
                    <a:pt x="9" y="0"/>
                    <a:pt x="12" y="2"/>
                    <a:pt x="12" y="6"/>
                  </a:cubicBezTo>
                  <a:cubicBezTo>
                    <a:pt x="12" y="55"/>
                    <a:pt x="12" y="55"/>
                    <a:pt x="12" y="55"/>
                  </a:cubicBezTo>
                  <a:cubicBezTo>
                    <a:pt x="12" y="59"/>
                    <a:pt x="9" y="61"/>
                    <a:pt x="6"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216">
              <a:extLst>
                <a:ext uri="{FF2B5EF4-FFF2-40B4-BE49-F238E27FC236}">
                  <a16:creationId xmlns:a16="http://schemas.microsoft.com/office/drawing/2014/main" id="{0B9E985E-855F-413C-A020-A1FF846E9D6B}"/>
                </a:ext>
              </a:extLst>
            </p:cNvPr>
            <p:cNvSpPr>
              <a:spLocks/>
            </p:cNvSpPr>
            <p:nvPr/>
          </p:nvSpPr>
          <p:spPr bwMode="auto">
            <a:xfrm>
              <a:off x="27" y="786"/>
              <a:ext cx="29" cy="145"/>
            </a:xfrm>
            <a:custGeom>
              <a:avLst/>
              <a:gdLst>
                <a:gd name="T0" fmla="*/ 6 w 12"/>
                <a:gd name="T1" fmla="*/ 61 h 61"/>
                <a:gd name="T2" fmla="*/ 0 w 12"/>
                <a:gd name="T3" fmla="*/ 55 h 61"/>
                <a:gd name="T4" fmla="*/ 0 w 12"/>
                <a:gd name="T5" fmla="*/ 6 h 61"/>
                <a:gd name="T6" fmla="*/ 6 w 12"/>
                <a:gd name="T7" fmla="*/ 0 h 61"/>
                <a:gd name="T8" fmla="*/ 12 w 12"/>
                <a:gd name="T9" fmla="*/ 6 h 61"/>
                <a:gd name="T10" fmla="*/ 12 w 12"/>
                <a:gd name="T11" fmla="*/ 55 h 61"/>
                <a:gd name="T12" fmla="*/ 6 w 12"/>
                <a:gd name="T13" fmla="*/ 61 h 61"/>
              </a:gdLst>
              <a:ahLst/>
              <a:cxnLst>
                <a:cxn ang="0">
                  <a:pos x="T0" y="T1"/>
                </a:cxn>
                <a:cxn ang="0">
                  <a:pos x="T2" y="T3"/>
                </a:cxn>
                <a:cxn ang="0">
                  <a:pos x="T4" y="T5"/>
                </a:cxn>
                <a:cxn ang="0">
                  <a:pos x="T6" y="T7"/>
                </a:cxn>
                <a:cxn ang="0">
                  <a:pos x="T8" y="T9"/>
                </a:cxn>
                <a:cxn ang="0">
                  <a:pos x="T10" y="T11"/>
                </a:cxn>
                <a:cxn ang="0">
                  <a:pos x="T12" y="T13"/>
                </a:cxn>
              </a:cxnLst>
              <a:rect l="0" t="0" r="r" b="b"/>
              <a:pathLst>
                <a:path w="12" h="61">
                  <a:moveTo>
                    <a:pt x="6" y="61"/>
                  </a:moveTo>
                  <a:cubicBezTo>
                    <a:pt x="2" y="61"/>
                    <a:pt x="0" y="59"/>
                    <a:pt x="0" y="55"/>
                  </a:cubicBezTo>
                  <a:cubicBezTo>
                    <a:pt x="0" y="6"/>
                    <a:pt x="0" y="6"/>
                    <a:pt x="0" y="6"/>
                  </a:cubicBezTo>
                  <a:cubicBezTo>
                    <a:pt x="0" y="2"/>
                    <a:pt x="2" y="0"/>
                    <a:pt x="6" y="0"/>
                  </a:cubicBezTo>
                  <a:cubicBezTo>
                    <a:pt x="9" y="0"/>
                    <a:pt x="12" y="2"/>
                    <a:pt x="12" y="6"/>
                  </a:cubicBezTo>
                  <a:cubicBezTo>
                    <a:pt x="12" y="55"/>
                    <a:pt x="12" y="55"/>
                    <a:pt x="12" y="55"/>
                  </a:cubicBezTo>
                  <a:cubicBezTo>
                    <a:pt x="12" y="59"/>
                    <a:pt x="9" y="61"/>
                    <a:pt x="6"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217">
              <a:extLst>
                <a:ext uri="{FF2B5EF4-FFF2-40B4-BE49-F238E27FC236}">
                  <a16:creationId xmlns:a16="http://schemas.microsoft.com/office/drawing/2014/main" id="{A3EDCE17-EF05-4473-8F4B-C8388FA8AF28}"/>
                </a:ext>
              </a:extLst>
            </p:cNvPr>
            <p:cNvSpPr>
              <a:spLocks/>
            </p:cNvSpPr>
            <p:nvPr/>
          </p:nvSpPr>
          <p:spPr bwMode="auto">
            <a:xfrm>
              <a:off x="-261" y="213"/>
              <a:ext cx="117" cy="112"/>
            </a:xfrm>
            <a:custGeom>
              <a:avLst/>
              <a:gdLst>
                <a:gd name="T0" fmla="*/ 42 w 49"/>
                <a:gd name="T1" fmla="*/ 47 h 47"/>
                <a:gd name="T2" fmla="*/ 38 w 49"/>
                <a:gd name="T3" fmla="*/ 46 h 47"/>
                <a:gd name="T4" fmla="*/ 3 w 49"/>
                <a:gd name="T5" fmla="*/ 11 h 47"/>
                <a:gd name="T6" fmla="*/ 3 w 49"/>
                <a:gd name="T7" fmla="*/ 2 h 47"/>
                <a:gd name="T8" fmla="*/ 11 w 49"/>
                <a:gd name="T9" fmla="*/ 2 h 47"/>
                <a:gd name="T10" fmla="*/ 46 w 49"/>
                <a:gd name="T11" fmla="*/ 37 h 47"/>
                <a:gd name="T12" fmla="*/ 46 w 49"/>
                <a:gd name="T13" fmla="*/ 46 h 47"/>
                <a:gd name="T14" fmla="*/ 42 w 49"/>
                <a:gd name="T15" fmla="*/ 47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47">
                  <a:moveTo>
                    <a:pt x="42" y="47"/>
                  </a:moveTo>
                  <a:cubicBezTo>
                    <a:pt x="40" y="47"/>
                    <a:pt x="39" y="47"/>
                    <a:pt x="38" y="46"/>
                  </a:cubicBezTo>
                  <a:cubicBezTo>
                    <a:pt x="3" y="11"/>
                    <a:pt x="3" y="11"/>
                    <a:pt x="3" y="11"/>
                  </a:cubicBezTo>
                  <a:cubicBezTo>
                    <a:pt x="0" y="8"/>
                    <a:pt x="0" y="4"/>
                    <a:pt x="3" y="2"/>
                  </a:cubicBezTo>
                  <a:cubicBezTo>
                    <a:pt x="5" y="0"/>
                    <a:pt x="9" y="0"/>
                    <a:pt x="11" y="2"/>
                  </a:cubicBezTo>
                  <a:cubicBezTo>
                    <a:pt x="46" y="37"/>
                    <a:pt x="46" y="37"/>
                    <a:pt x="46" y="37"/>
                  </a:cubicBezTo>
                  <a:cubicBezTo>
                    <a:pt x="49" y="40"/>
                    <a:pt x="49" y="43"/>
                    <a:pt x="46" y="46"/>
                  </a:cubicBezTo>
                  <a:cubicBezTo>
                    <a:pt x="45" y="47"/>
                    <a:pt x="43" y="47"/>
                    <a:pt x="42"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Freeform 218">
              <a:extLst>
                <a:ext uri="{FF2B5EF4-FFF2-40B4-BE49-F238E27FC236}">
                  <a16:creationId xmlns:a16="http://schemas.microsoft.com/office/drawing/2014/main" id="{8A6A32A0-1479-4E40-8ED8-034F8BAAD1A7}"/>
                </a:ext>
              </a:extLst>
            </p:cNvPr>
            <p:cNvSpPr>
              <a:spLocks/>
            </p:cNvSpPr>
            <p:nvPr/>
          </p:nvSpPr>
          <p:spPr bwMode="auto">
            <a:xfrm>
              <a:off x="-378" y="499"/>
              <a:ext cx="148"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3" y="12"/>
                    <a:pt x="0" y="9"/>
                    <a:pt x="0" y="6"/>
                  </a:cubicBezTo>
                  <a:cubicBezTo>
                    <a:pt x="0" y="3"/>
                    <a:pt x="3"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219">
              <a:extLst>
                <a:ext uri="{FF2B5EF4-FFF2-40B4-BE49-F238E27FC236}">
                  <a16:creationId xmlns:a16="http://schemas.microsoft.com/office/drawing/2014/main" id="{7465AA89-F0C7-4717-9F44-E128C27B9FE9}"/>
                </a:ext>
              </a:extLst>
            </p:cNvPr>
            <p:cNvSpPr>
              <a:spLocks/>
            </p:cNvSpPr>
            <p:nvPr/>
          </p:nvSpPr>
          <p:spPr bwMode="auto">
            <a:xfrm>
              <a:off x="312" y="499"/>
              <a:ext cx="148"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3" y="12"/>
                    <a:pt x="0" y="9"/>
                    <a:pt x="0" y="6"/>
                  </a:cubicBezTo>
                  <a:cubicBezTo>
                    <a:pt x="0" y="3"/>
                    <a:pt x="3"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220">
              <a:extLst>
                <a:ext uri="{FF2B5EF4-FFF2-40B4-BE49-F238E27FC236}">
                  <a16:creationId xmlns:a16="http://schemas.microsoft.com/office/drawing/2014/main" id="{DEDDFD4B-842C-44AE-B1D9-8EE1817E4F89}"/>
                </a:ext>
              </a:extLst>
            </p:cNvPr>
            <p:cNvSpPr>
              <a:spLocks/>
            </p:cNvSpPr>
            <p:nvPr/>
          </p:nvSpPr>
          <p:spPr bwMode="auto">
            <a:xfrm>
              <a:off x="-261" y="700"/>
              <a:ext cx="117" cy="114"/>
            </a:xfrm>
            <a:custGeom>
              <a:avLst/>
              <a:gdLst>
                <a:gd name="T0" fmla="*/ 7 w 49"/>
                <a:gd name="T1" fmla="*/ 48 h 48"/>
                <a:gd name="T2" fmla="*/ 3 w 49"/>
                <a:gd name="T3" fmla="*/ 46 h 48"/>
                <a:gd name="T4" fmla="*/ 3 w 49"/>
                <a:gd name="T5" fmla="*/ 38 h 48"/>
                <a:gd name="T6" fmla="*/ 38 w 49"/>
                <a:gd name="T7" fmla="*/ 2 h 48"/>
                <a:gd name="T8" fmla="*/ 46 w 49"/>
                <a:gd name="T9" fmla="*/ 2 h 48"/>
                <a:gd name="T10" fmla="*/ 46 w 49"/>
                <a:gd name="T11" fmla="*/ 11 h 48"/>
                <a:gd name="T12" fmla="*/ 11 w 49"/>
                <a:gd name="T13" fmla="*/ 46 h 48"/>
                <a:gd name="T14" fmla="*/ 7 w 49"/>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48">
                  <a:moveTo>
                    <a:pt x="7" y="48"/>
                  </a:moveTo>
                  <a:cubicBezTo>
                    <a:pt x="5" y="48"/>
                    <a:pt x="4" y="47"/>
                    <a:pt x="3" y="46"/>
                  </a:cubicBezTo>
                  <a:cubicBezTo>
                    <a:pt x="0" y="44"/>
                    <a:pt x="0" y="40"/>
                    <a:pt x="3" y="38"/>
                  </a:cubicBezTo>
                  <a:cubicBezTo>
                    <a:pt x="38" y="2"/>
                    <a:pt x="38" y="2"/>
                    <a:pt x="38" y="2"/>
                  </a:cubicBezTo>
                  <a:cubicBezTo>
                    <a:pt x="40" y="0"/>
                    <a:pt x="44" y="0"/>
                    <a:pt x="46" y="2"/>
                  </a:cubicBezTo>
                  <a:cubicBezTo>
                    <a:pt x="49" y="5"/>
                    <a:pt x="49" y="9"/>
                    <a:pt x="46" y="11"/>
                  </a:cubicBezTo>
                  <a:cubicBezTo>
                    <a:pt x="11" y="46"/>
                    <a:pt x="11" y="46"/>
                    <a:pt x="11" y="46"/>
                  </a:cubicBezTo>
                  <a:cubicBezTo>
                    <a:pt x="10" y="47"/>
                    <a:pt x="8" y="48"/>
                    <a:pt x="7"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221">
              <a:extLst>
                <a:ext uri="{FF2B5EF4-FFF2-40B4-BE49-F238E27FC236}">
                  <a16:creationId xmlns:a16="http://schemas.microsoft.com/office/drawing/2014/main" id="{344974D3-E944-4E05-9415-3D8EA3F334E3}"/>
                </a:ext>
              </a:extLst>
            </p:cNvPr>
            <p:cNvSpPr>
              <a:spLocks/>
            </p:cNvSpPr>
            <p:nvPr/>
          </p:nvSpPr>
          <p:spPr bwMode="auto">
            <a:xfrm>
              <a:off x="228" y="213"/>
              <a:ext cx="115" cy="112"/>
            </a:xfrm>
            <a:custGeom>
              <a:avLst/>
              <a:gdLst>
                <a:gd name="T0" fmla="*/ 6 w 48"/>
                <a:gd name="T1" fmla="*/ 47 h 47"/>
                <a:gd name="T2" fmla="*/ 2 w 48"/>
                <a:gd name="T3" fmla="*/ 46 h 47"/>
                <a:gd name="T4" fmla="*/ 2 w 48"/>
                <a:gd name="T5" fmla="*/ 37 h 47"/>
                <a:gd name="T6" fmla="*/ 37 w 48"/>
                <a:gd name="T7" fmla="*/ 2 h 47"/>
                <a:gd name="T8" fmla="*/ 46 w 48"/>
                <a:gd name="T9" fmla="*/ 2 h 47"/>
                <a:gd name="T10" fmla="*/ 46 w 48"/>
                <a:gd name="T11" fmla="*/ 10 h 47"/>
                <a:gd name="T12" fmla="*/ 10 w 48"/>
                <a:gd name="T13" fmla="*/ 46 h 47"/>
                <a:gd name="T14" fmla="*/ 6 w 48"/>
                <a:gd name="T15" fmla="*/ 47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47">
                  <a:moveTo>
                    <a:pt x="6" y="47"/>
                  </a:moveTo>
                  <a:cubicBezTo>
                    <a:pt x="5" y="47"/>
                    <a:pt x="3" y="47"/>
                    <a:pt x="2" y="46"/>
                  </a:cubicBezTo>
                  <a:cubicBezTo>
                    <a:pt x="0" y="43"/>
                    <a:pt x="0" y="39"/>
                    <a:pt x="2" y="37"/>
                  </a:cubicBezTo>
                  <a:cubicBezTo>
                    <a:pt x="37" y="2"/>
                    <a:pt x="37" y="2"/>
                    <a:pt x="37" y="2"/>
                  </a:cubicBezTo>
                  <a:cubicBezTo>
                    <a:pt x="39" y="0"/>
                    <a:pt x="43" y="0"/>
                    <a:pt x="46" y="2"/>
                  </a:cubicBezTo>
                  <a:cubicBezTo>
                    <a:pt x="48" y="4"/>
                    <a:pt x="48" y="8"/>
                    <a:pt x="46" y="10"/>
                  </a:cubicBezTo>
                  <a:cubicBezTo>
                    <a:pt x="10" y="46"/>
                    <a:pt x="10" y="46"/>
                    <a:pt x="10" y="46"/>
                  </a:cubicBezTo>
                  <a:cubicBezTo>
                    <a:pt x="9" y="47"/>
                    <a:pt x="8" y="47"/>
                    <a:pt x="6"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222">
              <a:extLst>
                <a:ext uri="{FF2B5EF4-FFF2-40B4-BE49-F238E27FC236}">
                  <a16:creationId xmlns:a16="http://schemas.microsoft.com/office/drawing/2014/main" id="{D48B22D0-880B-47DC-8932-393E6951973D}"/>
                </a:ext>
              </a:extLst>
            </p:cNvPr>
            <p:cNvSpPr>
              <a:spLocks noEditPoints="1"/>
            </p:cNvSpPr>
            <p:nvPr/>
          </p:nvSpPr>
          <p:spPr bwMode="auto">
            <a:xfrm>
              <a:off x="-13" y="15"/>
              <a:ext cx="107" cy="107"/>
            </a:xfrm>
            <a:custGeom>
              <a:avLst/>
              <a:gdLst>
                <a:gd name="T0" fmla="*/ 23 w 45"/>
                <a:gd name="T1" fmla="*/ 45 h 45"/>
                <a:gd name="T2" fmla="*/ 0 w 45"/>
                <a:gd name="T3" fmla="*/ 23 h 45"/>
                <a:gd name="T4" fmla="*/ 23 w 45"/>
                <a:gd name="T5" fmla="*/ 0 h 45"/>
                <a:gd name="T6" fmla="*/ 45 w 45"/>
                <a:gd name="T7" fmla="*/ 23 h 45"/>
                <a:gd name="T8" fmla="*/ 23 w 45"/>
                <a:gd name="T9" fmla="*/ 45 h 45"/>
                <a:gd name="T10" fmla="*/ 23 w 45"/>
                <a:gd name="T11" fmla="*/ 12 h 45"/>
                <a:gd name="T12" fmla="*/ 12 w 45"/>
                <a:gd name="T13" fmla="*/ 23 h 45"/>
                <a:gd name="T14" fmla="*/ 23 w 45"/>
                <a:gd name="T15" fmla="*/ 33 h 45"/>
                <a:gd name="T16" fmla="*/ 33 w 45"/>
                <a:gd name="T17" fmla="*/ 23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3"/>
                  </a:cubicBezTo>
                  <a:cubicBezTo>
                    <a:pt x="0" y="10"/>
                    <a:pt x="10" y="0"/>
                    <a:pt x="23" y="0"/>
                  </a:cubicBezTo>
                  <a:cubicBezTo>
                    <a:pt x="35" y="0"/>
                    <a:pt x="45" y="10"/>
                    <a:pt x="45" y="23"/>
                  </a:cubicBezTo>
                  <a:cubicBezTo>
                    <a:pt x="45" y="35"/>
                    <a:pt x="35" y="45"/>
                    <a:pt x="23" y="45"/>
                  </a:cubicBezTo>
                  <a:close/>
                  <a:moveTo>
                    <a:pt x="23" y="12"/>
                  </a:moveTo>
                  <a:cubicBezTo>
                    <a:pt x="17" y="12"/>
                    <a:pt x="12" y="17"/>
                    <a:pt x="12" y="23"/>
                  </a:cubicBezTo>
                  <a:cubicBezTo>
                    <a:pt x="12" y="28"/>
                    <a:pt x="17" y="33"/>
                    <a:pt x="23" y="33"/>
                  </a:cubicBezTo>
                  <a:cubicBezTo>
                    <a:pt x="29" y="33"/>
                    <a:pt x="33" y="28"/>
                    <a:pt x="33" y="23"/>
                  </a:cubicBezTo>
                  <a:cubicBezTo>
                    <a:pt x="33" y="17"/>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223">
              <a:extLst>
                <a:ext uri="{FF2B5EF4-FFF2-40B4-BE49-F238E27FC236}">
                  <a16:creationId xmlns:a16="http://schemas.microsoft.com/office/drawing/2014/main" id="{2F21CD7B-16D3-45DF-8166-0520B3F5DDAD}"/>
                </a:ext>
              </a:extLst>
            </p:cNvPr>
            <p:cNvSpPr>
              <a:spLocks noEditPoints="1"/>
            </p:cNvSpPr>
            <p:nvPr/>
          </p:nvSpPr>
          <p:spPr bwMode="auto">
            <a:xfrm>
              <a:off x="-13" y="907"/>
              <a:ext cx="107" cy="108"/>
            </a:xfrm>
            <a:custGeom>
              <a:avLst/>
              <a:gdLst>
                <a:gd name="T0" fmla="*/ 23 w 45"/>
                <a:gd name="T1" fmla="*/ 45 h 45"/>
                <a:gd name="T2" fmla="*/ 0 w 45"/>
                <a:gd name="T3" fmla="*/ 22 h 45"/>
                <a:gd name="T4" fmla="*/ 23 w 45"/>
                <a:gd name="T5" fmla="*/ 0 h 45"/>
                <a:gd name="T6" fmla="*/ 45 w 45"/>
                <a:gd name="T7" fmla="*/ 22 h 45"/>
                <a:gd name="T8" fmla="*/ 23 w 45"/>
                <a:gd name="T9" fmla="*/ 45 h 45"/>
                <a:gd name="T10" fmla="*/ 23 w 45"/>
                <a:gd name="T11" fmla="*/ 12 h 45"/>
                <a:gd name="T12" fmla="*/ 12 w 45"/>
                <a:gd name="T13" fmla="*/ 22 h 45"/>
                <a:gd name="T14" fmla="*/ 23 w 45"/>
                <a:gd name="T15" fmla="*/ 33 h 45"/>
                <a:gd name="T16" fmla="*/ 33 w 45"/>
                <a:gd name="T17" fmla="*/ 22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2"/>
                  </a:cubicBezTo>
                  <a:cubicBezTo>
                    <a:pt x="0" y="10"/>
                    <a:pt x="10" y="0"/>
                    <a:pt x="23" y="0"/>
                  </a:cubicBezTo>
                  <a:cubicBezTo>
                    <a:pt x="35" y="0"/>
                    <a:pt x="45" y="10"/>
                    <a:pt x="45" y="22"/>
                  </a:cubicBezTo>
                  <a:cubicBezTo>
                    <a:pt x="45" y="35"/>
                    <a:pt x="35" y="45"/>
                    <a:pt x="23" y="45"/>
                  </a:cubicBezTo>
                  <a:close/>
                  <a:moveTo>
                    <a:pt x="23" y="12"/>
                  </a:moveTo>
                  <a:cubicBezTo>
                    <a:pt x="17" y="12"/>
                    <a:pt x="12" y="16"/>
                    <a:pt x="12" y="22"/>
                  </a:cubicBezTo>
                  <a:cubicBezTo>
                    <a:pt x="12" y="28"/>
                    <a:pt x="17" y="33"/>
                    <a:pt x="23" y="33"/>
                  </a:cubicBezTo>
                  <a:cubicBezTo>
                    <a:pt x="28" y="33"/>
                    <a:pt x="33" y="28"/>
                    <a:pt x="33" y="22"/>
                  </a:cubicBezTo>
                  <a:cubicBezTo>
                    <a:pt x="33" y="16"/>
                    <a:pt x="28"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224">
              <a:extLst>
                <a:ext uri="{FF2B5EF4-FFF2-40B4-BE49-F238E27FC236}">
                  <a16:creationId xmlns:a16="http://schemas.microsoft.com/office/drawing/2014/main" id="{4D7AAF1C-7F16-4894-BB96-60F148957978}"/>
                </a:ext>
              </a:extLst>
            </p:cNvPr>
            <p:cNvSpPr>
              <a:spLocks noEditPoints="1"/>
            </p:cNvSpPr>
            <p:nvPr/>
          </p:nvSpPr>
          <p:spPr bwMode="auto">
            <a:xfrm>
              <a:off x="-328" y="146"/>
              <a:ext cx="112" cy="108"/>
            </a:xfrm>
            <a:custGeom>
              <a:avLst/>
              <a:gdLst>
                <a:gd name="T0" fmla="*/ 23 w 47"/>
                <a:gd name="T1" fmla="*/ 45 h 45"/>
                <a:gd name="T2" fmla="*/ 7 w 47"/>
                <a:gd name="T3" fmla="*/ 38 h 45"/>
                <a:gd name="T4" fmla="*/ 0 w 47"/>
                <a:gd name="T5" fmla="*/ 22 h 45"/>
                <a:gd name="T6" fmla="*/ 7 w 47"/>
                <a:gd name="T7" fmla="*/ 6 h 45"/>
                <a:gd name="T8" fmla="*/ 23 w 47"/>
                <a:gd name="T9" fmla="*/ 0 h 45"/>
                <a:gd name="T10" fmla="*/ 39 w 47"/>
                <a:gd name="T11" fmla="*/ 6 h 45"/>
                <a:gd name="T12" fmla="*/ 39 w 47"/>
                <a:gd name="T13" fmla="*/ 38 h 45"/>
                <a:gd name="T14" fmla="*/ 23 w 47"/>
                <a:gd name="T15" fmla="*/ 45 h 45"/>
                <a:gd name="T16" fmla="*/ 23 w 47"/>
                <a:gd name="T17" fmla="*/ 12 h 45"/>
                <a:gd name="T18" fmla="*/ 15 w 47"/>
                <a:gd name="T19" fmla="*/ 15 h 45"/>
                <a:gd name="T20" fmla="*/ 15 w 47"/>
                <a:gd name="T21" fmla="*/ 30 h 45"/>
                <a:gd name="T22" fmla="*/ 30 w 47"/>
                <a:gd name="T23" fmla="*/ 30 h 45"/>
                <a:gd name="T24" fmla="*/ 30 w 47"/>
                <a:gd name="T25" fmla="*/ 15 h 45"/>
                <a:gd name="T26" fmla="*/ 23 w 47"/>
                <a:gd name="T27"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45">
                  <a:moveTo>
                    <a:pt x="23" y="45"/>
                  </a:moveTo>
                  <a:cubicBezTo>
                    <a:pt x="17" y="45"/>
                    <a:pt x="11" y="43"/>
                    <a:pt x="7" y="38"/>
                  </a:cubicBezTo>
                  <a:cubicBezTo>
                    <a:pt x="2" y="34"/>
                    <a:pt x="0" y="28"/>
                    <a:pt x="0" y="22"/>
                  </a:cubicBezTo>
                  <a:cubicBezTo>
                    <a:pt x="0" y="16"/>
                    <a:pt x="2" y="11"/>
                    <a:pt x="7" y="6"/>
                  </a:cubicBezTo>
                  <a:cubicBezTo>
                    <a:pt x="11" y="2"/>
                    <a:pt x="17" y="0"/>
                    <a:pt x="23" y="0"/>
                  </a:cubicBezTo>
                  <a:cubicBezTo>
                    <a:pt x="29" y="0"/>
                    <a:pt x="34" y="2"/>
                    <a:pt x="39" y="6"/>
                  </a:cubicBezTo>
                  <a:cubicBezTo>
                    <a:pt x="47" y="15"/>
                    <a:pt x="47" y="29"/>
                    <a:pt x="39" y="38"/>
                  </a:cubicBezTo>
                  <a:cubicBezTo>
                    <a:pt x="34" y="43"/>
                    <a:pt x="28" y="45"/>
                    <a:pt x="23" y="45"/>
                  </a:cubicBezTo>
                  <a:close/>
                  <a:moveTo>
                    <a:pt x="23" y="12"/>
                  </a:moveTo>
                  <a:cubicBezTo>
                    <a:pt x="20" y="12"/>
                    <a:pt x="17" y="13"/>
                    <a:pt x="15" y="15"/>
                  </a:cubicBezTo>
                  <a:cubicBezTo>
                    <a:pt x="11" y="19"/>
                    <a:pt x="11" y="26"/>
                    <a:pt x="15" y="30"/>
                  </a:cubicBezTo>
                  <a:cubicBezTo>
                    <a:pt x="19" y="34"/>
                    <a:pt x="26" y="34"/>
                    <a:pt x="30" y="30"/>
                  </a:cubicBezTo>
                  <a:cubicBezTo>
                    <a:pt x="34" y="26"/>
                    <a:pt x="34" y="19"/>
                    <a:pt x="30" y="15"/>
                  </a:cubicBezTo>
                  <a:cubicBezTo>
                    <a:pt x="28" y="13"/>
                    <a:pt x="25"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225">
              <a:extLst>
                <a:ext uri="{FF2B5EF4-FFF2-40B4-BE49-F238E27FC236}">
                  <a16:creationId xmlns:a16="http://schemas.microsoft.com/office/drawing/2014/main" id="{D6BC685E-00F3-4335-8A4E-E18782D9E6D6}"/>
                </a:ext>
              </a:extLst>
            </p:cNvPr>
            <p:cNvSpPr>
              <a:spLocks noEditPoints="1"/>
            </p:cNvSpPr>
            <p:nvPr/>
          </p:nvSpPr>
          <p:spPr bwMode="auto">
            <a:xfrm>
              <a:off x="-460" y="461"/>
              <a:ext cx="108" cy="107"/>
            </a:xfrm>
            <a:custGeom>
              <a:avLst/>
              <a:gdLst>
                <a:gd name="T0" fmla="*/ 23 w 45"/>
                <a:gd name="T1" fmla="*/ 45 h 45"/>
                <a:gd name="T2" fmla="*/ 0 w 45"/>
                <a:gd name="T3" fmla="*/ 22 h 45"/>
                <a:gd name="T4" fmla="*/ 23 w 45"/>
                <a:gd name="T5" fmla="*/ 0 h 45"/>
                <a:gd name="T6" fmla="*/ 45 w 45"/>
                <a:gd name="T7" fmla="*/ 22 h 45"/>
                <a:gd name="T8" fmla="*/ 23 w 45"/>
                <a:gd name="T9" fmla="*/ 45 h 45"/>
                <a:gd name="T10" fmla="*/ 23 w 45"/>
                <a:gd name="T11" fmla="*/ 12 h 45"/>
                <a:gd name="T12" fmla="*/ 12 w 45"/>
                <a:gd name="T13" fmla="*/ 22 h 45"/>
                <a:gd name="T14" fmla="*/ 23 w 45"/>
                <a:gd name="T15" fmla="*/ 33 h 45"/>
                <a:gd name="T16" fmla="*/ 33 w 45"/>
                <a:gd name="T17" fmla="*/ 22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2"/>
                  </a:cubicBezTo>
                  <a:cubicBezTo>
                    <a:pt x="0" y="10"/>
                    <a:pt x="10" y="0"/>
                    <a:pt x="23" y="0"/>
                  </a:cubicBezTo>
                  <a:cubicBezTo>
                    <a:pt x="35" y="0"/>
                    <a:pt x="45" y="10"/>
                    <a:pt x="45" y="22"/>
                  </a:cubicBezTo>
                  <a:cubicBezTo>
                    <a:pt x="45" y="35"/>
                    <a:pt x="35" y="45"/>
                    <a:pt x="23" y="45"/>
                  </a:cubicBezTo>
                  <a:close/>
                  <a:moveTo>
                    <a:pt x="23" y="12"/>
                  </a:moveTo>
                  <a:cubicBezTo>
                    <a:pt x="17" y="12"/>
                    <a:pt x="12" y="16"/>
                    <a:pt x="12" y="22"/>
                  </a:cubicBezTo>
                  <a:cubicBezTo>
                    <a:pt x="12" y="28"/>
                    <a:pt x="17" y="33"/>
                    <a:pt x="23" y="33"/>
                  </a:cubicBezTo>
                  <a:cubicBezTo>
                    <a:pt x="29" y="33"/>
                    <a:pt x="33" y="28"/>
                    <a:pt x="33" y="22"/>
                  </a:cubicBezTo>
                  <a:cubicBezTo>
                    <a:pt x="33" y="16"/>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226">
              <a:extLst>
                <a:ext uri="{FF2B5EF4-FFF2-40B4-BE49-F238E27FC236}">
                  <a16:creationId xmlns:a16="http://schemas.microsoft.com/office/drawing/2014/main" id="{362DD634-654D-4DA0-8F05-30F4E9892E4C}"/>
                </a:ext>
              </a:extLst>
            </p:cNvPr>
            <p:cNvSpPr>
              <a:spLocks noEditPoints="1"/>
            </p:cNvSpPr>
            <p:nvPr/>
          </p:nvSpPr>
          <p:spPr bwMode="auto">
            <a:xfrm>
              <a:off x="433" y="461"/>
              <a:ext cx="108" cy="107"/>
            </a:xfrm>
            <a:custGeom>
              <a:avLst/>
              <a:gdLst>
                <a:gd name="T0" fmla="*/ 22 w 45"/>
                <a:gd name="T1" fmla="*/ 45 h 45"/>
                <a:gd name="T2" fmla="*/ 0 w 45"/>
                <a:gd name="T3" fmla="*/ 22 h 45"/>
                <a:gd name="T4" fmla="*/ 22 w 45"/>
                <a:gd name="T5" fmla="*/ 0 h 45"/>
                <a:gd name="T6" fmla="*/ 45 w 45"/>
                <a:gd name="T7" fmla="*/ 22 h 45"/>
                <a:gd name="T8" fmla="*/ 22 w 45"/>
                <a:gd name="T9" fmla="*/ 45 h 45"/>
                <a:gd name="T10" fmla="*/ 22 w 45"/>
                <a:gd name="T11" fmla="*/ 12 h 45"/>
                <a:gd name="T12" fmla="*/ 12 w 45"/>
                <a:gd name="T13" fmla="*/ 22 h 45"/>
                <a:gd name="T14" fmla="*/ 22 w 45"/>
                <a:gd name="T15" fmla="*/ 33 h 45"/>
                <a:gd name="T16" fmla="*/ 33 w 45"/>
                <a:gd name="T17" fmla="*/ 22 h 45"/>
                <a:gd name="T18" fmla="*/ 22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2" y="45"/>
                  </a:moveTo>
                  <a:cubicBezTo>
                    <a:pt x="10" y="45"/>
                    <a:pt x="0" y="35"/>
                    <a:pt x="0" y="22"/>
                  </a:cubicBezTo>
                  <a:cubicBezTo>
                    <a:pt x="0" y="10"/>
                    <a:pt x="10" y="0"/>
                    <a:pt x="22" y="0"/>
                  </a:cubicBezTo>
                  <a:cubicBezTo>
                    <a:pt x="35" y="0"/>
                    <a:pt x="45" y="10"/>
                    <a:pt x="45" y="22"/>
                  </a:cubicBezTo>
                  <a:cubicBezTo>
                    <a:pt x="45" y="35"/>
                    <a:pt x="35" y="45"/>
                    <a:pt x="22" y="45"/>
                  </a:cubicBezTo>
                  <a:close/>
                  <a:moveTo>
                    <a:pt x="22" y="12"/>
                  </a:moveTo>
                  <a:cubicBezTo>
                    <a:pt x="17" y="12"/>
                    <a:pt x="12" y="17"/>
                    <a:pt x="12" y="22"/>
                  </a:cubicBezTo>
                  <a:cubicBezTo>
                    <a:pt x="12" y="28"/>
                    <a:pt x="17" y="33"/>
                    <a:pt x="22" y="33"/>
                  </a:cubicBezTo>
                  <a:cubicBezTo>
                    <a:pt x="28" y="33"/>
                    <a:pt x="33" y="28"/>
                    <a:pt x="33" y="22"/>
                  </a:cubicBezTo>
                  <a:cubicBezTo>
                    <a:pt x="33" y="17"/>
                    <a:pt x="28"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227">
              <a:extLst>
                <a:ext uri="{FF2B5EF4-FFF2-40B4-BE49-F238E27FC236}">
                  <a16:creationId xmlns:a16="http://schemas.microsoft.com/office/drawing/2014/main" id="{7378AF64-03ED-4890-945B-C71C76C6636E}"/>
                </a:ext>
              </a:extLst>
            </p:cNvPr>
            <p:cNvSpPr>
              <a:spLocks noEditPoints="1"/>
            </p:cNvSpPr>
            <p:nvPr/>
          </p:nvSpPr>
          <p:spPr bwMode="auto">
            <a:xfrm>
              <a:off x="-328" y="776"/>
              <a:ext cx="112" cy="107"/>
            </a:xfrm>
            <a:custGeom>
              <a:avLst/>
              <a:gdLst>
                <a:gd name="T0" fmla="*/ 23 w 47"/>
                <a:gd name="T1" fmla="*/ 45 h 45"/>
                <a:gd name="T2" fmla="*/ 7 w 47"/>
                <a:gd name="T3" fmla="*/ 38 h 45"/>
                <a:gd name="T4" fmla="*/ 0 w 47"/>
                <a:gd name="T5" fmla="*/ 22 h 45"/>
                <a:gd name="T6" fmla="*/ 7 w 47"/>
                <a:gd name="T7" fmla="*/ 6 h 45"/>
                <a:gd name="T8" fmla="*/ 7 w 47"/>
                <a:gd name="T9" fmla="*/ 6 h 45"/>
                <a:gd name="T10" fmla="*/ 7 w 47"/>
                <a:gd name="T11" fmla="*/ 6 h 45"/>
                <a:gd name="T12" fmla="*/ 23 w 47"/>
                <a:gd name="T13" fmla="*/ 0 h 45"/>
                <a:gd name="T14" fmla="*/ 38 w 47"/>
                <a:gd name="T15" fmla="*/ 6 h 45"/>
                <a:gd name="T16" fmla="*/ 38 w 47"/>
                <a:gd name="T17" fmla="*/ 38 h 45"/>
                <a:gd name="T18" fmla="*/ 23 w 47"/>
                <a:gd name="T19" fmla="*/ 45 h 45"/>
                <a:gd name="T20" fmla="*/ 23 w 47"/>
                <a:gd name="T21" fmla="*/ 12 h 45"/>
                <a:gd name="T22" fmla="*/ 15 w 47"/>
                <a:gd name="T23" fmla="*/ 15 h 45"/>
                <a:gd name="T24" fmla="*/ 15 w 47"/>
                <a:gd name="T25" fmla="*/ 15 h 45"/>
                <a:gd name="T26" fmla="*/ 12 w 47"/>
                <a:gd name="T27" fmla="*/ 22 h 45"/>
                <a:gd name="T28" fmla="*/ 15 w 47"/>
                <a:gd name="T29" fmla="*/ 30 h 45"/>
                <a:gd name="T30" fmla="*/ 30 w 47"/>
                <a:gd name="T31" fmla="*/ 30 h 45"/>
                <a:gd name="T32" fmla="*/ 30 w 47"/>
                <a:gd name="T33" fmla="*/ 15 h 45"/>
                <a:gd name="T34" fmla="*/ 23 w 47"/>
                <a:gd name="T35" fmla="*/ 12 h 45"/>
                <a:gd name="T36" fmla="*/ 11 w 47"/>
                <a:gd name="T37" fmla="*/ 11 h 45"/>
                <a:gd name="T38" fmla="*/ 11 w 47"/>
                <a:gd name="T39" fmla="*/ 1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7" h="45">
                  <a:moveTo>
                    <a:pt x="23" y="45"/>
                  </a:moveTo>
                  <a:cubicBezTo>
                    <a:pt x="16" y="45"/>
                    <a:pt x="11" y="43"/>
                    <a:pt x="7" y="38"/>
                  </a:cubicBezTo>
                  <a:cubicBezTo>
                    <a:pt x="2" y="34"/>
                    <a:pt x="0" y="28"/>
                    <a:pt x="0" y="22"/>
                  </a:cubicBezTo>
                  <a:cubicBezTo>
                    <a:pt x="0" y="16"/>
                    <a:pt x="2" y="11"/>
                    <a:pt x="7" y="6"/>
                  </a:cubicBezTo>
                  <a:cubicBezTo>
                    <a:pt x="7" y="6"/>
                    <a:pt x="7" y="6"/>
                    <a:pt x="7" y="6"/>
                  </a:cubicBezTo>
                  <a:cubicBezTo>
                    <a:pt x="7" y="6"/>
                    <a:pt x="7" y="6"/>
                    <a:pt x="7" y="6"/>
                  </a:cubicBezTo>
                  <a:cubicBezTo>
                    <a:pt x="11" y="2"/>
                    <a:pt x="16" y="0"/>
                    <a:pt x="23" y="0"/>
                  </a:cubicBezTo>
                  <a:cubicBezTo>
                    <a:pt x="29" y="0"/>
                    <a:pt x="34" y="2"/>
                    <a:pt x="38" y="6"/>
                  </a:cubicBezTo>
                  <a:cubicBezTo>
                    <a:pt x="47" y="15"/>
                    <a:pt x="47" y="29"/>
                    <a:pt x="38" y="38"/>
                  </a:cubicBezTo>
                  <a:cubicBezTo>
                    <a:pt x="34" y="43"/>
                    <a:pt x="29" y="45"/>
                    <a:pt x="23" y="45"/>
                  </a:cubicBezTo>
                  <a:close/>
                  <a:moveTo>
                    <a:pt x="23" y="12"/>
                  </a:moveTo>
                  <a:cubicBezTo>
                    <a:pt x="20" y="12"/>
                    <a:pt x="17" y="13"/>
                    <a:pt x="15" y="15"/>
                  </a:cubicBezTo>
                  <a:cubicBezTo>
                    <a:pt x="15" y="15"/>
                    <a:pt x="15" y="15"/>
                    <a:pt x="15" y="15"/>
                  </a:cubicBezTo>
                  <a:cubicBezTo>
                    <a:pt x="13" y="17"/>
                    <a:pt x="12" y="20"/>
                    <a:pt x="12" y="22"/>
                  </a:cubicBezTo>
                  <a:cubicBezTo>
                    <a:pt x="12" y="25"/>
                    <a:pt x="13" y="28"/>
                    <a:pt x="15" y="30"/>
                  </a:cubicBezTo>
                  <a:cubicBezTo>
                    <a:pt x="19" y="34"/>
                    <a:pt x="26" y="34"/>
                    <a:pt x="30" y="30"/>
                  </a:cubicBezTo>
                  <a:cubicBezTo>
                    <a:pt x="34" y="26"/>
                    <a:pt x="34" y="19"/>
                    <a:pt x="30" y="15"/>
                  </a:cubicBezTo>
                  <a:cubicBezTo>
                    <a:pt x="28" y="13"/>
                    <a:pt x="25" y="12"/>
                    <a:pt x="23" y="12"/>
                  </a:cubicBezTo>
                  <a:close/>
                  <a:moveTo>
                    <a:pt x="11" y="11"/>
                  </a:moveTo>
                  <a:cubicBezTo>
                    <a:pt x="11" y="11"/>
                    <a:pt x="11" y="11"/>
                    <a:pt x="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228">
              <a:extLst>
                <a:ext uri="{FF2B5EF4-FFF2-40B4-BE49-F238E27FC236}">
                  <a16:creationId xmlns:a16="http://schemas.microsoft.com/office/drawing/2014/main" id="{A15D5871-5466-4EF9-9F15-6CAADCD05B6F}"/>
                </a:ext>
              </a:extLst>
            </p:cNvPr>
            <p:cNvSpPr>
              <a:spLocks noEditPoints="1"/>
            </p:cNvSpPr>
            <p:nvPr/>
          </p:nvSpPr>
          <p:spPr bwMode="auto">
            <a:xfrm>
              <a:off x="302" y="146"/>
              <a:ext cx="108" cy="108"/>
            </a:xfrm>
            <a:custGeom>
              <a:avLst/>
              <a:gdLst>
                <a:gd name="T0" fmla="*/ 23 w 45"/>
                <a:gd name="T1" fmla="*/ 45 h 45"/>
                <a:gd name="T2" fmla="*/ 7 w 45"/>
                <a:gd name="T3" fmla="*/ 38 h 45"/>
                <a:gd name="T4" fmla="*/ 0 w 45"/>
                <a:gd name="T5" fmla="*/ 22 h 45"/>
                <a:gd name="T6" fmla="*/ 7 w 45"/>
                <a:gd name="T7" fmla="*/ 6 h 45"/>
                <a:gd name="T8" fmla="*/ 7 w 45"/>
                <a:gd name="T9" fmla="*/ 6 h 45"/>
                <a:gd name="T10" fmla="*/ 7 w 45"/>
                <a:gd name="T11" fmla="*/ 6 h 45"/>
                <a:gd name="T12" fmla="*/ 7 w 45"/>
                <a:gd name="T13" fmla="*/ 6 h 45"/>
                <a:gd name="T14" fmla="*/ 23 w 45"/>
                <a:gd name="T15" fmla="*/ 0 h 45"/>
                <a:gd name="T16" fmla="*/ 39 w 45"/>
                <a:gd name="T17" fmla="*/ 6 h 45"/>
                <a:gd name="T18" fmla="*/ 45 w 45"/>
                <a:gd name="T19" fmla="*/ 22 h 45"/>
                <a:gd name="T20" fmla="*/ 39 w 45"/>
                <a:gd name="T21" fmla="*/ 38 h 45"/>
                <a:gd name="T22" fmla="*/ 23 w 45"/>
                <a:gd name="T23" fmla="*/ 45 h 45"/>
                <a:gd name="T24" fmla="*/ 23 w 45"/>
                <a:gd name="T25" fmla="*/ 12 h 45"/>
                <a:gd name="T26" fmla="*/ 15 w 45"/>
                <a:gd name="T27" fmla="*/ 15 h 45"/>
                <a:gd name="T28" fmla="*/ 15 w 45"/>
                <a:gd name="T29" fmla="*/ 15 h 45"/>
                <a:gd name="T30" fmla="*/ 12 w 45"/>
                <a:gd name="T31" fmla="*/ 22 h 45"/>
                <a:gd name="T32" fmla="*/ 15 w 45"/>
                <a:gd name="T33" fmla="*/ 30 h 45"/>
                <a:gd name="T34" fmla="*/ 30 w 45"/>
                <a:gd name="T35" fmla="*/ 30 h 45"/>
                <a:gd name="T36" fmla="*/ 33 w 45"/>
                <a:gd name="T37" fmla="*/ 22 h 45"/>
                <a:gd name="T38" fmla="*/ 30 w 45"/>
                <a:gd name="T39" fmla="*/ 15 h 45"/>
                <a:gd name="T40" fmla="*/ 23 w 45"/>
                <a:gd name="T41" fmla="*/ 12 h 45"/>
                <a:gd name="T42" fmla="*/ 11 w 45"/>
                <a:gd name="T43" fmla="*/ 11 h 45"/>
                <a:gd name="T44" fmla="*/ 11 w 45"/>
                <a:gd name="T45" fmla="*/ 1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5" h="45">
                  <a:moveTo>
                    <a:pt x="23" y="45"/>
                  </a:moveTo>
                  <a:cubicBezTo>
                    <a:pt x="17" y="45"/>
                    <a:pt x="11" y="43"/>
                    <a:pt x="7" y="38"/>
                  </a:cubicBezTo>
                  <a:cubicBezTo>
                    <a:pt x="3" y="34"/>
                    <a:pt x="0" y="28"/>
                    <a:pt x="0" y="22"/>
                  </a:cubicBezTo>
                  <a:cubicBezTo>
                    <a:pt x="0" y="16"/>
                    <a:pt x="3" y="11"/>
                    <a:pt x="7" y="6"/>
                  </a:cubicBezTo>
                  <a:cubicBezTo>
                    <a:pt x="7" y="6"/>
                    <a:pt x="7" y="6"/>
                    <a:pt x="7" y="6"/>
                  </a:cubicBezTo>
                  <a:cubicBezTo>
                    <a:pt x="7" y="6"/>
                    <a:pt x="7" y="6"/>
                    <a:pt x="7" y="6"/>
                  </a:cubicBezTo>
                  <a:cubicBezTo>
                    <a:pt x="7" y="6"/>
                    <a:pt x="7" y="6"/>
                    <a:pt x="7" y="6"/>
                  </a:cubicBezTo>
                  <a:cubicBezTo>
                    <a:pt x="11" y="2"/>
                    <a:pt x="17" y="0"/>
                    <a:pt x="23" y="0"/>
                  </a:cubicBezTo>
                  <a:cubicBezTo>
                    <a:pt x="29" y="0"/>
                    <a:pt x="34" y="2"/>
                    <a:pt x="39" y="6"/>
                  </a:cubicBezTo>
                  <a:cubicBezTo>
                    <a:pt x="43" y="11"/>
                    <a:pt x="45" y="16"/>
                    <a:pt x="45" y="22"/>
                  </a:cubicBezTo>
                  <a:cubicBezTo>
                    <a:pt x="45" y="28"/>
                    <a:pt x="43" y="34"/>
                    <a:pt x="39" y="38"/>
                  </a:cubicBezTo>
                  <a:cubicBezTo>
                    <a:pt x="34" y="43"/>
                    <a:pt x="29" y="45"/>
                    <a:pt x="23" y="45"/>
                  </a:cubicBezTo>
                  <a:close/>
                  <a:moveTo>
                    <a:pt x="23" y="12"/>
                  </a:moveTo>
                  <a:cubicBezTo>
                    <a:pt x="20" y="12"/>
                    <a:pt x="17" y="13"/>
                    <a:pt x="15" y="15"/>
                  </a:cubicBezTo>
                  <a:cubicBezTo>
                    <a:pt x="15" y="15"/>
                    <a:pt x="15" y="15"/>
                    <a:pt x="15" y="15"/>
                  </a:cubicBezTo>
                  <a:cubicBezTo>
                    <a:pt x="13" y="17"/>
                    <a:pt x="12" y="20"/>
                    <a:pt x="12" y="22"/>
                  </a:cubicBezTo>
                  <a:cubicBezTo>
                    <a:pt x="12" y="25"/>
                    <a:pt x="13" y="28"/>
                    <a:pt x="15" y="30"/>
                  </a:cubicBezTo>
                  <a:cubicBezTo>
                    <a:pt x="19" y="34"/>
                    <a:pt x="26" y="34"/>
                    <a:pt x="30" y="30"/>
                  </a:cubicBezTo>
                  <a:cubicBezTo>
                    <a:pt x="32" y="28"/>
                    <a:pt x="33" y="25"/>
                    <a:pt x="33" y="22"/>
                  </a:cubicBezTo>
                  <a:cubicBezTo>
                    <a:pt x="33" y="20"/>
                    <a:pt x="32" y="17"/>
                    <a:pt x="30" y="15"/>
                  </a:cubicBezTo>
                  <a:cubicBezTo>
                    <a:pt x="28" y="13"/>
                    <a:pt x="26" y="12"/>
                    <a:pt x="23" y="12"/>
                  </a:cubicBezTo>
                  <a:close/>
                  <a:moveTo>
                    <a:pt x="11" y="11"/>
                  </a:moveTo>
                  <a:cubicBezTo>
                    <a:pt x="11" y="11"/>
                    <a:pt x="11" y="11"/>
                    <a:pt x="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96" name="Group 231">
            <a:extLst>
              <a:ext uri="{FF2B5EF4-FFF2-40B4-BE49-F238E27FC236}">
                <a16:creationId xmlns:a16="http://schemas.microsoft.com/office/drawing/2014/main" id="{90CC71C7-7FC2-49C9-8B81-CD23E40B0EC1}"/>
              </a:ext>
            </a:extLst>
          </p:cNvPr>
          <p:cNvGrpSpPr>
            <a:grpSpLocks noChangeAspect="1"/>
          </p:cNvGrpSpPr>
          <p:nvPr/>
        </p:nvGrpSpPr>
        <p:grpSpPr bwMode="auto">
          <a:xfrm>
            <a:off x="7090417" y="2701087"/>
            <a:ext cx="631789" cy="627901"/>
            <a:chOff x="-502" y="62"/>
            <a:chExt cx="975" cy="969"/>
          </a:xfrm>
          <a:solidFill>
            <a:schemeClr val="bg1"/>
          </a:solidFill>
        </p:grpSpPr>
        <p:sp>
          <p:nvSpPr>
            <p:cNvPr id="498" name="Freeform 232">
              <a:extLst>
                <a:ext uri="{FF2B5EF4-FFF2-40B4-BE49-F238E27FC236}">
                  <a16:creationId xmlns:a16="http://schemas.microsoft.com/office/drawing/2014/main" id="{56FA6A02-6705-4938-917C-C0855765B9AF}"/>
                </a:ext>
              </a:extLst>
            </p:cNvPr>
            <p:cNvSpPr>
              <a:spLocks noEditPoints="1"/>
            </p:cNvSpPr>
            <p:nvPr/>
          </p:nvSpPr>
          <p:spPr bwMode="auto">
            <a:xfrm>
              <a:off x="12" y="372"/>
              <a:ext cx="318" cy="315"/>
            </a:xfrm>
            <a:custGeom>
              <a:avLst/>
              <a:gdLst>
                <a:gd name="T0" fmla="*/ 66 w 133"/>
                <a:gd name="T1" fmla="*/ 132 h 132"/>
                <a:gd name="T2" fmla="*/ 4 w 133"/>
                <a:gd name="T3" fmla="*/ 90 h 132"/>
                <a:gd name="T4" fmla="*/ 0 w 133"/>
                <a:gd name="T5" fmla="*/ 66 h 132"/>
                <a:gd name="T6" fmla="*/ 66 w 133"/>
                <a:gd name="T7" fmla="*/ 0 h 132"/>
                <a:gd name="T8" fmla="*/ 133 w 133"/>
                <a:gd name="T9" fmla="*/ 66 h 132"/>
                <a:gd name="T10" fmla="*/ 128 w 133"/>
                <a:gd name="T11" fmla="*/ 90 h 132"/>
                <a:gd name="T12" fmla="*/ 66 w 133"/>
                <a:gd name="T13" fmla="*/ 132 h 132"/>
                <a:gd name="T14" fmla="*/ 66 w 133"/>
                <a:gd name="T15" fmla="*/ 12 h 132"/>
                <a:gd name="T16" fmla="*/ 12 w 133"/>
                <a:gd name="T17" fmla="*/ 66 h 132"/>
                <a:gd name="T18" fmla="*/ 15 w 133"/>
                <a:gd name="T19" fmla="*/ 85 h 132"/>
                <a:gd name="T20" fmla="*/ 66 w 133"/>
                <a:gd name="T21" fmla="*/ 120 h 132"/>
                <a:gd name="T22" fmla="*/ 117 w 133"/>
                <a:gd name="T23" fmla="*/ 85 h 132"/>
                <a:gd name="T24" fmla="*/ 121 w 133"/>
                <a:gd name="T25" fmla="*/ 66 h 132"/>
                <a:gd name="T26" fmla="*/ 66 w 133"/>
                <a:gd name="T27" fmla="*/ 1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132">
                  <a:moveTo>
                    <a:pt x="66" y="132"/>
                  </a:moveTo>
                  <a:cubicBezTo>
                    <a:pt x="39" y="132"/>
                    <a:pt x="14" y="115"/>
                    <a:pt x="4" y="90"/>
                  </a:cubicBezTo>
                  <a:cubicBezTo>
                    <a:pt x="1" y="82"/>
                    <a:pt x="0" y="74"/>
                    <a:pt x="0" y="66"/>
                  </a:cubicBezTo>
                  <a:cubicBezTo>
                    <a:pt x="0" y="29"/>
                    <a:pt x="30" y="0"/>
                    <a:pt x="66" y="0"/>
                  </a:cubicBezTo>
                  <a:cubicBezTo>
                    <a:pt x="103" y="0"/>
                    <a:pt x="133" y="29"/>
                    <a:pt x="133" y="66"/>
                  </a:cubicBezTo>
                  <a:cubicBezTo>
                    <a:pt x="133" y="74"/>
                    <a:pt x="131" y="82"/>
                    <a:pt x="128" y="90"/>
                  </a:cubicBezTo>
                  <a:cubicBezTo>
                    <a:pt x="118" y="115"/>
                    <a:pt x="94" y="132"/>
                    <a:pt x="66" y="132"/>
                  </a:cubicBezTo>
                  <a:close/>
                  <a:moveTo>
                    <a:pt x="66" y="12"/>
                  </a:moveTo>
                  <a:cubicBezTo>
                    <a:pt x="36" y="12"/>
                    <a:pt x="12" y="36"/>
                    <a:pt x="12" y="66"/>
                  </a:cubicBezTo>
                  <a:cubicBezTo>
                    <a:pt x="12" y="73"/>
                    <a:pt x="13" y="79"/>
                    <a:pt x="15" y="85"/>
                  </a:cubicBezTo>
                  <a:cubicBezTo>
                    <a:pt x="23" y="106"/>
                    <a:pt x="44" y="120"/>
                    <a:pt x="66" y="120"/>
                  </a:cubicBezTo>
                  <a:cubicBezTo>
                    <a:pt x="89" y="120"/>
                    <a:pt x="109" y="106"/>
                    <a:pt x="117" y="85"/>
                  </a:cubicBezTo>
                  <a:cubicBezTo>
                    <a:pt x="119" y="79"/>
                    <a:pt x="121" y="73"/>
                    <a:pt x="121" y="66"/>
                  </a:cubicBezTo>
                  <a:cubicBezTo>
                    <a:pt x="121" y="36"/>
                    <a:pt x="96" y="12"/>
                    <a:pt x="6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233">
              <a:extLst>
                <a:ext uri="{FF2B5EF4-FFF2-40B4-BE49-F238E27FC236}">
                  <a16:creationId xmlns:a16="http://schemas.microsoft.com/office/drawing/2014/main" id="{CC13CEB9-3AFA-4801-ADFB-DE945491594A}"/>
                </a:ext>
              </a:extLst>
            </p:cNvPr>
            <p:cNvSpPr>
              <a:spLocks noEditPoints="1"/>
            </p:cNvSpPr>
            <p:nvPr/>
          </p:nvSpPr>
          <p:spPr bwMode="auto">
            <a:xfrm>
              <a:off x="-502" y="62"/>
              <a:ext cx="473" cy="969"/>
            </a:xfrm>
            <a:custGeom>
              <a:avLst/>
              <a:gdLst>
                <a:gd name="T0" fmla="*/ 169 w 198"/>
                <a:gd name="T1" fmla="*/ 406 h 406"/>
                <a:gd name="T2" fmla="*/ 29 w 198"/>
                <a:gd name="T3" fmla="*/ 406 h 406"/>
                <a:gd name="T4" fmla="*/ 0 w 198"/>
                <a:gd name="T5" fmla="*/ 378 h 406"/>
                <a:gd name="T6" fmla="*/ 0 w 198"/>
                <a:gd name="T7" fmla="*/ 28 h 406"/>
                <a:gd name="T8" fmla="*/ 29 w 198"/>
                <a:gd name="T9" fmla="*/ 0 h 406"/>
                <a:gd name="T10" fmla="*/ 169 w 198"/>
                <a:gd name="T11" fmla="*/ 0 h 406"/>
                <a:gd name="T12" fmla="*/ 198 w 198"/>
                <a:gd name="T13" fmla="*/ 28 h 406"/>
                <a:gd name="T14" fmla="*/ 198 w 198"/>
                <a:gd name="T15" fmla="*/ 105 h 406"/>
                <a:gd name="T16" fmla="*/ 196 w 198"/>
                <a:gd name="T17" fmla="*/ 109 h 406"/>
                <a:gd name="T18" fmla="*/ 161 w 198"/>
                <a:gd name="T19" fmla="*/ 193 h 406"/>
                <a:gd name="T20" fmla="*/ 181 w 198"/>
                <a:gd name="T21" fmla="*/ 258 h 406"/>
                <a:gd name="T22" fmla="*/ 181 w 198"/>
                <a:gd name="T23" fmla="*/ 263 h 406"/>
                <a:gd name="T24" fmla="*/ 159 w 198"/>
                <a:gd name="T25" fmla="*/ 310 h 406"/>
                <a:gd name="T26" fmla="*/ 189 w 198"/>
                <a:gd name="T27" fmla="*/ 296 h 406"/>
                <a:gd name="T28" fmla="*/ 195 w 198"/>
                <a:gd name="T29" fmla="*/ 297 h 406"/>
                <a:gd name="T30" fmla="*/ 198 w 198"/>
                <a:gd name="T31" fmla="*/ 302 h 406"/>
                <a:gd name="T32" fmla="*/ 198 w 198"/>
                <a:gd name="T33" fmla="*/ 378 h 406"/>
                <a:gd name="T34" fmla="*/ 169 w 198"/>
                <a:gd name="T35" fmla="*/ 406 h 406"/>
                <a:gd name="T36" fmla="*/ 29 w 198"/>
                <a:gd name="T37" fmla="*/ 12 h 406"/>
                <a:gd name="T38" fmla="*/ 12 w 198"/>
                <a:gd name="T39" fmla="*/ 28 h 406"/>
                <a:gd name="T40" fmla="*/ 12 w 198"/>
                <a:gd name="T41" fmla="*/ 378 h 406"/>
                <a:gd name="T42" fmla="*/ 29 w 198"/>
                <a:gd name="T43" fmla="*/ 394 h 406"/>
                <a:gd name="T44" fmla="*/ 169 w 198"/>
                <a:gd name="T45" fmla="*/ 394 h 406"/>
                <a:gd name="T46" fmla="*/ 186 w 198"/>
                <a:gd name="T47" fmla="*/ 378 h 406"/>
                <a:gd name="T48" fmla="*/ 186 w 198"/>
                <a:gd name="T49" fmla="*/ 311 h 406"/>
                <a:gd name="T50" fmla="*/ 149 w 198"/>
                <a:gd name="T51" fmla="*/ 328 h 406"/>
                <a:gd name="T52" fmla="*/ 143 w 198"/>
                <a:gd name="T53" fmla="*/ 327 h 406"/>
                <a:gd name="T54" fmla="*/ 141 w 198"/>
                <a:gd name="T55" fmla="*/ 320 h 406"/>
                <a:gd name="T56" fmla="*/ 169 w 198"/>
                <a:gd name="T57" fmla="*/ 261 h 406"/>
                <a:gd name="T58" fmla="*/ 149 w 198"/>
                <a:gd name="T59" fmla="*/ 193 h 406"/>
                <a:gd name="T60" fmla="*/ 186 w 198"/>
                <a:gd name="T61" fmla="*/ 102 h 406"/>
                <a:gd name="T62" fmla="*/ 186 w 198"/>
                <a:gd name="T63" fmla="*/ 28 h 406"/>
                <a:gd name="T64" fmla="*/ 169 w 198"/>
                <a:gd name="T65" fmla="*/ 12 h 406"/>
                <a:gd name="T66" fmla="*/ 29 w 198"/>
                <a:gd name="T67" fmla="*/ 12 h 406"/>
                <a:gd name="T68" fmla="*/ 169 w 198"/>
                <a:gd name="T69" fmla="*/ 275 h 406"/>
                <a:gd name="T70" fmla="*/ 169 w 198"/>
                <a:gd name="T71" fmla="*/ 275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8" h="406">
                  <a:moveTo>
                    <a:pt x="169" y="406"/>
                  </a:moveTo>
                  <a:cubicBezTo>
                    <a:pt x="29" y="406"/>
                    <a:pt x="29" y="406"/>
                    <a:pt x="29" y="406"/>
                  </a:cubicBezTo>
                  <a:cubicBezTo>
                    <a:pt x="13" y="406"/>
                    <a:pt x="0" y="393"/>
                    <a:pt x="0" y="378"/>
                  </a:cubicBezTo>
                  <a:cubicBezTo>
                    <a:pt x="0" y="28"/>
                    <a:pt x="0" y="28"/>
                    <a:pt x="0" y="28"/>
                  </a:cubicBezTo>
                  <a:cubicBezTo>
                    <a:pt x="0" y="12"/>
                    <a:pt x="13" y="0"/>
                    <a:pt x="29" y="0"/>
                  </a:cubicBezTo>
                  <a:cubicBezTo>
                    <a:pt x="169" y="0"/>
                    <a:pt x="169" y="0"/>
                    <a:pt x="169" y="0"/>
                  </a:cubicBezTo>
                  <a:cubicBezTo>
                    <a:pt x="185" y="0"/>
                    <a:pt x="198" y="12"/>
                    <a:pt x="198" y="28"/>
                  </a:cubicBezTo>
                  <a:cubicBezTo>
                    <a:pt x="198" y="105"/>
                    <a:pt x="198" y="105"/>
                    <a:pt x="198" y="105"/>
                  </a:cubicBezTo>
                  <a:cubicBezTo>
                    <a:pt x="198" y="106"/>
                    <a:pt x="197" y="108"/>
                    <a:pt x="196" y="109"/>
                  </a:cubicBezTo>
                  <a:cubicBezTo>
                    <a:pt x="173" y="131"/>
                    <a:pt x="161" y="161"/>
                    <a:pt x="161" y="193"/>
                  </a:cubicBezTo>
                  <a:cubicBezTo>
                    <a:pt x="161" y="216"/>
                    <a:pt x="168" y="238"/>
                    <a:pt x="181" y="258"/>
                  </a:cubicBezTo>
                  <a:cubicBezTo>
                    <a:pt x="182" y="259"/>
                    <a:pt x="182" y="261"/>
                    <a:pt x="181" y="263"/>
                  </a:cubicBezTo>
                  <a:cubicBezTo>
                    <a:pt x="159" y="310"/>
                    <a:pt x="159" y="310"/>
                    <a:pt x="159" y="310"/>
                  </a:cubicBezTo>
                  <a:cubicBezTo>
                    <a:pt x="189" y="296"/>
                    <a:pt x="189" y="296"/>
                    <a:pt x="189" y="296"/>
                  </a:cubicBezTo>
                  <a:cubicBezTo>
                    <a:pt x="191" y="296"/>
                    <a:pt x="193" y="296"/>
                    <a:pt x="195" y="297"/>
                  </a:cubicBezTo>
                  <a:cubicBezTo>
                    <a:pt x="197" y="298"/>
                    <a:pt x="198" y="300"/>
                    <a:pt x="198" y="302"/>
                  </a:cubicBezTo>
                  <a:cubicBezTo>
                    <a:pt x="198" y="378"/>
                    <a:pt x="198" y="378"/>
                    <a:pt x="198" y="378"/>
                  </a:cubicBezTo>
                  <a:cubicBezTo>
                    <a:pt x="198" y="393"/>
                    <a:pt x="185" y="406"/>
                    <a:pt x="169" y="406"/>
                  </a:cubicBezTo>
                  <a:close/>
                  <a:moveTo>
                    <a:pt x="29" y="12"/>
                  </a:moveTo>
                  <a:cubicBezTo>
                    <a:pt x="20" y="12"/>
                    <a:pt x="12" y="19"/>
                    <a:pt x="12" y="28"/>
                  </a:cubicBezTo>
                  <a:cubicBezTo>
                    <a:pt x="12" y="378"/>
                    <a:pt x="12" y="378"/>
                    <a:pt x="12" y="378"/>
                  </a:cubicBezTo>
                  <a:cubicBezTo>
                    <a:pt x="12" y="387"/>
                    <a:pt x="20" y="394"/>
                    <a:pt x="29" y="394"/>
                  </a:cubicBezTo>
                  <a:cubicBezTo>
                    <a:pt x="169" y="394"/>
                    <a:pt x="169" y="394"/>
                    <a:pt x="169" y="394"/>
                  </a:cubicBezTo>
                  <a:cubicBezTo>
                    <a:pt x="178" y="394"/>
                    <a:pt x="186" y="387"/>
                    <a:pt x="186" y="378"/>
                  </a:cubicBezTo>
                  <a:cubicBezTo>
                    <a:pt x="186" y="311"/>
                    <a:pt x="186" y="311"/>
                    <a:pt x="186" y="311"/>
                  </a:cubicBezTo>
                  <a:cubicBezTo>
                    <a:pt x="149" y="328"/>
                    <a:pt x="149" y="328"/>
                    <a:pt x="149" y="328"/>
                  </a:cubicBezTo>
                  <a:cubicBezTo>
                    <a:pt x="147" y="329"/>
                    <a:pt x="144" y="329"/>
                    <a:pt x="143" y="327"/>
                  </a:cubicBezTo>
                  <a:cubicBezTo>
                    <a:pt x="141" y="325"/>
                    <a:pt x="140" y="323"/>
                    <a:pt x="141" y="320"/>
                  </a:cubicBezTo>
                  <a:cubicBezTo>
                    <a:pt x="169" y="261"/>
                    <a:pt x="169" y="261"/>
                    <a:pt x="169" y="261"/>
                  </a:cubicBezTo>
                  <a:cubicBezTo>
                    <a:pt x="156" y="241"/>
                    <a:pt x="149" y="217"/>
                    <a:pt x="149" y="193"/>
                  </a:cubicBezTo>
                  <a:cubicBezTo>
                    <a:pt x="149" y="158"/>
                    <a:pt x="162" y="126"/>
                    <a:pt x="186" y="102"/>
                  </a:cubicBezTo>
                  <a:cubicBezTo>
                    <a:pt x="186" y="28"/>
                    <a:pt x="186" y="28"/>
                    <a:pt x="186" y="28"/>
                  </a:cubicBezTo>
                  <a:cubicBezTo>
                    <a:pt x="186" y="19"/>
                    <a:pt x="178" y="12"/>
                    <a:pt x="169" y="12"/>
                  </a:cubicBezTo>
                  <a:lnTo>
                    <a:pt x="29" y="12"/>
                  </a:lnTo>
                  <a:close/>
                  <a:moveTo>
                    <a:pt x="169" y="275"/>
                  </a:moveTo>
                  <a:cubicBezTo>
                    <a:pt x="169" y="275"/>
                    <a:pt x="169" y="275"/>
                    <a:pt x="169" y="2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234">
              <a:extLst>
                <a:ext uri="{FF2B5EF4-FFF2-40B4-BE49-F238E27FC236}">
                  <a16:creationId xmlns:a16="http://schemas.microsoft.com/office/drawing/2014/main" id="{BBE10FC4-55A0-49FE-A11D-0B4FFCDB2A40}"/>
                </a:ext>
              </a:extLst>
            </p:cNvPr>
            <p:cNvSpPr>
              <a:spLocks noEditPoints="1"/>
            </p:cNvSpPr>
            <p:nvPr/>
          </p:nvSpPr>
          <p:spPr bwMode="auto">
            <a:xfrm>
              <a:off x="-168" y="212"/>
              <a:ext cx="641" cy="635"/>
            </a:xfrm>
            <a:custGeom>
              <a:avLst/>
              <a:gdLst>
                <a:gd name="T0" fmla="*/ 7 w 268"/>
                <a:gd name="T1" fmla="*/ 266 h 266"/>
                <a:gd name="T2" fmla="*/ 3 w 268"/>
                <a:gd name="T3" fmla="*/ 264 h 266"/>
                <a:gd name="T4" fmla="*/ 1 w 268"/>
                <a:gd name="T5" fmla="*/ 257 h 266"/>
                <a:gd name="T6" fmla="*/ 29 w 268"/>
                <a:gd name="T7" fmla="*/ 198 h 266"/>
                <a:gd name="T8" fmla="*/ 9 w 268"/>
                <a:gd name="T9" fmla="*/ 130 h 266"/>
                <a:gd name="T10" fmla="*/ 48 w 268"/>
                <a:gd name="T11" fmla="*/ 37 h 266"/>
                <a:gd name="T12" fmla="*/ 138 w 268"/>
                <a:gd name="T13" fmla="*/ 0 h 266"/>
                <a:gd name="T14" fmla="*/ 268 w 268"/>
                <a:gd name="T15" fmla="*/ 130 h 266"/>
                <a:gd name="T16" fmla="*/ 138 w 268"/>
                <a:gd name="T17" fmla="*/ 259 h 266"/>
                <a:gd name="T18" fmla="*/ 68 w 268"/>
                <a:gd name="T19" fmla="*/ 238 h 266"/>
                <a:gd name="T20" fmla="*/ 9 w 268"/>
                <a:gd name="T21" fmla="*/ 265 h 266"/>
                <a:gd name="T22" fmla="*/ 7 w 268"/>
                <a:gd name="T23" fmla="*/ 266 h 266"/>
                <a:gd name="T24" fmla="*/ 138 w 268"/>
                <a:gd name="T25" fmla="*/ 12 h 266"/>
                <a:gd name="T26" fmla="*/ 56 w 268"/>
                <a:gd name="T27" fmla="*/ 46 h 266"/>
                <a:gd name="T28" fmla="*/ 21 w 268"/>
                <a:gd name="T29" fmla="*/ 130 h 266"/>
                <a:gd name="T30" fmla="*/ 41 w 268"/>
                <a:gd name="T31" fmla="*/ 195 h 266"/>
                <a:gd name="T32" fmla="*/ 41 w 268"/>
                <a:gd name="T33" fmla="*/ 200 h 266"/>
                <a:gd name="T34" fmla="*/ 19 w 268"/>
                <a:gd name="T35" fmla="*/ 247 h 266"/>
                <a:gd name="T36" fmla="*/ 66 w 268"/>
                <a:gd name="T37" fmla="*/ 226 h 266"/>
                <a:gd name="T38" fmla="*/ 72 w 268"/>
                <a:gd name="T39" fmla="*/ 226 h 266"/>
                <a:gd name="T40" fmla="*/ 138 w 268"/>
                <a:gd name="T41" fmla="*/ 247 h 266"/>
                <a:gd name="T42" fmla="*/ 256 w 268"/>
                <a:gd name="T43" fmla="*/ 130 h 266"/>
                <a:gd name="T44" fmla="*/ 138 w 268"/>
                <a:gd name="T45" fmla="*/ 12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68" h="266">
                  <a:moveTo>
                    <a:pt x="7" y="266"/>
                  </a:moveTo>
                  <a:cubicBezTo>
                    <a:pt x="5" y="266"/>
                    <a:pt x="4" y="265"/>
                    <a:pt x="3" y="264"/>
                  </a:cubicBezTo>
                  <a:cubicBezTo>
                    <a:pt x="1" y="262"/>
                    <a:pt x="0" y="260"/>
                    <a:pt x="1" y="257"/>
                  </a:cubicBezTo>
                  <a:cubicBezTo>
                    <a:pt x="29" y="198"/>
                    <a:pt x="29" y="198"/>
                    <a:pt x="29" y="198"/>
                  </a:cubicBezTo>
                  <a:cubicBezTo>
                    <a:pt x="16" y="178"/>
                    <a:pt x="9" y="154"/>
                    <a:pt x="9" y="130"/>
                  </a:cubicBezTo>
                  <a:cubicBezTo>
                    <a:pt x="9" y="95"/>
                    <a:pt x="23" y="62"/>
                    <a:pt x="48" y="37"/>
                  </a:cubicBezTo>
                  <a:cubicBezTo>
                    <a:pt x="72" y="13"/>
                    <a:pt x="104" y="0"/>
                    <a:pt x="138" y="0"/>
                  </a:cubicBezTo>
                  <a:cubicBezTo>
                    <a:pt x="210" y="0"/>
                    <a:pt x="268" y="58"/>
                    <a:pt x="268" y="130"/>
                  </a:cubicBezTo>
                  <a:cubicBezTo>
                    <a:pt x="268" y="201"/>
                    <a:pt x="210" y="259"/>
                    <a:pt x="138" y="259"/>
                  </a:cubicBezTo>
                  <a:cubicBezTo>
                    <a:pt x="113" y="259"/>
                    <a:pt x="89" y="252"/>
                    <a:pt x="68" y="238"/>
                  </a:cubicBezTo>
                  <a:cubicBezTo>
                    <a:pt x="9" y="265"/>
                    <a:pt x="9" y="265"/>
                    <a:pt x="9" y="265"/>
                  </a:cubicBezTo>
                  <a:cubicBezTo>
                    <a:pt x="9" y="266"/>
                    <a:pt x="8" y="266"/>
                    <a:pt x="7" y="266"/>
                  </a:cubicBezTo>
                  <a:close/>
                  <a:moveTo>
                    <a:pt x="138" y="12"/>
                  </a:moveTo>
                  <a:cubicBezTo>
                    <a:pt x="107" y="12"/>
                    <a:pt x="78" y="24"/>
                    <a:pt x="56" y="46"/>
                  </a:cubicBezTo>
                  <a:cubicBezTo>
                    <a:pt x="33" y="68"/>
                    <a:pt x="21" y="98"/>
                    <a:pt x="21" y="130"/>
                  </a:cubicBezTo>
                  <a:cubicBezTo>
                    <a:pt x="21" y="153"/>
                    <a:pt x="28" y="175"/>
                    <a:pt x="41" y="195"/>
                  </a:cubicBezTo>
                  <a:cubicBezTo>
                    <a:pt x="42" y="196"/>
                    <a:pt x="42" y="198"/>
                    <a:pt x="41" y="200"/>
                  </a:cubicBezTo>
                  <a:cubicBezTo>
                    <a:pt x="19" y="247"/>
                    <a:pt x="19" y="247"/>
                    <a:pt x="19" y="247"/>
                  </a:cubicBezTo>
                  <a:cubicBezTo>
                    <a:pt x="66" y="226"/>
                    <a:pt x="66" y="226"/>
                    <a:pt x="66" y="226"/>
                  </a:cubicBezTo>
                  <a:cubicBezTo>
                    <a:pt x="68" y="225"/>
                    <a:pt x="70" y="225"/>
                    <a:pt x="72" y="226"/>
                  </a:cubicBezTo>
                  <a:cubicBezTo>
                    <a:pt x="91" y="240"/>
                    <a:pt x="114" y="247"/>
                    <a:pt x="138" y="247"/>
                  </a:cubicBezTo>
                  <a:cubicBezTo>
                    <a:pt x="203" y="247"/>
                    <a:pt x="256" y="194"/>
                    <a:pt x="256" y="130"/>
                  </a:cubicBezTo>
                  <a:cubicBezTo>
                    <a:pt x="256" y="65"/>
                    <a:pt x="203" y="12"/>
                    <a:pt x="13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235">
              <a:extLst>
                <a:ext uri="{FF2B5EF4-FFF2-40B4-BE49-F238E27FC236}">
                  <a16:creationId xmlns:a16="http://schemas.microsoft.com/office/drawing/2014/main" id="{50FB2E29-A901-48AD-B07B-E6A795CADE0B}"/>
                </a:ext>
              </a:extLst>
            </p:cNvPr>
            <p:cNvSpPr>
              <a:spLocks/>
            </p:cNvSpPr>
            <p:nvPr/>
          </p:nvSpPr>
          <p:spPr bwMode="auto">
            <a:xfrm>
              <a:off x="-502" y="183"/>
              <a:ext cx="473" cy="29"/>
            </a:xfrm>
            <a:custGeom>
              <a:avLst/>
              <a:gdLst>
                <a:gd name="T0" fmla="*/ 192 w 198"/>
                <a:gd name="T1" fmla="*/ 12 h 12"/>
                <a:gd name="T2" fmla="*/ 6 w 198"/>
                <a:gd name="T3" fmla="*/ 12 h 12"/>
                <a:gd name="T4" fmla="*/ 0 w 198"/>
                <a:gd name="T5" fmla="*/ 6 h 12"/>
                <a:gd name="T6" fmla="*/ 6 w 198"/>
                <a:gd name="T7" fmla="*/ 0 h 12"/>
                <a:gd name="T8" fmla="*/ 192 w 198"/>
                <a:gd name="T9" fmla="*/ 0 h 12"/>
                <a:gd name="T10" fmla="*/ 198 w 198"/>
                <a:gd name="T11" fmla="*/ 6 h 12"/>
                <a:gd name="T12" fmla="*/ 192 w 19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98" h="12">
                  <a:moveTo>
                    <a:pt x="192" y="12"/>
                  </a:moveTo>
                  <a:cubicBezTo>
                    <a:pt x="6" y="12"/>
                    <a:pt x="6" y="12"/>
                    <a:pt x="6" y="12"/>
                  </a:cubicBezTo>
                  <a:cubicBezTo>
                    <a:pt x="3" y="12"/>
                    <a:pt x="0" y="9"/>
                    <a:pt x="0" y="6"/>
                  </a:cubicBezTo>
                  <a:cubicBezTo>
                    <a:pt x="0" y="3"/>
                    <a:pt x="3" y="0"/>
                    <a:pt x="6" y="0"/>
                  </a:cubicBezTo>
                  <a:cubicBezTo>
                    <a:pt x="192" y="0"/>
                    <a:pt x="192" y="0"/>
                    <a:pt x="192" y="0"/>
                  </a:cubicBezTo>
                  <a:cubicBezTo>
                    <a:pt x="195" y="0"/>
                    <a:pt x="198" y="3"/>
                    <a:pt x="198" y="6"/>
                  </a:cubicBezTo>
                  <a:cubicBezTo>
                    <a:pt x="198" y="9"/>
                    <a:pt x="195" y="12"/>
                    <a:pt x="19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236">
              <a:extLst>
                <a:ext uri="{FF2B5EF4-FFF2-40B4-BE49-F238E27FC236}">
                  <a16:creationId xmlns:a16="http://schemas.microsoft.com/office/drawing/2014/main" id="{57E09E8F-EC7E-4EC2-BC98-9C036945F9CB}"/>
                </a:ext>
              </a:extLst>
            </p:cNvPr>
            <p:cNvSpPr>
              <a:spLocks/>
            </p:cNvSpPr>
            <p:nvPr/>
          </p:nvSpPr>
          <p:spPr bwMode="auto">
            <a:xfrm>
              <a:off x="-502" y="873"/>
              <a:ext cx="473" cy="29"/>
            </a:xfrm>
            <a:custGeom>
              <a:avLst/>
              <a:gdLst>
                <a:gd name="T0" fmla="*/ 192 w 198"/>
                <a:gd name="T1" fmla="*/ 12 h 12"/>
                <a:gd name="T2" fmla="*/ 6 w 198"/>
                <a:gd name="T3" fmla="*/ 12 h 12"/>
                <a:gd name="T4" fmla="*/ 0 w 198"/>
                <a:gd name="T5" fmla="*/ 6 h 12"/>
                <a:gd name="T6" fmla="*/ 6 w 198"/>
                <a:gd name="T7" fmla="*/ 0 h 12"/>
                <a:gd name="T8" fmla="*/ 192 w 198"/>
                <a:gd name="T9" fmla="*/ 0 h 12"/>
                <a:gd name="T10" fmla="*/ 198 w 198"/>
                <a:gd name="T11" fmla="*/ 6 h 12"/>
                <a:gd name="T12" fmla="*/ 192 w 19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98" h="12">
                  <a:moveTo>
                    <a:pt x="192" y="12"/>
                  </a:moveTo>
                  <a:cubicBezTo>
                    <a:pt x="6" y="12"/>
                    <a:pt x="6" y="12"/>
                    <a:pt x="6" y="12"/>
                  </a:cubicBezTo>
                  <a:cubicBezTo>
                    <a:pt x="3" y="12"/>
                    <a:pt x="0" y="9"/>
                    <a:pt x="0" y="6"/>
                  </a:cubicBezTo>
                  <a:cubicBezTo>
                    <a:pt x="0" y="3"/>
                    <a:pt x="3" y="0"/>
                    <a:pt x="6" y="0"/>
                  </a:cubicBezTo>
                  <a:cubicBezTo>
                    <a:pt x="192" y="0"/>
                    <a:pt x="192" y="0"/>
                    <a:pt x="192" y="0"/>
                  </a:cubicBezTo>
                  <a:cubicBezTo>
                    <a:pt x="195" y="0"/>
                    <a:pt x="198" y="3"/>
                    <a:pt x="198" y="6"/>
                  </a:cubicBezTo>
                  <a:cubicBezTo>
                    <a:pt x="198" y="9"/>
                    <a:pt x="195" y="12"/>
                    <a:pt x="19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237">
              <a:extLst>
                <a:ext uri="{FF2B5EF4-FFF2-40B4-BE49-F238E27FC236}">
                  <a16:creationId xmlns:a16="http://schemas.microsoft.com/office/drawing/2014/main" id="{EF13F8E1-459A-4EDA-BC3F-A7B4D2BD6D2D}"/>
                </a:ext>
              </a:extLst>
            </p:cNvPr>
            <p:cNvSpPr>
              <a:spLocks noEditPoints="1"/>
            </p:cNvSpPr>
            <p:nvPr/>
          </p:nvSpPr>
          <p:spPr bwMode="auto">
            <a:xfrm>
              <a:off x="-325" y="919"/>
              <a:ext cx="119" cy="71"/>
            </a:xfrm>
            <a:custGeom>
              <a:avLst/>
              <a:gdLst>
                <a:gd name="T0" fmla="*/ 35 w 50"/>
                <a:gd name="T1" fmla="*/ 30 h 30"/>
                <a:gd name="T2" fmla="*/ 15 w 50"/>
                <a:gd name="T3" fmla="*/ 30 h 30"/>
                <a:gd name="T4" fmla="*/ 0 w 50"/>
                <a:gd name="T5" fmla="*/ 15 h 30"/>
                <a:gd name="T6" fmla="*/ 15 w 50"/>
                <a:gd name="T7" fmla="*/ 0 h 30"/>
                <a:gd name="T8" fmla="*/ 35 w 50"/>
                <a:gd name="T9" fmla="*/ 0 h 30"/>
                <a:gd name="T10" fmla="*/ 50 w 50"/>
                <a:gd name="T11" fmla="*/ 15 h 30"/>
                <a:gd name="T12" fmla="*/ 35 w 50"/>
                <a:gd name="T13" fmla="*/ 30 h 30"/>
                <a:gd name="T14" fmla="*/ 15 w 50"/>
                <a:gd name="T15" fmla="*/ 12 h 30"/>
                <a:gd name="T16" fmla="*/ 12 w 50"/>
                <a:gd name="T17" fmla="*/ 15 h 30"/>
                <a:gd name="T18" fmla="*/ 15 w 50"/>
                <a:gd name="T19" fmla="*/ 18 h 30"/>
                <a:gd name="T20" fmla="*/ 35 w 50"/>
                <a:gd name="T21" fmla="*/ 18 h 30"/>
                <a:gd name="T22" fmla="*/ 38 w 50"/>
                <a:gd name="T23" fmla="*/ 15 h 30"/>
                <a:gd name="T24" fmla="*/ 35 w 50"/>
                <a:gd name="T25" fmla="*/ 12 h 30"/>
                <a:gd name="T26" fmla="*/ 15 w 50"/>
                <a:gd name="T27" fmla="*/ 1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0">
                  <a:moveTo>
                    <a:pt x="35" y="30"/>
                  </a:moveTo>
                  <a:cubicBezTo>
                    <a:pt x="15" y="30"/>
                    <a:pt x="15" y="30"/>
                    <a:pt x="15" y="30"/>
                  </a:cubicBezTo>
                  <a:cubicBezTo>
                    <a:pt x="7" y="30"/>
                    <a:pt x="0" y="23"/>
                    <a:pt x="0" y="15"/>
                  </a:cubicBezTo>
                  <a:cubicBezTo>
                    <a:pt x="0" y="7"/>
                    <a:pt x="7" y="0"/>
                    <a:pt x="15" y="0"/>
                  </a:cubicBezTo>
                  <a:cubicBezTo>
                    <a:pt x="35" y="0"/>
                    <a:pt x="35" y="0"/>
                    <a:pt x="35" y="0"/>
                  </a:cubicBezTo>
                  <a:cubicBezTo>
                    <a:pt x="43" y="0"/>
                    <a:pt x="50" y="7"/>
                    <a:pt x="50" y="15"/>
                  </a:cubicBezTo>
                  <a:cubicBezTo>
                    <a:pt x="50" y="23"/>
                    <a:pt x="43" y="30"/>
                    <a:pt x="35" y="30"/>
                  </a:cubicBezTo>
                  <a:close/>
                  <a:moveTo>
                    <a:pt x="15" y="12"/>
                  </a:moveTo>
                  <a:cubicBezTo>
                    <a:pt x="14" y="12"/>
                    <a:pt x="12" y="13"/>
                    <a:pt x="12" y="15"/>
                  </a:cubicBezTo>
                  <a:cubicBezTo>
                    <a:pt x="12" y="16"/>
                    <a:pt x="14" y="18"/>
                    <a:pt x="15" y="18"/>
                  </a:cubicBezTo>
                  <a:cubicBezTo>
                    <a:pt x="35" y="18"/>
                    <a:pt x="35" y="18"/>
                    <a:pt x="35" y="18"/>
                  </a:cubicBezTo>
                  <a:cubicBezTo>
                    <a:pt x="36" y="18"/>
                    <a:pt x="38" y="16"/>
                    <a:pt x="38" y="15"/>
                  </a:cubicBezTo>
                  <a:cubicBezTo>
                    <a:pt x="38" y="13"/>
                    <a:pt x="36" y="12"/>
                    <a:pt x="35" y="12"/>
                  </a:cubicBezTo>
                  <a:lnTo>
                    <a:pt x="15"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238">
              <a:extLst>
                <a:ext uri="{FF2B5EF4-FFF2-40B4-BE49-F238E27FC236}">
                  <a16:creationId xmlns:a16="http://schemas.microsoft.com/office/drawing/2014/main" id="{5E973B6B-763F-48EA-8598-23CB80F9C63D}"/>
                </a:ext>
              </a:extLst>
            </p:cNvPr>
            <p:cNvSpPr>
              <a:spLocks noEditPoints="1"/>
            </p:cNvSpPr>
            <p:nvPr/>
          </p:nvSpPr>
          <p:spPr bwMode="auto">
            <a:xfrm>
              <a:off x="-380" y="257"/>
              <a:ext cx="232" cy="349"/>
            </a:xfrm>
            <a:custGeom>
              <a:avLst/>
              <a:gdLst>
                <a:gd name="T0" fmla="*/ 48 w 97"/>
                <a:gd name="T1" fmla="*/ 146 h 146"/>
                <a:gd name="T2" fmla="*/ 48 w 97"/>
                <a:gd name="T3" fmla="*/ 146 h 146"/>
                <a:gd name="T4" fmla="*/ 43 w 97"/>
                <a:gd name="T5" fmla="*/ 144 h 146"/>
                <a:gd name="T6" fmla="*/ 0 w 97"/>
                <a:gd name="T7" fmla="*/ 48 h 146"/>
                <a:gd name="T8" fmla="*/ 48 w 97"/>
                <a:gd name="T9" fmla="*/ 0 h 146"/>
                <a:gd name="T10" fmla="*/ 97 w 97"/>
                <a:gd name="T11" fmla="*/ 48 h 146"/>
                <a:gd name="T12" fmla="*/ 53 w 97"/>
                <a:gd name="T13" fmla="*/ 144 h 146"/>
                <a:gd name="T14" fmla="*/ 48 w 97"/>
                <a:gd name="T15" fmla="*/ 146 h 146"/>
                <a:gd name="T16" fmla="*/ 48 w 97"/>
                <a:gd name="T17" fmla="*/ 12 h 146"/>
                <a:gd name="T18" fmla="*/ 12 w 97"/>
                <a:gd name="T19" fmla="*/ 48 h 146"/>
                <a:gd name="T20" fmla="*/ 48 w 97"/>
                <a:gd name="T21" fmla="*/ 129 h 146"/>
                <a:gd name="T22" fmla="*/ 85 w 97"/>
                <a:gd name="T23" fmla="*/ 48 h 146"/>
                <a:gd name="T24" fmla="*/ 48 w 97"/>
                <a:gd name="T25" fmla="*/ 1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7" h="146">
                  <a:moveTo>
                    <a:pt x="48" y="146"/>
                  </a:moveTo>
                  <a:cubicBezTo>
                    <a:pt x="48" y="146"/>
                    <a:pt x="48" y="146"/>
                    <a:pt x="48" y="146"/>
                  </a:cubicBezTo>
                  <a:cubicBezTo>
                    <a:pt x="46" y="146"/>
                    <a:pt x="44" y="145"/>
                    <a:pt x="43" y="144"/>
                  </a:cubicBezTo>
                  <a:cubicBezTo>
                    <a:pt x="39" y="136"/>
                    <a:pt x="0" y="73"/>
                    <a:pt x="0" y="48"/>
                  </a:cubicBezTo>
                  <a:cubicBezTo>
                    <a:pt x="0" y="22"/>
                    <a:pt x="21" y="0"/>
                    <a:pt x="48" y="0"/>
                  </a:cubicBezTo>
                  <a:cubicBezTo>
                    <a:pt x="75" y="0"/>
                    <a:pt x="97" y="22"/>
                    <a:pt x="97" y="48"/>
                  </a:cubicBezTo>
                  <a:cubicBezTo>
                    <a:pt x="97" y="73"/>
                    <a:pt x="58" y="136"/>
                    <a:pt x="53" y="144"/>
                  </a:cubicBezTo>
                  <a:cubicBezTo>
                    <a:pt x="52" y="145"/>
                    <a:pt x="50" y="146"/>
                    <a:pt x="48" y="146"/>
                  </a:cubicBezTo>
                  <a:close/>
                  <a:moveTo>
                    <a:pt x="48" y="12"/>
                  </a:moveTo>
                  <a:cubicBezTo>
                    <a:pt x="28" y="12"/>
                    <a:pt x="12" y="28"/>
                    <a:pt x="12" y="48"/>
                  </a:cubicBezTo>
                  <a:cubicBezTo>
                    <a:pt x="12" y="64"/>
                    <a:pt x="35" y="106"/>
                    <a:pt x="48" y="129"/>
                  </a:cubicBezTo>
                  <a:cubicBezTo>
                    <a:pt x="62" y="106"/>
                    <a:pt x="85" y="64"/>
                    <a:pt x="85" y="48"/>
                  </a:cubicBezTo>
                  <a:cubicBezTo>
                    <a:pt x="85" y="28"/>
                    <a:pt x="68" y="12"/>
                    <a:pt x="4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239">
              <a:extLst>
                <a:ext uri="{FF2B5EF4-FFF2-40B4-BE49-F238E27FC236}">
                  <a16:creationId xmlns:a16="http://schemas.microsoft.com/office/drawing/2014/main" id="{71B28C5A-F763-44DB-BC72-0178F6108F9A}"/>
                </a:ext>
              </a:extLst>
            </p:cNvPr>
            <p:cNvSpPr>
              <a:spLocks noEditPoints="1"/>
            </p:cNvSpPr>
            <p:nvPr/>
          </p:nvSpPr>
          <p:spPr bwMode="auto">
            <a:xfrm>
              <a:off x="-320" y="305"/>
              <a:ext cx="109" cy="110"/>
            </a:xfrm>
            <a:custGeom>
              <a:avLst/>
              <a:gdLst>
                <a:gd name="T0" fmla="*/ 23 w 46"/>
                <a:gd name="T1" fmla="*/ 46 h 46"/>
                <a:gd name="T2" fmla="*/ 0 w 46"/>
                <a:gd name="T3" fmla="*/ 23 h 46"/>
                <a:gd name="T4" fmla="*/ 23 w 46"/>
                <a:gd name="T5" fmla="*/ 0 h 46"/>
                <a:gd name="T6" fmla="*/ 46 w 46"/>
                <a:gd name="T7" fmla="*/ 23 h 46"/>
                <a:gd name="T8" fmla="*/ 23 w 46"/>
                <a:gd name="T9" fmla="*/ 46 h 46"/>
                <a:gd name="T10" fmla="*/ 23 w 46"/>
                <a:gd name="T11" fmla="*/ 12 h 46"/>
                <a:gd name="T12" fmla="*/ 12 w 46"/>
                <a:gd name="T13" fmla="*/ 23 h 46"/>
                <a:gd name="T14" fmla="*/ 23 w 46"/>
                <a:gd name="T15" fmla="*/ 34 h 46"/>
                <a:gd name="T16" fmla="*/ 34 w 46"/>
                <a:gd name="T17" fmla="*/ 23 h 46"/>
                <a:gd name="T18" fmla="*/ 23 w 46"/>
                <a:gd name="T19" fmla="*/ 1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46">
                  <a:moveTo>
                    <a:pt x="23" y="46"/>
                  </a:moveTo>
                  <a:cubicBezTo>
                    <a:pt x="10" y="46"/>
                    <a:pt x="0" y="36"/>
                    <a:pt x="0" y="23"/>
                  </a:cubicBezTo>
                  <a:cubicBezTo>
                    <a:pt x="0" y="10"/>
                    <a:pt x="10" y="0"/>
                    <a:pt x="23" y="0"/>
                  </a:cubicBezTo>
                  <a:cubicBezTo>
                    <a:pt x="36" y="0"/>
                    <a:pt x="46" y="10"/>
                    <a:pt x="46" y="23"/>
                  </a:cubicBezTo>
                  <a:cubicBezTo>
                    <a:pt x="46" y="36"/>
                    <a:pt x="36" y="46"/>
                    <a:pt x="23" y="46"/>
                  </a:cubicBezTo>
                  <a:close/>
                  <a:moveTo>
                    <a:pt x="23" y="12"/>
                  </a:moveTo>
                  <a:cubicBezTo>
                    <a:pt x="17" y="12"/>
                    <a:pt x="12" y="17"/>
                    <a:pt x="12" y="23"/>
                  </a:cubicBezTo>
                  <a:cubicBezTo>
                    <a:pt x="12" y="29"/>
                    <a:pt x="17" y="34"/>
                    <a:pt x="23" y="34"/>
                  </a:cubicBezTo>
                  <a:cubicBezTo>
                    <a:pt x="29" y="34"/>
                    <a:pt x="34" y="29"/>
                    <a:pt x="34" y="23"/>
                  </a:cubicBezTo>
                  <a:cubicBezTo>
                    <a:pt x="34" y="17"/>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240">
              <a:extLst>
                <a:ext uri="{FF2B5EF4-FFF2-40B4-BE49-F238E27FC236}">
                  <a16:creationId xmlns:a16="http://schemas.microsoft.com/office/drawing/2014/main" id="{B950BDB3-1A16-4D7F-9613-205028E160DD}"/>
                </a:ext>
              </a:extLst>
            </p:cNvPr>
            <p:cNvSpPr>
              <a:spLocks noEditPoints="1"/>
            </p:cNvSpPr>
            <p:nvPr/>
          </p:nvSpPr>
          <p:spPr bwMode="auto">
            <a:xfrm>
              <a:off x="-335" y="577"/>
              <a:ext cx="139"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20" y="12"/>
                    <a:pt x="12" y="20"/>
                    <a:pt x="12" y="29"/>
                  </a:cubicBezTo>
                  <a:cubicBezTo>
                    <a:pt x="12" y="38"/>
                    <a:pt x="20"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241">
              <a:extLst>
                <a:ext uri="{FF2B5EF4-FFF2-40B4-BE49-F238E27FC236}">
                  <a16:creationId xmlns:a16="http://schemas.microsoft.com/office/drawing/2014/main" id="{532E9488-4B93-490F-9BF7-D72BAA7D1F70}"/>
                </a:ext>
              </a:extLst>
            </p:cNvPr>
            <p:cNvSpPr>
              <a:spLocks/>
            </p:cNvSpPr>
            <p:nvPr/>
          </p:nvSpPr>
          <p:spPr bwMode="auto">
            <a:xfrm>
              <a:off x="119" y="444"/>
              <a:ext cx="103" cy="174"/>
            </a:xfrm>
            <a:custGeom>
              <a:avLst/>
              <a:gdLst>
                <a:gd name="T0" fmla="*/ 25 w 43"/>
                <a:gd name="T1" fmla="*/ 73 h 73"/>
                <a:gd name="T2" fmla="*/ 17 w 43"/>
                <a:gd name="T3" fmla="*/ 73 h 73"/>
                <a:gd name="T4" fmla="*/ 0 w 43"/>
                <a:gd name="T5" fmla="*/ 56 h 73"/>
                <a:gd name="T6" fmla="*/ 6 w 43"/>
                <a:gd name="T7" fmla="*/ 50 h 73"/>
                <a:gd name="T8" fmla="*/ 12 w 43"/>
                <a:gd name="T9" fmla="*/ 56 h 73"/>
                <a:gd name="T10" fmla="*/ 17 w 43"/>
                <a:gd name="T11" fmla="*/ 61 h 73"/>
                <a:gd name="T12" fmla="*/ 25 w 43"/>
                <a:gd name="T13" fmla="*/ 61 h 73"/>
                <a:gd name="T14" fmla="*/ 31 w 43"/>
                <a:gd name="T15" fmla="*/ 56 h 73"/>
                <a:gd name="T16" fmla="*/ 31 w 43"/>
                <a:gd name="T17" fmla="*/ 48 h 73"/>
                <a:gd name="T18" fmla="*/ 25 w 43"/>
                <a:gd name="T19" fmla="*/ 43 h 73"/>
                <a:gd name="T20" fmla="*/ 17 w 43"/>
                <a:gd name="T21" fmla="*/ 43 h 73"/>
                <a:gd name="T22" fmla="*/ 0 w 43"/>
                <a:gd name="T23" fmla="*/ 25 h 73"/>
                <a:gd name="T24" fmla="*/ 0 w 43"/>
                <a:gd name="T25" fmla="*/ 17 h 73"/>
                <a:gd name="T26" fmla="*/ 17 w 43"/>
                <a:gd name="T27" fmla="*/ 0 h 73"/>
                <a:gd name="T28" fmla="*/ 25 w 43"/>
                <a:gd name="T29" fmla="*/ 0 h 73"/>
                <a:gd name="T30" fmla="*/ 43 w 43"/>
                <a:gd name="T31" fmla="*/ 17 h 73"/>
                <a:gd name="T32" fmla="*/ 37 w 43"/>
                <a:gd name="T33" fmla="*/ 23 h 73"/>
                <a:gd name="T34" fmla="*/ 31 w 43"/>
                <a:gd name="T35" fmla="*/ 18 h 73"/>
                <a:gd name="T36" fmla="*/ 25 w 43"/>
                <a:gd name="T37" fmla="*/ 12 h 73"/>
                <a:gd name="T38" fmla="*/ 17 w 43"/>
                <a:gd name="T39" fmla="*/ 12 h 73"/>
                <a:gd name="T40" fmla="*/ 12 w 43"/>
                <a:gd name="T41" fmla="*/ 17 h 73"/>
                <a:gd name="T42" fmla="*/ 12 w 43"/>
                <a:gd name="T43" fmla="*/ 25 h 73"/>
                <a:gd name="T44" fmla="*/ 17 w 43"/>
                <a:gd name="T45" fmla="*/ 31 h 73"/>
                <a:gd name="T46" fmla="*/ 25 w 43"/>
                <a:gd name="T47" fmla="*/ 31 h 73"/>
                <a:gd name="T48" fmla="*/ 43 w 43"/>
                <a:gd name="T49" fmla="*/ 48 h 73"/>
                <a:gd name="T50" fmla="*/ 43 w 43"/>
                <a:gd name="T51" fmla="*/ 56 h 73"/>
                <a:gd name="T52" fmla="*/ 25 w 43"/>
                <a:gd name="T53"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 h="73">
                  <a:moveTo>
                    <a:pt x="25" y="73"/>
                  </a:moveTo>
                  <a:cubicBezTo>
                    <a:pt x="17" y="73"/>
                    <a:pt x="17" y="73"/>
                    <a:pt x="17" y="73"/>
                  </a:cubicBezTo>
                  <a:cubicBezTo>
                    <a:pt x="8" y="73"/>
                    <a:pt x="0" y="66"/>
                    <a:pt x="0" y="56"/>
                  </a:cubicBezTo>
                  <a:cubicBezTo>
                    <a:pt x="0" y="53"/>
                    <a:pt x="3" y="50"/>
                    <a:pt x="6" y="50"/>
                  </a:cubicBezTo>
                  <a:cubicBezTo>
                    <a:pt x="9" y="50"/>
                    <a:pt x="12" y="53"/>
                    <a:pt x="12" y="56"/>
                  </a:cubicBezTo>
                  <a:cubicBezTo>
                    <a:pt x="12" y="59"/>
                    <a:pt x="14" y="61"/>
                    <a:pt x="17" y="61"/>
                  </a:cubicBezTo>
                  <a:cubicBezTo>
                    <a:pt x="25" y="61"/>
                    <a:pt x="25" y="61"/>
                    <a:pt x="25" y="61"/>
                  </a:cubicBezTo>
                  <a:cubicBezTo>
                    <a:pt x="28" y="61"/>
                    <a:pt x="31" y="59"/>
                    <a:pt x="31" y="56"/>
                  </a:cubicBezTo>
                  <a:cubicBezTo>
                    <a:pt x="31" y="48"/>
                    <a:pt x="31" y="48"/>
                    <a:pt x="31" y="48"/>
                  </a:cubicBezTo>
                  <a:cubicBezTo>
                    <a:pt x="31" y="45"/>
                    <a:pt x="28" y="43"/>
                    <a:pt x="25" y="43"/>
                  </a:cubicBezTo>
                  <a:cubicBezTo>
                    <a:pt x="17" y="43"/>
                    <a:pt x="17" y="43"/>
                    <a:pt x="17" y="43"/>
                  </a:cubicBezTo>
                  <a:cubicBezTo>
                    <a:pt x="8" y="43"/>
                    <a:pt x="0" y="35"/>
                    <a:pt x="0" y="25"/>
                  </a:cubicBezTo>
                  <a:cubicBezTo>
                    <a:pt x="0" y="17"/>
                    <a:pt x="0" y="17"/>
                    <a:pt x="0" y="17"/>
                  </a:cubicBezTo>
                  <a:cubicBezTo>
                    <a:pt x="0" y="8"/>
                    <a:pt x="8" y="0"/>
                    <a:pt x="17" y="0"/>
                  </a:cubicBezTo>
                  <a:cubicBezTo>
                    <a:pt x="25" y="0"/>
                    <a:pt x="25" y="0"/>
                    <a:pt x="25" y="0"/>
                  </a:cubicBezTo>
                  <a:cubicBezTo>
                    <a:pt x="35" y="0"/>
                    <a:pt x="43" y="8"/>
                    <a:pt x="43" y="17"/>
                  </a:cubicBezTo>
                  <a:cubicBezTo>
                    <a:pt x="43" y="21"/>
                    <a:pt x="40" y="23"/>
                    <a:pt x="37" y="23"/>
                  </a:cubicBezTo>
                  <a:cubicBezTo>
                    <a:pt x="33" y="23"/>
                    <a:pt x="31" y="21"/>
                    <a:pt x="31" y="18"/>
                  </a:cubicBezTo>
                  <a:cubicBezTo>
                    <a:pt x="31" y="14"/>
                    <a:pt x="28" y="12"/>
                    <a:pt x="25" y="12"/>
                  </a:cubicBezTo>
                  <a:cubicBezTo>
                    <a:pt x="17" y="12"/>
                    <a:pt x="17" y="12"/>
                    <a:pt x="17" y="12"/>
                  </a:cubicBezTo>
                  <a:cubicBezTo>
                    <a:pt x="14" y="12"/>
                    <a:pt x="12" y="14"/>
                    <a:pt x="12" y="17"/>
                  </a:cubicBezTo>
                  <a:cubicBezTo>
                    <a:pt x="12" y="25"/>
                    <a:pt x="12" y="25"/>
                    <a:pt x="12" y="25"/>
                  </a:cubicBezTo>
                  <a:cubicBezTo>
                    <a:pt x="12" y="28"/>
                    <a:pt x="14" y="31"/>
                    <a:pt x="17" y="31"/>
                  </a:cubicBezTo>
                  <a:cubicBezTo>
                    <a:pt x="25" y="31"/>
                    <a:pt x="25" y="31"/>
                    <a:pt x="25" y="31"/>
                  </a:cubicBezTo>
                  <a:cubicBezTo>
                    <a:pt x="35" y="31"/>
                    <a:pt x="43" y="38"/>
                    <a:pt x="43" y="48"/>
                  </a:cubicBezTo>
                  <a:cubicBezTo>
                    <a:pt x="43" y="56"/>
                    <a:pt x="43" y="56"/>
                    <a:pt x="43" y="56"/>
                  </a:cubicBezTo>
                  <a:cubicBezTo>
                    <a:pt x="43" y="66"/>
                    <a:pt x="35" y="73"/>
                    <a:pt x="2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242">
              <a:extLst>
                <a:ext uri="{FF2B5EF4-FFF2-40B4-BE49-F238E27FC236}">
                  <a16:creationId xmlns:a16="http://schemas.microsoft.com/office/drawing/2014/main" id="{60212585-833C-4AE6-9D6E-D314C801008F}"/>
                </a:ext>
              </a:extLst>
            </p:cNvPr>
            <p:cNvSpPr>
              <a:spLocks/>
            </p:cNvSpPr>
            <p:nvPr/>
          </p:nvSpPr>
          <p:spPr bwMode="auto">
            <a:xfrm>
              <a:off x="155" y="410"/>
              <a:ext cx="29" cy="60"/>
            </a:xfrm>
            <a:custGeom>
              <a:avLst/>
              <a:gdLst>
                <a:gd name="T0" fmla="*/ 6 w 12"/>
                <a:gd name="T1" fmla="*/ 25 h 25"/>
                <a:gd name="T2" fmla="*/ 0 w 12"/>
                <a:gd name="T3" fmla="*/ 19 h 25"/>
                <a:gd name="T4" fmla="*/ 0 w 12"/>
                <a:gd name="T5" fmla="*/ 6 h 25"/>
                <a:gd name="T6" fmla="*/ 6 w 12"/>
                <a:gd name="T7" fmla="*/ 0 h 25"/>
                <a:gd name="T8" fmla="*/ 12 w 12"/>
                <a:gd name="T9" fmla="*/ 6 h 25"/>
                <a:gd name="T10" fmla="*/ 12 w 12"/>
                <a:gd name="T11" fmla="*/ 19 h 25"/>
                <a:gd name="T12" fmla="*/ 6 w 12"/>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12" h="25">
                  <a:moveTo>
                    <a:pt x="6" y="25"/>
                  </a:moveTo>
                  <a:cubicBezTo>
                    <a:pt x="3" y="25"/>
                    <a:pt x="0" y="22"/>
                    <a:pt x="0" y="19"/>
                  </a:cubicBezTo>
                  <a:cubicBezTo>
                    <a:pt x="0" y="6"/>
                    <a:pt x="0" y="6"/>
                    <a:pt x="0" y="6"/>
                  </a:cubicBezTo>
                  <a:cubicBezTo>
                    <a:pt x="0" y="3"/>
                    <a:pt x="3" y="0"/>
                    <a:pt x="6" y="0"/>
                  </a:cubicBezTo>
                  <a:cubicBezTo>
                    <a:pt x="10" y="0"/>
                    <a:pt x="12" y="3"/>
                    <a:pt x="12" y="6"/>
                  </a:cubicBezTo>
                  <a:cubicBezTo>
                    <a:pt x="12" y="19"/>
                    <a:pt x="12" y="19"/>
                    <a:pt x="12" y="19"/>
                  </a:cubicBezTo>
                  <a:cubicBezTo>
                    <a:pt x="12" y="22"/>
                    <a:pt x="10" y="25"/>
                    <a:pt x="6"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243">
              <a:extLst>
                <a:ext uri="{FF2B5EF4-FFF2-40B4-BE49-F238E27FC236}">
                  <a16:creationId xmlns:a16="http://schemas.microsoft.com/office/drawing/2014/main" id="{EBDF5CE3-1BD3-449D-965A-CF6052B1E15B}"/>
                </a:ext>
              </a:extLst>
            </p:cNvPr>
            <p:cNvSpPr>
              <a:spLocks/>
            </p:cNvSpPr>
            <p:nvPr/>
          </p:nvSpPr>
          <p:spPr bwMode="auto">
            <a:xfrm>
              <a:off x="155" y="594"/>
              <a:ext cx="29" cy="57"/>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3" y="24"/>
                    <a:pt x="0" y="21"/>
                    <a:pt x="0" y="18"/>
                  </a:cubicBezTo>
                  <a:cubicBezTo>
                    <a:pt x="0" y="6"/>
                    <a:pt x="0" y="6"/>
                    <a:pt x="0" y="6"/>
                  </a:cubicBezTo>
                  <a:cubicBezTo>
                    <a:pt x="0" y="3"/>
                    <a:pt x="3" y="0"/>
                    <a:pt x="6" y="0"/>
                  </a:cubicBezTo>
                  <a:cubicBezTo>
                    <a:pt x="10" y="0"/>
                    <a:pt x="12" y="3"/>
                    <a:pt x="12" y="6"/>
                  </a:cubicBezTo>
                  <a:cubicBezTo>
                    <a:pt x="12" y="18"/>
                    <a:pt x="12" y="18"/>
                    <a:pt x="12" y="18"/>
                  </a:cubicBezTo>
                  <a:cubicBezTo>
                    <a:pt x="12" y="21"/>
                    <a:pt x="10"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11" name="Group 246">
            <a:extLst>
              <a:ext uri="{FF2B5EF4-FFF2-40B4-BE49-F238E27FC236}">
                <a16:creationId xmlns:a16="http://schemas.microsoft.com/office/drawing/2014/main" id="{D59A6563-AB9F-417F-8E62-BDB1789C3515}"/>
              </a:ext>
            </a:extLst>
          </p:cNvPr>
          <p:cNvGrpSpPr>
            <a:grpSpLocks noChangeAspect="1"/>
          </p:cNvGrpSpPr>
          <p:nvPr/>
        </p:nvGrpSpPr>
        <p:grpSpPr bwMode="auto">
          <a:xfrm>
            <a:off x="6447803" y="3757215"/>
            <a:ext cx="721310" cy="741513"/>
            <a:chOff x="-754" y="-66"/>
            <a:chExt cx="964" cy="991"/>
          </a:xfrm>
          <a:solidFill>
            <a:schemeClr val="bg1"/>
          </a:solidFill>
        </p:grpSpPr>
        <p:sp>
          <p:nvSpPr>
            <p:cNvPr id="513" name="Freeform 247">
              <a:extLst>
                <a:ext uri="{FF2B5EF4-FFF2-40B4-BE49-F238E27FC236}">
                  <a16:creationId xmlns:a16="http://schemas.microsoft.com/office/drawing/2014/main" id="{03593E60-0A21-4F76-9A1A-972912138480}"/>
                </a:ext>
              </a:extLst>
            </p:cNvPr>
            <p:cNvSpPr>
              <a:spLocks/>
            </p:cNvSpPr>
            <p:nvPr/>
          </p:nvSpPr>
          <p:spPr bwMode="auto">
            <a:xfrm>
              <a:off x="-692" y="-19"/>
              <a:ext cx="28" cy="29"/>
            </a:xfrm>
            <a:custGeom>
              <a:avLst/>
              <a:gdLst>
                <a:gd name="T0" fmla="*/ 6 w 12"/>
                <a:gd name="T1" fmla="*/ 12 h 12"/>
                <a:gd name="T2" fmla="*/ 2 w 12"/>
                <a:gd name="T3" fmla="*/ 10 h 12"/>
                <a:gd name="T4" fmla="*/ 0 w 12"/>
                <a:gd name="T5" fmla="*/ 6 h 12"/>
                <a:gd name="T6" fmla="*/ 2 w 12"/>
                <a:gd name="T7" fmla="*/ 2 h 12"/>
                <a:gd name="T8" fmla="*/ 3 w 12"/>
                <a:gd name="T9" fmla="*/ 1 h 12"/>
                <a:gd name="T10" fmla="*/ 4 w 12"/>
                <a:gd name="T11" fmla="*/ 1 h 12"/>
                <a:gd name="T12" fmla="*/ 5 w 12"/>
                <a:gd name="T13" fmla="*/ 0 h 12"/>
                <a:gd name="T14" fmla="*/ 11 w 12"/>
                <a:gd name="T15" fmla="*/ 2 h 12"/>
                <a:gd name="T16" fmla="*/ 12 w 12"/>
                <a:gd name="T17" fmla="*/ 6 h 12"/>
                <a:gd name="T18" fmla="*/ 11 w 12"/>
                <a:gd name="T19" fmla="*/ 10 h 12"/>
                <a:gd name="T20" fmla="*/ 6 w 1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2">
                  <a:moveTo>
                    <a:pt x="6" y="12"/>
                  </a:moveTo>
                  <a:cubicBezTo>
                    <a:pt x="5" y="12"/>
                    <a:pt x="3" y="11"/>
                    <a:pt x="2" y="10"/>
                  </a:cubicBezTo>
                  <a:cubicBezTo>
                    <a:pt x="1" y="9"/>
                    <a:pt x="0" y="8"/>
                    <a:pt x="0" y="6"/>
                  </a:cubicBezTo>
                  <a:cubicBezTo>
                    <a:pt x="0" y="4"/>
                    <a:pt x="1" y="3"/>
                    <a:pt x="2" y="2"/>
                  </a:cubicBezTo>
                  <a:cubicBezTo>
                    <a:pt x="3" y="2"/>
                    <a:pt x="3" y="1"/>
                    <a:pt x="3" y="1"/>
                  </a:cubicBezTo>
                  <a:cubicBezTo>
                    <a:pt x="3" y="1"/>
                    <a:pt x="4" y="1"/>
                    <a:pt x="4" y="1"/>
                  </a:cubicBezTo>
                  <a:cubicBezTo>
                    <a:pt x="5" y="0"/>
                    <a:pt x="5" y="0"/>
                    <a:pt x="5" y="0"/>
                  </a:cubicBezTo>
                  <a:cubicBezTo>
                    <a:pt x="7" y="0"/>
                    <a:pt x="9" y="0"/>
                    <a:pt x="11" y="2"/>
                  </a:cubicBezTo>
                  <a:cubicBezTo>
                    <a:pt x="12" y="3"/>
                    <a:pt x="12" y="4"/>
                    <a:pt x="12" y="6"/>
                  </a:cubicBezTo>
                  <a:cubicBezTo>
                    <a:pt x="12" y="8"/>
                    <a:pt x="12" y="9"/>
                    <a:pt x="11" y="10"/>
                  </a:cubicBezTo>
                  <a:cubicBezTo>
                    <a:pt x="10" y="11"/>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Freeform 248">
              <a:extLst>
                <a:ext uri="{FF2B5EF4-FFF2-40B4-BE49-F238E27FC236}">
                  <a16:creationId xmlns:a16="http://schemas.microsoft.com/office/drawing/2014/main" id="{B3666008-22CE-4F34-BAEC-2ABEF87D954F}"/>
                </a:ext>
              </a:extLst>
            </p:cNvPr>
            <p:cNvSpPr>
              <a:spLocks/>
            </p:cNvSpPr>
            <p:nvPr/>
          </p:nvSpPr>
          <p:spPr bwMode="auto">
            <a:xfrm>
              <a:off x="-578" y="-19"/>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10" y="0"/>
                    <a:pt x="12" y="3"/>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249">
              <a:extLst>
                <a:ext uri="{FF2B5EF4-FFF2-40B4-BE49-F238E27FC236}">
                  <a16:creationId xmlns:a16="http://schemas.microsoft.com/office/drawing/2014/main" id="{2E556D02-2522-4678-A778-56EB2707981A}"/>
                </a:ext>
              </a:extLst>
            </p:cNvPr>
            <p:cNvSpPr>
              <a:spLocks/>
            </p:cNvSpPr>
            <p:nvPr/>
          </p:nvSpPr>
          <p:spPr bwMode="auto">
            <a:xfrm>
              <a:off x="-463" y="-19"/>
              <a:ext cx="29" cy="29"/>
            </a:xfrm>
            <a:custGeom>
              <a:avLst/>
              <a:gdLst>
                <a:gd name="T0" fmla="*/ 6 w 12"/>
                <a:gd name="T1" fmla="*/ 12 h 12"/>
                <a:gd name="T2" fmla="*/ 4 w 12"/>
                <a:gd name="T3" fmla="*/ 12 h 12"/>
                <a:gd name="T4" fmla="*/ 2 w 12"/>
                <a:gd name="T5" fmla="*/ 10 h 12"/>
                <a:gd name="T6" fmla="*/ 0 w 12"/>
                <a:gd name="T7" fmla="*/ 6 h 12"/>
                <a:gd name="T8" fmla="*/ 0 w 12"/>
                <a:gd name="T9" fmla="*/ 5 h 12"/>
                <a:gd name="T10" fmla="*/ 0 w 12"/>
                <a:gd name="T11" fmla="*/ 4 h 12"/>
                <a:gd name="T12" fmla="*/ 1 w 12"/>
                <a:gd name="T13" fmla="*/ 3 h 12"/>
                <a:gd name="T14" fmla="*/ 2 w 12"/>
                <a:gd name="T15" fmla="*/ 2 h 12"/>
                <a:gd name="T16" fmla="*/ 10 w 12"/>
                <a:gd name="T17" fmla="*/ 2 h 12"/>
                <a:gd name="T18" fmla="*/ 12 w 12"/>
                <a:gd name="T19" fmla="*/ 6 h 12"/>
                <a:gd name="T20" fmla="*/ 10 w 12"/>
                <a:gd name="T21" fmla="*/ 10 h 12"/>
                <a:gd name="T22" fmla="*/ 6 w 12"/>
                <a:gd name="T2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 h="12">
                  <a:moveTo>
                    <a:pt x="6" y="12"/>
                  </a:moveTo>
                  <a:cubicBezTo>
                    <a:pt x="5" y="12"/>
                    <a:pt x="4" y="12"/>
                    <a:pt x="4" y="12"/>
                  </a:cubicBezTo>
                  <a:cubicBezTo>
                    <a:pt x="3" y="11"/>
                    <a:pt x="2" y="11"/>
                    <a:pt x="2" y="10"/>
                  </a:cubicBezTo>
                  <a:cubicBezTo>
                    <a:pt x="1" y="9"/>
                    <a:pt x="0" y="8"/>
                    <a:pt x="0" y="6"/>
                  </a:cubicBezTo>
                  <a:cubicBezTo>
                    <a:pt x="0" y="6"/>
                    <a:pt x="0" y="5"/>
                    <a:pt x="0" y="5"/>
                  </a:cubicBezTo>
                  <a:cubicBezTo>
                    <a:pt x="0" y="4"/>
                    <a:pt x="0" y="4"/>
                    <a:pt x="0" y="4"/>
                  </a:cubicBezTo>
                  <a:cubicBezTo>
                    <a:pt x="1" y="3"/>
                    <a:pt x="1" y="3"/>
                    <a:pt x="1" y="3"/>
                  </a:cubicBezTo>
                  <a:cubicBezTo>
                    <a:pt x="1" y="2"/>
                    <a:pt x="1" y="2"/>
                    <a:pt x="2" y="2"/>
                  </a:cubicBezTo>
                  <a:cubicBezTo>
                    <a:pt x="4" y="0"/>
                    <a:pt x="8" y="0"/>
                    <a:pt x="10" y="2"/>
                  </a:cubicBezTo>
                  <a:cubicBezTo>
                    <a:pt x="11" y="3"/>
                    <a:pt x="12" y="4"/>
                    <a:pt x="12" y="6"/>
                  </a:cubicBezTo>
                  <a:cubicBezTo>
                    <a:pt x="12" y="8"/>
                    <a:pt x="11" y="9"/>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250">
              <a:extLst>
                <a:ext uri="{FF2B5EF4-FFF2-40B4-BE49-F238E27FC236}">
                  <a16:creationId xmlns:a16="http://schemas.microsoft.com/office/drawing/2014/main" id="{D68DBE5F-BD55-47CD-AA7E-005B6F066D8A}"/>
                </a:ext>
              </a:extLst>
            </p:cNvPr>
            <p:cNvSpPr>
              <a:spLocks noEditPoints="1"/>
            </p:cNvSpPr>
            <p:nvPr/>
          </p:nvSpPr>
          <p:spPr bwMode="auto">
            <a:xfrm>
              <a:off x="-754" y="-66"/>
              <a:ext cx="964" cy="126"/>
            </a:xfrm>
            <a:custGeom>
              <a:avLst/>
              <a:gdLst>
                <a:gd name="T0" fmla="*/ 398 w 404"/>
                <a:gd name="T1" fmla="*/ 53 h 53"/>
                <a:gd name="T2" fmla="*/ 6 w 404"/>
                <a:gd name="T3" fmla="*/ 53 h 53"/>
                <a:gd name="T4" fmla="*/ 0 w 404"/>
                <a:gd name="T5" fmla="*/ 47 h 53"/>
                <a:gd name="T6" fmla="*/ 0 w 404"/>
                <a:gd name="T7" fmla="*/ 6 h 53"/>
                <a:gd name="T8" fmla="*/ 6 w 404"/>
                <a:gd name="T9" fmla="*/ 0 h 53"/>
                <a:gd name="T10" fmla="*/ 398 w 404"/>
                <a:gd name="T11" fmla="*/ 0 h 53"/>
                <a:gd name="T12" fmla="*/ 404 w 404"/>
                <a:gd name="T13" fmla="*/ 6 h 53"/>
                <a:gd name="T14" fmla="*/ 404 w 404"/>
                <a:gd name="T15" fmla="*/ 47 h 53"/>
                <a:gd name="T16" fmla="*/ 398 w 404"/>
                <a:gd name="T17" fmla="*/ 53 h 53"/>
                <a:gd name="T18" fmla="*/ 12 w 404"/>
                <a:gd name="T19" fmla="*/ 41 h 53"/>
                <a:gd name="T20" fmla="*/ 392 w 404"/>
                <a:gd name="T21" fmla="*/ 41 h 53"/>
                <a:gd name="T22" fmla="*/ 392 w 404"/>
                <a:gd name="T23" fmla="*/ 12 h 53"/>
                <a:gd name="T24" fmla="*/ 12 w 404"/>
                <a:gd name="T25" fmla="*/ 12 h 53"/>
                <a:gd name="T26" fmla="*/ 12 w 404"/>
                <a:gd name="T27" fmla="*/ 4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4" h="53">
                  <a:moveTo>
                    <a:pt x="398" y="53"/>
                  </a:moveTo>
                  <a:cubicBezTo>
                    <a:pt x="6" y="53"/>
                    <a:pt x="6" y="53"/>
                    <a:pt x="6" y="53"/>
                  </a:cubicBezTo>
                  <a:cubicBezTo>
                    <a:pt x="3" y="53"/>
                    <a:pt x="0" y="50"/>
                    <a:pt x="0" y="47"/>
                  </a:cubicBezTo>
                  <a:cubicBezTo>
                    <a:pt x="0" y="6"/>
                    <a:pt x="0" y="6"/>
                    <a:pt x="0" y="6"/>
                  </a:cubicBezTo>
                  <a:cubicBezTo>
                    <a:pt x="0" y="2"/>
                    <a:pt x="3" y="0"/>
                    <a:pt x="6" y="0"/>
                  </a:cubicBezTo>
                  <a:cubicBezTo>
                    <a:pt x="398" y="0"/>
                    <a:pt x="398" y="0"/>
                    <a:pt x="398" y="0"/>
                  </a:cubicBezTo>
                  <a:cubicBezTo>
                    <a:pt x="402" y="0"/>
                    <a:pt x="404" y="2"/>
                    <a:pt x="404" y="6"/>
                  </a:cubicBezTo>
                  <a:cubicBezTo>
                    <a:pt x="404" y="47"/>
                    <a:pt x="404" y="47"/>
                    <a:pt x="404" y="47"/>
                  </a:cubicBezTo>
                  <a:cubicBezTo>
                    <a:pt x="404" y="50"/>
                    <a:pt x="402" y="53"/>
                    <a:pt x="398" y="53"/>
                  </a:cubicBezTo>
                  <a:close/>
                  <a:moveTo>
                    <a:pt x="12" y="41"/>
                  </a:moveTo>
                  <a:cubicBezTo>
                    <a:pt x="392" y="41"/>
                    <a:pt x="392" y="41"/>
                    <a:pt x="392" y="41"/>
                  </a:cubicBezTo>
                  <a:cubicBezTo>
                    <a:pt x="392" y="12"/>
                    <a:pt x="392" y="12"/>
                    <a:pt x="392" y="12"/>
                  </a:cubicBezTo>
                  <a:cubicBezTo>
                    <a:pt x="12" y="12"/>
                    <a:pt x="12" y="12"/>
                    <a:pt x="12" y="12"/>
                  </a:cubicBezTo>
                  <a:lnTo>
                    <a:pt x="12" y="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251">
              <a:extLst>
                <a:ext uri="{FF2B5EF4-FFF2-40B4-BE49-F238E27FC236}">
                  <a16:creationId xmlns:a16="http://schemas.microsoft.com/office/drawing/2014/main" id="{B4D2FFBF-FAEB-4143-B0DD-D9EF6ECE6217}"/>
                </a:ext>
              </a:extLst>
            </p:cNvPr>
            <p:cNvSpPr>
              <a:spLocks noEditPoints="1"/>
            </p:cNvSpPr>
            <p:nvPr/>
          </p:nvSpPr>
          <p:spPr bwMode="auto">
            <a:xfrm>
              <a:off x="-754" y="29"/>
              <a:ext cx="964" cy="600"/>
            </a:xfrm>
            <a:custGeom>
              <a:avLst/>
              <a:gdLst>
                <a:gd name="T0" fmla="*/ 364 w 404"/>
                <a:gd name="T1" fmla="*/ 251 h 251"/>
                <a:gd name="T2" fmla="*/ 301 w 404"/>
                <a:gd name="T3" fmla="*/ 251 h 251"/>
                <a:gd name="T4" fmla="*/ 295 w 404"/>
                <a:gd name="T5" fmla="*/ 245 h 251"/>
                <a:gd name="T6" fmla="*/ 295 w 404"/>
                <a:gd name="T7" fmla="*/ 92 h 251"/>
                <a:gd name="T8" fmla="*/ 254 w 404"/>
                <a:gd name="T9" fmla="*/ 92 h 251"/>
                <a:gd name="T10" fmla="*/ 248 w 404"/>
                <a:gd name="T11" fmla="*/ 86 h 251"/>
                <a:gd name="T12" fmla="*/ 248 w 404"/>
                <a:gd name="T13" fmla="*/ 77 h 251"/>
                <a:gd name="T14" fmla="*/ 157 w 404"/>
                <a:gd name="T15" fmla="*/ 77 h 251"/>
                <a:gd name="T16" fmla="*/ 157 w 404"/>
                <a:gd name="T17" fmla="*/ 86 h 251"/>
                <a:gd name="T18" fmla="*/ 151 w 404"/>
                <a:gd name="T19" fmla="*/ 92 h 251"/>
                <a:gd name="T20" fmla="*/ 110 w 404"/>
                <a:gd name="T21" fmla="*/ 92 h 251"/>
                <a:gd name="T22" fmla="*/ 110 w 404"/>
                <a:gd name="T23" fmla="*/ 245 h 251"/>
                <a:gd name="T24" fmla="*/ 104 w 404"/>
                <a:gd name="T25" fmla="*/ 251 h 251"/>
                <a:gd name="T26" fmla="*/ 6 w 404"/>
                <a:gd name="T27" fmla="*/ 251 h 251"/>
                <a:gd name="T28" fmla="*/ 0 w 404"/>
                <a:gd name="T29" fmla="*/ 245 h 251"/>
                <a:gd name="T30" fmla="*/ 0 w 404"/>
                <a:gd name="T31" fmla="*/ 6 h 251"/>
                <a:gd name="T32" fmla="*/ 6 w 404"/>
                <a:gd name="T33" fmla="*/ 0 h 251"/>
                <a:gd name="T34" fmla="*/ 398 w 404"/>
                <a:gd name="T35" fmla="*/ 0 h 251"/>
                <a:gd name="T36" fmla="*/ 404 w 404"/>
                <a:gd name="T37" fmla="*/ 6 h 251"/>
                <a:gd name="T38" fmla="*/ 404 w 404"/>
                <a:gd name="T39" fmla="*/ 212 h 251"/>
                <a:gd name="T40" fmla="*/ 398 w 404"/>
                <a:gd name="T41" fmla="*/ 218 h 251"/>
                <a:gd name="T42" fmla="*/ 370 w 404"/>
                <a:gd name="T43" fmla="*/ 218 h 251"/>
                <a:gd name="T44" fmla="*/ 370 w 404"/>
                <a:gd name="T45" fmla="*/ 245 h 251"/>
                <a:gd name="T46" fmla="*/ 364 w 404"/>
                <a:gd name="T47" fmla="*/ 251 h 251"/>
                <a:gd name="T48" fmla="*/ 307 w 404"/>
                <a:gd name="T49" fmla="*/ 239 h 251"/>
                <a:gd name="T50" fmla="*/ 358 w 404"/>
                <a:gd name="T51" fmla="*/ 239 h 251"/>
                <a:gd name="T52" fmla="*/ 358 w 404"/>
                <a:gd name="T53" fmla="*/ 212 h 251"/>
                <a:gd name="T54" fmla="*/ 364 w 404"/>
                <a:gd name="T55" fmla="*/ 206 h 251"/>
                <a:gd name="T56" fmla="*/ 392 w 404"/>
                <a:gd name="T57" fmla="*/ 206 h 251"/>
                <a:gd name="T58" fmla="*/ 392 w 404"/>
                <a:gd name="T59" fmla="*/ 12 h 251"/>
                <a:gd name="T60" fmla="*/ 12 w 404"/>
                <a:gd name="T61" fmla="*/ 12 h 251"/>
                <a:gd name="T62" fmla="*/ 12 w 404"/>
                <a:gd name="T63" fmla="*/ 239 h 251"/>
                <a:gd name="T64" fmla="*/ 98 w 404"/>
                <a:gd name="T65" fmla="*/ 239 h 251"/>
                <a:gd name="T66" fmla="*/ 98 w 404"/>
                <a:gd name="T67" fmla="*/ 86 h 251"/>
                <a:gd name="T68" fmla="*/ 104 w 404"/>
                <a:gd name="T69" fmla="*/ 80 h 251"/>
                <a:gd name="T70" fmla="*/ 145 w 404"/>
                <a:gd name="T71" fmla="*/ 80 h 251"/>
                <a:gd name="T72" fmla="*/ 145 w 404"/>
                <a:gd name="T73" fmla="*/ 71 h 251"/>
                <a:gd name="T74" fmla="*/ 151 w 404"/>
                <a:gd name="T75" fmla="*/ 65 h 251"/>
                <a:gd name="T76" fmla="*/ 254 w 404"/>
                <a:gd name="T77" fmla="*/ 65 h 251"/>
                <a:gd name="T78" fmla="*/ 260 w 404"/>
                <a:gd name="T79" fmla="*/ 71 h 251"/>
                <a:gd name="T80" fmla="*/ 260 w 404"/>
                <a:gd name="T81" fmla="*/ 80 h 251"/>
                <a:gd name="T82" fmla="*/ 301 w 404"/>
                <a:gd name="T83" fmla="*/ 80 h 251"/>
                <a:gd name="T84" fmla="*/ 307 w 404"/>
                <a:gd name="T85" fmla="*/ 86 h 251"/>
                <a:gd name="T86" fmla="*/ 307 w 404"/>
                <a:gd name="T87" fmla="*/ 239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4" h="251">
                  <a:moveTo>
                    <a:pt x="364" y="251"/>
                  </a:moveTo>
                  <a:cubicBezTo>
                    <a:pt x="301" y="251"/>
                    <a:pt x="301" y="251"/>
                    <a:pt x="301" y="251"/>
                  </a:cubicBezTo>
                  <a:cubicBezTo>
                    <a:pt x="298" y="251"/>
                    <a:pt x="295" y="248"/>
                    <a:pt x="295" y="245"/>
                  </a:cubicBezTo>
                  <a:cubicBezTo>
                    <a:pt x="295" y="92"/>
                    <a:pt x="295" y="92"/>
                    <a:pt x="295" y="92"/>
                  </a:cubicBezTo>
                  <a:cubicBezTo>
                    <a:pt x="254" y="92"/>
                    <a:pt x="254" y="92"/>
                    <a:pt x="254" y="92"/>
                  </a:cubicBezTo>
                  <a:cubicBezTo>
                    <a:pt x="251" y="92"/>
                    <a:pt x="248" y="90"/>
                    <a:pt x="248" y="86"/>
                  </a:cubicBezTo>
                  <a:cubicBezTo>
                    <a:pt x="248" y="77"/>
                    <a:pt x="248" y="77"/>
                    <a:pt x="248" y="77"/>
                  </a:cubicBezTo>
                  <a:cubicBezTo>
                    <a:pt x="157" y="77"/>
                    <a:pt x="157" y="77"/>
                    <a:pt x="157" y="77"/>
                  </a:cubicBezTo>
                  <a:cubicBezTo>
                    <a:pt x="157" y="86"/>
                    <a:pt x="157" y="86"/>
                    <a:pt x="157" y="86"/>
                  </a:cubicBezTo>
                  <a:cubicBezTo>
                    <a:pt x="157" y="90"/>
                    <a:pt x="154" y="92"/>
                    <a:pt x="151" y="92"/>
                  </a:cubicBezTo>
                  <a:cubicBezTo>
                    <a:pt x="110" y="92"/>
                    <a:pt x="110" y="92"/>
                    <a:pt x="110" y="92"/>
                  </a:cubicBezTo>
                  <a:cubicBezTo>
                    <a:pt x="110" y="245"/>
                    <a:pt x="110" y="245"/>
                    <a:pt x="110" y="245"/>
                  </a:cubicBezTo>
                  <a:cubicBezTo>
                    <a:pt x="110" y="248"/>
                    <a:pt x="107" y="251"/>
                    <a:pt x="104" y="251"/>
                  </a:cubicBezTo>
                  <a:cubicBezTo>
                    <a:pt x="6" y="251"/>
                    <a:pt x="6" y="251"/>
                    <a:pt x="6" y="251"/>
                  </a:cubicBezTo>
                  <a:cubicBezTo>
                    <a:pt x="2" y="251"/>
                    <a:pt x="0" y="248"/>
                    <a:pt x="0" y="245"/>
                  </a:cubicBezTo>
                  <a:cubicBezTo>
                    <a:pt x="0" y="6"/>
                    <a:pt x="0" y="6"/>
                    <a:pt x="0" y="6"/>
                  </a:cubicBezTo>
                  <a:cubicBezTo>
                    <a:pt x="0" y="3"/>
                    <a:pt x="2" y="0"/>
                    <a:pt x="6" y="0"/>
                  </a:cubicBezTo>
                  <a:cubicBezTo>
                    <a:pt x="398" y="0"/>
                    <a:pt x="398" y="0"/>
                    <a:pt x="398" y="0"/>
                  </a:cubicBezTo>
                  <a:cubicBezTo>
                    <a:pt x="401" y="0"/>
                    <a:pt x="404" y="3"/>
                    <a:pt x="404" y="6"/>
                  </a:cubicBezTo>
                  <a:cubicBezTo>
                    <a:pt x="404" y="212"/>
                    <a:pt x="404" y="212"/>
                    <a:pt x="404" y="212"/>
                  </a:cubicBezTo>
                  <a:cubicBezTo>
                    <a:pt x="404" y="216"/>
                    <a:pt x="401" y="218"/>
                    <a:pt x="398" y="218"/>
                  </a:cubicBezTo>
                  <a:cubicBezTo>
                    <a:pt x="370" y="218"/>
                    <a:pt x="370" y="218"/>
                    <a:pt x="370" y="218"/>
                  </a:cubicBezTo>
                  <a:cubicBezTo>
                    <a:pt x="370" y="245"/>
                    <a:pt x="370" y="245"/>
                    <a:pt x="370" y="245"/>
                  </a:cubicBezTo>
                  <a:cubicBezTo>
                    <a:pt x="370" y="248"/>
                    <a:pt x="367" y="251"/>
                    <a:pt x="364" y="251"/>
                  </a:cubicBezTo>
                  <a:close/>
                  <a:moveTo>
                    <a:pt x="307" y="239"/>
                  </a:moveTo>
                  <a:cubicBezTo>
                    <a:pt x="358" y="239"/>
                    <a:pt x="358" y="239"/>
                    <a:pt x="358" y="239"/>
                  </a:cubicBezTo>
                  <a:cubicBezTo>
                    <a:pt x="358" y="212"/>
                    <a:pt x="358" y="212"/>
                    <a:pt x="358" y="212"/>
                  </a:cubicBezTo>
                  <a:cubicBezTo>
                    <a:pt x="358" y="209"/>
                    <a:pt x="361" y="206"/>
                    <a:pt x="364" y="206"/>
                  </a:cubicBezTo>
                  <a:cubicBezTo>
                    <a:pt x="392" y="206"/>
                    <a:pt x="392" y="206"/>
                    <a:pt x="392" y="206"/>
                  </a:cubicBezTo>
                  <a:cubicBezTo>
                    <a:pt x="392" y="12"/>
                    <a:pt x="392" y="12"/>
                    <a:pt x="392" y="12"/>
                  </a:cubicBezTo>
                  <a:cubicBezTo>
                    <a:pt x="12" y="12"/>
                    <a:pt x="12" y="12"/>
                    <a:pt x="12" y="12"/>
                  </a:cubicBezTo>
                  <a:cubicBezTo>
                    <a:pt x="12" y="239"/>
                    <a:pt x="12" y="239"/>
                    <a:pt x="12" y="239"/>
                  </a:cubicBezTo>
                  <a:cubicBezTo>
                    <a:pt x="98" y="239"/>
                    <a:pt x="98" y="239"/>
                    <a:pt x="98" y="239"/>
                  </a:cubicBezTo>
                  <a:cubicBezTo>
                    <a:pt x="98" y="86"/>
                    <a:pt x="98" y="86"/>
                    <a:pt x="98" y="86"/>
                  </a:cubicBezTo>
                  <a:cubicBezTo>
                    <a:pt x="98" y="83"/>
                    <a:pt x="101" y="80"/>
                    <a:pt x="104" y="80"/>
                  </a:cubicBezTo>
                  <a:cubicBezTo>
                    <a:pt x="145" y="80"/>
                    <a:pt x="145" y="80"/>
                    <a:pt x="145" y="80"/>
                  </a:cubicBezTo>
                  <a:cubicBezTo>
                    <a:pt x="145" y="71"/>
                    <a:pt x="145" y="71"/>
                    <a:pt x="145" y="71"/>
                  </a:cubicBezTo>
                  <a:cubicBezTo>
                    <a:pt x="145" y="67"/>
                    <a:pt x="148" y="65"/>
                    <a:pt x="151" y="65"/>
                  </a:cubicBezTo>
                  <a:cubicBezTo>
                    <a:pt x="254" y="65"/>
                    <a:pt x="254" y="65"/>
                    <a:pt x="254" y="65"/>
                  </a:cubicBezTo>
                  <a:cubicBezTo>
                    <a:pt x="257" y="65"/>
                    <a:pt x="260" y="67"/>
                    <a:pt x="260" y="71"/>
                  </a:cubicBezTo>
                  <a:cubicBezTo>
                    <a:pt x="260" y="80"/>
                    <a:pt x="260" y="80"/>
                    <a:pt x="260" y="80"/>
                  </a:cubicBezTo>
                  <a:cubicBezTo>
                    <a:pt x="301" y="80"/>
                    <a:pt x="301" y="80"/>
                    <a:pt x="301" y="80"/>
                  </a:cubicBezTo>
                  <a:cubicBezTo>
                    <a:pt x="304" y="80"/>
                    <a:pt x="307" y="83"/>
                    <a:pt x="307" y="86"/>
                  </a:cubicBezTo>
                  <a:lnTo>
                    <a:pt x="307"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252">
              <a:extLst>
                <a:ext uri="{FF2B5EF4-FFF2-40B4-BE49-F238E27FC236}">
                  <a16:creationId xmlns:a16="http://schemas.microsoft.com/office/drawing/2014/main" id="{481A7982-58DB-40D0-B29E-E38EB168E31C}"/>
                </a:ext>
              </a:extLst>
            </p:cNvPr>
            <p:cNvSpPr>
              <a:spLocks noEditPoints="1"/>
            </p:cNvSpPr>
            <p:nvPr/>
          </p:nvSpPr>
          <p:spPr bwMode="auto">
            <a:xfrm>
              <a:off x="101" y="521"/>
              <a:ext cx="109" cy="108"/>
            </a:xfrm>
            <a:custGeom>
              <a:avLst/>
              <a:gdLst>
                <a:gd name="T0" fmla="*/ 6 w 46"/>
                <a:gd name="T1" fmla="*/ 45 h 45"/>
                <a:gd name="T2" fmla="*/ 4 w 46"/>
                <a:gd name="T3" fmla="*/ 44 h 45"/>
                <a:gd name="T4" fmla="*/ 0 w 46"/>
                <a:gd name="T5" fmla="*/ 39 h 45"/>
                <a:gd name="T6" fmla="*/ 0 w 46"/>
                <a:gd name="T7" fmla="*/ 6 h 45"/>
                <a:gd name="T8" fmla="*/ 6 w 46"/>
                <a:gd name="T9" fmla="*/ 0 h 45"/>
                <a:gd name="T10" fmla="*/ 40 w 46"/>
                <a:gd name="T11" fmla="*/ 0 h 45"/>
                <a:gd name="T12" fmla="*/ 46 w 46"/>
                <a:gd name="T13" fmla="*/ 4 h 45"/>
                <a:gd name="T14" fmla="*/ 44 w 46"/>
                <a:gd name="T15" fmla="*/ 11 h 45"/>
                <a:gd name="T16" fmla="*/ 10 w 46"/>
                <a:gd name="T17" fmla="*/ 43 h 45"/>
                <a:gd name="T18" fmla="*/ 6 w 46"/>
                <a:gd name="T19" fmla="*/ 45 h 45"/>
                <a:gd name="T20" fmla="*/ 12 w 46"/>
                <a:gd name="T21" fmla="*/ 12 h 45"/>
                <a:gd name="T22" fmla="*/ 12 w 46"/>
                <a:gd name="T23" fmla="*/ 25 h 45"/>
                <a:gd name="T24" fmla="*/ 25 w 46"/>
                <a:gd name="T25" fmla="*/ 12 h 45"/>
                <a:gd name="T26" fmla="*/ 12 w 46"/>
                <a:gd name="T27"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45">
                  <a:moveTo>
                    <a:pt x="6" y="45"/>
                  </a:moveTo>
                  <a:cubicBezTo>
                    <a:pt x="5" y="45"/>
                    <a:pt x="5" y="45"/>
                    <a:pt x="4" y="44"/>
                  </a:cubicBezTo>
                  <a:cubicBezTo>
                    <a:pt x="2" y="43"/>
                    <a:pt x="0" y="41"/>
                    <a:pt x="0" y="39"/>
                  </a:cubicBezTo>
                  <a:cubicBezTo>
                    <a:pt x="0" y="6"/>
                    <a:pt x="0" y="6"/>
                    <a:pt x="0" y="6"/>
                  </a:cubicBezTo>
                  <a:cubicBezTo>
                    <a:pt x="0" y="3"/>
                    <a:pt x="3" y="0"/>
                    <a:pt x="6" y="0"/>
                  </a:cubicBezTo>
                  <a:cubicBezTo>
                    <a:pt x="40" y="0"/>
                    <a:pt x="40" y="0"/>
                    <a:pt x="40" y="0"/>
                  </a:cubicBezTo>
                  <a:cubicBezTo>
                    <a:pt x="42" y="0"/>
                    <a:pt x="45" y="2"/>
                    <a:pt x="46" y="4"/>
                  </a:cubicBezTo>
                  <a:cubicBezTo>
                    <a:pt x="46" y="7"/>
                    <a:pt x="46" y="9"/>
                    <a:pt x="44" y="11"/>
                  </a:cubicBezTo>
                  <a:cubicBezTo>
                    <a:pt x="10" y="43"/>
                    <a:pt x="10" y="43"/>
                    <a:pt x="10" y="43"/>
                  </a:cubicBezTo>
                  <a:cubicBezTo>
                    <a:pt x="9" y="44"/>
                    <a:pt x="8" y="45"/>
                    <a:pt x="6" y="45"/>
                  </a:cubicBezTo>
                  <a:close/>
                  <a:moveTo>
                    <a:pt x="12" y="12"/>
                  </a:moveTo>
                  <a:cubicBezTo>
                    <a:pt x="12" y="25"/>
                    <a:pt x="12" y="25"/>
                    <a:pt x="12" y="25"/>
                  </a:cubicBezTo>
                  <a:cubicBezTo>
                    <a:pt x="25" y="12"/>
                    <a:pt x="25" y="12"/>
                    <a:pt x="25"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253">
              <a:extLst>
                <a:ext uri="{FF2B5EF4-FFF2-40B4-BE49-F238E27FC236}">
                  <a16:creationId xmlns:a16="http://schemas.microsoft.com/office/drawing/2014/main" id="{9C41FCBF-6F0B-4BBF-9157-3A6BBE5B3997}"/>
                </a:ext>
              </a:extLst>
            </p:cNvPr>
            <p:cNvSpPr>
              <a:spLocks noEditPoints="1"/>
            </p:cNvSpPr>
            <p:nvPr/>
          </p:nvSpPr>
          <p:spPr bwMode="auto">
            <a:xfrm>
              <a:off x="-520" y="185"/>
              <a:ext cx="499" cy="740"/>
            </a:xfrm>
            <a:custGeom>
              <a:avLst/>
              <a:gdLst>
                <a:gd name="T0" fmla="*/ 104 w 209"/>
                <a:gd name="T1" fmla="*/ 310 h 310"/>
                <a:gd name="T2" fmla="*/ 102 w 209"/>
                <a:gd name="T3" fmla="*/ 310 h 310"/>
                <a:gd name="T4" fmla="*/ 26 w 209"/>
                <a:gd name="T5" fmla="*/ 273 h 310"/>
                <a:gd name="T6" fmla="*/ 0 w 209"/>
                <a:gd name="T7" fmla="*/ 231 h 310"/>
                <a:gd name="T8" fmla="*/ 0 w 209"/>
                <a:gd name="T9" fmla="*/ 21 h 310"/>
                <a:gd name="T10" fmla="*/ 6 w 209"/>
                <a:gd name="T11" fmla="*/ 15 h 310"/>
                <a:gd name="T12" fmla="*/ 47 w 209"/>
                <a:gd name="T13" fmla="*/ 15 h 310"/>
                <a:gd name="T14" fmla="*/ 47 w 209"/>
                <a:gd name="T15" fmla="*/ 6 h 310"/>
                <a:gd name="T16" fmla="*/ 53 w 209"/>
                <a:gd name="T17" fmla="*/ 0 h 310"/>
                <a:gd name="T18" fmla="*/ 156 w 209"/>
                <a:gd name="T19" fmla="*/ 0 h 310"/>
                <a:gd name="T20" fmla="*/ 162 w 209"/>
                <a:gd name="T21" fmla="*/ 6 h 310"/>
                <a:gd name="T22" fmla="*/ 162 w 209"/>
                <a:gd name="T23" fmla="*/ 15 h 310"/>
                <a:gd name="T24" fmla="*/ 203 w 209"/>
                <a:gd name="T25" fmla="*/ 15 h 310"/>
                <a:gd name="T26" fmla="*/ 209 w 209"/>
                <a:gd name="T27" fmla="*/ 21 h 310"/>
                <a:gd name="T28" fmla="*/ 209 w 209"/>
                <a:gd name="T29" fmla="*/ 231 h 310"/>
                <a:gd name="T30" fmla="*/ 183 w 209"/>
                <a:gd name="T31" fmla="*/ 273 h 310"/>
                <a:gd name="T32" fmla="*/ 107 w 209"/>
                <a:gd name="T33" fmla="*/ 310 h 310"/>
                <a:gd name="T34" fmla="*/ 104 w 209"/>
                <a:gd name="T35" fmla="*/ 310 h 310"/>
                <a:gd name="T36" fmla="*/ 12 w 209"/>
                <a:gd name="T37" fmla="*/ 27 h 310"/>
                <a:gd name="T38" fmla="*/ 12 w 209"/>
                <a:gd name="T39" fmla="*/ 231 h 310"/>
                <a:gd name="T40" fmla="*/ 31 w 209"/>
                <a:gd name="T41" fmla="*/ 262 h 310"/>
                <a:gd name="T42" fmla="*/ 104 w 209"/>
                <a:gd name="T43" fmla="*/ 298 h 310"/>
                <a:gd name="T44" fmla="*/ 177 w 209"/>
                <a:gd name="T45" fmla="*/ 262 h 310"/>
                <a:gd name="T46" fmla="*/ 197 w 209"/>
                <a:gd name="T47" fmla="*/ 231 h 310"/>
                <a:gd name="T48" fmla="*/ 197 w 209"/>
                <a:gd name="T49" fmla="*/ 27 h 310"/>
                <a:gd name="T50" fmla="*/ 156 w 209"/>
                <a:gd name="T51" fmla="*/ 27 h 310"/>
                <a:gd name="T52" fmla="*/ 150 w 209"/>
                <a:gd name="T53" fmla="*/ 21 h 310"/>
                <a:gd name="T54" fmla="*/ 150 w 209"/>
                <a:gd name="T55" fmla="*/ 12 h 310"/>
                <a:gd name="T56" fmla="*/ 59 w 209"/>
                <a:gd name="T57" fmla="*/ 12 h 310"/>
                <a:gd name="T58" fmla="*/ 59 w 209"/>
                <a:gd name="T59" fmla="*/ 21 h 310"/>
                <a:gd name="T60" fmla="*/ 53 w 209"/>
                <a:gd name="T61" fmla="*/ 27 h 310"/>
                <a:gd name="T62" fmla="*/ 12 w 209"/>
                <a:gd name="T63" fmla="*/ 27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9" h="310">
                  <a:moveTo>
                    <a:pt x="104" y="310"/>
                  </a:moveTo>
                  <a:cubicBezTo>
                    <a:pt x="104" y="310"/>
                    <a:pt x="103" y="310"/>
                    <a:pt x="102" y="310"/>
                  </a:cubicBezTo>
                  <a:cubicBezTo>
                    <a:pt x="26" y="273"/>
                    <a:pt x="26" y="273"/>
                    <a:pt x="26" y="273"/>
                  </a:cubicBezTo>
                  <a:cubicBezTo>
                    <a:pt x="10" y="265"/>
                    <a:pt x="0" y="249"/>
                    <a:pt x="0" y="231"/>
                  </a:cubicBezTo>
                  <a:cubicBezTo>
                    <a:pt x="0" y="21"/>
                    <a:pt x="0" y="21"/>
                    <a:pt x="0" y="21"/>
                  </a:cubicBezTo>
                  <a:cubicBezTo>
                    <a:pt x="0" y="18"/>
                    <a:pt x="3" y="15"/>
                    <a:pt x="6" y="15"/>
                  </a:cubicBezTo>
                  <a:cubicBezTo>
                    <a:pt x="47" y="15"/>
                    <a:pt x="47" y="15"/>
                    <a:pt x="47" y="15"/>
                  </a:cubicBezTo>
                  <a:cubicBezTo>
                    <a:pt x="47" y="6"/>
                    <a:pt x="47" y="6"/>
                    <a:pt x="47" y="6"/>
                  </a:cubicBezTo>
                  <a:cubicBezTo>
                    <a:pt x="47" y="2"/>
                    <a:pt x="50" y="0"/>
                    <a:pt x="53" y="0"/>
                  </a:cubicBezTo>
                  <a:cubicBezTo>
                    <a:pt x="156" y="0"/>
                    <a:pt x="156" y="0"/>
                    <a:pt x="156" y="0"/>
                  </a:cubicBezTo>
                  <a:cubicBezTo>
                    <a:pt x="159" y="0"/>
                    <a:pt x="162" y="2"/>
                    <a:pt x="162" y="6"/>
                  </a:cubicBezTo>
                  <a:cubicBezTo>
                    <a:pt x="162" y="15"/>
                    <a:pt x="162" y="15"/>
                    <a:pt x="162" y="15"/>
                  </a:cubicBezTo>
                  <a:cubicBezTo>
                    <a:pt x="203" y="15"/>
                    <a:pt x="203" y="15"/>
                    <a:pt x="203" y="15"/>
                  </a:cubicBezTo>
                  <a:cubicBezTo>
                    <a:pt x="206" y="15"/>
                    <a:pt x="209" y="18"/>
                    <a:pt x="209" y="21"/>
                  </a:cubicBezTo>
                  <a:cubicBezTo>
                    <a:pt x="209" y="231"/>
                    <a:pt x="209" y="231"/>
                    <a:pt x="209" y="231"/>
                  </a:cubicBezTo>
                  <a:cubicBezTo>
                    <a:pt x="209" y="249"/>
                    <a:pt x="199" y="265"/>
                    <a:pt x="183" y="273"/>
                  </a:cubicBezTo>
                  <a:cubicBezTo>
                    <a:pt x="107" y="310"/>
                    <a:pt x="107" y="310"/>
                    <a:pt x="107" y="310"/>
                  </a:cubicBezTo>
                  <a:cubicBezTo>
                    <a:pt x="106" y="310"/>
                    <a:pt x="105" y="310"/>
                    <a:pt x="104" y="310"/>
                  </a:cubicBezTo>
                  <a:close/>
                  <a:moveTo>
                    <a:pt x="12" y="27"/>
                  </a:moveTo>
                  <a:cubicBezTo>
                    <a:pt x="12" y="231"/>
                    <a:pt x="12" y="231"/>
                    <a:pt x="12" y="231"/>
                  </a:cubicBezTo>
                  <a:cubicBezTo>
                    <a:pt x="12" y="244"/>
                    <a:pt x="20" y="256"/>
                    <a:pt x="31" y="262"/>
                  </a:cubicBezTo>
                  <a:cubicBezTo>
                    <a:pt x="104" y="298"/>
                    <a:pt x="104" y="298"/>
                    <a:pt x="104" y="298"/>
                  </a:cubicBezTo>
                  <a:cubicBezTo>
                    <a:pt x="177" y="262"/>
                    <a:pt x="177" y="262"/>
                    <a:pt x="177" y="262"/>
                  </a:cubicBezTo>
                  <a:cubicBezTo>
                    <a:pt x="189" y="256"/>
                    <a:pt x="197" y="244"/>
                    <a:pt x="197" y="231"/>
                  </a:cubicBezTo>
                  <a:cubicBezTo>
                    <a:pt x="197" y="27"/>
                    <a:pt x="197" y="27"/>
                    <a:pt x="197" y="27"/>
                  </a:cubicBezTo>
                  <a:cubicBezTo>
                    <a:pt x="156" y="27"/>
                    <a:pt x="156" y="27"/>
                    <a:pt x="156" y="27"/>
                  </a:cubicBezTo>
                  <a:cubicBezTo>
                    <a:pt x="153" y="27"/>
                    <a:pt x="150" y="25"/>
                    <a:pt x="150" y="21"/>
                  </a:cubicBezTo>
                  <a:cubicBezTo>
                    <a:pt x="150" y="12"/>
                    <a:pt x="150" y="12"/>
                    <a:pt x="150" y="12"/>
                  </a:cubicBezTo>
                  <a:cubicBezTo>
                    <a:pt x="59" y="12"/>
                    <a:pt x="59" y="12"/>
                    <a:pt x="59" y="12"/>
                  </a:cubicBezTo>
                  <a:cubicBezTo>
                    <a:pt x="59" y="21"/>
                    <a:pt x="59" y="21"/>
                    <a:pt x="59" y="21"/>
                  </a:cubicBezTo>
                  <a:cubicBezTo>
                    <a:pt x="59" y="25"/>
                    <a:pt x="56" y="27"/>
                    <a:pt x="53" y="27"/>
                  </a:cubicBezTo>
                  <a:lnTo>
                    <a:pt x="12"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254">
              <a:extLst>
                <a:ext uri="{FF2B5EF4-FFF2-40B4-BE49-F238E27FC236}">
                  <a16:creationId xmlns:a16="http://schemas.microsoft.com/office/drawing/2014/main" id="{A17516A6-CAF0-432A-8F5A-A5F5A816DF42}"/>
                </a:ext>
              </a:extLst>
            </p:cNvPr>
            <p:cNvSpPr>
              <a:spLocks noEditPoints="1"/>
            </p:cNvSpPr>
            <p:nvPr/>
          </p:nvSpPr>
          <p:spPr bwMode="auto">
            <a:xfrm>
              <a:off x="-418" y="380"/>
              <a:ext cx="292" cy="292"/>
            </a:xfrm>
            <a:custGeom>
              <a:avLst/>
              <a:gdLst>
                <a:gd name="T0" fmla="*/ 75 w 122"/>
                <a:gd name="T1" fmla="*/ 122 h 122"/>
                <a:gd name="T2" fmla="*/ 46 w 122"/>
                <a:gd name="T3" fmla="*/ 122 h 122"/>
                <a:gd name="T4" fmla="*/ 40 w 122"/>
                <a:gd name="T5" fmla="*/ 116 h 122"/>
                <a:gd name="T6" fmla="*/ 40 w 122"/>
                <a:gd name="T7" fmla="*/ 81 h 122"/>
                <a:gd name="T8" fmla="*/ 6 w 122"/>
                <a:gd name="T9" fmla="*/ 81 h 122"/>
                <a:gd name="T10" fmla="*/ 0 w 122"/>
                <a:gd name="T11" fmla="*/ 75 h 122"/>
                <a:gd name="T12" fmla="*/ 0 w 122"/>
                <a:gd name="T13" fmla="*/ 47 h 122"/>
                <a:gd name="T14" fmla="*/ 6 w 122"/>
                <a:gd name="T15" fmla="*/ 41 h 122"/>
                <a:gd name="T16" fmla="*/ 40 w 122"/>
                <a:gd name="T17" fmla="*/ 41 h 122"/>
                <a:gd name="T18" fmla="*/ 40 w 122"/>
                <a:gd name="T19" fmla="*/ 6 h 122"/>
                <a:gd name="T20" fmla="*/ 46 w 122"/>
                <a:gd name="T21" fmla="*/ 0 h 122"/>
                <a:gd name="T22" fmla="*/ 75 w 122"/>
                <a:gd name="T23" fmla="*/ 0 h 122"/>
                <a:gd name="T24" fmla="*/ 81 w 122"/>
                <a:gd name="T25" fmla="*/ 6 h 122"/>
                <a:gd name="T26" fmla="*/ 81 w 122"/>
                <a:gd name="T27" fmla="*/ 41 h 122"/>
                <a:gd name="T28" fmla="*/ 116 w 122"/>
                <a:gd name="T29" fmla="*/ 41 h 122"/>
                <a:gd name="T30" fmla="*/ 122 w 122"/>
                <a:gd name="T31" fmla="*/ 47 h 122"/>
                <a:gd name="T32" fmla="*/ 122 w 122"/>
                <a:gd name="T33" fmla="*/ 75 h 122"/>
                <a:gd name="T34" fmla="*/ 116 w 122"/>
                <a:gd name="T35" fmla="*/ 81 h 122"/>
                <a:gd name="T36" fmla="*/ 81 w 122"/>
                <a:gd name="T37" fmla="*/ 81 h 122"/>
                <a:gd name="T38" fmla="*/ 81 w 122"/>
                <a:gd name="T39" fmla="*/ 116 h 122"/>
                <a:gd name="T40" fmla="*/ 75 w 122"/>
                <a:gd name="T41" fmla="*/ 122 h 122"/>
                <a:gd name="T42" fmla="*/ 52 w 122"/>
                <a:gd name="T43" fmla="*/ 110 h 122"/>
                <a:gd name="T44" fmla="*/ 69 w 122"/>
                <a:gd name="T45" fmla="*/ 110 h 122"/>
                <a:gd name="T46" fmla="*/ 69 w 122"/>
                <a:gd name="T47" fmla="*/ 75 h 122"/>
                <a:gd name="T48" fmla="*/ 75 w 122"/>
                <a:gd name="T49" fmla="*/ 69 h 122"/>
                <a:gd name="T50" fmla="*/ 110 w 122"/>
                <a:gd name="T51" fmla="*/ 69 h 122"/>
                <a:gd name="T52" fmla="*/ 110 w 122"/>
                <a:gd name="T53" fmla="*/ 53 h 122"/>
                <a:gd name="T54" fmla="*/ 75 w 122"/>
                <a:gd name="T55" fmla="*/ 53 h 122"/>
                <a:gd name="T56" fmla="*/ 69 w 122"/>
                <a:gd name="T57" fmla="*/ 47 h 122"/>
                <a:gd name="T58" fmla="*/ 69 w 122"/>
                <a:gd name="T59" fmla="*/ 12 h 122"/>
                <a:gd name="T60" fmla="*/ 52 w 122"/>
                <a:gd name="T61" fmla="*/ 12 h 122"/>
                <a:gd name="T62" fmla="*/ 52 w 122"/>
                <a:gd name="T63" fmla="*/ 47 h 122"/>
                <a:gd name="T64" fmla="*/ 46 w 122"/>
                <a:gd name="T65" fmla="*/ 53 h 122"/>
                <a:gd name="T66" fmla="*/ 12 w 122"/>
                <a:gd name="T67" fmla="*/ 53 h 122"/>
                <a:gd name="T68" fmla="*/ 12 w 122"/>
                <a:gd name="T69" fmla="*/ 69 h 122"/>
                <a:gd name="T70" fmla="*/ 46 w 122"/>
                <a:gd name="T71" fmla="*/ 69 h 122"/>
                <a:gd name="T72" fmla="*/ 52 w 122"/>
                <a:gd name="T73" fmla="*/ 75 h 122"/>
                <a:gd name="T74" fmla="*/ 52 w 122"/>
                <a:gd name="T75" fmla="*/ 11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2" h="122">
                  <a:moveTo>
                    <a:pt x="75" y="122"/>
                  </a:moveTo>
                  <a:cubicBezTo>
                    <a:pt x="46" y="122"/>
                    <a:pt x="46" y="122"/>
                    <a:pt x="46" y="122"/>
                  </a:cubicBezTo>
                  <a:cubicBezTo>
                    <a:pt x="43" y="122"/>
                    <a:pt x="40" y="119"/>
                    <a:pt x="40" y="116"/>
                  </a:cubicBezTo>
                  <a:cubicBezTo>
                    <a:pt x="40" y="81"/>
                    <a:pt x="40" y="81"/>
                    <a:pt x="40" y="81"/>
                  </a:cubicBezTo>
                  <a:cubicBezTo>
                    <a:pt x="6" y="81"/>
                    <a:pt x="6" y="81"/>
                    <a:pt x="6" y="81"/>
                  </a:cubicBezTo>
                  <a:cubicBezTo>
                    <a:pt x="3" y="81"/>
                    <a:pt x="0" y="79"/>
                    <a:pt x="0" y="75"/>
                  </a:cubicBezTo>
                  <a:cubicBezTo>
                    <a:pt x="0" y="47"/>
                    <a:pt x="0" y="47"/>
                    <a:pt x="0" y="47"/>
                  </a:cubicBezTo>
                  <a:cubicBezTo>
                    <a:pt x="0" y="43"/>
                    <a:pt x="3" y="41"/>
                    <a:pt x="6" y="41"/>
                  </a:cubicBezTo>
                  <a:cubicBezTo>
                    <a:pt x="40" y="41"/>
                    <a:pt x="40" y="41"/>
                    <a:pt x="40" y="41"/>
                  </a:cubicBezTo>
                  <a:cubicBezTo>
                    <a:pt x="40" y="6"/>
                    <a:pt x="40" y="6"/>
                    <a:pt x="40" y="6"/>
                  </a:cubicBezTo>
                  <a:cubicBezTo>
                    <a:pt x="40" y="3"/>
                    <a:pt x="43" y="0"/>
                    <a:pt x="46" y="0"/>
                  </a:cubicBezTo>
                  <a:cubicBezTo>
                    <a:pt x="75" y="0"/>
                    <a:pt x="75" y="0"/>
                    <a:pt x="75" y="0"/>
                  </a:cubicBezTo>
                  <a:cubicBezTo>
                    <a:pt x="78" y="0"/>
                    <a:pt x="81" y="3"/>
                    <a:pt x="81" y="6"/>
                  </a:cubicBezTo>
                  <a:cubicBezTo>
                    <a:pt x="81" y="41"/>
                    <a:pt x="81" y="41"/>
                    <a:pt x="81" y="41"/>
                  </a:cubicBezTo>
                  <a:cubicBezTo>
                    <a:pt x="116" y="41"/>
                    <a:pt x="116" y="41"/>
                    <a:pt x="116" y="41"/>
                  </a:cubicBezTo>
                  <a:cubicBezTo>
                    <a:pt x="119" y="41"/>
                    <a:pt x="122" y="43"/>
                    <a:pt x="122" y="47"/>
                  </a:cubicBezTo>
                  <a:cubicBezTo>
                    <a:pt x="122" y="75"/>
                    <a:pt x="122" y="75"/>
                    <a:pt x="122" y="75"/>
                  </a:cubicBezTo>
                  <a:cubicBezTo>
                    <a:pt x="122" y="79"/>
                    <a:pt x="119" y="81"/>
                    <a:pt x="116" y="81"/>
                  </a:cubicBezTo>
                  <a:cubicBezTo>
                    <a:pt x="81" y="81"/>
                    <a:pt x="81" y="81"/>
                    <a:pt x="81" y="81"/>
                  </a:cubicBezTo>
                  <a:cubicBezTo>
                    <a:pt x="81" y="116"/>
                    <a:pt x="81" y="116"/>
                    <a:pt x="81" y="116"/>
                  </a:cubicBezTo>
                  <a:cubicBezTo>
                    <a:pt x="81" y="119"/>
                    <a:pt x="78" y="122"/>
                    <a:pt x="75" y="122"/>
                  </a:cubicBezTo>
                  <a:close/>
                  <a:moveTo>
                    <a:pt x="52" y="110"/>
                  </a:moveTo>
                  <a:cubicBezTo>
                    <a:pt x="69" y="110"/>
                    <a:pt x="69" y="110"/>
                    <a:pt x="69" y="110"/>
                  </a:cubicBezTo>
                  <a:cubicBezTo>
                    <a:pt x="69" y="75"/>
                    <a:pt x="69" y="75"/>
                    <a:pt x="69" y="75"/>
                  </a:cubicBezTo>
                  <a:cubicBezTo>
                    <a:pt x="69" y="72"/>
                    <a:pt x="72" y="69"/>
                    <a:pt x="75" y="69"/>
                  </a:cubicBezTo>
                  <a:cubicBezTo>
                    <a:pt x="110" y="69"/>
                    <a:pt x="110" y="69"/>
                    <a:pt x="110" y="69"/>
                  </a:cubicBezTo>
                  <a:cubicBezTo>
                    <a:pt x="110" y="53"/>
                    <a:pt x="110" y="53"/>
                    <a:pt x="110" y="53"/>
                  </a:cubicBezTo>
                  <a:cubicBezTo>
                    <a:pt x="75" y="53"/>
                    <a:pt x="75" y="53"/>
                    <a:pt x="75" y="53"/>
                  </a:cubicBezTo>
                  <a:cubicBezTo>
                    <a:pt x="72" y="53"/>
                    <a:pt x="69" y="50"/>
                    <a:pt x="69" y="47"/>
                  </a:cubicBezTo>
                  <a:cubicBezTo>
                    <a:pt x="69" y="12"/>
                    <a:pt x="69" y="12"/>
                    <a:pt x="69" y="12"/>
                  </a:cubicBezTo>
                  <a:cubicBezTo>
                    <a:pt x="52" y="12"/>
                    <a:pt x="52" y="12"/>
                    <a:pt x="52" y="12"/>
                  </a:cubicBezTo>
                  <a:cubicBezTo>
                    <a:pt x="52" y="47"/>
                    <a:pt x="52" y="47"/>
                    <a:pt x="52" y="47"/>
                  </a:cubicBezTo>
                  <a:cubicBezTo>
                    <a:pt x="52" y="50"/>
                    <a:pt x="50" y="53"/>
                    <a:pt x="46" y="53"/>
                  </a:cubicBezTo>
                  <a:cubicBezTo>
                    <a:pt x="12" y="53"/>
                    <a:pt x="12" y="53"/>
                    <a:pt x="12" y="53"/>
                  </a:cubicBezTo>
                  <a:cubicBezTo>
                    <a:pt x="12" y="69"/>
                    <a:pt x="12" y="69"/>
                    <a:pt x="12" y="69"/>
                  </a:cubicBezTo>
                  <a:cubicBezTo>
                    <a:pt x="46" y="69"/>
                    <a:pt x="46" y="69"/>
                    <a:pt x="46" y="69"/>
                  </a:cubicBezTo>
                  <a:cubicBezTo>
                    <a:pt x="50" y="69"/>
                    <a:pt x="52" y="72"/>
                    <a:pt x="52" y="75"/>
                  </a:cubicBezTo>
                  <a:lnTo>
                    <a:pt x="52" y="1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22" name="Group 257">
            <a:extLst>
              <a:ext uri="{FF2B5EF4-FFF2-40B4-BE49-F238E27FC236}">
                <a16:creationId xmlns:a16="http://schemas.microsoft.com/office/drawing/2014/main" id="{F78AA96A-B2FF-4E85-B5FE-BBEEEDB436FA}"/>
              </a:ext>
            </a:extLst>
          </p:cNvPr>
          <p:cNvGrpSpPr>
            <a:grpSpLocks noChangeAspect="1"/>
          </p:cNvGrpSpPr>
          <p:nvPr/>
        </p:nvGrpSpPr>
        <p:grpSpPr bwMode="auto">
          <a:xfrm>
            <a:off x="7128333" y="4836200"/>
            <a:ext cx="492945" cy="507323"/>
            <a:chOff x="-484" y="24"/>
            <a:chExt cx="960" cy="988"/>
          </a:xfrm>
          <a:solidFill>
            <a:schemeClr val="bg1"/>
          </a:solidFill>
        </p:grpSpPr>
        <p:sp>
          <p:nvSpPr>
            <p:cNvPr id="524" name="Freeform 258">
              <a:extLst>
                <a:ext uri="{FF2B5EF4-FFF2-40B4-BE49-F238E27FC236}">
                  <a16:creationId xmlns:a16="http://schemas.microsoft.com/office/drawing/2014/main" id="{C002AD5C-7AAD-4458-9D2C-6CA6058B819C}"/>
                </a:ext>
              </a:extLst>
            </p:cNvPr>
            <p:cNvSpPr>
              <a:spLocks/>
            </p:cNvSpPr>
            <p:nvPr/>
          </p:nvSpPr>
          <p:spPr bwMode="auto">
            <a:xfrm>
              <a:off x="-76" y="456"/>
              <a:ext cx="218" cy="220"/>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259">
              <a:extLst>
                <a:ext uri="{FF2B5EF4-FFF2-40B4-BE49-F238E27FC236}">
                  <a16:creationId xmlns:a16="http://schemas.microsoft.com/office/drawing/2014/main" id="{120F43B9-C0AE-4348-A2CE-B9D9EF9335DB}"/>
                </a:ext>
              </a:extLst>
            </p:cNvPr>
            <p:cNvSpPr>
              <a:spLocks/>
            </p:cNvSpPr>
            <p:nvPr/>
          </p:nvSpPr>
          <p:spPr bwMode="auto">
            <a:xfrm>
              <a:off x="-4" y="434"/>
              <a:ext cx="193" cy="191"/>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260">
              <a:extLst>
                <a:ext uri="{FF2B5EF4-FFF2-40B4-BE49-F238E27FC236}">
                  <a16:creationId xmlns:a16="http://schemas.microsoft.com/office/drawing/2014/main" id="{4995BC43-63CD-46CF-853F-4E13EC9528A3}"/>
                </a:ext>
              </a:extLst>
            </p:cNvPr>
            <p:cNvSpPr>
              <a:spLocks/>
            </p:cNvSpPr>
            <p:nvPr/>
          </p:nvSpPr>
          <p:spPr bwMode="auto">
            <a:xfrm>
              <a:off x="-233" y="401"/>
              <a:ext cx="618" cy="520"/>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261">
              <a:extLst>
                <a:ext uri="{FF2B5EF4-FFF2-40B4-BE49-F238E27FC236}">
                  <a16:creationId xmlns:a16="http://schemas.microsoft.com/office/drawing/2014/main" id="{A0E6B7A7-B0E1-43BB-B4C7-06E6B3EE1DDA}"/>
                </a:ext>
              </a:extLst>
            </p:cNvPr>
            <p:cNvSpPr>
              <a:spLocks noEditPoints="1"/>
            </p:cNvSpPr>
            <p:nvPr/>
          </p:nvSpPr>
          <p:spPr bwMode="auto">
            <a:xfrm>
              <a:off x="156" y="690"/>
              <a:ext cx="320" cy="322"/>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262">
              <a:extLst>
                <a:ext uri="{FF2B5EF4-FFF2-40B4-BE49-F238E27FC236}">
                  <a16:creationId xmlns:a16="http://schemas.microsoft.com/office/drawing/2014/main" id="{9E89FA2E-C27F-41B4-8392-7FDC981A10D8}"/>
                </a:ext>
              </a:extLst>
            </p:cNvPr>
            <p:cNvSpPr>
              <a:spLocks/>
            </p:cNvSpPr>
            <p:nvPr/>
          </p:nvSpPr>
          <p:spPr bwMode="auto">
            <a:xfrm>
              <a:off x="-484" y="148"/>
              <a:ext cx="492" cy="735"/>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263">
              <a:extLst>
                <a:ext uri="{FF2B5EF4-FFF2-40B4-BE49-F238E27FC236}">
                  <a16:creationId xmlns:a16="http://schemas.microsoft.com/office/drawing/2014/main" id="{00C5A580-3D11-44D5-9F39-4346273EE170}"/>
                </a:ext>
              </a:extLst>
            </p:cNvPr>
            <p:cNvSpPr>
              <a:spLocks noEditPoints="1"/>
            </p:cNvSpPr>
            <p:nvPr/>
          </p:nvSpPr>
          <p:spPr bwMode="auto">
            <a:xfrm>
              <a:off x="-484" y="24"/>
              <a:ext cx="492" cy="153"/>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264">
              <a:extLst>
                <a:ext uri="{FF2B5EF4-FFF2-40B4-BE49-F238E27FC236}">
                  <a16:creationId xmlns:a16="http://schemas.microsoft.com/office/drawing/2014/main" id="{2345AA72-FCD4-42F1-A50C-1507B57A8B9B}"/>
                </a:ext>
              </a:extLst>
            </p:cNvPr>
            <p:cNvSpPr>
              <a:spLocks noEditPoints="1"/>
            </p:cNvSpPr>
            <p:nvPr/>
          </p:nvSpPr>
          <p:spPr bwMode="auto">
            <a:xfrm>
              <a:off x="-484" y="855"/>
              <a:ext cx="492" cy="150"/>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265">
              <a:extLst>
                <a:ext uri="{FF2B5EF4-FFF2-40B4-BE49-F238E27FC236}">
                  <a16:creationId xmlns:a16="http://schemas.microsoft.com/office/drawing/2014/main" id="{BBAC605D-6366-4475-BF25-22CC5368F6B1}"/>
                </a:ext>
              </a:extLst>
            </p:cNvPr>
            <p:cNvSpPr>
              <a:spLocks/>
            </p:cNvSpPr>
            <p:nvPr/>
          </p:nvSpPr>
          <p:spPr bwMode="auto">
            <a:xfrm>
              <a:off x="-288" y="86"/>
              <a:ext cx="103" cy="29"/>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266">
              <a:extLst>
                <a:ext uri="{FF2B5EF4-FFF2-40B4-BE49-F238E27FC236}">
                  <a16:creationId xmlns:a16="http://schemas.microsoft.com/office/drawing/2014/main" id="{E11F37BE-2EB5-410A-BF26-13275AD555AD}"/>
                </a:ext>
              </a:extLst>
            </p:cNvPr>
            <p:cNvSpPr>
              <a:spLocks noEditPoints="1"/>
            </p:cNvSpPr>
            <p:nvPr/>
          </p:nvSpPr>
          <p:spPr bwMode="auto">
            <a:xfrm>
              <a:off x="-415" y="227"/>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267">
              <a:extLst>
                <a:ext uri="{FF2B5EF4-FFF2-40B4-BE49-F238E27FC236}">
                  <a16:creationId xmlns:a16="http://schemas.microsoft.com/office/drawing/2014/main" id="{9942A4C1-73C5-44AA-9979-572290C2C7D0}"/>
                </a:ext>
              </a:extLst>
            </p:cNvPr>
            <p:cNvSpPr>
              <a:spLocks noEditPoints="1"/>
            </p:cNvSpPr>
            <p:nvPr/>
          </p:nvSpPr>
          <p:spPr bwMode="auto">
            <a:xfrm>
              <a:off x="-415" y="430"/>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268">
              <a:extLst>
                <a:ext uri="{FF2B5EF4-FFF2-40B4-BE49-F238E27FC236}">
                  <a16:creationId xmlns:a16="http://schemas.microsoft.com/office/drawing/2014/main" id="{51ED11CA-C250-4533-BE0E-C0B53AC588F4}"/>
                </a:ext>
              </a:extLst>
            </p:cNvPr>
            <p:cNvSpPr>
              <a:spLocks noEditPoints="1"/>
            </p:cNvSpPr>
            <p:nvPr/>
          </p:nvSpPr>
          <p:spPr bwMode="auto">
            <a:xfrm>
              <a:off x="-415" y="630"/>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36" name="Group 271">
            <a:extLst>
              <a:ext uri="{FF2B5EF4-FFF2-40B4-BE49-F238E27FC236}">
                <a16:creationId xmlns:a16="http://schemas.microsoft.com/office/drawing/2014/main" id="{240C6762-2DFA-46D5-9823-1320805D914B}"/>
              </a:ext>
            </a:extLst>
          </p:cNvPr>
          <p:cNvGrpSpPr>
            <a:grpSpLocks noChangeAspect="1"/>
          </p:cNvGrpSpPr>
          <p:nvPr/>
        </p:nvGrpSpPr>
        <p:grpSpPr bwMode="auto">
          <a:xfrm>
            <a:off x="7633700" y="3688556"/>
            <a:ext cx="586972" cy="579202"/>
            <a:chOff x="-398" y="20"/>
            <a:chExt cx="982" cy="969"/>
          </a:xfrm>
          <a:solidFill>
            <a:schemeClr val="bg1"/>
          </a:solidFill>
        </p:grpSpPr>
        <p:sp>
          <p:nvSpPr>
            <p:cNvPr id="538" name="Freeform 272">
              <a:extLst>
                <a:ext uri="{FF2B5EF4-FFF2-40B4-BE49-F238E27FC236}">
                  <a16:creationId xmlns:a16="http://schemas.microsoft.com/office/drawing/2014/main" id="{BB59BA10-71E0-4694-B540-F7AC6CDB8175}"/>
                </a:ext>
              </a:extLst>
            </p:cNvPr>
            <p:cNvSpPr>
              <a:spLocks noEditPoints="1"/>
            </p:cNvSpPr>
            <p:nvPr/>
          </p:nvSpPr>
          <p:spPr bwMode="auto">
            <a:xfrm>
              <a:off x="-157" y="287"/>
              <a:ext cx="500" cy="415"/>
            </a:xfrm>
            <a:custGeom>
              <a:avLst/>
              <a:gdLst>
                <a:gd name="T0" fmla="*/ 203 w 209"/>
                <a:gd name="T1" fmla="*/ 174 h 174"/>
                <a:gd name="T2" fmla="*/ 7 w 209"/>
                <a:gd name="T3" fmla="*/ 174 h 174"/>
                <a:gd name="T4" fmla="*/ 2 w 209"/>
                <a:gd name="T5" fmla="*/ 172 h 174"/>
                <a:gd name="T6" fmla="*/ 1 w 209"/>
                <a:gd name="T7" fmla="*/ 167 h 174"/>
                <a:gd name="T8" fmla="*/ 14 w 209"/>
                <a:gd name="T9" fmla="*/ 95 h 174"/>
                <a:gd name="T10" fmla="*/ 20 w 209"/>
                <a:gd name="T11" fmla="*/ 91 h 174"/>
                <a:gd name="T12" fmla="*/ 27 w 209"/>
                <a:gd name="T13" fmla="*/ 91 h 174"/>
                <a:gd name="T14" fmla="*/ 78 w 209"/>
                <a:gd name="T15" fmla="*/ 40 h 174"/>
                <a:gd name="T16" fmla="*/ 68 w 209"/>
                <a:gd name="T17" fmla="*/ 10 h 174"/>
                <a:gd name="T18" fmla="*/ 68 w 209"/>
                <a:gd name="T19" fmla="*/ 3 h 174"/>
                <a:gd name="T20" fmla="*/ 73 w 209"/>
                <a:gd name="T21" fmla="*/ 0 h 174"/>
                <a:gd name="T22" fmla="*/ 136 w 209"/>
                <a:gd name="T23" fmla="*/ 0 h 174"/>
                <a:gd name="T24" fmla="*/ 141 w 209"/>
                <a:gd name="T25" fmla="*/ 3 h 174"/>
                <a:gd name="T26" fmla="*/ 141 w 209"/>
                <a:gd name="T27" fmla="*/ 10 h 174"/>
                <a:gd name="T28" fmla="*/ 131 w 209"/>
                <a:gd name="T29" fmla="*/ 40 h 174"/>
                <a:gd name="T30" fmla="*/ 182 w 209"/>
                <a:gd name="T31" fmla="*/ 91 h 174"/>
                <a:gd name="T32" fmla="*/ 189 w 209"/>
                <a:gd name="T33" fmla="*/ 91 h 174"/>
                <a:gd name="T34" fmla="*/ 195 w 209"/>
                <a:gd name="T35" fmla="*/ 95 h 174"/>
                <a:gd name="T36" fmla="*/ 209 w 209"/>
                <a:gd name="T37" fmla="*/ 167 h 174"/>
                <a:gd name="T38" fmla="*/ 207 w 209"/>
                <a:gd name="T39" fmla="*/ 172 h 174"/>
                <a:gd name="T40" fmla="*/ 203 w 209"/>
                <a:gd name="T41" fmla="*/ 174 h 174"/>
                <a:gd name="T42" fmla="*/ 14 w 209"/>
                <a:gd name="T43" fmla="*/ 162 h 174"/>
                <a:gd name="T44" fmla="*/ 195 w 209"/>
                <a:gd name="T45" fmla="*/ 162 h 174"/>
                <a:gd name="T46" fmla="*/ 184 w 209"/>
                <a:gd name="T47" fmla="*/ 103 h 174"/>
                <a:gd name="T48" fmla="*/ 182 w 209"/>
                <a:gd name="T49" fmla="*/ 103 h 174"/>
                <a:gd name="T50" fmla="*/ 119 w 209"/>
                <a:gd name="T51" fmla="*/ 40 h 174"/>
                <a:gd name="T52" fmla="*/ 126 w 209"/>
                <a:gd name="T53" fmla="*/ 12 h 174"/>
                <a:gd name="T54" fmla="*/ 84 w 209"/>
                <a:gd name="T55" fmla="*/ 12 h 174"/>
                <a:gd name="T56" fmla="*/ 90 w 209"/>
                <a:gd name="T57" fmla="*/ 40 h 174"/>
                <a:gd name="T58" fmla="*/ 27 w 209"/>
                <a:gd name="T59" fmla="*/ 103 h 174"/>
                <a:gd name="T60" fmla="*/ 25 w 209"/>
                <a:gd name="T61" fmla="*/ 103 h 174"/>
                <a:gd name="T62" fmla="*/ 14 w 209"/>
                <a:gd name="T63" fmla="*/ 16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9" h="174">
                  <a:moveTo>
                    <a:pt x="203" y="174"/>
                  </a:moveTo>
                  <a:cubicBezTo>
                    <a:pt x="7" y="174"/>
                    <a:pt x="7" y="174"/>
                    <a:pt x="7" y="174"/>
                  </a:cubicBezTo>
                  <a:cubicBezTo>
                    <a:pt x="5" y="174"/>
                    <a:pt x="3" y="174"/>
                    <a:pt x="2" y="172"/>
                  </a:cubicBezTo>
                  <a:cubicBezTo>
                    <a:pt x="1" y="171"/>
                    <a:pt x="0" y="169"/>
                    <a:pt x="1" y="167"/>
                  </a:cubicBezTo>
                  <a:cubicBezTo>
                    <a:pt x="14" y="95"/>
                    <a:pt x="14" y="95"/>
                    <a:pt x="14" y="95"/>
                  </a:cubicBezTo>
                  <a:cubicBezTo>
                    <a:pt x="15" y="93"/>
                    <a:pt x="17" y="91"/>
                    <a:pt x="20" y="91"/>
                  </a:cubicBezTo>
                  <a:cubicBezTo>
                    <a:pt x="27" y="91"/>
                    <a:pt x="27" y="91"/>
                    <a:pt x="27" y="91"/>
                  </a:cubicBezTo>
                  <a:cubicBezTo>
                    <a:pt x="55" y="91"/>
                    <a:pt x="78" y="68"/>
                    <a:pt x="78" y="40"/>
                  </a:cubicBezTo>
                  <a:cubicBezTo>
                    <a:pt x="78" y="29"/>
                    <a:pt x="75" y="18"/>
                    <a:pt x="68" y="10"/>
                  </a:cubicBezTo>
                  <a:cubicBezTo>
                    <a:pt x="67" y="8"/>
                    <a:pt x="67" y="5"/>
                    <a:pt x="68" y="3"/>
                  </a:cubicBezTo>
                  <a:cubicBezTo>
                    <a:pt x="69" y="1"/>
                    <a:pt x="71" y="0"/>
                    <a:pt x="73" y="0"/>
                  </a:cubicBezTo>
                  <a:cubicBezTo>
                    <a:pt x="136" y="0"/>
                    <a:pt x="136" y="0"/>
                    <a:pt x="136" y="0"/>
                  </a:cubicBezTo>
                  <a:cubicBezTo>
                    <a:pt x="138" y="0"/>
                    <a:pt x="140" y="1"/>
                    <a:pt x="141" y="3"/>
                  </a:cubicBezTo>
                  <a:cubicBezTo>
                    <a:pt x="143" y="5"/>
                    <a:pt x="142" y="8"/>
                    <a:pt x="141" y="10"/>
                  </a:cubicBezTo>
                  <a:cubicBezTo>
                    <a:pt x="135" y="18"/>
                    <a:pt x="131" y="29"/>
                    <a:pt x="131" y="40"/>
                  </a:cubicBezTo>
                  <a:cubicBezTo>
                    <a:pt x="131" y="68"/>
                    <a:pt x="154" y="91"/>
                    <a:pt x="182" y="91"/>
                  </a:cubicBezTo>
                  <a:cubicBezTo>
                    <a:pt x="189" y="91"/>
                    <a:pt x="189" y="91"/>
                    <a:pt x="189" y="91"/>
                  </a:cubicBezTo>
                  <a:cubicBezTo>
                    <a:pt x="192" y="91"/>
                    <a:pt x="194" y="93"/>
                    <a:pt x="195" y="95"/>
                  </a:cubicBezTo>
                  <a:cubicBezTo>
                    <a:pt x="209" y="167"/>
                    <a:pt x="209" y="167"/>
                    <a:pt x="209" y="167"/>
                  </a:cubicBezTo>
                  <a:cubicBezTo>
                    <a:pt x="209" y="169"/>
                    <a:pt x="208" y="171"/>
                    <a:pt x="207" y="172"/>
                  </a:cubicBezTo>
                  <a:cubicBezTo>
                    <a:pt x="206" y="174"/>
                    <a:pt x="205" y="174"/>
                    <a:pt x="203" y="174"/>
                  </a:cubicBezTo>
                  <a:close/>
                  <a:moveTo>
                    <a:pt x="14" y="162"/>
                  </a:moveTo>
                  <a:cubicBezTo>
                    <a:pt x="195" y="162"/>
                    <a:pt x="195" y="162"/>
                    <a:pt x="195" y="162"/>
                  </a:cubicBezTo>
                  <a:cubicBezTo>
                    <a:pt x="184" y="103"/>
                    <a:pt x="184" y="103"/>
                    <a:pt x="184" y="103"/>
                  </a:cubicBezTo>
                  <a:cubicBezTo>
                    <a:pt x="182" y="103"/>
                    <a:pt x="182" y="103"/>
                    <a:pt x="182" y="103"/>
                  </a:cubicBezTo>
                  <a:cubicBezTo>
                    <a:pt x="147" y="103"/>
                    <a:pt x="119" y="74"/>
                    <a:pt x="119" y="40"/>
                  </a:cubicBezTo>
                  <a:cubicBezTo>
                    <a:pt x="119" y="30"/>
                    <a:pt x="121" y="21"/>
                    <a:pt x="126" y="12"/>
                  </a:cubicBezTo>
                  <a:cubicBezTo>
                    <a:pt x="84" y="12"/>
                    <a:pt x="84" y="12"/>
                    <a:pt x="84" y="12"/>
                  </a:cubicBezTo>
                  <a:cubicBezTo>
                    <a:pt x="88" y="21"/>
                    <a:pt x="90" y="30"/>
                    <a:pt x="90" y="40"/>
                  </a:cubicBezTo>
                  <a:cubicBezTo>
                    <a:pt x="90" y="74"/>
                    <a:pt x="62" y="103"/>
                    <a:pt x="27" y="103"/>
                  </a:cubicBezTo>
                  <a:cubicBezTo>
                    <a:pt x="25" y="103"/>
                    <a:pt x="25" y="103"/>
                    <a:pt x="25" y="103"/>
                  </a:cubicBezTo>
                  <a:lnTo>
                    <a:pt x="14" y="16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Freeform 273">
              <a:extLst>
                <a:ext uri="{FF2B5EF4-FFF2-40B4-BE49-F238E27FC236}">
                  <a16:creationId xmlns:a16="http://schemas.microsoft.com/office/drawing/2014/main" id="{AD460B33-FE60-45A9-BD65-BD7E91C4A5A5}"/>
                </a:ext>
              </a:extLst>
            </p:cNvPr>
            <p:cNvSpPr>
              <a:spLocks noEditPoints="1"/>
            </p:cNvSpPr>
            <p:nvPr/>
          </p:nvSpPr>
          <p:spPr bwMode="auto">
            <a:xfrm>
              <a:off x="-384" y="425"/>
              <a:ext cx="292" cy="564"/>
            </a:xfrm>
            <a:custGeom>
              <a:avLst/>
              <a:gdLst>
                <a:gd name="T0" fmla="*/ 46 w 122"/>
                <a:gd name="T1" fmla="*/ 236 h 236"/>
                <a:gd name="T2" fmla="*/ 0 w 122"/>
                <a:gd name="T3" fmla="*/ 191 h 236"/>
                <a:gd name="T4" fmla="*/ 0 w 122"/>
                <a:gd name="T5" fmla="*/ 6 h 236"/>
                <a:gd name="T6" fmla="*/ 4 w 122"/>
                <a:gd name="T7" fmla="*/ 1 h 236"/>
                <a:gd name="T8" fmla="*/ 11 w 122"/>
                <a:gd name="T9" fmla="*/ 4 h 236"/>
                <a:gd name="T10" fmla="*/ 57 w 122"/>
                <a:gd name="T11" fmla="*/ 33 h 236"/>
                <a:gd name="T12" fmla="*/ 115 w 122"/>
                <a:gd name="T13" fmla="*/ 33 h 236"/>
                <a:gd name="T14" fmla="*/ 120 w 122"/>
                <a:gd name="T15" fmla="*/ 35 h 236"/>
                <a:gd name="T16" fmla="*/ 121 w 122"/>
                <a:gd name="T17" fmla="*/ 40 h 236"/>
                <a:gd name="T18" fmla="*/ 91 w 122"/>
                <a:gd name="T19" fmla="*/ 199 h 236"/>
                <a:gd name="T20" fmla="*/ 46 w 122"/>
                <a:gd name="T21" fmla="*/ 236 h 236"/>
                <a:gd name="T22" fmla="*/ 12 w 122"/>
                <a:gd name="T23" fmla="*/ 25 h 236"/>
                <a:gd name="T24" fmla="*/ 12 w 122"/>
                <a:gd name="T25" fmla="*/ 191 h 236"/>
                <a:gd name="T26" fmla="*/ 46 w 122"/>
                <a:gd name="T27" fmla="*/ 224 h 236"/>
                <a:gd name="T28" fmla="*/ 79 w 122"/>
                <a:gd name="T29" fmla="*/ 197 h 236"/>
                <a:gd name="T30" fmla="*/ 108 w 122"/>
                <a:gd name="T31" fmla="*/ 45 h 236"/>
                <a:gd name="T32" fmla="*/ 57 w 122"/>
                <a:gd name="T33" fmla="*/ 45 h 236"/>
                <a:gd name="T34" fmla="*/ 12 w 122"/>
                <a:gd name="T35" fmla="*/ 25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2" h="236">
                  <a:moveTo>
                    <a:pt x="46" y="236"/>
                  </a:moveTo>
                  <a:cubicBezTo>
                    <a:pt x="20" y="236"/>
                    <a:pt x="0" y="216"/>
                    <a:pt x="0" y="191"/>
                  </a:cubicBezTo>
                  <a:cubicBezTo>
                    <a:pt x="0" y="6"/>
                    <a:pt x="0" y="6"/>
                    <a:pt x="0" y="6"/>
                  </a:cubicBezTo>
                  <a:cubicBezTo>
                    <a:pt x="0" y="4"/>
                    <a:pt x="2" y="1"/>
                    <a:pt x="4" y="1"/>
                  </a:cubicBezTo>
                  <a:cubicBezTo>
                    <a:pt x="7" y="0"/>
                    <a:pt x="10" y="1"/>
                    <a:pt x="11" y="4"/>
                  </a:cubicBezTo>
                  <a:cubicBezTo>
                    <a:pt x="20" y="22"/>
                    <a:pt x="37" y="33"/>
                    <a:pt x="57" y="33"/>
                  </a:cubicBezTo>
                  <a:cubicBezTo>
                    <a:pt x="115" y="33"/>
                    <a:pt x="115" y="33"/>
                    <a:pt x="115" y="33"/>
                  </a:cubicBezTo>
                  <a:cubicBezTo>
                    <a:pt x="117" y="33"/>
                    <a:pt x="119" y="33"/>
                    <a:pt x="120" y="35"/>
                  </a:cubicBezTo>
                  <a:cubicBezTo>
                    <a:pt x="121" y="36"/>
                    <a:pt x="122" y="38"/>
                    <a:pt x="121" y="40"/>
                  </a:cubicBezTo>
                  <a:cubicBezTo>
                    <a:pt x="91" y="199"/>
                    <a:pt x="91" y="199"/>
                    <a:pt x="91" y="199"/>
                  </a:cubicBezTo>
                  <a:cubicBezTo>
                    <a:pt x="87" y="221"/>
                    <a:pt x="68" y="236"/>
                    <a:pt x="46" y="236"/>
                  </a:cubicBezTo>
                  <a:close/>
                  <a:moveTo>
                    <a:pt x="12" y="25"/>
                  </a:moveTo>
                  <a:cubicBezTo>
                    <a:pt x="12" y="191"/>
                    <a:pt x="12" y="191"/>
                    <a:pt x="12" y="191"/>
                  </a:cubicBezTo>
                  <a:cubicBezTo>
                    <a:pt x="12" y="209"/>
                    <a:pt x="27" y="224"/>
                    <a:pt x="46" y="224"/>
                  </a:cubicBezTo>
                  <a:cubicBezTo>
                    <a:pt x="62" y="224"/>
                    <a:pt x="76" y="213"/>
                    <a:pt x="79" y="197"/>
                  </a:cubicBezTo>
                  <a:cubicBezTo>
                    <a:pt x="108" y="45"/>
                    <a:pt x="108" y="45"/>
                    <a:pt x="108" y="45"/>
                  </a:cubicBezTo>
                  <a:cubicBezTo>
                    <a:pt x="57" y="45"/>
                    <a:pt x="57" y="45"/>
                    <a:pt x="57" y="45"/>
                  </a:cubicBezTo>
                  <a:cubicBezTo>
                    <a:pt x="39" y="45"/>
                    <a:pt x="23" y="38"/>
                    <a:pt x="12"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Freeform 274">
              <a:extLst>
                <a:ext uri="{FF2B5EF4-FFF2-40B4-BE49-F238E27FC236}">
                  <a16:creationId xmlns:a16="http://schemas.microsoft.com/office/drawing/2014/main" id="{90CF87E4-254A-4D3E-8506-B5DD5796A823}"/>
                </a:ext>
              </a:extLst>
            </p:cNvPr>
            <p:cNvSpPr>
              <a:spLocks noEditPoints="1"/>
            </p:cNvSpPr>
            <p:nvPr/>
          </p:nvSpPr>
          <p:spPr bwMode="auto">
            <a:xfrm>
              <a:off x="-398" y="232"/>
              <a:ext cx="456" cy="301"/>
            </a:xfrm>
            <a:custGeom>
              <a:avLst/>
              <a:gdLst>
                <a:gd name="T0" fmla="*/ 128 w 191"/>
                <a:gd name="T1" fmla="*/ 126 h 126"/>
                <a:gd name="T2" fmla="*/ 63 w 191"/>
                <a:gd name="T3" fmla="*/ 126 h 126"/>
                <a:gd name="T4" fmla="*/ 6 w 191"/>
                <a:gd name="T5" fmla="*/ 90 h 126"/>
                <a:gd name="T6" fmla="*/ 0 w 191"/>
                <a:gd name="T7" fmla="*/ 63 h 126"/>
                <a:gd name="T8" fmla="*/ 63 w 191"/>
                <a:gd name="T9" fmla="*/ 0 h 126"/>
                <a:gd name="T10" fmla="*/ 128 w 191"/>
                <a:gd name="T11" fmla="*/ 0 h 126"/>
                <a:gd name="T12" fmla="*/ 179 w 191"/>
                <a:gd name="T13" fmla="*/ 26 h 126"/>
                <a:gd name="T14" fmla="*/ 191 w 191"/>
                <a:gd name="T15" fmla="*/ 63 h 126"/>
                <a:gd name="T16" fmla="*/ 128 w 191"/>
                <a:gd name="T17" fmla="*/ 126 h 126"/>
                <a:gd name="T18" fmla="*/ 63 w 191"/>
                <a:gd name="T19" fmla="*/ 12 h 126"/>
                <a:gd name="T20" fmla="*/ 12 w 191"/>
                <a:gd name="T21" fmla="*/ 63 h 126"/>
                <a:gd name="T22" fmla="*/ 17 w 191"/>
                <a:gd name="T23" fmla="*/ 85 h 126"/>
                <a:gd name="T24" fmla="*/ 63 w 191"/>
                <a:gd name="T25" fmla="*/ 114 h 126"/>
                <a:gd name="T26" fmla="*/ 128 w 191"/>
                <a:gd name="T27" fmla="*/ 114 h 126"/>
                <a:gd name="T28" fmla="*/ 179 w 191"/>
                <a:gd name="T29" fmla="*/ 63 h 126"/>
                <a:gd name="T30" fmla="*/ 169 w 191"/>
                <a:gd name="T31" fmla="*/ 33 h 126"/>
                <a:gd name="T32" fmla="*/ 169 w 191"/>
                <a:gd name="T33" fmla="*/ 33 h 126"/>
                <a:gd name="T34" fmla="*/ 128 w 191"/>
                <a:gd name="T35" fmla="*/ 12 h 126"/>
                <a:gd name="T36" fmla="*/ 63 w 191"/>
                <a:gd name="T37" fmla="*/ 12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1" h="126">
                  <a:moveTo>
                    <a:pt x="128" y="126"/>
                  </a:moveTo>
                  <a:cubicBezTo>
                    <a:pt x="63" y="126"/>
                    <a:pt x="63" y="126"/>
                    <a:pt x="63" y="126"/>
                  </a:cubicBezTo>
                  <a:cubicBezTo>
                    <a:pt x="39" y="126"/>
                    <a:pt x="17" y="112"/>
                    <a:pt x="6" y="90"/>
                  </a:cubicBezTo>
                  <a:cubicBezTo>
                    <a:pt x="2" y="81"/>
                    <a:pt x="0" y="72"/>
                    <a:pt x="0" y="63"/>
                  </a:cubicBezTo>
                  <a:cubicBezTo>
                    <a:pt x="0" y="28"/>
                    <a:pt x="28" y="0"/>
                    <a:pt x="63" y="0"/>
                  </a:cubicBezTo>
                  <a:cubicBezTo>
                    <a:pt x="128" y="0"/>
                    <a:pt x="128" y="0"/>
                    <a:pt x="128" y="0"/>
                  </a:cubicBezTo>
                  <a:cubicBezTo>
                    <a:pt x="148" y="0"/>
                    <a:pt x="167" y="9"/>
                    <a:pt x="179" y="26"/>
                  </a:cubicBezTo>
                  <a:cubicBezTo>
                    <a:pt x="187" y="36"/>
                    <a:pt x="191" y="49"/>
                    <a:pt x="191" y="63"/>
                  </a:cubicBezTo>
                  <a:cubicBezTo>
                    <a:pt x="191" y="97"/>
                    <a:pt x="163" y="126"/>
                    <a:pt x="128" y="126"/>
                  </a:cubicBezTo>
                  <a:close/>
                  <a:moveTo>
                    <a:pt x="63" y="12"/>
                  </a:moveTo>
                  <a:cubicBezTo>
                    <a:pt x="35" y="12"/>
                    <a:pt x="12" y="35"/>
                    <a:pt x="12" y="63"/>
                  </a:cubicBezTo>
                  <a:cubicBezTo>
                    <a:pt x="12" y="70"/>
                    <a:pt x="14" y="78"/>
                    <a:pt x="17" y="85"/>
                  </a:cubicBezTo>
                  <a:cubicBezTo>
                    <a:pt x="26" y="103"/>
                    <a:pt x="43" y="114"/>
                    <a:pt x="63" y="114"/>
                  </a:cubicBezTo>
                  <a:cubicBezTo>
                    <a:pt x="128" y="114"/>
                    <a:pt x="128" y="114"/>
                    <a:pt x="128" y="114"/>
                  </a:cubicBezTo>
                  <a:cubicBezTo>
                    <a:pt x="156" y="114"/>
                    <a:pt x="179" y="91"/>
                    <a:pt x="179" y="63"/>
                  </a:cubicBezTo>
                  <a:cubicBezTo>
                    <a:pt x="179" y="52"/>
                    <a:pt x="176" y="41"/>
                    <a:pt x="169" y="33"/>
                  </a:cubicBezTo>
                  <a:cubicBezTo>
                    <a:pt x="169" y="33"/>
                    <a:pt x="169" y="33"/>
                    <a:pt x="169" y="33"/>
                  </a:cubicBezTo>
                  <a:cubicBezTo>
                    <a:pt x="160" y="20"/>
                    <a:pt x="144" y="12"/>
                    <a:pt x="128" y="12"/>
                  </a:cubicBezTo>
                  <a:lnTo>
                    <a:pt x="6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1" name="Freeform 275">
              <a:extLst>
                <a:ext uri="{FF2B5EF4-FFF2-40B4-BE49-F238E27FC236}">
                  <a16:creationId xmlns:a16="http://schemas.microsoft.com/office/drawing/2014/main" id="{C57E6E7A-3074-4426-978C-6202481D8D46}"/>
                </a:ext>
              </a:extLst>
            </p:cNvPr>
            <p:cNvSpPr>
              <a:spLocks noEditPoints="1"/>
            </p:cNvSpPr>
            <p:nvPr/>
          </p:nvSpPr>
          <p:spPr bwMode="auto">
            <a:xfrm>
              <a:off x="281" y="425"/>
              <a:ext cx="291" cy="564"/>
            </a:xfrm>
            <a:custGeom>
              <a:avLst/>
              <a:gdLst>
                <a:gd name="T0" fmla="*/ 76 w 122"/>
                <a:gd name="T1" fmla="*/ 236 h 236"/>
                <a:gd name="T2" fmla="*/ 31 w 122"/>
                <a:gd name="T3" fmla="*/ 199 h 236"/>
                <a:gd name="T4" fmla="*/ 0 w 122"/>
                <a:gd name="T5" fmla="*/ 40 h 236"/>
                <a:gd name="T6" fmla="*/ 1 w 122"/>
                <a:gd name="T7" fmla="*/ 35 h 236"/>
                <a:gd name="T8" fmla="*/ 6 w 122"/>
                <a:gd name="T9" fmla="*/ 33 h 236"/>
                <a:gd name="T10" fmla="*/ 64 w 122"/>
                <a:gd name="T11" fmla="*/ 33 h 236"/>
                <a:gd name="T12" fmla="*/ 110 w 122"/>
                <a:gd name="T13" fmla="*/ 4 h 236"/>
                <a:gd name="T14" fmla="*/ 117 w 122"/>
                <a:gd name="T15" fmla="*/ 1 h 236"/>
                <a:gd name="T16" fmla="*/ 122 w 122"/>
                <a:gd name="T17" fmla="*/ 6 h 236"/>
                <a:gd name="T18" fmla="*/ 122 w 122"/>
                <a:gd name="T19" fmla="*/ 191 h 236"/>
                <a:gd name="T20" fmla="*/ 76 w 122"/>
                <a:gd name="T21" fmla="*/ 236 h 236"/>
                <a:gd name="T22" fmla="*/ 13 w 122"/>
                <a:gd name="T23" fmla="*/ 45 h 236"/>
                <a:gd name="T24" fmla="*/ 42 w 122"/>
                <a:gd name="T25" fmla="*/ 197 h 236"/>
                <a:gd name="T26" fmla="*/ 76 w 122"/>
                <a:gd name="T27" fmla="*/ 224 h 236"/>
                <a:gd name="T28" fmla="*/ 110 w 122"/>
                <a:gd name="T29" fmla="*/ 191 h 236"/>
                <a:gd name="T30" fmla="*/ 110 w 122"/>
                <a:gd name="T31" fmla="*/ 25 h 236"/>
                <a:gd name="T32" fmla="*/ 64 w 122"/>
                <a:gd name="T33" fmla="*/ 45 h 236"/>
                <a:gd name="T34" fmla="*/ 13 w 122"/>
                <a:gd name="T35" fmla="*/ 45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2" h="236">
                  <a:moveTo>
                    <a:pt x="76" y="236"/>
                  </a:moveTo>
                  <a:cubicBezTo>
                    <a:pt x="54" y="236"/>
                    <a:pt x="35" y="221"/>
                    <a:pt x="31" y="199"/>
                  </a:cubicBezTo>
                  <a:cubicBezTo>
                    <a:pt x="0" y="40"/>
                    <a:pt x="0" y="40"/>
                    <a:pt x="0" y="40"/>
                  </a:cubicBezTo>
                  <a:cubicBezTo>
                    <a:pt x="0" y="38"/>
                    <a:pt x="0" y="36"/>
                    <a:pt x="1" y="35"/>
                  </a:cubicBezTo>
                  <a:cubicBezTo>
                    <a:pt x="3" y="33"/>
                    <a:pt x="4" y="33"/>
                    <a:pt x="6" y="33"/>
                  </a:cubicBezTo>
                  <a:cubicBezTo>
                    <a:pt x="64" y="33"/>
                    <a:pt x="64" y="33"/>
                    <a:pt x="64" y="33"/>
                  </a:cubicBezTo>
                  <a:cubicBezTo>
                    <a:pt x="84" y="33"/>
                    <a:pt x="102" y="22"/>
                    <a:pt x="110" y="4"/>
                  </a:cubicBezTo>
                  <a:cubicBezTo>
                    <a:pt x="111" y="1"/>
                    <a:pt x="114" y="0"/>
                    <a:pt x="117" y="1"/>
                  </a:cubicBezTo>
                  <a:cubicBezTo>
                    <a:pt x="120" y="1"/>
                    <a:pt x="122" y="4"/>
                    <a:pt x="122" y="6"/>
                  </a:cubicBezTo>
                  <a:cubicBezTo>
                    <a:pt x="122" y="191"/>
                    <a:pt x="122" y="191"/>
                    <a:pt x="122" y="191"/>
                  </a:cubicBezTo>
                  <a:cubicBezTo>
                    <a:pt x="122" y="216"/>
                    <a:pt x="101" y="236"/>
                    <a:pt x="76" y="236"/>
                  </a:cubicBezTo>
                  <a:close/>
                  <a:moveTo>
                    <a:pt x="13" y="45"/>
                  </a:moveTo>
                  <a:cubicBezTo>
                    <a:pt x="42" y="197"/>
                    <a:pt x="42" y="197"/>
                    <a:pt x="42" y="197"/>
                  </a:cubicBezTo>
                  <a:cubicBezTo>
                    <a:pt x="45" y="213"/>
                    <a:pt x="59" y="224"/>
                    <a:pt x="76" y="224"/>
                  </a:cubicBezTo>
                  <a:cubicBezTo>
                    <a:pt x="94" y="224"/>
                    <a:pt x="110" y="209"/>
                    <a:pt x="110" y="191"/>
                  </a:cubicBezTo>
                  <a:cubicBezTo>
                    <a:pt x="110" y="25"/>
                    <a:pt x="110" y="25"/>
                    <a:pt x="110" y="25"/>
                  </a:cubicBezTo>
                  <a:cubicBezTo>
                    <a:pt x="98" y="38"/>
                    <a:pt x="82" y="45"/>
                    <a:pt x="64" y="45"/>
                  </a:cubicBezTo>
                  <a:lnTo>
                    <a:pt x="13"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Freeform 276">
              <a:extLst>
                <a:ext uri="{FF2B5EF4-FFF2-40B4-BE49-F238E27FC236}">
                  <a16:creationId xmlns:a16="http://schemas.microsoft.com/office/drawing/2014/main" id="{4ED361FF-4991-4DDE-BD96-E55E363D118F}"/>
                </a:ext>
              </a:extLst>
            </p:cNvPr>
            <p:cNvSpPr>
              <a:spLocks noEditPoints="1"/>
            </p:cNvSpPr>
            <p:nvPr/>
          </p:nvSpPr>
          <p:spPr bwMode="auto">
            <a:xfrm>
              <a:off x="128" y="232"/>
              <a:ext cx="456" cy="301"/>
            </a:xfrm>
            <a:custGeom>
              <a:avLst/>
              <a:gdLst>
                <a:gd name="T0" fmla="*/ 128 w 191"/>
                <a:gd name="T1" fmla="*/ 126 h 126"/>
                <a:gd name="T2" fmla="*/ 63 w 191"/>
                <a:gd name="T3" fmla="*/ 126 h 126"/>
                <a:gd name="T4" fmla="*/ 0 w 191"/>
                <a:gd name="T5" fmla="*/ 63 h 126"/>
                <a:gd name="T6" fmla="*/ 12 w 191"/>
                <a:gd name="T7" fmla="*/ 26 h 126"/>
                <a:gd name="T8" fmla="*/ 63 w 191"/>
                <a:gd name="T9" fmla="*/ 0 h 126"/>
                <a:gd name="T10" fmla="*/ 128 w 191"/>
                <a:gd name="T11" fmla="*/ 0 h 126"/>
                <a:gd name="T12" fmla="*/ 191 w 191"/>
                <a:gd name="T13" fmla="*/ 63 h 126"/>
                <a:gd name="T14" fmla="*/ 185 w 191"/>
                <a:gd name="T15" fmla="*/ 90 h 126"/>
                <a:gd name="T16" fmla="*/ 128 w 191"/>
                <a:gd name="T17" fmla="*/ 126 h 126"/>
                <a:gd name="T18" fmla="*/ 63 w 191"/>
                <a:gd name="T19" fmla="*/ 12 h 126"/>
                <a:gd name="T20" fmla="*/ 22 w 191"/>
                <a:gd name="T21" fmla="*/ 33 h 126"/>
                <a:gd name="T22" fmla="*/ 12 w 191"/>
                <a:gd name="T23" fmla="*/ 63 h 126"/>
                <a:gd name="T24" fmla="*/ 63 w 191"/>
                <a:gd name="T25" fmla="*/ 114 h 126"/>
                <a:gd name="T26" fmla="*/ 128 w 191"/>
                <a:gd name="T27" fmla="*/ 114 h 126"/>
                <a:gd name="T28" fmla="*/ 174 w 191"/>
                <a:gd name="T29" fmla="*/ 85 h 126"/>
                <a:gd name="T30" fmla="*/ 179 w 191"/>
                <a:gd name="T31" fmla="*/ 63 h 126"/>
                <a:gd name="T32" fmla="*/ 128 w 191"/>
                <a:gd name="T33" fmla="*/ 12 h 126"/>
                <a:gd name="T34" fmla="*/ 63 w 191"/>
                <a:gd name="T35" fmla="*/ 12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1" h="126">
                  <a:moveTo>
                    <a:pt x="128" y="126"/>
                  </a:moveTo>
                  <a:cubicBezTo>
                    <a:pt x="63" y="126"/>
                    <a:pt x="63" y="126"/>
                    <a:pt x="63" y="126"/>
                  </a:cubicBezTo>
                  <a:cubicBezTo>
                    <a:pt x="28" y="126"/>
                    <a:pt x="0" y="97"/>
                    <a:pt x="0" y="63"/>
                  </a:cubicBezTo>
                  <a:cubicBezTo>
                    <a:pt x="0" y="49"/>
                    <a:pt x="4" y="36"/>
                    <a:pt x="12" y="26"/>
                  </a:cubicBezTo>
                  <a:cubicBezTo>
                    <a:pt x="24" y="9"/>
                    <a:pt x="43" y="0"/>
                    <a:pt x="63" y="0"/>
                  </a:cubicBezTo>
                  <a:cubicBezTo>
                    <a:pt x="128" y="0"/>
                    <a:pt x="128" y="0"/>
                    <a:pt x="128" y="0"/>
                  </a:cubicBezTo>
                  <a:cubicBezTo>
                    <a:pt x="163" y="0"/>
                    <a:pt x="191" y="28"/>
                    <a:pt x="191" y="63"/>
                  </a:cubicBezTo>
                  <a:cubicBezTo>
                    <a:pt x="191" y="72"/>
                    <a:pt x="189" y="81"/>
                    <a:pt x="185" y="90"/>
                  </a:cubicBezTo>
                  <a:cubicBezTo>
                    <a:pt x="174" y="112"/>
                    <a:pt x="153" y="126"/>
                    <a:pt x="128" y="126"/>
                  </a:cubicBezTo>
                  <a:close/>
                  <a:moveTo>
                    <a:pt x="63" y="12"/>
                  </a:moveTo>
                  <a:cubicBezTo>
                    <a:pt x="47" y="12"/>
                    <a:pt x="32" y="20"/>
                    <a:pt x="22" y="33"/>
                  </a:cubicBezTo>
                  <a:cubicBezTo>
                    <a:pt x="16" y="41"/>
                    <a:pt x="12" y="52"/>
                    <a:pt x="12" y="63"/>
                  </a:cubicBezTo>
                  <a:cubicBezTo>
                    <a:pt x="12" y="91"/>
                    <a:pt x="35" y="114"/>
                    <a:pt x="63" y="114"/>
                  </a:cubicBezTo>
                  <a:cubicBezTo>
                    <a:pt x="128" y="114"/>
                    <a:pt x="128" y="114"/>
                    <a:pt x="128" y="114"/>
                  </a:cubicBezTo>
                  <a:cubicBezTo>
                    <a:pt x="148" y="114"/>
                    <a:pt x="166" y="103"/>
                    <a:pt x="174" y="85"/>
                  </a:cubicBezTo>
                  <a:cubicBezTo>
                    <a:pt x="178" y="78"/>
                    <a:pt x="179" y="70"/>
                    <a:pt x="179" y="63"/>
                  </a:cubicBezTo>
                  <a:cubicBezTo>
                    <a:pt x="179" y="35"/>
                    <a:pt x="156" y="12"/>
                    <a:pt x="128" y="12"/>
                  </a:cubicBezTo>
                  <a:lnTo>
                    <a:pt x="6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3" name="Freeform 277">
              <a:extLst>
                <a:ext uri="{FF2B5EF4-FFF2-40B4-BE49-F238E27FC236}">
                  <a16:creationId xmlns:a16="http://schemas.microsoft.com/office/drawing/2014/main" id="{BC8C01C9-BEAA-4304-9D12-1F45F970155B}"/>
                </a:ext>
              </a:extLst>
            </p:cNvPr>
            <p:cNvSpPr>
              <a:spLocks noEditPoints="1"/>
            </p:cNvSpPr>
            <p:nvPr/>
          </p:nvSpPr>
          <p:spPr bwMode="auto">
            <a:xfrm>
              <a:off x="-68" y="547"/>
              <a:ext cx="98" cy="98"/>
            </a:xfrm>
            <a:custGeom>
              <a:avLst/>
              <a:gdLst>
                <a:gd name="T0" fmla="*/ 20 w 41"/>
                <a:gd name="T1" fmla="*/ 41 h 41"/>
                <a:gd name="T2" fmla="*/ 0 w 41"/>
                <a:gd name="T3" fmla="*/ 21 h 41"/>
                <a:gd name="T4" fmla="*/ 20 w 41"/>
                <a:gd name="T5" fmla="*/ 0 h 41"/>
                <a:gd name="T6" fmla="*/ 41 w 41"/>
                <a:gd name="T7" fmla="*/ 21 h 41"/>
                <a:gd name="T8" fmla="*/ 20 w 41"/>
                <a:gd name="T9" fmla="*/ 41 h 41"/>
                <a:gd name="T10" fmla="*/ 20 w 41"/>
                <a:gd name="T11" fmla="*/ 12 h 41"/>
                <a:gd name="T12" fmla="*/ 12 w 41"/>
                <a:gd name="T13" fmla="*/ 21 h 41"/>
                <a:gd name="T14" fmla="*/ 20 w 41"/>
                <a:gd name="T15" fmla="*/ 29 h 41"/>
                <a:gd name="T16" fmla="*/ 29 w 41"/>
                <a:gd name="T17" fmla="*/ 21 h 41"/>
                <a:gd name="T18" fmla="*/ 20 w 41"/>
                <a:gd name="T1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1">
                  <a:moveTo>
                    <a:pt x="20" y="41"/>
                  </a:moveTo>
                  <a:cubicBezTo>
                    <a:pt x="9" y="41"/>
                    <a:pt x="0" y="32"/>
                    <a:pt x="0" y="21"/>
                  </a:cubicBezTo>
                  <a:cubicBezTo>
                    <a:pt x="0" y="9"/>
                    <a:pt x="9" y="0"/>
                    <a:pt x="20" y="0"/>
                  </a:cubicBezTo>
                  <a:cubicBezTo>
                    <a:pt x="31" y="0"/>
                    <a:pt x="41" y="9"/>
                    <a:pt x="41" y="21"/>
                  </a:cubicBezTo>
                  <a:cubicBezTo>
                    <a:pt x="41" y="32"/>
                    <a:pt x="31" y="41"/>
                    <a:pt x="20" y="41"/>
                  </a:cubicBezTo>
                  <a:close/>
                  <a:moveTo>
                    <a:pt x="20" y="12"/>
                  </a:moveTo>
                  <a:cubicBezTo>
                    <a:pt x="15" y="12"/>
                    <a:pt x="12" y="16"/>
                    <a:pt x="12" y="21"/>
                  </a:cubicBezTo>
                  <a:cubicBezTo>
                    <a:pt x="12" y="25"/>
                    <a:pt x="15" y="29"/>
                    <a:pt x="20" y="29"/>
                  </a:cubicBezTo>
                  <a:cubicBezTo>
                    <a:pt x="25" y="29"/>
                    <a:pt x="29" y="25"/>
                    <a:pt x="29" y="21"/>
                  </a:cubicBezTo>
                  <a:cubicBezTo>
                    <a:pt x="29" y="16"/>
                    <a:pt x="25" y="12"/>
                    <a:pt x="2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4" name="Freeform 278">
              <a:extLst>
                <a:ext uri="{FF2B5EF4-FFF2-40B4-BE49-F238E27FC236}">
                  <a16:creationId xmlns:a16="http://schemas.microsoft.com/office/drawing/2014/main" id="{4244B40C-04AC-4A2D-9105-AB2CFE26F9E3}"/>
                </a:ext>
              </a:extLst>
            </p:cNvPr>
            <p:cNvSpPr>
              <a:spLocks noEditPoints="1"/>
            </p:cNvSpPr>
            <p:nvPr/>
          </p:nvSpPr>
          <p:spPr bwMode="auto">
            <a:xfrm>
              <a:off x="44" y="547"/>
              <a:ext cx="98" cy="98"/>
            </a:xfrm>
            <a:custGeom>
              <a:avLst/>
              <a:gdLst>
                <a:gd name="T0" fmla="*/ 21 w 41"/>
                <a:gd name="T1" fmla="*/ 41 h 41"/>
                <a:gd name="T2" fmla="*/ 0 w 41"/>
                <a:gd name="T3" fmla="*/ 21 h 41"/>
                <a:gd name="T4" fmla="*/ 21 w 41"/>
                <a:gd name="T5" fmla="*/ 0 h 41"/>
                <a:gd name="T6" fmla="*/ 41 w 41"/>
                <a:gd name="T7" fmla="*/ 21 h 41"/>
                <a:gd name="T8" fmla="*/ 21 w 41"/>
                <a:gd name="T9" fmla="*/ 41 h 41"/>
                <a:gd name="T10" fmla="*/ 21 w 41"/>
                <a:gd name="T11" fmla="*/ 12 h 41"/>
                <a:gd name="T12" fmla="*/ 12 w 41"/>
                <a:gd name="T13" fmla="*/ 21 h 41"/>
                <a:gd name="T14" fmla="*/ 21 w 41"/>
                <a:gd name="T15" fmla="*/ 29 h 41"/>
                <a:gd name="T16" fmla="*/ 29 w 41"/>
                <a:gd name="T17" fmla="*/ 21 h 41"/>
                <a:gd name="T18" fmla="*/ 21 w 41"/>
                <a:gd name="T1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1">
                  <a:moveTo>
                    <a:pt x="21" y="41"/>
                  </a:moveTo>
                  <a:cubicBezTo>
                    <a:pt x="9" y="41"/>
                    <a:pt x="0" y="32"/>
                    <a:pt x="0" y="21"/>
                  </a:cubicBezTo>
                  <a:cubicBezTo>
                    <a:pt x="0" y="9"/>
                    <a:pt x="9" y="0"/>
                    <a:pt x="21" y="0"/>
                  </a:cubicBezTo>
                  <a:cubicBezTo>
                    <a:pt x="32" y="0"/>
                    <a:pt x="41" y="9"/>
                    <a:pt x="41" y="21"/>
                  </a:cubicBezTo>
                  <a:cubicBezTo>
                    <a:pt x="41" y="32"/>
                    <a:pt x="32" y="41"/>
                    <a:pt x="21" y="41"/>
                  </a:cubicBezTo>
                  <a:close/>
                  <a:moveTo>
                    <a:pt x="21" y="12"/>
                  </a:moveTo>
                  <a:cubicBezTo>
                    <a:pt x="16" y="12"/>
                    <a:pt x="12" y="16"/>
                    <a:pt x="12" y="21"/>
                  </a:cubicBezTo>
                  <a:cubicBezTo>
                    <a:pt x="12" y="25"/>
                    <a:pt x="16" y="29"/>
                    <a:pt x="21" y="29"/>
                  </a:cubicBezTo>
                  <a:cubicBezTo>
                    <a:pt x="25" y="29"/>
                    <a:pt x="29" y="25"/>
                    <a:pt x="29" y="21"/>
                  </a:cubicBezTo>
                  <a:cubicBezTo>
                    <a:pt x="29" y="16"/>
                    <a:pt x="25" y="12"/>
                    <a:pt x="2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5" name="Freeform 279">
              <a:extLst>
                <a:ext uri="{FF2B5EF4-FFF2-40B4-BE49-F238E27FC236}">
                  <a16:creationId xmlns:a16="http://schemas.microsoft.com/office/drawing/2014/main" id="{2C118544-F82C-48F1-AA3F-8184862151EE}"/>
                </a:ext>
              </a:extLst>
            </p:cNvPr>
            <p:cNvSpPr>
              <a:spLocks noEditPoints="1"/>
            </p:cNvSpPr>
            <p:nvPr/>
          </p:nvSpPr>
          <p:spPr bwMode="auto">
            <a:xfrm>
              <a:off x="159" y="547"/>
              <a:ext cx="98" cy="98"/>
            </a:xfrm>
            <a:custGeom>
              <a:avLst/>
              <a:gdLst>
                <a:gd name="T0" fmla="*/ 20 w 41"/>
                <a:gd name="T1" fmla="*/ 41 h 41"/>
                <a:gd name="T2" fmla="*/ 0 w 41"/>
                <a:gd name="T3" fmla="*/ 21 h 41"/>
                <a:gd name="T4" fmla="*/ 20 w 41"/>
                <a:gd name="T5" fmla="*/ 0 h 41"/>
                <a:gd name="T6" fmla="*/ 41 w 41"/>
                <a:gd name="T7" fmla="*/ 21 h 41"/>
                <a:gd name="T8" fmla="*/ 20 w 41"/>
                <a:gd name="T9" fmla="*/ 41 h 41"/>
                <a:gd name="T10" fmla="*/ 20 w 41"/>
                <a:gd name="T11" fmla="*/ 12 h 41"/>
                <a:gd name="T12" fmla="*/ 12 w 41"/>
                <a:gd name="T13" fmla="*/ 21 h 41"/>
                <a:gd name="T14" fmla="*/ 20 w 41"/>
                <a:gd name="T15" fmla="*/ 29 h 41"/>
                <a:gd name="T16" fmla="*/ 29 w 41"/>
                <a:gd name="T17" fmla="*/ 21 h 41"/>
                <a:gd name="T18" fmla="*/ 20 w 41"/>
                <a:gd name="T1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1">
                  <a:moveTo>
                    <a:pt x="20" y="41"/>
                  </a:moveTo>
                  <a:cubicBezTo>
                    <a:pt x="9" y="41"/>
                    <a:pt x="0" y="32"/>
                    <a:pt x="0" y="21"/>
                  </a:cubicBezTo>
                  <a:cubicBezTo>
                    <a:pt x="0" y="9"/>
                    <a:pt x="9" y="0"/>
                    <a:pt x="20" y="0"/>
                  </a:cubicBezTo>
                  <a:cubicBezTo>
                    <a:pt x="32" y="0"/>
                    <a:pt x="41" y="9"/>
                    <a:pt x="41" y="21"/>
                  </a:cubicBezTo>
                  <a:cubicBezTo>
                    <a:pt x="41" y="32"/>
                    <a:pt x="32" y="41"/>
                    <a:pt x="20" y="41"/>
                  </a:cubicBezTo>
                  <a:close/>
                  <a:moveTo>
                    <a:pt x="20" y="12"/>
                  </a:moveTo>
                  <a:cubicBezTo>
                    <a:pt x="16" y="12"/>
                    <a:pt x="12" y="16"/>
                    <a:pt x="12" y="21"/>
                  </a:cubicBezTo>
                  <a:cubicBezTo>
                    <a:pt x="12" y="25"/>
                    <a:pt x="16" y="29"/>
                    <a:pt x="20" y="29"/>
                  </a:cubicBezTo>
                  <a:cubicBezTo>
                    <a:pt x="25" y="29"/>
                    <a:pt x="29" y="25"/>
                    <a:pt x="29" y="21"/>
                  </a:cubicBezTo>
                  <a:cubicBezTo>
                    <a:pt x="29" y="16"/>
                    <a:pt x="25" y="12"/>
                    <a:pt x="2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Freeform 280">
              <a:extLst>
                <a:ext uri="{FF2B5EF4-FFF2-40B4-BE49-F238E27FC236}">
                  <a16:creationId xmlns:a16="http://schemas.microsoft.com/office/drawing/2014/main" id="{C7870154-ABE5-4BF1-9930-F4CBA2632DC0}"/>
                </a:ext>
              </a:extLst>
            </p:cNvPr>
            <p:cNvSpPr>
              <a:spLocks noEditPoints="1"/>
            </p:cNvSpPr>
            <p:nvPr/>
          </p:nvSpPr>
          <p:spPr bwMode="auto">
            <a:xfrm>
              <a:off x="-276" y="296"/>
              <a:ext cx="177" cy="179"/>
            </a:xfrm>
            <a:custGeom>
              <a:avLst/>
              <a:gdLst>
                <a:gd name="T0" fmla="*/ 50 w 74"/>
                <a:gd name="T1" fmla="*/ 75 h 75"/>
                <a:gd name="T2" fmla="*/ 24 w 74"/>
                <a:gd name="T3" fmla="*/ 75 h 75"/>
                <a:gd name="T4" fmla="*/ 18 w 74"/>
                <a:gd name="T5" fmla="*/ 69 h 75"/>
                <a:gd name="T6" fmla="*/ 18 w 74"/>
                <a:gd name="T7" fmla="*/ 57 h 75"/>
                <a:gd name="T8" fmla="*/ 6 w 74"/>
                <a:gd name="T9" fmla="*/ 57 h 75"/>
                <a:gd name="T10" fmla="*/ 0 w 74"/>
                <a:gd name="T11" fmla="*/ 51 h 75"/>
                <a:gd name="T12" fmla="*/ 0 w 74"/>
                <a:gd name="T13" fmla="*/ 25 h 75"/>
                <a:gd name="T14" fmla="*/ 6 w 74"/>
                <a:gd name="T15" fmla="*/ 19 h 75"/>
                <a:gd name="T16" fmla="*/ 18 w 74"/>
                <a:gd name="T17" fmla="*/ 19 h 75"/>
                <a:gd name="T18" fmla="*/ 18 w 74"/>
                <a:gd name="T19" fmla="*/ 6 h 75"/>
                <a:gd name="T20" fmla="*/ 24 w 74"/>
                <a:gd name="T21" fmla="*/ 0 h 75"/>
                <a:gd name="T22" fmla="*/ 50 w 74"/>
                <a:gd name="T23" fmla="*/ 0 h 75"/>
                <a:gd name="T24" fmla="*/ 56 w 74"/>
                <a:gd name="T25" fmla="*/ 6 h 75"/>
                <a:gd name="T26" fmla="*/ 56 w 74"/>
                <a:gd name="T27" fmla="*/ 19 h 75"/>
                <a:gd name="T28" fmla="*/ 68 w 74"/>
                <a:gd name="T29" fmla="*/ 19 h 75"/>
                <a:gd name="T30" fmla="*/ 74 w 74"/>
                <a:gd name="T31" fmla="*/ 25 h 75"/>
                <a:gd name="T32" fmla="*/ 74 w 74"/>
                <a:gd name="T33" fmla="*/ 51 h 75"/>
                <a:gd name="T34" fmla="*/ 68 w 74"/>
                <a:gd name="T35" fmla="*/ 57 h 75"/>
                <a:gd name="T36" fmla="*/ 56 w 74"/>
                <a:gd name="T37" fmla="*/ 57 h 75"/>
                <a:gd name="T38" fmla="*/ 56 w 74"/>
                <a:gd name="T39" fmla="*/ 69 h 75"/>
                <a:gd name="T40" fmla="*/ 50 w 74"/>
                <a:gd name="T41" fmla="*/ 75 h 75"/>
                <a:gd name="T42" fmla="*/ 30 w 74"/>
                <a:gd name="T43" fmla="*/ 63 h 75"/>
                <a:gd name="T44" fmla="*/ 44 w 74"/>
                <a:gd name="T45" fmla="*/ 63 h 75"/>
                <a:gd name="T46" fmla="*/ 44 w 74"/>
                <a:gd name="T47" fmla="*/ 51 h 75"/>
                <a:gd name="T48" fmla="*/ 50 w 74"/>
                <a:gd name="T49" fmla="*/ 45 h 75"/>
                <a:gd name="T50" fmla="*/ 62 w 74"/>
                <a:gd name="T51" fmla="*/ 45 h 75"/>
                <a:gd name="T52" fmla="*/ 62 w 74"/>
                <a:gd name="T53" fmla="*/ 31 h 75"/>
                <a:gd name="T54" fmla="*/ 50 w 74"/>
                <a:gd name="T55" fmla="*/ 31 h 75"/>
                <a:gd name="T56" fmla="*/ 44 w 74"/>
                <a:gd name="T57" fmla="*/ 25 h 75"/>
                <a:gd name="T58" fmla="*/ 44 w 74"/>
                <a:gd name="T59" fmla="*/ 12 h 75"/>
                <a:gd name="T60" fmla="*/ 30 w 74"/>
                <a:gd name="T61" fmla="*/ 12 h 75"/>
                <a:gd name="T62" fmla="*/ 30 w 74"/>
                <a:gd name="T63" fmla="*/ 25 h 75"/>
                <a:gd name="T64" fmla="*/ 24 w 74"/>
                <a:gd name="T65" fmla="*/ 31 h 75"/>
                <a:gd name="T66" fmla="*/ 12 w 74"/>
                <a:gd name="T67" fmla="*/ 31 h 75"/>
                <a:gd name="T68" fmla="*/ 12 w 74"/>
                <a:gd name="T69" fmla="*/ 45 h 75"/>
                <a:gd name="T70" fmla="*/ 24 w 74"/>
                <a:gd name="T71" fmla="*/ 45 h 75"/>
                <a:gd name="T72" fmla="*/ 30 w 74"/>
                <a:gd name="T73" fmla="*/ 51 h 75"/>
                <a:gd name="T74" fmla="*/ 30 w 74"/>
                <a:gd name="T75" fmla="*/ 63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4" h="75">
                  <a:moveTo>
                    <a:pt x="50" y="75"/>
                  </a:moveTo>
                  <a:cubicBezTo>
                    <a:pt x="24" y="75"/>
                    <a:pt x="24" y="75"/>
                    <a:pt x="24" y="75"/>
                  </a:cubicBezTo>
                  <a:cubicBezTo>
                    <a:pt x="21" y="75"/>
                    <a:pt x="18" y="72"/>
                    <a:pt x="18" y="69"/>
                  </a:cubicBezTo>
                  <a:cubicBezTo>
                    <a:pt x="18" y="57"/>
                    <a:pt x="18" y="57"/>
                    <a:pt x="18" y="57"/>
                  </a:cubicBezTo>
                  <a:cubicBezTo>
                    <a:pt x="6" y="57"/>
                    <a:pt x="6" y="57"/>
                    <a:pt x="6" y="57"/>
                  </a:cubicBezTo>
                  <a:cubicBezTo>
                    <a:pt x="3" y="57"/>
                    <a:pt x="0" y="54"/>
                    <a:pt x="0" y="51"/>
                  </a:cubicBezTo>
                  <a:cubicBezTo>
                    <a:pt x="0" y="25"/>
                    <a:pt x="0" y="25"/>
                    <a:pt x="0" y="25"/>
                  </a:cubicBezTo>
                  <a:cubicBezTo>
                    <a:pt x="0" y="21"/>
                    <a:pt x="3" y="19"/>
                    <a:pt x="6" y="19"/>
                  </a:cubicBezTo>
                  <a:cubicBezTo>
                    <a:pt x="18" y="19"/>
                    <a:pt x="18" y="19"/>
                    <a:pt x="18" y="19"/>
                  </a:cubicBezTo>
                  <a:cubicBezTo>
                    <a:pt x="18" y="6"/>
                    <a:pt x="18" y="6"/>
                    <a:pt x="18" y="6"/>
                  </a:cubicBezTo>
                  <a:cubicBezTo>
                    <a:pt x="18" y="3"/>
                    <a:pt x="21" y="0"/>
                    <a:pt x="24" y="0"/>
                  </a:cubicBezTo>
                  <a:cubicBezTo>
                    <a:pt x="50" y="0"/>
                    <a:pt x="50" y="0"/>
                    <a:pt x="50" y="0"/>
                  </a:cubicBezTo>
                  <a:cubicBezTo>
                    <a:pt x="53" y="0"/>
                    <a:pt x="56" y="3"/>
                    <a:pt x="56" y="6"/>
                  </a:cubicBezTo>
                  <a:cubicBezTo>
                    <a:pt x="56" y="19"/>
                    <a:pt x="56" y="19"/>
                    <a:pt x="56" y="19"/>
                  </a:cubicBezTo>
                  <a:cubicBezTo>
                    <a:pt x="68" y="19"/>
                    <a:pt x="68" y="19"/>
                    <a:pt x="68" y="19"/>
                  </a:cubicBezTo>
                  <a:cubicBezTo>
                    <a:pt x="72" y="19"/>
                    <a:pt x="74" y="21"/>
                    <a:pt x="74" y="25"/>
                  </a:cubicBezTo>
                  <a:cubicBezTo>
                    <a:pt x="74" y="51"/>
                    <a:pt x="74" y="51"/>
                    <a:pt x="74" y="51"/>
                  </a:cubicBezTo>
                  <a:cubicBezTo>
                    <a:pt x="74" y="54"/>
                    <a:pt x="72" y="57"/>
                    <a:pt x="68" y="57"/>
                  </a:cubicBezTo>
                  <a:cubicBezTo>
                    <a:pt x="56" y="57"/>
                    <a:pt x="56" y="57"/>
                    <a:pt x="56" y="57"/>
                  </a:cubicBezTo>
                  <a:cubicBezTo>
                    <a:pt x="56" y="69"/>
                    <a:pt x="56" y="69"/>
                    <a:pt x="56" y="69"/>
                  </a:cubicBezTo>
                  <a:cubicBezTo>
                    <a:pt x="56" y="72"/>
                    <a:pt x="53" y="75"/>
                    <a:pt x="50" y="75"/>
                  </a:cubicBezTo>
                  <a:close/>
                  <a:moveTo>
                    <a:pt x="30" y="63"/>
                  </a:moveTo>
                  <a:cubicBezTo>
                    <a:pt x="44" y="63"/>
                    <a:pt x="44" y="63"/>
                    <a:pt x="44" y="63"/>
                  </a:cubicBezTo>
                  <a:cubicBezTo>
                    <a:pt x="44" y="51"/>
                    <a:pt x="44" y="51"/>
                    <a:pt x="44" y="51"/>
                  </a:cubicBezTo>
                  <a:cubicBezTo>
                    <a:pt x="44" y="47"/>
                    <a:pt x="47" y="45"/>
                    <a:pt x="50" y="45"/>
                  </a:cubicBezTo>
                  <a:cubicBezTo>
                    <a:pt x="62" y="45"/>
                    <a:pt x="62" y="45"/>
                    <a:pt x="62" y="45"/>
                  </a:cubicBezTo>
                  <a:cubicBezTo>
                    <a:pt x="62" y="31"/>
                    <a:pt x="62" y="31"/>
                    <a:pt x="62" y="31"/>
                  </a:cubicBezTo>
                  <a:cubicBezTo>
                    <a:pt x="50" y="31"/>
                    <a:pt x="50" y="31"/>
                    <a:pt x="50" y="31"/>
                  </a:cubicBezTo>
                  <a:cubicBezTo>
                    <a:pt x="47" y="31"/>
                    <a:pt x="44" y="28"/>
                    <a:pt x="44" y="25"/>
                  </a:cubicBezTo>
                  <a:cubicBezTo>
                    <a:pt x="44" y="12"/>
                    <a:pt x="44" y="12"/>
                    <a:pt x="44" y="12"/>
                  </a:cubicBezTo>
                  <a:cubicBezTo>
                    <a:pt x="30" y="12"/>
                    <a:pt x="30" y="12"/>
                    <a:pt x="30" y="12"/>
                  </a:cubicBezTo>
                  <a:cubicBezTo>
                    <a:pt x="30" y="25"/>
                    <a:pt x="30" y="25"/>
                    <a:pt x="30" y="25"/>
                  </a:cubicBezTo>
                  <a:cubicBezTo>
                    <a:pt x="30" y="28"/>
                    <a:pt x="27" y="31"/>
                    <a:pt x="24" y="31"/>
                  </a:cubicBezTo>
                  <a:cubicBezTo>
                    <a:pt x="12" y="31"/>
                    <a:pt x="12" y="31"/>
                    <a:pt x="12" y="31"/>
                  </a:cubicBezTo>
                  <a:cubicBezTo>
                    <a:pt x="12" y="45"/>
                    <a:pt x="12" y="45"/>
                    <a:pt x="12" y="45"/>
                  </a:cubicBezTo>
                  <a:cubicBezTo>
                    <a:pt x="24" y="45"/>
                    <a:pt x="24" y="45"/>
                    <a:pt x="24" y="45"/>
                  </a:cubicBezTo>
                  <a:cubicBezTo>
                    <a:pt x="27" y="45"/>
                    <a:pt x="30" y="47"/>
                    <a:pt x="30" y="51"/>
                  </a:cubicBezTo>
                  <a:lnTo>
                    <a:pt x="30" y="6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7" name="Freeform 281">
              <a:extLst>
                <a:ext uri="{FF2B5EF4-FFF2-40B4-BE49-F238E27FC236}">
                  <a16:creationId xmlns:a16="http://schemas.microsoft.com/office/drawing/2014/main" id="{ED2E550F-67A8-44DB-A0B8-BE6A3702D7F2}"/>
                </a:ext>
              </a:extLst>
            </p:cNvPr>
            <p:cNvSpPr>
              <a:spLocks noEditPoints="1"/>
            </p:cNvSpPr>
            <p:nvPr/>
          </p:nvSpPr>
          <p:spPr bwMode="auto">
            <a:xfrm>
              <a:off x="297" y="287"/>
              <a:ext cx="180" cy="179"/>
            </a:xfrm>
            <a:custGeom>
              <a:avLst/>
              <a:gdLst>
                <a:gd name="T0" fmla="*/ 51 w 75"/>
                <a:gd name="T1" fmla="*/ 75 h 75"/>
                <a:gd name="T2" fmla="*/ 25 w 75"/>
                <a:gd name="T3" fmla="*/ 75 h 75"/>
                <a:gd name="T4" fmla="*/ 19 w 75"/>
                <a:gd name="T5" fmla="*/ 69 h 75"/>
                <a:gd name="T6" fmla="*/ 19 w 75"/>
                <a:gd name="T7" fmla="*/ 56 h 75"/>
                <a:gd name="T8" fmla="*/ 6 w 75"/>
                <a:gd name="T9" fmla="*/ 56 h 75"/>
                <a:gd name="T10" fmla="*/ 0 w 75"/>
                <a:gd name="T11" fmla="*/ 50 h 75"/>
                <a:gd name="T12" fmla="*/ 0 w 75"/>
                <a:gd name="T13" fmla="*/ 24 h 75"/>
                <a:gd name="T14" fmla="*/ 6 w 75"/>
                <a:gd name="T15" fmla="*/ 18 h 75"/>
                <a:gd name="T16" fmla="*/ 19 w 75"/>
                <a:gd name="T17" fmla="*/ 18 h 75"/>
                <a:gd name="T18" fmla="*/ 19 w 75"/>
                <a:gd name="T19" fmla="*/ 6 h 75"/>
                <a:gd name="T20" fmla="*/ 25 w 75"/>
                <a:gd name="T21" fmla="*/ 0 h 75"/>
                <a:gd name="T22" fmla="*/ 51 w 75"/>
                <a:gd name="T23" fmla="*/ 0 h 75"/>
                <a:gd name="T24" fmla="*/ 57 w 75"/>
                <a:gd name="T25" fmla="*/ 6 h 75"/>
                <a:gd name="T26" fmla="*/ 57 w 75"/>
                <a:gd name="T27" fmla="*/ 18 h 75"/>
                <a:gd name="T28" fmla="*/ 69 w 75"/>
                <a:gd name="T29" fmla="*/ 18 h 75"/>
                <a:gd name="T30" fmla="*/ 75 w 75"/>
                <a:gd name="T31" fmla="*/ 24 h 75"/>
                <a:gd name="T32" fmla="*/ 75 w 75"/>
                <a:gd name="T33" fmla="*/ 50 h 75"/>
                <a:gd name="T34" fmla="*/ 69 w 75"/>
                <a:gd name="T35" fmla="*/ 56 h 75"/>
                <a:gd name="T36" fmla="*/ 57 w 75"/>
                <a:gd name="T37" fmla="*/ 56 h 75"/>
                <a:gd name="T38" fmla="*/ 57 w 75"/>
                <a:gd name="T39" fmla="*/ 69 h 75"/>
                <a:gd name="T40" fmla="*/ 51 w 75"/>
                <a:gd name="T41" fmla="*/ 75 h 75"/>
                <a:gd name="T42" fmla="*/ 31 w 75"/>
                <a:gd name="T43" fmla="*/ 63 h 75"/>
                <a:gd name="T44" fmla="*/ 45 w 75"/>
                <a:gd name="T45" fmla="*/ 63 h 75"/>
                <a:gd name="T46" fmla="*/ 45 w 75"/>
                <a:gd name="T47" fmla="*/ 50 h 75"/>
                <a:gd name="T48" fmla="*/ 51 w 75"/>
                <a:gd name="T49" fmla="*/ 44 h 75"/>
                <a:gd name="T50" fmla="*/ 63 w 75"/>
                <a:gd name="T51" fmla="*/ 44 h 75"/>
                <a:gd name="T52" fmla="*/ 63 w 75"/>
                <a:gd name="T53" fmla="*/ 30 h 75"/>
                <a:gd name="T54" fmla="*/ 51 w 75"/>
                <a:gd name="T55" fmla="*/ 30 h 75"/>
                <a:gd name="T56" fmla="*/ 45 w 75"/>
                <a:gd name="T57" fmla="*/ 24 h 75"/>
                <a:gd name="T58" fmla="*/ 45 w 75"/>
                <a:gd name="T59" fmla="*/ 12 h 75"/>
                <a:gd name="T60" fmla="*/ 31 w 75"/>
                <a:gd name="T61" fmla="*/ 12 h 75"/>
                <a:gd name="T62" fmla="*/ 31 w 75"/>
                <a:gd name="T63" fmla="*/ 24 h 75"/>
                <a:gd name="T64" fmla="*/ 25 w 75"/>
                <a:gd name="T65" fmla="*/ 30 h 75"/>
                <a:gd name="T66" fmla="*/ 12 w 75"/>
                <a:gd name="T67" fmla="*/ 30 h 75"/>
                <a:gd name="T68" fmla="*/ 12 w 75"/>
                <a:gd name="T69" fmla="*/ 44 h 75"/>
                <a:gd name="T70" fmla="*/ 25 w 75"/>
                <a:gd name="T71" fmla="*/ 44 h 75"/>
                <a:gd name="T72" fmla="*/ 31 w 75"/>
                <a:gd name="T73" fmla="*/ 50 h 75"/>
                <a:gd name="T74" fmla="*/ 31 w 75"/>
                <a:gd name="T75" fmla="*/ 63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5" h="75">
                  <a:moveTo>
                    <a:pt x="51" y="75"/>
                  </a:moveTo>
                  <a:cubicBezTo>
                    <a:pt x="25" y="75"/>
                    <a:pt x="25" y="75"/>
                    <a:pt x="25" y="75"/>
                  </a:cubicBezTo>
                  <a:cubicBezTo>
                    <a:pt x="21" y="75"/>
                    <a:pt x="19" y="72"/>
                    <a:pt x="19" y="69"/>
                  </a:cubicBezTo>
                  <a:cubicBezTo>
                    <a:pt x="19" y="56"/>
                    <a:pt x="19" y="56"/>
                    <a:pt x="19" y="56"/>
                  </a:cubicBezTo>
                  <a:cubicBezTo>
                    <a:pt x="6" y="56"/>
                    <a:pt x="6" y="56"/>
                    <a:pt x="6" y="56"/>
                  </a:cubicBezTo>
                  <a:cubicBezTo>
                    <a:pt x="3" y="56"/>
                    <a:pt x="0" y="54"/>
                    <a:pt x="0" y="50"/>
                  </a:cubicBezTo>
                  <a:cubicBezTo>
                    <a:pt x="0" y="24"/>
                    <a:pt x="0" y="24"/>
                    <a:pt x="0" y="24"/>
                  </a:cubicBezTo>
                  <a:cubicBezTo>
                    <a:pt x="0" y="21"/>
                    <a:pt x="3" y="18"/>
                    <a:pt x="6" y="18"/>
                  </a:cubicBezTo>
                  <a:cubicBezTo>
                    <a:pt x="19" y="18"/>
                    <a:pt x="19" y="18"/>
                    <a:pt x="19" y="18"/>
                  </a:cubicBezTo>
                  <a:cubicBezTo>
                    <a:pt x="19" y="6"/>
                    <a:pt x="19" y="6"/>
                    <a:pt x="19" y="6"/>
                  </a:cubicBezTo>
                  <a:cubicBezTo>
                    <a:pt x="19" y="3"/>
                    <a:pt x="21" y="0"/>
                    <a:pt x="25" y="0"/>
                  </a:cubicBezTo>
                  <a:cubicBezTo>
                    <a:pt x="51" y="0"/>
                    <a:pt x="51" y="0"/>
                    <a:pt x="51" y="0"/>
                  </a:cubicBezTo>
                  <a:cubicBezTo>
                    <a:pt x="54" y="0"/>
                    <a:pt x="57" y="3"/>
                    <a:pt x="57" y="6"/>
                  </a:cubicBezTo>
                  <a:cubicBezTo>
                    <a:pt x="57" y="18"/>
                    <a:pt x="57" y="18"/>
                    <a:pt x="57" y="18"/>
                  </a:cubicBezTo>
                  <a:cubicBezTo>
                    <a:pt x="69" y="18"/>
                    <a:pt x="69" y="18"/>
                    <a:pt x="69" y="18"/>
                  </a:cubicBezTo>
                  <a:cubicBezTo>
                    <a:pt x="72" y="18"/>
                    <a:pt x="75" y="21"/>
                    <a:pt x="75" y="24"/>
                  </a:cubicBezTo>
                  <a:cubicBezTo>
                    <a:pt x="75" y="50"/>
                    <a:pt x="75" y="50"/>
                    <a:pt x="75" y="50"/>
                  </a:cubicBezTo>
                  <a:cubicBezTo>
                    <a:pt x="75" y="54"/>
                    <a:pt x="72" y="56"/>
                    <a:pt x="69" y="56"/>
                  </a:cubicBezTo>
                  <a:cubicBezTo>
                    <a:pt x="57" y="56"/>
                    <a:pt x="57" y="56"/>
                    <a:pt x="57" y="56"/>
                  </a:cubicBezTo>
                  <a:cubicBezTo>
                    <a:pt x="57" y="69"/>
                    <a:pt x="57" y="69"/>
                    <a:pt x="57" y="69"/>
                  </a:cubicBezTo>
                  <a:cubicBezTo>
                    <a:pt x="57" y="72"/>
                    <a:pt x="54" y="75"/>
                    <a:pt x="51" y="75"/>
                  </a:cubicBezTo>
                  <a:close/>
                  <a:moveTo>
                    <a:pt x="31" y="63"/>
                  </a:moveTo>
                  <a:cubicBezTo>
                    <a:pt x="45" y="63"/>
                    <a:pt x="45" y="63"/>
                    <a:pt x="45" y="63"/>
                  </a:cubicBezTo>
                  <a:cubicBezTo>
                    <a:pt x="45" y="50"/>
                    <a:pt x="45" y="50"/>
                    <a:pt x="45" y="50"/>
                  </a:cubicBezTo>
                  <a:cubicBezTo>
                    <a:pt x="45" y="47"/>
                    <a:pt x="47" y="44"/>
                    <a:pt x="51" y="44"/>
                  </a:cubicBezTo>
                  <a:cubicBezTo>
                    <a:pt x="63" y="44"/>
                    <a:pt x="63" y="44"/>
                    <a:pt x="63" y="44"/>
                  </a:cubicBezTo>
                  <a:cubicBezTo>
                    <a:pt x="63" y="30"/>
                    <a:pt x="63" y="30"/>
                    <a:pt x="63" y="30"/>
                  </a:cubicBezTo>
                  <a:cubicBezTo>
                    <a:pt x="51" y="30"/>
                    <a:pt x="51" y="30"/>
                    <a:pt x="51" y="30"/>
                  </a:cubicBezTo>
                  <a:cubicBezTo>
                    <a:pt x="47" y="30"/>
                    <a:pt x="45" y="28"/>
                    <a:pt x="45" y="24"/>
                  </a:cubicBezTo>
                  <a:cubicBezTo>
                    <a:pt x="45" y="12"/>
                    <a:pt x="45" y="12"/>
                    <a:pt x="45" y="12"/>
                  </a:cubicBezTo>
                  <a:cubicBezTo>
                    <a:pt x="31" y="12"/>
                    <a:pt x="31" y="12"/>
                    <a:pt x="31" y="12"/>
                  </a:cubicBezTo>
                  <a:cubicBezTo>
                    <a:pt x="31" y="24"/>
                    <a:pt x="31" y="24"/>
                    <a:pt x="31" y="24"/>
                  </a:cubicBezTo>
                  <a:cubicBezTo>
                    <a:pt x="31" y="28"/>
                    <a:pt x="28" y="30"/>
                    <a:pt x="25" y="30"/>
                  </a:cubicBezTo>
                  <a:cubicBezTo>
                    <a:pt x="12" y="30"/>
                    <a:pt x="12" y="30"/>
                    <a:pt x="12" y="30"/>
                  </a:cubicBezTo>
                  <a:cubicBezTo>
                    <a:pt x="12" y="44"/>
                    <a:pt x="12" y="44"/>
                    <a:pt x="12" y="44"/>
                  </a:cubicBezTo>
                  <a:cubicBezTo>
                    <a:pt x="25" y="44"/>
                    <a:pt x="25" y="44"/>
                    <a:pt x="25" y="44"/>
                  </a:cubicBezTo>
                  <a:cubicBezTo>
                    <a:pt x="28" y="44"/>
                    <a:pt x="31" y="47"/>
                    <a:pt x="31" y="50"/>
                  </a:cubicBezTo>
                  <a:lnTo>
                    <a:pt x="31" y="6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8" name="Freeform 282">
              <a:extLst>
                <a:ext uri="{FF2B5EF4-FFF2-40B4-BE49-F238E27FC236}">
                  <a16:creationId xmlns:a16="http://schemas.microsoft.com/office/drawing/2014/main" id="{F482B0A4-A77B-481B-A11D-365CD9131932}"/>
                </a:ext>
              </a:extLst>
            </p:cNvPr>
            <p:cNvSpPr>
              <a:spLocks noEditPoints="1"/>
            </p:cNvSpPr>
            <p:nvPr/>
          </p:nvSpPr>
          <p:spPr bwMode="auto">
            <a:xfrm>
              <a:off x="386" y="561"/>
              <a:ext cx="112" cy="110"/>
            </a:xfrm>
            <a:custGeom>
              <a:avLst/>
              <a:gdLst>
                <a:gd name="T0" fmla="*/ 41 w 47"/>
                <a:gd name="T1" fmla="*/ 46 h 46"/>
                <a:gd name="T2" fmla="*/ 6 w 47"/>
                <a:gd name="T3" fmla="*/ 46 h 46"/>
                <a:gd name="T4" fmla="*/ 0 w 47"/>
                <a:gd name="T5" fmla="*/ 40 h 46"/>
                <a:gd name="T6" fmla="*/ 0 w 47"/>
                <a:gd name="T7" fmla="*/ 6 h 46"/>
                <a:gd name="T8" fmla="*/ 6 w 47"/>
                <a:gd name="T9" fmla="*/ 0 h 46"/>
                <a:gd name="T10" fmla="*/ 41 w 47"/>
                <a:gd name="T11" fmla="*/ 0 h 46"/>
                <a:gd name="T12" fmla="*/ 47 w 47"/>
                <a:gd name="T13" fmla="*/ 6 h 46"/>
                <a:gd name="T14" fmla="*/ 47 w 47"/>
                <a:gd name="T15" fmla="*/ 40 h 46"/>
                <a:gd name="T16" fmla="*/ 41 w 47"/>
                <a:gd name="T17" fmla="*/ 46 h 46"/>
                <a:gd name="T18" fmla="*/ 12 w 47"/>
                <a:gd name="T19" fmla="*/ 34 h 46"/>
                <a:gd name="T20" fmla="*/ 35 w 47"/>
                <a:gd name="T21" fmla="*/ 34 h 46"/>
                <a:gd name="T22" fmla="*/ 35 w 47"/>
                <a:gd name="T23" fmla="*/ 12 h 46"/>
                <a:gd name="T24" fmla="*/ 12 w 47"/>
                <a:gd name="T25" fmla="*/ 12 h 46"/>
                <a:gd name="T26" fmla="*/ 12 w 47"/>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46">
                  <a:moveTo>
                    <a:pt x="41" y="46"/>
                  </a:moveTo>
                  <a:cubicBezTo>
                    <a:pt x="6" y="46"/>
                    <a:pt x="6" y="46"/>
                    <a:pt x="6" y="46"/>
                  </a:cubicBezTo>
                  <a:cubicBezTo>
                    <a:pt x="3" y="46"/>
                    <a:pt x="0" y="43"/>
                    <a:pt x="0" y="40"/>
                  </a:cubicBezTo>
                  <a:cubicBezTo>
                    <a:pt x="0" y="6"/>
                    <a:pt x="0" y="6"/>
                    <a:pt x="0" y="6"/>
                  </a:cubicBezTo>
                  <a:cubicBezTo>
                    <a:pt x="0" y="2"/>
                    <a:pt x="3" y="0"/>
                    <a:pt x="6" y="0"/>
                  </a:cubicBezTo>
                  <a:cubicBezTo>
                    <a:pt x="41" y="0"/>
                    <a:pt x="41" y="0"/>
                    <a:pt x="41" y="0"/>
                  </a:cubicBezTo>
                  <a:cubicBezTo>
                    <a:pt x="44" y="0"/>
                    <a:pt x="47" y="2"/>
                    <a:pt x="47" y="6"/>
                  </a:cubicBezTo>
                  <a:cubicBezTo>
                    <a:pt x="47" y="40"/>
                    <a:pt x="47" y="40"/>
                    <a:pt x="47" y="40"/>
                  </a:cubicBezTo>
                  <a:cubicBezTo>
                    <a:pt x="47" y="43"/>
                    <a:pt x="44" y="46"/>
                    <a:pt x="41" y="46"/>
                  </a:cubicBezTo>
                  <a:close/>
                  <a:moveTo>
                    <a:pt x="12" y="34"/>
                  </a:moveTo>
                  <a:cubicBezTo>
                    <a:pt x="35" y="34"/>
                    <a:pt x="35" y="34"/>
                    <a:pt x="35" y="34"/>
                  </a:cubicBezTo>
                  <a:cubicBezTo>
                    <a:pt x="35" y="12"/>
                    <a:pt x="35" y="12"/>
                    <a:pt x="35"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9" name="Freeform 283">
              <a:extLst>
                <a:ext uri="{FF2B5EF4-FFF2-40B4-BE49-F238E27FC236}">
                  <a16:creationId xmlns:a16="http://schemas.microsoft.com/office/drawing/2014/main" id="{4BFCAD81-510C-4BBB-8E1C-E240526E1D91}"/>
                </a:ext>
              </a:extLst>
            </p:cNvPr>
            <p:cNvSpPr>
              <a:spLocks noEditPoints="1"/>
            </p:cNvSpPr>
            <p:nvPr/>
          </p:nvSpPr>
          <p:spPr bwMode="auto">
            <a:xfrm>
              <a:off x="-307" y="561"/>
              <a:ext cx="110" cy="110"/>
            </a:xfrm>
            <a:custGeom>
              <a:avLst/>
              <a:gdLst>
                <a:gd name="T0" fmla="*/ 40 w 46"/>
                <a:gd name="T1" fmla="*/ 46 h 46"/>
                <a:gd name="T2" fmla="*/ 6 w 46"/>
                <a:gd name="T3" fmla="*/ 46 h 46"/>
                <a:gd name="T4" fmla="*/ 0 w 46"/>
                <a:gd name="T5" fmla="*/ 40 h 46"/>
                <a:gd name="T6" fmla="*/ 0 w 46"/>
                <a:gd name="T7" fmla="*/ 6 h 46"/>
                <a:gd name="T8" fmla="*/ 6 w 46"/>
                <a:gd name="T9" fmla="*/ 0 h 46"/>
                <a:gd name="T10" fmla="*/ 40 w 46"/>
                <a:gd name="T11" fmla="*/ 0 h 46"/>
                <a:gd name="T12" fmla="*/ 46 w 46"/>
                <a:gd name="T13" fmla="*/ 6 h 46"/>
                <a:gd name="T14" fmla="*/ 46 w 46"/>
                <a:gd name="T15" fmla="*/ 40 h 46"/>
                <a:gd name="T16" fmla="*/ 40 w 46"/>
                <a:gd name="T17" fmla="*/ 46 h 46"/>
                <a:gd name="T18" fmla="*/ 12 w 46"/>
                <a:gd name="T19" fmla="*/ 34 h 46"/>
                <a:gd name="T20" fmla="*/ 34 w 46"/>
                <a:gd name="T21" fmla="*/ 34 h 46"/>
                <a:gd name="T22" fmla="*/ 34 w 46"/>
                <a:gd name="T23" fmla="*/ 12 h 46"/>
                <a:gd name="T24" fmla="*/ 12 w 46"/>
                <a:gd name="T25" fmla="*/ 12 h 46"/>
                <a:gd name="T26" fmla="*/ 12 w 46"/>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46">
                  <a:moveTo>
                    <a:pt x="40" y="46"/>
                  </a:moveTo>
                  <a:cubicBezTo>
                    <a:pt x="6" y="46"/>
                    <a:pt x="6" y="46"/>
                    <a:pt x="6" y="46"/>
                  </a:cubicBezTo>
                  <a:cubicBezTo>
                    <a:pt x="3" y="46"/>
                    <a:pt x="0" y="43"/>
                    <a:pt x="0" y="40"/>
                  </a:cubicBezTo>
                  <a:cubicBezTo>
                    <a:pt x="0" y="6"/>
                    <a:pt x="0" y="6"/>
                    <a:pt x="0" y="6"/>
                  </a:cubicBezTo>
                  <a:cubicBezTo>
                    <a:pt x="0" y="2"/>
                    <a:pt x="3" y="0"/>
                    <a:pt x="6" y="0"/>
                  </a:cubicBezTo>
                  <a:cubicBezTo>
                    <a:pt x="40" y="0"/>
                    <a:pt x="40" y="0"/>
                    <a:pt x="40" y="0"/>
                  </a:cubicBezTo>
                  <a:cubicBezTo>
                    <a:pt x="44" y="0"/>
                    <a:pt x="46" y="2"/>
                    <a:pt x="46" y="6"/>
                  </a:cubicBezTo>
                  <a:cubicBezTo>
                    <a:pt x="46" y="40"/>
                    <a:pt x="46" y="40"/>
                    <a:pt x="46" y="40"/>
                  </a:cubicBezTo>
                  <a:cubicBezTo>
                    <a:pt x="46" y="43"/>
                    <a:pt x="44" y="46"/>
                    <a:pt x="40" y="46"/>
                  </a:cubicBezTo>
                  <a:close/>
                  <a:moveTo>
                    <a:pt x="12" y="34"/>
                  </a:moveTo>
                  <a:cubicBezTo>
                    <a:pt x="34" y="34"/>
                    <a:pt x="34" y="34"/>
                    <a:pt x="34" y="34"/>
                  </a:cubicBezTo>
                  <a:cubicBezTo>
                    <a:pt x="34" y="12"/>
                    <a:pt x="34" y="12"/>
                    <a:pt x="34"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Freeform 284">
              <a:extLst>
                <a:ext uri="{FF2B5EF4-FFF2-40B4-BE49-F238E27FC236}">
                  <a16:creationId xmlns:a16="http://schemas.microsoft.com/office/drawing/2014/main" id="{785440D5-5B40-4C0F-999A-D3CB74FF7C16}"/>
                </a:ext>
              </a:extLst>
            </p:cNvPr>
            <p:cNvSpPr>
              <a:spLocks/>
            </p:cNvSpPr>
            <p:nvPr/>
          </p:nvSpPr>
          <p:spPr bwMode="auto">
            <a:xfrm>
              <a:off x="-145" y="20"/>
              <a:ext cx="466" cy="296"/>
            </a:xfrm>
            <a:custGeom>
              <a:avLst/>
              <a:gdLst>
                <a:gd name="T0" fmla="*/ 97 w 195"/>
                <a:gd name="T1" fmla="*/ 124 h 124"/>
                <a:gd name="T2" fmla="*/ 91 w 195"/>
                <a:gd name="T3" fmla="*/ 118 h 124"/>
                <a:gd name="T4" fmla="*/ 91 w 195"/>
                <a:gd name="T5" fmla="*/ 72 h 124"/>
                <a:gd name="T6" fmla="*/ 117 w 195"/>
                <a:gd name="T7" fmla="*/ 47 h 124"/>
                <a:gd name="T8" fmla="*/ 164 w 195"/>
                <a:gd name="T9" fmla="*/ 47 h 124"/>
                <a:gd name="T10" fmla="*/ 183 w 195"/>
                <a:gd name="T11" fmla="*/ 30 h 124"/>
                <a:gd name="T12" fmla="*/ 164 w 195"/>
                <a:gd name="T13" fmla="*/ 12 h 124"/>
                <a:gd name="T14" fmla="*/ 6 w 195"/>
                <a:gd name="T15" fmla="*/ 12 h 124"/>
                <a:gd name="T16" fmla="*/ 0 w 195"/>
                <a:gd name="T17" fmla="*/ 6 h 124"/>
                <a:gd name="T18" fmla="*/ 6 w 195"/>
                <a:gd name="T19" fmla="*/ 0 h 124"/>
                <a:gd name="T20" fmla="*/ 164 w 195"/>
                <a:gd name="T21" fmla="*/ 0 h 124"/>
                <a:gd name="T22" fmla="*/ 195 w 195"/>
                <a:gd name="T23" fmla="*/ 30 h 124"/>
                <a:gd name="T24" fmla="*/ 164 w 195"/>
                <a:gd name="T25" fmla="*/ 59 h 124"/>
                <a:gd name="T26" fmla="*/ 117 w 195"/>
                <a:gd name="T27" fmla="*/ 59 h 124"/>
                <a:gd name="T28" fmla="*/ 103 w 195"/>
                <a:gd name="T29" fmla="*/ 72 h 124"/>
                <a:gd name="T30" fmla="*/ 103 w 195"/>
                <a:gd name="T31" fmla="*/ 118 h 124"/>
                <a:gd name="T32" fmla="*/ 97 w 195"/>
                <a:gd name="T33"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5" h="124">
                  <a:moveTo>
                    <a:pt x="97" y="124"/>
                  </a:moveTo>
                  <a:cubicBezTo>
                    <a:pt x="94" y="124"/>
                    <a:pt x="91" y="121"/>
                    <a:pt x="91" y="118"/>
                  </a:cubicBezTo>
                  <a:cubicBezTo>
                    <a:pt x="91" y="72"/>
                    <a:pt x="91" y="72"/>
                    <a:pt x="91" y="72"/>
                  </a:cubicBezTo>
                  <a:cubicBezTo>
                    <a:pt x="91" y="58"/>
                    <a:pt x="103" y="47"/>
                    <a:pt x="117" y="47"/>
                  </a:cubicBezTo>
                  <a:cubicBezTo>
                    <a:pt x="164" y="47"/>
                    <a:pt x="164" y="47"/>
                    <a:pt x="164" y="47"/>
                  </a:cubicBezTo>
                  <a:cubicBezTo>
                    <a:pt x="174" y="47"/>
                    <a:pt x="183" y="39"/>
                    <a:pt x="183" y="30"/>
                  </a:cubicBezTo>
                  <a:cubicBezTo>
                    <a:pt x="183" y="20"/>
                    <a:pt x="174" y="12"/>
                    <a:pt x="164" y="12"/>
                  </a:cubicBezTo>
                  <a:cubicBezTo>
                    <a:pt x="6" y="12"/>
                    <a:pt x="6" y="12"/>
                    <a:pt x="6" y="12"/>
                  </a:cubicBezTo>
                  <a:cubicBezTo>
                    <a:pt x="3" y="12"/>
                    <a:pt x="0" y="9"/>
                    <a:pt x="0" y="6"/>
                  </a:cubicBezTo>
                  <a:cubicBezTo>
                    <a:pt x="0" y="3"/>
                    <a:pt x="3" y="0"/>
                    <a:pt x="6" y="0"/>
                  </a:cubicBezTo>
                  <a:cubicBezTo>
                    <a:pt x="164" y="0"/>
                    <a:pt x="164" y="0"/>
                    <a:pt x="164" y="0"/>
                  </a:cubicBezTo>
                  <a:cubicBezTo>
                    <a:pt x="181" y="0"/>
                    <a:pt x="195" y="13"/>
                    <a:pt x="195" y="30"/>
                  </a:cubicBezTo>
                  <a:cubicBezTo>
                    <a:pt x="195" y="46"/>
                    <a:pt x="181" y="59"/>
                    <a:pt x="164" y="59"/>
                  </a:cubicBezTo>
                  <a:cubicBezTo>
                    <a:pt x="117" y="59"/>
                    <a:pt x="117" y="59"/>
                    <a:pt x="117" y="59"/>
                  </a:cubicBezTo>
                  <a:cubicBezTo>
                    <a:pt x="109" y="59"/>
                    <a:pt x="103" y="65"/>
                    <a:pt x="103" y="72"/>
                  </a:cubicBezTo>
                  <a:cubicBezTo>
                    <a:pt x="103" y="118"/>
                    <a:pt x="103" y="118"/>
                    <a:pt x="103" y="118"/>
                  </a:cubicBezTo>
                  <a:cubicBezTo>
                    <a:pt x="103" y="121"/>
                    <a:pt x="101" y="124"/>
                    <a:pt x="97"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B09AABC8-6350-4B10-B962-B659FBDA7EE6}"/>
              </a:ext>
            </a:extLst>
          </p:cNvPr>
          <p:cNvSpPr>
            <a:spLocks/>
          </p:cNvSpPr>
          <p:nvPr/>
        </p:nvSpPr>
        <p:spPr bwMode="auto">
          <a:xfrm>
            <a:off x="195263" y="2468564"/>
            <a:ext cx="2900362" cy="2192338"/>
          </a:xfrm>
          <a:custGeom>
            <a:avLst/>
            <a:gdLst>
              <a:gd name="T0" fmla="*/ 0 w 768"/>
              <a:gd name="T1" fmla="*/ 100 h 579"/>
              <a:gd name="T2" fmla="*/ 0 w 768"/>
              <a:gd name="T3" fmla="*/ 100 h 579"/>
              <a:gd name="T4" fmla="*/ 8 w 768"/>
              <a:gd name="T5" fmla="*/ 108 h 579"/>
              <a:gd name="T6" fmla="*/ 476 w 768"/>
              <a:gd name="T7" fmla="*/ 108 h 579"/>
              <a:gd name="T8" fmla="*/ 484 w 768"/>
              <a:gd name="T9" fmla="*/ 100 h 579"/>
              <a:gd name="T10" fmla="*/ 484 w 768"/>
              <a:gd name="T11" fmla="*/ 45 h 579"/>
              <a:gd name="T12" fmla="*/ 498 w 768"/>
              <a:gd name="T13" fmla="*/ 39 h 579"/>
              <a:gd name="T14" fmla="*/ 743 w 768"/>
              <a:gd name="T15" fmla="*/ 288 h 579"/>
              <a:gd name="T16" fmla="*/ 743 w 768"/>
              <a:gd name="T17" fmla="*/ 300 h 579"/>
              <a:gd name="T18" fmla="*/ 502 w 768"/>
              <a:gd name="T19" fmla="*/ 536 h 579"/>
              <a:gd name="T20" fmla="*/ 488 w 768"/>
              <a:gd name="T21" fmla="*/ 530 h 579"/>
              <a:gd name="T22" fmla="*/ 488 w 768"/>
              <a:gd name="T23" fmla="*/ 480 h 579"/>
              <a:gd name="T24" fmla="*/ 480 w 768"/>
              <a:gd name="T25" fmla="*/ 472 h 579"/>
              <a:gd name="T26" fmla="*/ 480 w 768"/>
              <a:gd name="T27" fmla="*/ 472 h 579"/>
              <a:gd name="T28" fmla="*/ 472 w 768"/>
              <a:gd name="T29" fmla="*/ 480 h 579"/>
              <a:gd name="T30" fmla="*/ 472 w 768"/>
              <a:gd name="T31" fmla="*/ 569 h 579"/>
              <a:gd name="T32" fmla="*/ 486 w 768"/>
              <a:gd name="T33" fmla="*/ 574 h 579"/>
              <a:gd name="T34" fmla="*/ 765 w 768"/>
              <a:gd name="T35" fmla="*/ 296 h 579"/>
              <a:gd name="T36" fmla="*/ 765 w 768"/>
              <a:gd name="T37" fmla="*/ 285 h 579"/>
              <a:gd name="T38" fmla="*/ 486 w 768"/>
              <a:gd name="T39" fmla="*/ 5 h 579"/>
              <a:gd name="T40" fmla="*/ 472 w 768"/>
              <a:gd name="T41" fmla="*/ 11 h 579"/>
              <a:gd name="T42" fmla="*/ 472 w 768"/>
              <a:gd name="T43" fmla="*/ 84 h 579"/>
              <a:gd name="T44" fmla="*/ 464 w 768"/>
              <a:gd name="T45" fmla="*/ 92 h 579"/>
              <a:gd name="T46" fmla="*/ 8 w 768"/>
              <a:gd name="T47" fmla="*/ 92 h 579"/>
              <a:gd name="T48" fmla="*/ 0 w 768"/>
              <a:gd name="T49" fmla="*/ 100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8" h="579">
                <a:moveTo>
                  <a:pt x="0" y="100"/>
                </a:moveTo>
                <a:cubicBezTo>
                  <a:pt x="0" y="100"/>
                  <a:pt x="0" y="100"/>
                  <a:pt x="0" y="100"/>
                </a:cubicBezTo>
                <a:cubicBezTo>
                  <a:pt x="0" y="104"/>
                  <a:pt x="4" y="108"/>
                  <a:pt x="8" y="108"/>
                </a:cubicBezTo>
                <a:cubicBezTo>
                  <a:pt x="476" y="108"/>
                  <a:pt x="476" y="108"/>
                  <a:pt x="476" y="108"/>
                </a:cubicBezTo>
                <a:cubicBezTo>
                  <a:pt x="480" y="108"/>
                  <a:pt x="484" y="104"/>
                  <a:pt x="484" y="100"/>
                </a:cubicBezTo>
                <a:cubicBezTo>
                  <a:pt x="484" y="45"/>
                  <a:pt x="484" y="45"/>
                  <a:pt x="484" y="45"/>
                </a:cubicBezTo>
                <a:cubicBezTo>
                  <a:pt x="484" y="37"/>
                  <a:pt x="493" y="34"/>
                  <a:pt x="498" y="39"/>
                </a:cubicBezTo>
                <a:cubicBezTo>
                  <a:pt x="743" y="288"/>
                  <a:pt x="743" y="288"/>
                  <a:pt x="743" y="288"/>
                </a:cubicBezTo>
                <a:cubicBezTo>
                  <a:pt x="746" y="291"/>
                  <a:pt x="746" y="297"/>
                  <a:pt x="743" y="300"/>
                </a:cubicBezTo>
                <a:cubicBezTo>
                  <a:pt x="502" y="536"/>
                  <a:pt x="502" y="536"/>
                  <a:pt x="502" y="536"/>
                </a:cubicBezTo>
                <a:cubicBezTo>
                  <a:pt x="497" y="541"/>
                  <a:pt x="488" y="537"/>
                  <a:pt x="488" y="530"/>
                </a:cubicBezTo>
                <a:cubicBezTo>
                  <a:pt x="488" y="480"/>
                  <a:pt x="488" y="480"/>
                  <a:pt x="488" y="480"/>
                </a:cubicBezTo>
                <a:cubicBezTo>
                  <a:pt x="488" y="476"/>
                  <a:pt x="484" y="472"/>
                  <a:pt x="480" y="472"/>
                </a:cubicBezTo>
                <a:cubicBezTo>
                  <a:pt x="480" y="472"/>
                  <a:pt x="480" y="472"/>
                  <a:pt x="480" y="472"/>
                </a:cubicBezTo>
                <a:cubicBezTo>
                  <a:pt x="476" y="472"/>
                  <a:pt x="472" y="476"/>
                  <a:pt x="472" y="480"/>
                </a:cubicBezTo>
                <a:cubicBezTo>
                  <a:pt x="472" y="569"/>
                  <a:pt x="472" y="569"/>
                  <a:pt x="472" y="569"/>
                </a:cubicBezTo>
                <a:cubicBezTo>
                  <a:pt x="472" y="576"/>
                  <a:pt x="481" y="579"/>
                  <a:pt x="486" y="574"/>
                </a:cubicBezTo>
                <a:cubicBezTo>
                  <a:pt x="765" y="296"/>
                  <a:pt x="765" y="296"/>
                  <a:pt x="765" y="296"/>
                </a:cubicBezTo>
                <a:cubicBezTo>
                  <a:pt x="768" y="293"/>
                  <a:pt x="768" y="288"/>
                  <a:pt x="765" y="285"/>
                </a:cubicBezTo>
                <a:cubicBezTo>
                  <a:pt x="486" y="5"/>
                  <a:pt x="486" y="5"/>
                  <a:pt x="486" y="5"/>
                </a:cubicBezTo>
                <a:cubicBezTo>
                  <a:pt x="481" y="0"/>
                  <a:pt x="472" y="4"/>
                  <a:pt x="472" y="11"/>
                </a:cubicBezTo>
                <a:cubicBezTo>
                  <a:pt x="472" y="84"/>
                  <a:pt x="472" y="84"/>
                  <a:pt x="472" y="84"/>
                </a:cubicBezTo>
                <a:cubicBezTo>
                  <a:pt x="472" y="88"/>
                  <a:pt x="468" y="92"/>
                  <a:pt x="464" y="92"/>
                </a:cubicBezTo>
                <a:cubicBezTo>
                  <a:pt x="8" y="92"/>
                  <a:pt x="8" y="92"/>
                  <a:pt x="8" y="92"/>
                </a:cubicBezTo>
                <a:cubicBezTo>
                  <a:pt x="4" y="92"/>
                  <a:pt x="0" y="96"/>
                  <a:pt x="0" y="100"/>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8130D4C4-3560-49BB-B46A-8776211FF836}"/>
              </a:ext>
            </a:extLst>
          </p:cNvPr>
          <p:cNvSpPr>
            <a:spLocks/>
          </p:cNvSpPr>
          <p:nvPr/>
        </p:nvSpPr>
        <p:spPr bwMode="auto">
          <a:xfrm>
            <a:off x="2413000" y="2644776"/>
            <a:ext cx="2892425" cy="2336800"/>
          </a:xfrm>
          <a:custGeom>
            <a:avLst/>
            <a:gdLst>
              <a:gd name="T0" fmla="*/ 7 w 766"/>
              <a:gd name="T1" fmla="*/ 484 h 618"/>
              <a:gd name="T2" fmla="*/ 473 w 766"/>
              <a:gd name="T3" fmla="*/ 484 h 618"/>
              <a:gd name="T4" fmla="*/ 480 w 766"/>
              <a:gd name="T5" fmla="*/ 491 h 618"/>
              <a:gd name="T6" fmla="*/ 480 w 766"/>
              <a:gd name="T7" fmla="*/ 561 h 618"/>
              <a:gd name="T8" fmla="*/ 492 w 766"/>
              <a:gd name="T9" fmla="*/ 565 h 618"/>
              <a:gd name="T10" fmla="*/ 741 w 766"/>
              <a:gd name="T11" fmla="*/ 309 h 618"/>
              <a:gd name="T12" fmla="*/ 741 w 766"/>
              <a:gd name="T13" fmla="*/ 299 h 618"/>
              <a:gd name="T14" fmla="*/ 496 w 766"/>
              <a:gd name="T15" fmla="*/ 45 h 618"/>
              <a:gd name="T16" fmla="*/ 484 w 766"/>
              <a:gd name="T17" fmla="*/ 50 h 618"/>
              <a:gd name="T18" fmla="*/ 482 w 766"/>
              <a:gd name="T19" fmla="*/ 105 h 618"/>
              <a:gd name="T20" fmla="*/ 475 w 766"/>
              <a:gd name="T21" fmla="*/ 112 h 618"/>
              <a:gd name="T22" fmla="*/ 475 w 766"/>
              <a:gd name="T23" fmla="*/ 112 h 618"/>
              <a:gd name="T24" fmla="*/ 468 w 766"/>
              <a:gd name="T25" fmla="*/ 105 h 618"/>
              <a:gd name="T26" fmla="*/ 468 w 766"/>
              <a:gd name="T27" fmla="*/ 10 h 618"/>
              <a:gd name="T28" fmla="*/ 480 w 766"/>
              <a:gd name="T29" fmla="*/ 5 h 618"/>
              <a:gd name="T30" fmla="*/ 763 w 766"/>
              <a:gd name="T31" fmla="*/ 299 h 618"/>
              <a:gd name="T32" fmla="*/ 763 w 766"/>
              <a:gd name="T33" fmla="*/ 309 h 618"/>
              <a:gd name="T34" fmla="*/ 473 w 766"/>
              <a:gd name="T35" fmla="*/ 614 h 618"/>
              <a:gd name="T36" fmla="*/ 460 w 766"/>
              <a:gd name="T37" fmla="*/ 609 h 618"/>
              <a:gd name="T38" fmla="*/ 456 w 766"/>
              <a:gd name="T39" fmla="*/ 511 h 618"/>
              <a:gd name="T40" fmla="*/ 449 w 766"/>
              <a:gd name="T41" fmla="*/ 504 h 618"/>
              <a:gd name="T42" fmla="*/ 7 w 766"/>
              <a:gd name="T43" fmla="*/ 504 h 618"/>
              <a:gd name="T44" fmla="*/ 0 w 766"/>
              <a:gd name="T45" fmla="*/ 497 h 618"/>
              <a:gd name="T46" fmla="*/ 0 w 766"/>
              <a:gd name="T47" fmla="*/ 491 h 618"/>
              <a:gd name="T48" fmla="*/ 7 w 766"/>
              <a:gd name="T49" fmla="*/ 484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6" h="618">
                <a:moveTo>
                  <a:pt x="7" y="484"/>
                </a:moveTo>
                <a:cubicBezTo>
                  <a:pt x="473" y="484"/>
                  <a:pt x="473" y="484"/>
                  <a:pt x="473" y="484"/>
                </a:cubicBezTo>
                <a:cubicBezTo>
                  <a:pt x="477" y="484"/>
                  <a:pt x="480" y="487"/>
                  <a:pt x="480" y="491"/>
                </a:cubicBezTo>
                <a:cubicBezTo>
                  <a:pt x="480" y="561"/>
                  <a:pt x="480" y="561"/>
                  <a:pt x="480" y="561"/>
                </a:cubicBezTo>
                <a:cubicBezTo>
                  <a:pt x="480" y="567"/>
                  <a:pt x="488" y="570"/>
                  <a:pt x="492" y="565"/>
                </a:cubicBezTo>
                <a:cubicBezTo>
                  <a:pt x="741" y="309"/>
                  <a:pt x="741" y="309"/>
                  <a:pt x="741" y="309"/>
                </a:cubicBezTo>
                <a:cubicBezTo>
                  <a:pt x="744" y="306"/>
                  <a:pt x="744" y="302"/>
                  <a:pt x="741" y="299"/>
                </a:cubicBezTo>
                <a:cubicBezTo>
                  <a:pt x="496" y="45"/>
                  <a:pt x="496" y="45"/>
                  <a:pt x="496" y="45"/>
                </a:cubicBezTo>
                <a:cubicBezTo>
                  <a:pt x="491" y="41"/>
                  <a:pt x="484" y="44"/>
                  <a:pt x="484" y="50"/>
                </a:cubicBezTo>
                <a:cubicBezTo>
                  <a:pt x="482" y="105"/>
                  <a:pt x="482" y="105"/>
                  <a:pt x="482" y="105"/>
                </a:cubicBezTo>
                <a:cubicBezTo>
                  <a:pt x="482" y="109"/>
                  <a:pt x="479" y="112"/>
                  <a:pt x="475" y="112"/>
                </a:cubicBezTo>
                <a:cubicBezTo>
                  <a:pt x="475" y="112"/>
                  <a:pt x="475" y="112"/>
                  <a:pt x="475" y="112"/>
                </a:cubicBezTo>
                <a:cubicBezTo>
                  <a:pt x="471" y="112"/>
                  <a:pt x="468" y="109"/>
                  <a:pt x="468" y="105"/>
                </a:cubicBezTo>
                <a:cubicBezTo>
                  <a:pt x="468" y="10"/>
                  <a:pt x="468" y="10"/>
                  <a:pt x="468" y="10"/>
                </a:cubicBezTo>
                <a:cubicBezTo>
                  <a:pt x="468" y="3"/>
                  <a:pt x="476" y="0"/>
                  <a:pt x="480" y="5"/>
                </a:cubicBezTo>
                <a:cubicBezTo>
                  <a:pt x="763" y="299"/>
                  <a:pt x="763" y="299"/>
                  <a:pt x="763" y="299"/>
                </a:cubicBezTo>
                <a:cubicBezTo>
                  <a:pt x="766" y="302"/>
                  <a:pt x="766" y="306"/>
                  <a:pt x="763" y="309"/>
                </a:cubicBezTo>
                <a:cubicBezTo>
                  <a:pt x="473" y="614"/>
                  <a:pt x="473" y="614"/>
                  <a:pt x="473" y="614"/>
                </a:cubicBezTo>
                <a:cubicBezTo>
                  <a:pt x="468" y="618"/>
                  <a:pt x="461" y="616"/>
                  <a:pt x="460" y="609"/>
                </a:cubicBezTo>
                <a:cubicBezTo>
                  <a:pt x="456" y="511"/>
                  <a:pt x="456" y="511"/>
                  <a:pt x="456" y="511"/>
                </a:cubicBezTo>
                <a:cubicBezTo>
                  <a:pt x="456" y="507"/>
                  <a:pt x="453" y="504"/>
                  <a:pt x="449" y="504"/>
                </a:cubicBezTo>
                <a:cubicBezTo>
                  <a:pt x="7" y="504"/>
                  <a:pt x="7" y="504"/>
                  <a:pt x="7" y="504"/>
                </a:cubicBezTo>
                <a:cubicBezTo>
                  <a:pt x="3" y="504"/>
                  <a:pt x="0" y="501"/>
                  <a:pt x="0" y="497"/>
                </a:cubicBezTo>
                <a:cubicBezTo>
                  <a:pt x="0" y="491"/>
                  <a:pt x="0" y="491"/>
                  <a:pt x="0" y="491"/>
                </a:cubicBezTo>
                <a:cubicBezTo>
                  <a:pt x="0" y="487"/>
                  <a:pt x="3" y="484"/>
                  <a:pt x="7" y="484"/>
                </a:cubicBezTo>
                <a:close/>
              </a:path>
            </a:pathLst>
          </a:custGeom>
          <a:solidFill>
            <a:srgbClr val="93CB27"/>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5">
            <a:extLst>
              <a:ext uri="{FF2B5EF4-FFF2-40B4-BE49-F238E27FC236}">
                <a16:creationId xmlns:a16="http://schemas.microsoft.com/office/drawing/2014/main" id="{F6DB7707-6C8D-4A58-90A1-18858AA451E2}"/>
              </a:ext>
            </a:extLst>
          </p:cNvPr>
          <p:cNvSpPr>
            <a:spLocks/>
          </p:cNvSpPr>
          <p:nvPr/>
        </p:nvSpPr>
        <p:spPr bwMode="auto">
          <a:xfrm>
            <a:off x="4668838" y="2472531"/>
            <a:ext cx="2900362" cy="2192338"/>
          </a:xfrm>
          <a:custGeom>
            <a:avLst/>
            <a:gdLst>
              <a:gd name="T0" fmla="*/ 0 w 768"/>
              <a:gd name="T1" fmla="*/ 100 h 579"/>
              <a:gd name="T2" fmla="*/ 0 w 768"/>
              <a:gd name="T3" fmla="*/ 100 h 579"/>
              <a:gd name="T4" fmla="*/ 8 w 768"/>
              <a:gd name="T5" fmla="*/ 108 h 579"/>
              <a:gd name="T6" fmla="*/ 476 w 768"/>
              <a:gd name="T7" fmla="*/ 108 h 579"/>
              <a:gd name="T8" fmla="*/ 484 w 768"/>
              <a:gd name="T9" fmla="*/ 100 h 579"/>
              <a:gd name="T10" fmla="*/ 484 w 768"/>
              <a:gd name="T11" fmla="*/ 45 h 579"/>
              <a:gd name="T12" fmla="*/ 498 w 768"/>
              <a:gd name="T13" fmla="*/ 39 h 579"/>
              <a:gd name="T14" fmla="*/ 743 w 768"/>
              <a:gd name="T15" fmla="*/ 288 h 579"/>
              <a:gd name="T16" fmla="*/ 743 w 768"/>
              <a:gd name="T17" fmla="*/ 300 h 579"/>
              <a:gd name="T18" fmla="*/ 502 w 768"/>
              <a:gd name="T19" fmla="*/ 536 h 579"/>
              <a:gd name="T20" fmla="*/ 488 w 768"/>
              <a:gd name="T21" fmla="*/ 530 h 579"/>
              <a:gd name="T22" fmla="*/ 488 w 768"/>
              <a:gd name="T23" fmla="*/ 480 h 579"/>
              <a:gd name="T24" fmla="*/ 480 w 768"/>
              <a:gd name="T25" fmla="*/ 472 h 579"/>
              <a:gd name="T26" fmla="*/ 480 w 768"/>
              <a:gd name="T27" fmla="*/ 472 h 579"/>
              <a:gd name="T28" fmla="*/ 472 w 768"/>
              <a:gd name="T29" fmla="*/ 480 h 579"/>
              <a:gd name="T30" fmla="*/ 472 w 768"/>
              <a:gd name="T31" fmla="*/ 569 h 579"/>
              <a:gd name="T32" fmla="*/ 486 w 768"/>
              <a:gd name="T33" fmla="*/ 574 h 579"/>
              <a:gd name="T34" fmla="*/ 765 w 768"/>
              <a:gd name="T35" fmla="*/ 296 h 579"/>
              <a:gd name="T36" fmla="*/ 765 w 768"/>
              <a:gd name="T37" fmla="*/ 285 h 579"/>
              <a:gd name="T38" fmla="*/ 486 w 768"/>
              <a:gd name="T39" fmla="*/ 5 h 579"/>
              <a:gd name="T40" fmla="*/ 472 w 768"/>
              <a:gd name="T41" fmla="*/ 11 h 579"/>
              <a:gd name="T42" fmla="*/ 472 w 768"/>
              <a:gd name="T43" fmla="*/ 84 h 579"/>
              <a:gd name="T44" fmla="*/ 464 w 768"/>
              <a:gd name="T45" fmla="*/ 92 h 579"/>
              <a:gd name="T46" fmla="*/ 8 w 768"/>
              <a:gd name="T47" fmla="*/ 92 h 579"/>
              <a:gd name="T48" fmla="*/ 0 w 768"/>
              <a:gd name="T49" fmla="*/ 100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8" h="579">
                <a:moveTo>
                  <a:pt x="0" y="100"/>
                </a:moveTo>
                <a:cubicBezTo>
                  <a:pt x="0" y="100"/>
                  <a:pt x="0" y="100"/>
                  <a:pt x="0" y="100"/>
                </a:cubicBezTo>
                <a:cubicBezTo>
                  <a:pt x="0" y="104"/>
                  <a:pt x="4" y="108"/>
                  <a:pt x="8" y="108"/>
                </a:cubicBezTo>
                <a:cubicBezTo>
                  <a:pt x="476" y="108"/>
                  <a:pt x="476" y="108"/>
                  <a:pt x="476" y="108"/>
                </a:cubicBezTo>
                <a:cubicBezTo>
                  <a:pt x="480" y="108"/>
                  <a:pt x="484" y="104"/>
                  <a:pt x="484" y="100"/>
                </a:cubicBezTo>
                <a:cubicBezTo>
                  <a:pt x="484" y="45"/>
                  <a:pt x="484" y="45"/>
                  <a:pt x="484" y="45"/>
                </a:cubicBezTo>
                <a:cubicBezTo>
                  <a:pt x="484" y="37"/>
                  <a:pt x="493" y="34"/>
                  <a:pt x="498" y="39"/>
                </a:cubicBezTo>
                <a:cubicBezTo>
                  <a:pt x="743" y="288"/>
                  <a:pt x="743" y="288"/>
                  <a:pt x="743" y="288"/>
                </a:cubicBezTo>
                <a:cubicBezTo>
                  <a:pt x="746" y="291"/>
                  <a:pt x="746" y="297"/>
                  <a:pt x="743" y="300"/>
                </a:cubicBezTo>
                <a:cubicBezTo>
                  <a:pt x="502" y="536"/>
                  <a:pt x="502" y="536"/>
                  <a:pt x="502" y="536"/>
                </a:cubicBezTo>
                <a:cubicBezTo>
                  <a:pt x="497" y="541"/>
                  <a:pt x="488" y="537"/>
                  <a:pt x="488" y="530"/>
                </a:cubicBezTo>
                <a:cubicBezTo>
                  <a:pt x="488" y="480"/>
                  <a:pt x="488" y="480"/>
                  <a:pt x="488" y="480"/>
                </a:cubicBezTo>
                <a:cubicBezTo>
                  <a:pt x="488" y="476"/>
                  <a:pt x="484" y="472"/>
                  <a:pt x="480" y="472"/>
                </a:cubicBezTo>
                <a:cubicBezTo>
                  <a:pt x="480" y="472"/>
                  <a:pt x="480" y="472"/>
                  <a:pt x="480" y="472"/>
                </a:cubicBezTo>
                <a:cubicBezTo>
                  <a:pt x="476" y="472"/>
                  <a:pt x="472" y="476"/>
                  <a:pt x="472" y="480"/>
                </a:cubicBezTo>
                <a:cubicBezTo>
                  <a:pt x="472" y="569"/>
                  <a:pt x="472" y="569"/>
                  <a:pt x="472" y="569"/>
                </a:cubicBezTo>
                <a:cubicBezTo>
                  <a:pt x="472" y="576"/>
                  <a:pt x="481" y="579"/>
                  <a:pt x="486" y="574"/>
                </a:cubicBezTo>
                <a:cubicBezTo>
                  <a:pt x="765" y="296"/>
                  <a:pt x="765" y="296"/>
                  <a:pt x="765" y="296"/>
                </a:cubicBezTo>
                <a:cubicBezTo>
                  <a:pt x="768" y="293"/>
                  <a:pt x="768" y="288"/>
                  <a:pt x="765" y="285"/>
                </a:cubicBezTo>
                <a:cubicBezTo>
                  <a:pt x="486" y="5"/>
                  <a:pt x="486" y="5"/>
                  <a:pt x="486" y="5"/>
                </a:cubicBezTo>
                <a:cubicBezTo>
                  <a:pt x="481" y="0"/>
                  <a:pt x="472" y="4"/>
                  <a:pt x="472" y="11"/>
                </a:cubicBezTo>
                <a:cubicBezTo>
                  <a:pt x="472" y="84"/>
                  <a:pt x="472" y="84"/>
                  <a:pt x="472" y="84"/>
                </a:cubicBezTo>
                <a:cubicBezTo>
                  <a:pt x="472" y="88"/>
                  <a:pt x="468" y="92"/>
                  <a:pt x="464" y="92"/>
                </a:cubicBezTo>
                <a:cubicBezTo>
                  <a:pt x="8" y="92"/>
                  <a:pt x="8" y="92"/>
                  <a:pt x="8" y="92"/>
                </a:cubicBezTo>
                <a:cubicBezTo>
                  <a:pt x="4" y="92"/>
                  <a:pt x="0" y="96"/>
                  <a:pt x="0" y="100"/>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5" name="Freeform 9">
            <a:extLst>
              <a:ext uri="{FF2B5EF4-FFF2-40B4-BE49-F238E27FC236}">
                <a16:creationId xmlns:a16="http://schemas.microsoft.com/office/drawing/2014/main" id="{7FD918E1-4A50-4DD9-933D-5B32488C1D65}"/>
              </a:ext>
            </a:extLst>
          </p:cNvPr>
          <p:cNvSpPr>
            <a:spLocks/>
          </p:cNvSpPr>
          <p:nvPr/>
        </p:nvSpPr>
        <p:spPr bwMode="auto">
          <a:xfrm>
            <a:off x="6886575" y="2648743"/>
            <a:ext cx="2892425" cy="2336800"/>
          </a:xfrm>
          <a:custGeom>
            <a:avLst/>
            <a:gdLst>
              <a:gd name="T0" fmla="*/ 7 w 766"/>
              <a:gd name="T1" fmla="*/ 484 h 618"/>
              <a:gd name="T2" fmla="*/ 473 w 766"/>
              <a:gd name="T3" fmla="*/ 484 h 618"/>
              <a:gd name="T4" fmla="*/ 480 w 766"/>
              <a:gd name="T5" fmla="*/ 491 h 618"/>
              <a:gd name="T6" fmla="*/ 480 w 766"/>
              <a:gd name="T7" fmla="*/ 561 h 618"/>
              <a:gd name="T8" fmla="*/ 492 w 766"/>
              <a:gd name="T9" fmla="*/ 565 h 618"/>
              <a:gd name="T10" fmla="*/ 741 w 766"/>
              <a:gd name="T11" fmla="*/ 309 h 618"/>
              <a:gd name="T12" fmla="*/ 741 w 766"/>
              <a:gd name="T13" fmla="*/ 299 h 618"/>
              <a:gd name="T14" fmla="*/ 496 w 766"/>
              <a:gd name="T15" fmla="*/ 45 h 618"/>
              <a:gd name="T16" fmla="*/ 484 w 766"/>
              <a:gd name="T17" fmla="*/ 50 h 618"/>
              <a:gd name="T18" fmla="*/ 482 w 766"/>
              <a:gd name="T19" fmla="*/ 105 h 618"/>
              <a:gd name="T20" fmla="*/ 475 w 766"/>
              <a:gd name="T21" fmla="*/ 112 h 618"/>
              <a:gd name="T22" fmla="*/ 475 w 766"/>
              <a:gd name="T23" fmla="*/ 112 h 618"/>
              <a:gd name="T24" fmla="*/ 468 w 766"/>
              <a:gd name="T25" fmla="*/ 105 h 618"/>
              <a:gd name="T26" fmla="*/ 468 w 766"/>
              <a:gd name="T27" fmla="*/ 10 h 618"/>
              <a:gd name="T28" fmla="*/ 480 w 766"/>
              <a:gd name="T29" fmla="*/ 5 h 618"/>
              <a:gd name="T30" fmla="*/ 763 w 766"/>
              <a:gd name="T31" fmla="*/ 299 h 618"/>
              <a:gd name="T32" fmla="*/ 763 w 766"/>
              <a:gd name="T33" fmla="*/ 309 h 618"/>
              <a:gd name="T34" fmla="*/ 473 w 766"/>
              <a:gd name="T35" fmla="*/ 614 h 618"/>
              <a:gd name="T36" fmla="*/ 460 w 766"/>
              <a:gd name="T37" fmla="*/ 609 h 618"/>
              <a:gd name="T38" fmla="*/ 456 w 766"/>
              <a:gd name="T39" fmla="*/ 511 h 618"/>
              <a:gd name="T40" fmla="*/ 449 w 766"/>
              <a:gd name="T41" fmla="*/ 504 h 618"/>
              <a:gd name="T42" fmla="*/ 7 w 766"/>
              <a:gd name="T43" fmla="*/ 504 h 618"/>
              <a:gd name="T44" fmla="*/ 0 w 766"/>
              <a:gd name="T45" fmla="*/ 497 h 618"/>
              <a:gd name="T46" fmla="*/ 0 w 766"/>
              <a:gd name="T47" fmla="*/ 491 h 618"/>
              <a:gd name="T48" fmla="*/ 7 w 766"/>
              <a:gd name="T49" fmla="*/ 484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6" h="618">
                <a:moveTo>
                  <a:pt x="7" y="484"/>
                </a:moveTo>
                <a:cubicBezTo>
                  <a:pt x="473" y="484"/>
                  <a:pt x="473" y="484"/>
                  <a:pt x="473" y="484"/>
                </a:cubicBezTo>
                <a:cubicBezTo>
                  <a:pt x="477" y="484"/>
                  <a:pt x="480" y="487"/>
                  <a:pt x="480" y="491"/>
                </a:cubicBezTo>
                <a:cubicBezTo>
                  <a:pt x="480" y="561"/>
                  <a:pt x="480" y="561"/>
                  <a:pt x="480" y="561"/>
                </a:cubicBezTo>
                <a:cubicBezTo>
                  <a:pt x="480" y="567"/>
                  <a:pt x="488" y="570"/>
                  <a:pt x="492" y="565"/>
                </a:cubicBezTo>
                <a:cubicBezTo>
                  <a:pt x="741" y="309"/>
                  <a:pt x="741" y="309"/>
                  <a:pt x="741" y="309"/>
                </a:cubicBezTo>
                <a:cubicBezTo>
                  <a:pt x="744" y="306"/>
                  <a:pt x="744" y="302"/>
                  <a:pt x="741" y="299"/>
                </a:cubicBezTo>
                <a:cubicBezTo>
                  <a:pt x="496" y="45"/>
                  <a:pt x="496" y="45"/>
                  <a:pt x="496" y="45"/>
                </a:cubicBezTo>
                <a:cubicBezTo>
                  <a:pt x="491" y="41"/>
                  <a:pt x="484" y="44"/>
                  <a:pt x="484" y="50"/>
                </a:cubicBezTo>
                <a:cubicBezTo>
                  <a:pt x="482" y="105"/>
                  <a:pt x="482" y="105"/>
                  <a:pt x="482" y="105"/>
                </a:cubicBezTo>
                <a:cubicBezTo>
                  <a:pt x="482" y="109"/>
                  <a:pt x="479" y="112"/>
                  <a:pt x="475" y="112"/>
                </a:cubicBezTo>
                <a:cubicBezTo>
                  <a:pt x="475" y="112"/>
                  <a:pt x="475" y="112"/>
                  <a:pt x="475" y="112"/>
                </a:cubicBezTo>
                <a:cubicBezTo>
                  <a:pt x="471" y="112"/>
                  <a:pt x="468" y="109"/>
                  <a:pt x="468" y="105"/>
                </a:cubicBezTo>
                <a:cubicBezTo>
                  <a:pt x="468" y="10"/>
                  <a:pt x="468" y="10"/>
                  <a:pt x="468" y="10"/>
                </a:cubicBezTo>
                <a:cubicBezTo>
                  <a:pt x="468" y="3"/>
                  <a:pt x="476" y="0"/>
                  <a:pt x="480" y="5"/>
                </a:cubicBezTo>
                <a:cubicBezTo>
                  <a:pt x="763" y="299"/>
                  <a:pt x="763" y="299"/>
                  <a:pt x="763" y="299"/>
                </a:cubicBezTo>
                <a:cubicBezTo>
                  <a:pt x="766" y="302"/>
                  <a:pt x="766" y="306"/>
                  <a:pt x="763" y="309"/>
                </a:cubicBezTo>
                <a:cubicBezTo>
                  <a:pt x="473" y="614"/>
                  <a:pt x="473" y="614"/>
                  <a:pt x="473" y="614"/>
                </a:cubicBezTo>
                <a:cubicBezTo>
                  <a:pt x="468" y="618"/>
                  <a:pt x="461" y="616"/>
                  <a:pt x="460" y="609"/>
                </a:cubicBezTo>
                <a:cubicBezTo>
                  <a:pt x="456" y="511"/>
                  <a:pt x="456" y="511"/>
                  <a:pt x="456" y="511"/>
                </a:cubicBezTo>
                <a:cubicBezTo>
                  <a:pt x="456" y="507"/>
                  <a:pt x="453" y="504"/>
                  <a:pt x="449" y="504"/>
                </a:cubicBezTo>
                <a:cubicBezTo>
                  <a:pt x="7" y="504"/>
                  <a:pt x="7" y="504"/>
                  <a:pt x="7" y="504"/>
                </a:cubicBezTo>
                <a:cubicBezTo>
                  <a:pt x="3" y="504"/>
                  <a:pt x="0" y="501"/>
                  <a:pt x="0" y="497"/>
                </a:cubicBezTo>
                <a:cubicBezTo>
                  <a:pt x="0" y="491"/>
                  <a:pt x="0" y="491"/>
                  <a:pt x="0" y="491"/>
                </a:cubicBezTo>
                <a:cubicBezTo>
                  <a:pt x="0" y="487"/>
                  <a:pt x="3" y="484"/>
                  <a:pt x="7" y="484"/>
                </a:cubicBezTo>
                <a:close/>
              </a:path>
            </a:pathLst>
          </a:custGeom>
          <a:solidFill>
            <a:srgbClr val="93CB27"/>
          </a:solidFill>
          <a:ln>
            <a:noFill/>
          </a:ln>
        </p:spPr>
        <p:txBody>
          <a:bodyPr vert="horz" wrap="square" lIns="91440" tIns="45720" rIns="91440" bIns="45720" numCol="1" anchor="t" anchorCtr="0" compatLnSpc="1">
            <a:prstTxWarp prst="textNoShape">
              <a:avLst/>
            </a:prstTxWarp>
          </a:bodyPr>
          <a:lstStyle/>
          <a:p>
            <a:endParaRPr lang="en-US"/>
          </a:p>
        </p:txBody>
      </p:sp>
      <p:sp>
        <p:nvSpPr>
          <p:cNvPr id="1069" name="Freeform 5">
            <a:extLst>
              <a:ext uri="{FF2B5EF4-FFF2-40B4-BE49-F238E27FC236}">
                <a16:creationId xmlns:a16="http://schemas.microsoft.com/office/drawing/2014/main" id="{6BCFAFD7-B628-4B2F-B439-D44FFAAD945F}"/>
              </a:ext>
            </a:extLst>
          </p:cNvPr>
          <p:cNvSpPr>
            <a:spLocks/>
          </p:cNvSpPr>
          <p:nvPr/>
        </p:nvSpPr>
        <p:spPr bwMode="auto">
          <a:xfrm>
            <a:off x="9291638" y="2468564"/>
            <a:ext cx="2900362" cy="2192338"/>
          </a:xfrm>
          <a:custGeom>
            <a:avLst/>
            <a:gdLst>
              <a:gd name="T0" fmla="*/ 0 w 768"/>
              <a:gd name="T1" fmla="*/ 100 h 579"/>
              <a:gd name="T2" fmla="*/ 0 w 768"/>
              <a:gd name="T3" fmla="*/ 100 h 579"/>
              <a:gd name="T4" fmla="*/ 8 w 768"/>
              <a:gd name="T5" fmla="*/ 108 h 579"/>
              <a:gd name="T6" fmla="*/ 476 w 768"/>
              <a:gd name="T7" fmla="*/ 108 h 579"/>
              <a:gd name="T8" fmla="*/ 484 w 768"/>
              <a:gd name="T9" fmla="*/ 100 h 579"/>
              <a:gd name="T10" fmla="*/ 484 w 768"/>
              <a:gd name="T11" fmla="*/ 45 h 579"/>
              <a:gd name="T12" fmla="*/ 498 w 768"/>
              <a:gd name="T13" fmla="*/ 39 h 579"/>
              <a:gd name="T14" fmla="*/ 743 w 768"/>
              <a:gd name="T15" fmla="*/ 288 h 579"/>
              <a:gd name="T16" fmla="*/ 743 w 768"/>
              <a:gd name="T17" fmla="*/ 300 h 579"/>
              <a:gd name="T18" fmla="*/ 502 w 768"/>
              <a:gd name="T19" fmla="*/ 536 h 579"/>
              <a:gd name="T20" fmla="*/ 488 w 768"/>
              <a:gd name="T21" fmla="*/ 530 h 579"/>
              <a:gd name="T22" fmla="*/ 488 w 768"/>
              <a:gd name="T23" fmla="*/ 480 h 579"/>
              <a:gd name="T24" fmla="*/ 480 w 768"/>
              <a:gd name="T25" fmla="*/ 472 h 579"/>
              <a:gd name="T26" fmla="*/ 480 w 768"/>
              <a:gd name="T27" fmla="*/ 472 h 579"/>
              <a:gd name="T28" fmla="*/ 472 w 768"/>
              <a:gd name="T29" fmla="*/ 480 h 579"/>
              <a:gd name="T30" fmla="*/ 472 w 768"/>
              <a:gd name="T31" fmla="*/ 569 h 579"/>
              <a:gd name="T32" fmla="*/ 486 w 768"/>
              <a:gd name="T33" fmla="*/ 574 h 579"/>
              <a:gd name="T34" fmla="*/ 765 w 768"/>
              <a:gd name="T35" fmla="*/ 296 h 579"/>
              <a:gd name="T36" fmla="*/ 765 w 768"/>
              <a:gd name="T37" fmla="*/ 285 h 579"/>
              <a:gd name="T38" fmla="*/ 486 w 768"/>
              <a:gd name="T39" fmla="*/ 5 h 579"/>
              <a:gd name="T40" fmla="*/ 472 w 768"/>
              <a:gd name="T41" fmla="*/ 11 h 579"/>
              <a:gd name="T42" fmla="*/ 472 w 768"/>
              <a:gd name="T43" fmla="*/ 84 h 579"/>
              <a:gd name="T44" fmla="*/ 464 w 768"/>
              <a:gd name="T45" fmla="*/ 92 h 579"/>
              <a:gd name="T46" fmla="*/ 8 w 768"/>
              <a:gd name="T47" fmla="*/ 92 h 579"/>
              <a:gd name="T48" fmla="*/ 0 w 768"/>
              <a:gd name="T49" fmla="*/ 100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8" h="579">
                <a:moveTo>
                  <a:pt x="0" y="100"/>
                </a:moveTo>
                <a:cubicBezTo>
                  <a:pt x="0" y="100"/>
                  <a:pt x="0" y="100"/>
                  <a:pt x="0" y="100"/>
                </a:cubicBezTo>
                <a:cubicBezTo>
                  <a:pt x="0" y="104"/>
                  <a:pt x="4" y="108"/>
                  <a:pt x="8" y="108"/>
                </a:cubicBezTo>
                <a:cubicBezTo>
                  <a:pt x="476" y="108"/>
                  <a:pt x="476" y="108"/>
                  <a:pt x="476" y="108"/>
                </a:cubicBezTo>
                <a:cubicBezTo>
                  <a:pt x="480" y="108"/>
                  <a:pt x="484" y="104"/>
                  <a:pt x="484" y="100"/>
                </a:cubicBezTo>
                <a:cubicBezTo>
                  <a:pt x="484" y="45"/>
                  <a:pt x="484" y="45"/>
                  <a:pt x="484" y="45"/>
                </a:cubicBezTo>
                <a:cubicBezTo>
                  <a:pt x="484" y="37"/>
                  <a:pt x="493" y="34"/>
                  <a:pt x="498" y="39"/>
                </a:cubicBezTo>
                <a:cubicBezTo>
                  <a:pt x="743" y="288"/>
                  <a:pt x="743" y="288"/>
                  <a:pt x="743" y="288"/>
                </a:cubicBezTo>
                <a:cubicBezTo>
                  <a:pt x="746" y="291"/>
                  <a:pt x="746" y="297"/>
                  <a:pt x="743" y="300"/>
                </a:cubicBezTo>
                <a:cubicBezTo>
                  <a:pt x="502" y="536"/>
                  <a:pt x="502" y="536"/>
                  <a:pt x="502" y="536"/>
                </a:cubicBezTo>
                <a:cubicBezTo>
                  <a:pt x="497" y="541"/>
                  <a:pt x="488" y="537"/>
                  <a:pt x="488" y="530"/>
                </a:cubicBezTo>
                <a:cubicBezTo>
                  <a:pt x="488" y="480"/>
                  <a:pt x="488" y="480"/>
                  <a:pt x="488" y="480"/>
                </a:cubicBezTo>
                <a:cubicBezTo>
                  <a:pt x="488" y="476"/>
                  <a:pt x="484" y="472"/>
                  <a:pt x="480" y="472"/>
                </a:cubicBezTo>
                <a:cubicBezTo>
                  <a:pt x="480" y="472"/>
                  <a:pt x="480" y="472"/>
                  <a:pt x="480" y="472"/>
                </a:cubicBezTo>
                <a:cubicBezTo>
                  <a:pt x="476" y="472"/>
                  <a:pt x="472" y="476"/>
                  <a:pt x="472" y="480"/>
                </a:cubicBezTo>
                <a:cubicBezTo>
                  <a:pt x="472" y="569"/>
                  <a:pt x="472" y="569"/>
                  <a:pt x="472" y="569"/>
                </a:cubicBezTo>
                <a:cubicBezTo>
                  <a:pt x="472" y="576"/>
                  <a:pt x="481" y="579"/>
                  <a:pt x="486" y="574"/>
                </a:cubicBezTo>
                <a:cubicBezTo>
                  <a:pt x="765" y="296"/>
                  <a:pt x="765" y="296"/>
                  <a:pt x="765" y="296"/>
                </a:cubicBezTo>
                <a:cubicBezTo>
                  <a:pt x="768" y="293"/>
                  <a:pt x="768" y="288"/>
                  <a:pt x="765" y="285"/>
                </a:cubicBezTo>
                <a:cubicBezTo>
                  <a:pt x="486" y="5"/>
                  <a:pt x="486" y="5"/>
                  <a:pt x="486" y="5"/>
                </a:cubicBezTo>
                <a:cubicBezTo>
                  <a:pt x="481" y="0"/>
                  <a:pt x="472" y="4"/>
                  <a:pt x="472" y="11"/>
                </a:cubicBezTo>
                <a:cubicBezTo>
                  <a:pt x="472" y="84"/>
                  <a:pt x="472" y="84"/>
                  <a:pt x="472" y="84"/>
                </a:cubicBezTo>
                <a:cubicBezTo>
                  <a:pt x="472" y="88"/>
                  <a:pt x="468" y="92"/>
                  <a:pt x="464" y="92"/>
                </a:cubicBezTo>
                <a:cubicBezTo>
                  <a:pt x="8" y="92"/>
                  <a:pt x="8" y="92"/>
                  <a:pt x="8" y="92"/>
                </a:cubicBezTo>
                <a:cubicBezTo>
                  <a:pt x="4" y="92"/>
                  <a:pt x="0" y="96"/>
                  <a:pt x="0" y="100"/>
                </a:cubicBezTo>
                <a:close/>
              </a:path>
            </a:pathLst>
          </a:cu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1" name="CuadroTexto 1070">
            <a:extLst>
              <a:ext uri="{FF2B5EF4-FFF2-40B4-BE49-F238E27FC236}">
                <a16:creationId xmlns:a16="http://schemas.microsoft.com/office/drawing/2014/main" id="{94D6329B-812F-4402-A1C6-8EBDF6E7C128}"/>
              </a:ext>
            </a:extLst>
          </p:cNvPr>
          <p:cNvSpPr txBox="1"/>
          <p:nvPr/>
        </p:nvSpPr>
        <p:spPr>
          <a:xfrm>
            <a:off x="1697390" y="3085406"/>
            <a:ext cx="1143000" cy="830997"/>
          </a:xfrm>
          <a:prstGeom prst="rect">
            <a:avLst/>
          </a:prstGeom>
          <a:noFill/>
        </p:spPr>
        <p:txBody>
          <a:bodyPr wrap="square" rtlCol="0">
            <a:spAutoFit/>
          </a:bodyPr>
          <a:lstStyle/>
          <a:p>
            <a:pPr algn="ctr"/>
            <a:r>
              <a:rPr lang="en-US" sz="4800" b="1" dirty="0">
                <a:latin typeface="Oswald Regular" panose="02000503000000000000" pitchFamily="2" charset="0"/>
              </a:rPr>
              <a:t>01</a:t>
            </a:r>
            <a:endParaRPr lang="en-US" sz="2800" b="1" dirty="0">
              <a:latin typeface="Oswald Regular" panose="02000503000000000000" pitchFamily="2" charset="0"/>
            </a:endParaRPr>
          </a:p>
        </p:txBody>
      </p:sp>
      <p:sp>
        <p:nvSpPr>
          <p:cNvPr id="1076" name="CuadroTexto 1075">
            <a:extLst>
              <a:ext uri="{FF2B5EF4-FFF2-40B4-BE49-F238E27FC236}">
                <a16:creationId xmlns:a16="http://schemas.microsoft.com/office/drawing/2014/main" id="{D5DA1CDB-CD75-4B22-9EFA-17042B675208}"/>
              </a:ext>
            </a:extLst>
          </p:cNvPr>
          <p:cNvSpPr txBox="1"/>
          <p:nvPr/>
        </p:nvSpPr>
        <p:spPr>
          <a:xfrm>
            <a:off x="1961428" y="3686670"/>
            <a:ext cx="583814" cy="400110"/>
          </a:xfrm>
          <a:prstGeom prst="rect">
            <a:avLst/>
          </a:prstGeom>
          <a:noFill/>
        </p:spPr>
        <p:txBody>
          <a:bodyPr wrap="none" rtlCol="0">
            <a:spAutoFit/>
          </a:bodyPr>
          <a:lstStyle/>
          <a:p>
            <a:r>
              <a:rPr lang="en-US" sz="2000" dirty="0">
                <a:latin typeface="Oswald" panose="02000303000000000000" pitchFamily="2" charset="0"/>
              </a:rPr>
              <a:t>Step</a:t>
            </a:r>
          </a:p>
        </p:txBody>
      </p:sp>
      <p:sp>
        <p:nvSpPr>
          <p:cNvPr id="134" name="TextBox 96">
            <a:extLst>
              <a:ext uri="{FF2B5EF4-FFF2-40B4-BE49-F238E27FC236}">
                <a16:creationId xmlns:a16="http://schemas.microsoft.com/office/drawing/2014/main" id="{F5B8A9F2-FC24-4768-B651-974FA9B43F06}"/>
              </a:ext>
            </a:extLst>
          </p:cNvPr>
          <p:cNvSpPr txBox="1">
            <a:spLocks noChangeArrowheads="1"/>
          </p:cNvSpPr>
          <p:nvPr/>
        </p:nvSpPr>
        <p:spPr bwMode="auto">
          <a:xfrm>
            <a:off x="53384" y="5338037"/>
            <a:ext cx="2154188"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135" name="TextBox 96">
            <a:extLst>
              <a:ext uri="{FF2B5EF4-FFF2-40B4-BE49-F238E27FC236}">
                <a16:creationId xmlns:a16="http://schemas.microsoft.com/office/drawing/2014/main" id="{0CFB9FFC-7B55-4BB9-B6C9-CF5BF3B19D52}"/>
              </a:ext>
            </a:extLst>
          </p:cNvPr>
          <p:cNvSpPr txBox="1">
            <a:spLocks noChangeArrowheads="1"/>
          </p:cNvSpPr>
          <p:nvPr/>
        </p:nvSpPr>
        <p:spPr bwMode="auto">
          <a:xfrm>
            <a:off x="2207572" y="430938"/>
            <a:ext cx="2154188"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136" name="TextBox 96">
            <a:extLst>
              <a:ext uri="{FF2B5EF4-FFF2-40B4-BE49-F238E27FC236}">
                <a16:creationId xmlns:a16="http://schemas.microsoft.com/office/drawing/2014/main" id="{D2F1C213-9DD2-4C02-BBCA-17ECDFE8233E}"/>
              </a:ext>
            </a:extLst>
          </p:cNvPr>
          <p:cNvSpPr txBox="1">
            <a:spLocks noChangeArrowheads="1"/>
          </p:cNvSpPr>
          <p:nvPr/>
        </p:nvSpPr>
        <p:spPr bwMode="auto">
          <a:xfrm>
            <a:off x="4511370" y="5356483"/>
            <a:ext cx="2154188"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138" name="TextBox 96">
            <a:extLst>
              <a:ext uri="{FF2B5EF4-FFF2-40B4-BE49-F238E27FC236}">
                <a16:creationId xmlns:a16="http://schemas.microsoft.com/office/drawing/2014/main" id="{3FA12081-00A2-4A19-8DE8-7F96171CEC1F}"/>
              </a:ext>
            </a:extLst>
          </p:cNvPr>
          <p:cNvSpPr txBox="1">
            <a:spLocks noChangeArrowheads="1"/>
          </p:cNvSpPr>
          <p:nvPr/>
        </p:nvSpPr>
        <p:spPr bwMode="auto">
          <a:xfrm>
            <a:off x="6631318" y="467614"/>
            <a:ext cx="2154188"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139" name="TextBox 96">
            <a:extLst>
              <a:ext uri="{FF2B5EF4-FFF2-40B4-BE49-F238E27FC236}">
                <a16:creationId xmlns:a16="http://schemas.microsoft.com/office/drawing/2014/main" id="{2EAE8222-9C0F-4DEC-BA4A-56BE2F27A055}"/>
              </a:ext>
            </a:extLst>
          </p:cNvPr>
          <p:cNvSpPr txBox="1">
            <a:spLocks noChangeArrowheads="1"/>
          </p:cNvSpPr>
          <p:nvPr/>
        </p:nvSpPr>
        <p:spPr bwMode="auto">
          <a:xfrm>
            <a:off x="9178351" y="5364634"/>
            <a:ext cx="2154188"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Aliquam tincidunt</a:t>
            </a:r>
          </a:p>
        </p:txBody>
      </p:sp>
      <p:grpSp>
        <p:nvGrpSpPr>
          <p:cNvPr id="141" name="Group 12">
            <a:extLst>
              <a:ext uri="{FF2B5EF4-FFF2-40B4-BE49-F238E27FC236}">
                <a16:creationId xmlns:a16="http://schemas.microsoft.com/office/drawing/2014/main" id="{9E71BDE1-BC93-4B80-81B6-477BFB4489DC}"/>
              </a:ext>
            </a:extLst>
          </p:cNvPr>
          <p:cNvGrpSpPr>
            <a:grpSpLocks noChangeAspect="1"/>
          </p:cNvGrpSpPr>
          <p:nvPr/>
        </p:nvGrpSpPr>
        <p:grpSpPr bwMode="auto">
          <a:xfrm>
            <a:off x="849723" y="4329344"/>
            <a:ext cx="119063" cy="1022350"/>
            <a:chOff x="529" y="2643"/>
            <a:chExt cx="75" cy="644"/>
          </a:xfrm>
        </p:grpSpPr>
        <p:sp>
          <p:nvSpPr>
            <p:cNvPr id="143" name="Oval 13">
              <a:extLst>
                <a:ext uri="{FF2B5EF4-FFF2-40B4-BE49-F238E27FC236}">
                  <a16:creationId xmlns:a16="http://schemas.microsoft.com/office/drawing/2014/main" id="{BC56B16E-99D9-4CD9-86F7-FD03409672B9}"/>
                </a:ext>
              </a:extLst>
            </p:cNvPr>
            <p:cNvSpPr>
              <a:spLocks noChangeArrowheads="1"/>
            </p:cNvSpPr>
            <p:nvPr/>
          </p:nvSpPr>
          <p:spPr bwMode="auto">
            <a:xfrm>
              <a:off x="529" y="3218"/>
              <a:ext cx="75" cy="6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14">
              <a:extLst>
                <a:ext uri="{FF2B5EF4-FFF2-40B4-BE49-F238E27FC236}">
                  <a16:creationId xmlns:a16="http://schemas.microsoft.com/office/drawing/2014/main" id="{EA3E58CE-A71E-4A49-A5AD-7AB8E61A9CD6}"/>
                </a:ext>
              </a:extLst>
            </p:cNvPr>
            <p:cNvSpPr>
              <a:spLocks noChangeArrowheads="1"/>
            </p:cNvSpPr>
            <p:nvPr/>
          </p:nvSpPr>
          <p:spPr bwMode="auto">
            <a:xfrm>
              <a:off x="550" y="3122"/>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15">
              <a:extLst>
                <a:ext uri="{FF2B5EF4-FFF2-40B4-BE49-F238E27FC236}">
                  <a16:creationId xmlns:a16="http://schemas.microsoft.com/office/drawing/2014/main" id="{1464B73B-7796-422C-BDA7-053711C2EDD3}"/>
                </a:ext>
              </a:extLst>
            </p:cNvPr>
            <p:cNvSpPr>
              <a:spLocks noChangeArrowheads="1"/>
            </p:cNvSpPr>
            <p:nvPr/>
          </p:nvSpPr>
          <p:spPr bwMode="auto">
            <a:xfrm>
              <a:off x="550" y="3026"/>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Oval 16">
              <a:extLst>
                <a:ext uri="{FF2B5EF4-FFF2-40B4-BE49-F238E27FC236}">
                  <a16:creationId xmlns:a16="http://schemas.microsoft.com/office/drawing/2014/main" id="{CF8BC6D8-D026-4703-BCFD-417F18882025}"/>
                </a:ext>
              </a:extLst>
            </p:cNvPr>
            <p:cNvSpPr>
              <a:spLocks noChangeArrowheads="1"/>
            </p:cNvSpPr>
            <p:nvPr/>
          </p:nvSpPr>
          <p:spPr bwMode="auto">
            <a:xfrm>
              <a:off x="550" y="2921"/>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Oval 17">
              <a:extLst>
                <a:ext uri="{FF2B5EF4-FFF2-40B4-BE49-F238E27FC236}">
                  <a16:creationId xmlns:a16="http://schemas.microsoft.com/office/drawing/2014/main" id="{59B7612F-0CD7-4A4D-B0E7-71775D7BBA71}"/>
                </a:ext>
              </a:extLst>
            </p:cNvPr>
            <p:cNvSpPr>
              <a:spLocks noChangeArrowheads="1"/>
            </p:cNvSpPr>
            <p:nvPr/>
          </p:nvSpPr>
          <p:spPr bwMode="auto">
            <a:xfrm>
              <a:off x="550" y="2834"/>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Oval 18">
              <a:extLst>
                <a:ext uri="{FF2B5EF4-FFF2-40B4-BE49-F238E27FC236}">
                  <a16:creationId xmlns:a16="http://schemas.microsoft.com/office/drawing/2014/main" id="{5DDBE3F6-2B94-4A3B-BEC3-578ED62FC300}"/>
                </a:ext>
              </a:extLst>
            </p:cNvPr>
            <p:cNvSpPr>
              <a:spLocks noChangeArrowheads="1"/>
            </p:cNvSpPr>
            <p:nvPr/>
          </p:nvSpPr>
          <p:spPr bwMode="auto">
            <a:xfrm>
              <a:off x="550" y="2738"/>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Oval 19">
              <a:extLst>
                <a:ext uri="{FF2B5EF4-FFF2-40B4-BE49-F238E27FC236}">
                  <a16:creationId xmlns:a16="http://schemas.microsoft.com/office/drawing/2014/main" id="{BDEE16E1-CCFB-4C36-931E-8FFEC7A44DBC}"/>
                </a:ext>
              </a:extLst>
            </p:cNvPr>
            <p:cNvSpPr>
              <a:spLocks noChangeArrowheads="1"/>
            </p:cNvSpPr>
            <p:nvPr/>
          </p:nvSpPr>
          <p:spPr bwMode="auto">
            <a:xfrm>
              <a:off x="550" y="2643"/>
              <a:ext cx="39" cy="35"/>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7" name="Group 22">
            <a:extLst>
              <a:ext uri="{FF2B5EF4-FFF2-40B4-BE49-F238E27FC236}">
                <a16:creationId xmlns:a16="http://schemas.microsoft.com/office/drawing/2014/main" id="{D75EEF61-A2A2-4191-8E3B-05E1CC7573B9}"/>
              </a:ext>
            </a:extLst>
          </p:cNvPr>
          <p:cNvGrpSpPr>
            <a:grpSpLocks noChangeAspect="1"/>
          </p:cNvGrpSpPr>
          <p:nvPr/>
        </p:nvGrpSpPr>
        <p:grpSpPr bwMode="auto">
          <a:xfrm>
            <a:off x="525098" y="3089676"/>
            <a:ext cx="774356" cy="769600"/>
            <a:chOff x="-2" y="-1"/>
            <a:chExt cx="977" cy="971"/>
          </a:xfrm>
        </p:grpSpPr>
        <p:sp>
          <p:nvSpPr>
            <p:cNvPr id="161" name="Freeform 23">
              <a:extLst>
                <a:ext uri="{FF2B5EF4-FFF2-40B4-BE49-F238E27FC236}">
                  <a16:creationId xmlns:a16="http://schemas.microsoft.com/office/drawing/2014/main" id="{60555424-24F5-442C-A318-8262FE348B27}"/>
                </a:ext>
              </a:extLst>
            </p:cNvPr>
            <p:cNvSpPr>
              <a:spLocks noEditPoints="1"/>
            </p:cNvSpPr>
            <p:nvPr/>
          </p:nvSpPr>
          <p:spPr bwMode="auto">
            <a:xfrm>
              <a:off x="327" y="686"/>
              <a:ext cx="321" cy="194"/>
            </a:xfrm>
            <a:custGeom>
              <a:avLst/>
              <a:gdLst>
                <a:gd name="T0" fmla="*/ 67 w 134"/>
                <a:gd name="T1" fmla="*/ 81 h 81"/>
                <a:gd name="T2" fmla="*/ 0 w 134"/>
                <a:gd name="T3" fmla="*/ 14 h 81"/>
                <a:gd name="T4" fmla="*/ 0 w 134"/>
                <a:gd name="T5" fmla="*/ 6 h 81"/>
                <a:gd name="T6" fmla="*/ 6 w 134"/>
                <a:gd name="T7" fmla="*/ 0 h 81"/>
                <a:gd name="T8" fmla="*/ 128 w 134"/>
                <a:gd name="T9" fmla="*/ 0 h 81"/>
                <a:gd name="T10" fmla="*/ 134 w 134"/>
                <a:gd name="T11" fmla="*/ 6 h 81"/>
                <a:gd name="T12" fmla="*/ 134 w 134"/>
                <a:gd name="T13" fmla="*/ 14 h 81"/>
                <a:gd name="T14" fmla="*/ 67 w 134"/>
                <a:gd name="T15" fmla="*/ 81 h 81"/>
                <a:gd name="T16" fmla="*/ 12 w 134"/>
                <a:gd name="T17" fmla="*/ 12 h 81"/>
                <a:gd name="T18" fmla="*/ 12 w 134"/>
                <a:gd name="T19" fmla="*/ 14 h 81"/>
                <a:gd name="T20" fmla="*/ 67 w 134"/>
                <a:gd name="T21" fmla="*/ 69 h 81"/>
                <a:gd name="T22" fmla="*/ 122 w 134"/>
                <a:gd name="T23" fmla="*/ 14 h 81"/>
                <a:gd name="T24" fmla="*/ 122 w 134"/>
                <a:gd name="T25" fmla="*/ 12 h 81"/>
                <a:gd name="T26" fmla="*/ 12 w 134"/>
                <a:gd name="T27"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4" h="81">
                  <a:moveTo>
                    <a:pt x="67" y="81"/>
                  </a:moveTo>
                  <a:cubicBezTo>
                    <a:pt x="30" y="81"/>
                    <a:pt x="0" y="51"/>
                    <a:pt x="0" y="14"/>
                  </a:cubicBezTo>
                  <a:cubicBezTo>
                    <a:pt x="0" y="6"/>
                    <a:pt x="0" y="6"/>
                    <a:pt x="0" y="6"/>
                  </a:cubicBezTo>
                  <a:cubicBezTo>
                    <a:pt x="0" y="3"/>
                    <a:pt x="3" y="0"/>
                    <a:pt x="6" y="0"/>
                  </a:cubicBezTo>
                  <a:cubicBezTo>
                    <a:pt x="128" y="0"/>
                    <a:pt x="128" y="0"/>
                    <a:pt x="128" y="0"/>
                  </a:cubicBezTo>
                  <a:cubicBezTo>
                    <a:pt x="132" y="0"/>
                    <a:pt x="134" y="3"/>
                    <a:pt x="134" y="6"/>
                  </a:cubicBezTo>
                  <a:cubicBezTo>
                    <a:pt x="134" y="14"/>
                    <a:pt x="134" y="14"/>
                    <a:pt x="134" y="14"/>
                  </a:cubicBezTo>
                  <a:cubicBezTo>
                    <a:pt x="134" y="51"/>
                    <a:pt x="104" y="81"/>
                    <a:pt x="67" y="81"/>
                  </a:cubicBezTo>
                  <a:close/>
                  <a:moveTo>
                    <a:pt x="12" y="12"/>
                  </a:moveTo>
                  <a:cubicBezTo>
                    <a:pt x="12" y="14"/>
                    <a:pt x="12" y="14"/>
                    <a:pt x="12" y="14"/>
                  </a:cubicBezTo>
                  <a:cubicBezTo>
                    <a:pt x="12" y="44"/>
                    <a:pt x="37" y="69"/>
                    <a:pt x="67" y="69"/>
                  </a:cubicBezTo>
                  <a:cubicBezTo>
                    <a:pt x="98" y="69"/>
                    <a:pt x="122" y="44"/>
                    <a:pt x="122" y="14"/>
                  </a:cubicBezTo>
                  <a:cubicBezTo>
                    <a:pt x="122" y="12"/>
                    <a:pt x="122" y="12"/>
                    <a:pt x="122" y="12"/>
                  </a:cubicBezTo>
                  <a:lnTo>
                    <a:pt x="12"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24">
              <a:extLst>
                <a:ext uri="{FF2B5EF4-FFF2-40B4-BE49-F238E27FC236}">
                  <a16:creationId xmlns:a16="http://schemas.microsoft.com/office/drawing/2014/main" id="{C1310B3D-F69A-4B19-A7B5-7D249D579E1D}"/>
                </a:ext>
              </a:extLst>
            </p:cNvPr>
            <p:cNvSpPr>
              <a:spLocks noEditPoints="1"/>
            </p:cNvSpPr>
            <p:nvPr/>
          </p:nvSpPr>
          <p:spPr bwMode="auto">
            <a:xfrm>
              <a:off x="227" y="89"/>
              <a:ext cx="519" cy="626"/>
            </a:xfrm>
            <a:custGeom>
              <a:avLst/>
              <a:gdLst>
                <a:gd name="T0" fmla="*/ 170 w 217"/>
                <a:gd name="T1" fmla="*/ 262 h 262"/>
                <a:gd name="T2" fmla="*/ 48 w 217"/>
                <a:gd name="T3" fmla="*/ 262 h 262"/>
                <a:gd name="T4" fmla="*/ 42 w 217"/>
                <a:gd name="T5" fmla="*/ 256 h 262"/>
                <a:gd name="T6" fmla="*/ 42 w 217"/>
                <a:gd name="T7" fmla="*/ 222 h 262"/>
                <a:gd name="T8" fmla="*/ 26 w 217"/>
                <a:gd name="T9" fmla="*/ 178 h 262"/>
                <a:gd name="T10" fmla="*/ 2 w 217"/>
                <a:gd name="T11" fmla="*/ 104 h 262"/>
                <a:gd name="T12" fmla="*/ 102 w 217"/>
                <a:gd name="T13" fmla="*/ 2 h 262"/>
                <a:gd name="T14" fmla="*/ 183 w 217"/>
                <a:gd name="T15" fmla="*/ 31 h 262"/>
                <a:gd name="T16" fmla="*/ 217 w 217"/>
                <a:gd name="T17" fmla="*/ 109 h 262"/>
                <a:gd name="T18" fmla="*/ 192 w 217"/>
                <a:gd name="T19" fmla="*/ 179 h 262"/>
                <a:gd name="T20" fmla="*/ 176 w 217"/>
                <a:gd name="T21" fmla="*/ 223 h 262"/>
                <a:gd name="T22" fmla="*/ 176 w 217"/>
                <a:gd name="T23" fmla="*/ 256 h 262"/>
                <a:gd name="T24" fmla="*/ 170 w 217"/>
                <a:gd name="T25" fmla="*/ 262 h 262"/>
                <a:gd name="T26" fmla="*/ 54 w 217"/>
                <a:gd name="T27" fmla="*/ 250 h 262"/>
                <a:gd name="T28" fmla="*/ 164 w 217"/>
                <a:gd name="T29" fmla="*/ 250 h 262"/>
                <a:gd name="T30" fmla="*/ 164 w 217"/>
                <a:gd name="T31" fmla="*/ 223 h 262"/>
                <a:gd name="T32" fmla="*/ 183 w 217"/>
                <a:gd name="T33" fmla="*/ 171 h 262"/>
                <a:gd name="T34" fmla="*/ 205 w 217"/>
                <a:gd name="T35" fmla="*/ 109 h 262"/>
                <a:gd name="T36" fmla="*/ 175 w 217"/>
                <a:gd name="T37" fmla="*/ 39 h 262"/>
                <a:gd name="T38" fmla="*/ 103 w 217"/>
                <a:gd name="T39" fmla="*/ 14 h 262"/>
                <a:gd name="T40" fmla="*/ 14 w 217"/>
                <a:gd name="T41" fmla="*/ 105 h 262"/>
                <a:gd name="T42" fmla="*/ 35 w 217"/>
                <a:gd name="T43" fmla="*/ 170 h 262"/>
                <a:gd name="T44" fmla="*/ 54 w 217"/>
                <a:gd name="T45" fmla="*/ 222 h 262"/>
                <a:gd name="T46" fmla="*/ 54 w 217"/>
                <a:gd name="T47" fmla="*/ 25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 h="262">
                  <a:moveTo>
                    <a:pt x="170" y="262"/>
                  </a:moveTo>
                  <a:cubicBezTo>
                    <a:pt x="48" y="262"/>
                    <a:pt x="48" y="262"/>
                    <a:pt x="48" y="262"/>
                  </a:cubicBezTo>
                  <a:cubicBezTo>
                    <a:pt x="45" y="262"/>
                    <a:pt x="42" y="259"/>
                    <a:pt x="42" y="256"/>
                  </a:cubicBezTo>
                  <a:cubicBezTo>
                    <a:pt x="42" y="222"/>
                    <a:pt x="42" y="222"/>
                    <a:pt x="42" y="222"/>
                  </a:cubicBezTo>
                  <a:cubicBezTo>
                    <a:pt x="42" y="206"/>
                    <a:pt x="37" y="190"/>
                    <a:pt x="26" y="178"/>
                  </a:cubicBezTo>
                  <a:cubicBezTo>
                    <a:pt x="9" y="157"/>
                    <a:pt x="0" y="131"/>
                    <a:pt x="2" y="104"/>
                  </a:cubicBezTo>
                  <a:cubicBezTo>
                    <a:pt x="4" y="50"/>
                    <a:pt x="48" y="5"/>
                    <a:pt x="102" y="2"/>
                  </a:cubicBezTo>
                  <a:cubicBezTo>
                    <a:pt x="133" y="0"/>
                    <a:pt x="161" y="10"/>
                    <a:pt x="183" y="31"/>
                  </a:cubicBezTo>
                  <a:cubicBezTo>
                    <a:pt x="205" y="51"/>
                    <a:pt x="217" y="80"/>
                    <a:pt x="217" y="109"/>
                  </a:cubicBezTo>
                  <a:cubicBezTo>
                    <a:pt x="217" y="135"/>
                    <a:pt x="208" y="159"/>
                    <a:pt x="192" y="179"/>
                  </a:cubicBezTo>
                  <a:cubicBezTo>
                    <a:pt x="182" y="191"/>
                    <a:pt x="176" y="206"/>
                    <a:pt x="176" y="223"/>
                  </a:cubicBezTo>
                  <a:cubicBezTo>
                    <a:pt x="176" y="256"/>
                    <a:pt x="176" y="256"/>
                    <a:pt x="176" y="256"/>
                  </a:cubicBezTo>
                  <a:cubicBezTo>
                    <a:pt x="176" y="259"/>
                    <a:pt x="174" y="262"/>
                    <a:pt x="170" y="262"/>
                  </a:cubicBezTo>
                  <a:close/>
                  <a:moveTo>
                    <a:pt x="54" y="250"/>
                  </a:moveTo>
                  <a:cubicBezTo>
                    <a:pt x="164" y="250"/>
                    <a:pt x="164" y="250"/>
                    <a:pt x="164" y="250"/>
                  </a:cubicBezTo>
                  <a:cubicBezTo>
                    <a:pt x="164" y="223"/>
                    <a:pt x="164" y="223"/>
                    <a:pt x="164" y="223"/>
                  </a:cubicBezTo>
                  <a:cubicBezTo>
                    <a:pt x="164" y="203"/>
                    <a:pt x="171" y="185"/>
                    <a:pt x="183" y="171"/>
                  </a:cubicBezTo>
                  <a:cubicBezTo>
                    <a:pt x="197" y="154"/>
                    <a:pt x="205" y="132"/>
                    <a:pt x="205" y="109"/>
                  </a:cubicBezTo>
                  <a:cubicBezTo>
                    <a:pt x="205" y="82"/>
                    <a:pt x="194" y="58"/>
                    <a:pt x="175" y="39"/>
                  </a:cubicBezTo>
                  <a:cubicBezTo>
                    <a:pt x="155" y="21"/>
                    <a:pt x="130" y="12"/>
                    <a:pt x="103" y="14"/>
                  </a:cubicBezTo>
                  <a:cubicBezTo>
                    <a:pt x="55" y="17"/>
                    <a:pt x="16" y="57"/>
                    <a:pt x="14" y="105"/>
                  </a:cubicBezTo>
                  <a:cubicBezTo>
                    <a:pt x="13" y="129"/>
                    <a:pt x="20" y="152"/>
                    <a:pt x="35" y="170"/>
                  </a:cubicBezTo>
                  <a:cubicBezTo>
                    <a:pt x="48" y="185"/>
                    <a:pt x="54" y="203"/>
                    <a:pt x="54" y="222"/>
                  </a:cubicBezTo>
                  <a:lnTo>
                    <a:pt x="54" y="25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25">
              <a:extLst>
                <a:ext uri="{FF2B5EF4-FFF2-40B4-BE49-F238E27FC236}">
                  <a16:creationId xmlns:a16="http://schemas.microsoft.com/office/drawing/2014/main" id="{45A2215E-51F1-4C59-8BDD-D7D35054781E}"/>
                </a:ext>
              </a:extLst>
            </p:cNvPr>
            <p:cNvSpPr>
              <a:spLocks/>
            </p:cNvSpPr>
            <p:nvPr/>
          </p:nvSpPr>
          <p:spPr bwMode="auto">
            <a:xfrm>
              <a:off x="363" y="268"/>
              <a:ext cx="251" cy="447"/>
            </a:xfrm>
            <a:custGeom>
              <a:avLst/>
              <a:gdLst>
                <a:gd name="T0" fmla="*/ 70 w 105"/>
                <a:gd name="T1" fmla="*/ 187 h 187"/>
                <a:gd name="T2" fmla="*/ 35 w 105"/>
                <a:gd name="T3" fmla="*/ 187 h 187"/>
                <a:gd name="T4" fmla="*/ 29 w 105"/>
                <a:gd name="T5" fmla="*/ 182 h 187"/>
                <a:gd name="T6" fmla="*/ 1 w 105"/>
                <a:gd name="T7" fmla="*/ 8 h 187"/>
                <a:gd name="T8" fmla="*/ 6 w 105"/>
                <a:gd name="T9" fmla="*/ 1 h 187"/>
                <a:gd name="T10" fmla="*/ 12 w 105"/>
                <a:gd name="T11" fmla="*/ 6 h 187"/>
                <a:gd name="T12" fmla="*/ 40 w 105"/>
                <a:gd name="T13" fmla="*/ 175 h 187"/>
                <a:gd name="T14" fmla="*/ 65 w 105"/>
                <a:gd name="T15" fmla="*/ 175 h 187"/>
                <a:gd name="T16" fmla="*/ 93 w 105"/>
                <a:gd name="T17" fmla="*/ 6 h 187"/>
                <a:gd name="T18" fmla="*/ 100 w 105"/>
                <a:gd name="T19" fmla="*/ 1 h 187"/>
                <a:gd name="T20" fmla="*/ 104 w 105"/>
                <a:gd name="T21" fmla="*/ 8 h 187"/>
                <a:gd name="T22" fmla="*/ 76 w 105"/>
                <a:gd name="T23" fmla="*/ 182 h 187"/>
                <a:gd name="T24" fmla="*/ 70 w 105"/>
                <a:gd name="T25" fmla="*/ 187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87">
                  <a:moveTo>
                    <a:pt x="70" y="187"/>
                  </a:moveTo>
                  <a:cubicBezTo>
                    <a:pt x="35" y="187"/>
                    <a:pt x="35" y="187"/>
                    <a:pt x="35" y="187"/>
                  </a:cubicBezTo>
                  <a:cubicBezTo>
                    <a:pt x="32" y="187"/>
                    <a:pt x="30" y="185"/>
                    <a:pt x="29" y="182"/>
                  </a:cubicBezTo>
                  <a:cubicBezTo>
                    <a:pt x="1" y="8"/>
                    <a:pt x="1" y="8"/>
                    <a:pt x="1" y="8"/>
                  </a:cubicBezTo>
                  <a:cubicBezTo>
                    <a:pt x="0" y="4"/>
                    <a:pt x="2" y="1"/>
                    <a:pt x="6" y="1"/>
                  </a:cubicBezTo>
                  <a:cubicBezTo>
                    <a:pt x="9" y="0"/>
                    <a:pt x="12" y="2"/>
                    <a:pt x="12" y="6"/>
                  </a:cubicBezTo>
                  <a:cubicBezTo>
                    <a:pt x="40" y="175"/>
                    <a:pt x="40" y="175"/>
                    <a:pt x="40" y="175"/>
                  </a:cubicBezTo>
                  <a:cubicBezTo>
                    <a:pt x="65" y="175"/>
                    <a:pt x="65" y="175"/>
                    <a:pt x="65" y="175"/>
                  </a:cubicBezTo>
                  <a:cubicBezTo>
                    <a:pt x="93" y="6"/>
                    <a:pt x="93" y="6"/>
                    <a:pt x="93" y="6"/>
                  </a:cubicBezTo>
                  <a:cubicBezTo>
                    <a:pt x="93" y="2"/>
                    <a:pt x="96" y="0"/>
                    <a:pt x="100" y="1"/>
                  </a:cubicBezTo>
                  <a:cubicBezTo>
                    <a:pt x="103" y="1"/>
                    <a:pt x="105" y="4"/>
                    <a:pt x="104" y="8"/>
                  </a:cubicBezTo>
                  <a:cubicBezTo>
                    <a:pt x="76" y="182"/>
                    <a:pt x="76" y="182"/>
                    <a:pt x="76" y="182"/>
                  </a:cubicBezTo>
                  <a:cubicBezTo>
                    <a:pt x="75" y="185"/>
                    <a:pt x="73" y="187"/>
                    <a:pt x="70" y="187"/>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26">
              <a:extLst>
                <a:ext uri="{FF2B5EF4-FFF2-40B4-BE49-F238E27FC236}">
                  <a16:creationId xmlns:a16="http://schemas.microsoft.com/office/drawing/2014/main" id="{013DC838-A389-45D6-A489-BAF8060773AD}"/>
                </a:ext>
              </a:extLst>
            </p:cNvPr>
            <p:cNvSpPr>
              <a:spLocks/>
            </p:cNvSpPr>
            <p:nvPr/>
          </p:nvSpPr>
          <p:spPr bwMode="auto">
            <a:xfrm>
              <a:off x="366" y="271"/>
              <a:ext cx="248" cy="48"/>
            </a:xfrm>
            <a:custGeom>
              <a:avLst/>
              <a:gdLst>
                <a:gd name="T0" fmla="*/ 82 w 104"/>
                <a:gd name="T1" fmla="*/ 20 h 20"/>
                <a:gd name="T2" fmla="*/ 70 w 104"/>
                <a:gd name="T3" fmla="*/ 14 h 20"/>
                <a:gd name="T4" fmla="*/ 67 w 104"/>
                <a:gd name="T5" fmla="*/ 12 h 20"/>
                <a:gd name="T6" fmla="*/ 64 w 104"/>
                <a:gd name="T7" fmla="*/ 14 h 20"/>
                <a:gd name="T8" fmla="*/ 52 w 104"/>
                <a:gd name="T9" fmla="*/ 20 h 20"/>
                <a:gd name="T10" fmla="*/ 39 w 104"/>
                <a:gd name="T11" fmla="*/ 14 h 20"/>
                <a:gd name="T12" fmla="*/ 36 w 104"/>
                <a:gd name="T13" fmla="*/ 12 h 20"/>
                <a:gd name="T14" fmla="*/ 33 w 104"/>
                <a:gd name="T15" fmla="*/ 14 h 20"/>
                <a:gd name="T16" fmla="*/ 21 w 104"/>
                <a:gd name="T17" fmla="*/ 20 h 20"/>
                <a:gd name="T18" fmla="*/ 9 w 104"/>
                <a:gd name="T19" fmla="*/ 14 h 20"/>
                <a:gd name="T20" fmla="*/ 6 w 104"/>
                <a:gd name="T21" fmla="*/ 12 h 20"/>
                <a:gd name="T22" fmla="*/ 0 w 104"/>
                <a:gd name="T23" fmla="*/ 6 h 20"/>
                <a:gd name="T24" fmla="*/ 6 w 104"/>
                <a:gd name="T25" fmla="*/ 0 h 20"/>
                <a:gd name="T26" fmla="*/ 18 w 104"/>
                <a:gd name="T27" fmla="*/ 6 h 20"/>
                <a:gd name="T28" fmla="*/ 21 w 104"/>
                <a:gd name="T29" fmla="*/ 8 h 20"/>
                <a:gd name="T30" fmla="*/ 24 w 104"/>
                <a:gd name="T31" fmla="*/ 6 h 20"/>
                <a:gd name="T32" fmla="*/ 36 w 104"/>
                <a:gd name="T33" fmla="*/ 0 h 20"/>
                <a:gd name="T34" fmla="*/ 48 w 104"/>
                <a:gd name="T35" fmla="*/ 6 h 20"/>
                <a:gd name="T36" fmla="*/ 52 w 104"/>
                <a:gd name="T37" fmla="*/ 8 h 20"/>
                <a:gd name="T38" fmla="*/ 55 w 104"/>
                <a:gd name="T39" fmla="*/ 6 h 20"/>
                <a:gd name="T40" fmla="*/ 67 w 104"/>
                <a:gd name="T41" fmla="*/ 0 h 20"/>
                <a:gd name="T42" fmla="*/ 79 w 104"/>
                <a:gd name="T43" fmla="*/ 6 h 20"/>
                <a:gd name="T44" fmla="*/ 82 w 104"/>
                <a:gd name="T45" fmla="*/ 8 h 20"/>
                <a:gd name="T46" fmla="*/ 86 w 104"/>
                <a:gd name="T47" fmla="*/ 6 h 20"/>
                <a:gd name="T48" fmla="*/ 98 w 104"/>
                <a:gd name="T49" fmla="*/ 0 h 20"/>
                <a:gd name="T50" fmla="*/ 104 w 104"/>
                <a:gd name="T51" fmla="*/ 6 h 20"/>
                <a:gd name="T52" fmla="*/ 98 w 104"/>
                <a:gd name="T53" fmla="*/ 12 h 20"/>
                <a:gd name="T54" fmla="*/ 94 w 104"/>
                <a:gd name="T55" fmla="*/ 14 h 20"/>
                <a:gd name="T56" fmla="*/ 82 w 104"/>
                <a:gd name="T5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4" h="20">
                  <a:moveTo>
                    <a:pt x="82" y="20"/>
                  </a:moveTo>
                  <a:cubicBezTo>
                    <a:pt x="76" y="20"/>
                    <a:pt x="72" y="16"/>
                    <a:pt x="70" y="14"/>
                  </a:cubicBezTo>
                  <a:cubicBezTo>
                    <a:pt x="68" y="12"/>
                    <a:pt x="68" y="12"/>
                    <a:pt x="67" y="12"/>
                  </a:cubicBezTo>
                  <a:cubicBezTo>
                    <a:pt x="66" y="12"/>
                    <a:pt x="65" y="12"/>
                    <a:pt x="64" y="14"/>
                  </a:cubicBezTo>
                  <a:cubicBezTo>
                    <a:pt x="61" y="16"/>
                    <a:pt x="58" y="20"/>
                    <a:pt x="52" y="20"/>
                  </a:cubicBezTo>
                  <a:cubicBezTo>
                    <a:pt x="45" y="20"/>
                    <a:pt x="42" y="16"/>
                    <a:pt x="39" y="14"/>
                  </a:cubicBezTo>
                  <a:cubicBezTo>
                    <a:pt x="38" y="12"/>
                    <a:pt x="37" y="12"/>
                    <a:pt x="36" y="12"/>
                  </a:cubicBezTo>
                  <a:cubicBezTo>
                    <a:pt x="35" y="12"/>
                    <a:pt x="35" y="12"/>
                    <a:pt x="33" y="14"/>
                  </a:cubicBezTo>
                  <a:cubicBezTo>
                    <a:pt x="31" y="16"/>
                    <a:pt x="27" y="20"/>
                    <a:pt x="21" y="20"/>
                  </a:cubicBezTo>
                  <a:cubicBezTo>
                    <a:pt x="14" y="20"/>
                    <a:pt x="11" y="16"/>
                    <a:pt x="9" y="14"/>
                  </a:cubicBezTo>
                  <a:cubicBezTo>
                    <a:pt x="7" y="12"/>
                    <a:pt x="7" y="12"/>
                    <a:pt x="6" y="12"/>
                  </a:cubicBezTo>
                  <a:cubicBezTo>
                    <a:pt x="2" y="12"/>
                    <a:pt x="0" y="9"/>
                    <a:pt x="0" y="6"/>
                  </a:cubicBezTo>
                  <a:cubicBezTo>
                    <a:pt x="0" y="2"/>
                    <a:pt x="2" y="0"/>
                    <a:pt x="6" y="0"/>
                  </a:cubicBezTo>
                  <a:cubicBezTo>
                    <a:pt x="12" y="0"/>
                    <a:pt x="15" y="3"/>
                    <a:pt x="18" y="6"/>
                  </a:cubicBezTo>
                  <a:cubicBezTo>
                    <a:pt x="19" y="7"/>
                    <a:pt x="20" y="8"/>
                    <a:pt x="21" y="8"/>
                  </a:cubicBezTo>
                  <a:cubicBezTo>
                    <a:pt x="22" y="8"/>
                    <a:pt x="22" y="7"/>
                    <a:pt x="24" y="6"/>
                  </a:cubicBezTo>
                  <a:cubicBezTo>
                    <a:pt x="26" y="3"/>
                    <a:pt x="30" y="0"/>
                    <a:pt x="36" y="0"/>
                  </a:cubicBezTo>
                  <a:cubicBezTo>
                    <a:pt x="43" y="0"/>
                    <a:pt x="46" y="3"/>
                    <a:pt x="48" y="6"/>
                  </a:cubicBezTo>
                  <a:cubicBezTo>
                    <a:pt x="50" y="7"/>
                    <a:pt x="50" y="8"/>
                    <a:pt x="52" y="8"/>
                  </a:cubicBezTo>
                  <a:cubicBezTo>
                    <a:pt x="53" y="8"/>
                    <a:pt x="53" y="7"/>
                    <a:pt x="55" y="6"/>
                  </a:cubicBezTo>
                  <a:cubicBezTo>
                    <a:pt x="57" y="3"/>
                    <a:pt x="60" y="0"/>
                    <a:pt x="67" y="0"/>
                  </a:cubicBezTo>
                  <a:cubicBezTo>
                    <a:pt x="73" y="0"/>
                    <a:pt x="77" y="3"/>
                    <a:pt x="79" y="6"/>
                  </a:cubicBezTo>
                  <a:cubicBezTo>
                    <a:pt x="81" y="7"/>
                    <a:pt x="81" y="8"/>
                    <a:pt x="82" y="8"/>
                  </a:cubicBezTo>
                  <a:cubicBezTo>
                    <a:pt x="83" y="8"/>
                    <a:pt x="84" y="7"/>
                    <a:pt x="86" y="6"/>
                  </a:cubicBezTo>
                  <a:cubicBezTo>
                    <a:pt x="88" y="3"/>
                    <a:pt x="91" y="0"/>
                    <a:pt x="98" y="0"/>
                  </a:cubicBezTo>
                  <a:cubicBezTo>
                    <a:pt x="101" y="0"/>
                    <a:pt x="104" y="2"/>
                    <a:pt x="104" y="6"/>
                  </a:cubicBezTo>
                  <a:cubicBezTo>
                    <a:pt x="104" y="9"/>
                    <a:pt x="101" y="12"/>
                    <a:pt x="98" y="12"/>
                  </a:cubicBezTo>
                  <a:cubicBezTo>
                    <a:pt x="96" y="12"/>
                    <a:pt x="96" y="12"/>
                    <a:pt x="94" y="14"/>
                  </a:cubicBezTo>
                  <a:cubicBezTo>
                    <a:pt x="92" y="16"/>
                    <a:pt x="89" y="20"/>
                    <a:pt x="82" y="20"/>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27">
              <a:extLst>
                <a:ext uri="{FF2B5EF4-FFF2-40B4-BE49-F238E27FC236}">
                  <a16:creationId xmlns:a16="http://schemas.microsoft.com/office/drawing/2014/main" id="{D70C572C-87E2-4BD5-9ABB-2437A5663D3D}"/>
                </a:ext>
              </a:extLst>
            </p:cNvPr>
            <p:cNvSpPr>
              <a:spLocks noEditPoints="1"/>
            </p:cNvSpPr>
            <p:nvPr/>
          </p:nvSpPr>
          <p:spPr bwMode="auto">
            <a:xfrm>
              <a:off x="-2" y="-1"/>
              <a:ext cx="977" cy="971"/>
            </a:xfrm>
            <a:custGeom>
              <a:avLst/>
              <a:gdLst>
                <a:gd name="T0" fmla="*/ 181 w 409"/>
                <a:gd name="T1" fmla="*/ 395 h 407"/>
                <a:gd name="T2" fmla="*/ 180 w 409"/>
                <a:gd name="T3" fmla="*/ 407 h 407"/>
                <a:gd name="T4" fmla="*/ 234 w 409"/>
                <a:gd name="T5" fmla="*/ 400 h 407"/>
                <a:gd name="T6" fmla="*/ 223 w 409"/>
                <a:gd name="T7" fmla="*/ 401 h 407"/>
                <a:gd name="T8" fmla="*/ 136 w 409"/>
                <a:gd name="T9" fmla="*/ 384 h 407"/>
                <a:gd name="T10" fmla="*/ 132 w 409"/>
                <a:gd name="T11" fmla="*/ 395 h 407"/>
                <a:gd name="T12" fmla="*/ 281 w 409"/>
                <a:gd name="T13" fmla="*/ 387 h 407"/>
                <a:gd name="T14" fmla="*/ 269 w 409"/>
                <a:gd name="T15" fmla="*/ 391 h 407"/>
                <a:gd name="T16" fmla="*/ 95 w 409"/>
                <a:gd name="T17" fmla="*/ 362 h 407"/>
                <a:gd name="T18" fmla="*/ 88 w 409"/>
                <a:gd name="T19" fmla="*/ 372 h 407"/>
                <a:gd name="T20" fmla="*/ 322 w 409"/>
                <a:gd name="T21" fmla="*/ 363 h 407"/>
                <a:gd name="T22" fmla="*/ 312 w 409"/>
                <a:gd name="T23" fmla="*/ 370 h 407"/>
                <a:gd name="T24" fmla="*/ 60 w 409"/>
                <a:gd name="T25" fmla="*/ 331 h 407"/>
                <a:gd name="T26" fmla="*/ 51 w 409"/>
                <a:gd name="T27" fmla="*/ 339 h 407"/>
                <a:gd name="T28" fmla="*/ 357 w 409"/>
                <a:gd name="T29" fmla="*/ 330 h 407"/>
                <a:gd name="T30" fmla="*/ 349 w 409"/>
                <a:gd name="T31" fmla="*/ 339 h 407"/>
                <a:gd name="T32" fmla="*/ 34 w 409"/>
                <a:gd name="T33" fmla="*/ 293 h 407"/>
                <a:gd name="T34" fmla="*/ 23 w 409"/>
                <a:gd name="T35" fmla="*/ 299 h 407"/>
                <a:gd name="T36" fmla="*/ 383 w 409"/>
                <a:gd name="T37" fmla="*/ 290 h 407"/>
                <a:gd name="T38" fmla="*/ 378 w 409"/>
                <a:gd name="T39" fmla="*/ 301 h 407"/>
                <a:gd name="T40" fmla="*/ 17 w 409"/>
                <a:gd name="T41" fmla="*/ 250 h 407"/>
                <a:gd name="T42" fmla="*/ 6 w 409"/>
                <a:gd name="T43" fmla="*/ 253 h 407"/>
                <a:gd name="T44" fmla="*/ 399 w 409"/>
                <a:gd name="T45" fmla="*/ 245 h 407"/>
                <a:gd name="T46" fmla="*/ 396 w 409"/>
                <a:gd name="T47" fmla="*/ 257 h 407"/>
                <a:gd name="T48" fmla="*/ 12 w 409"/>
                <a:gd name="T49" fmla="*/ 204 h 407"/>
                <a:gd name="T50" fmla="*/ 397 w 409"/>
                <a:gd name="T51" fmla="*/ 203 h 407"/>
                <a:gd name="T52" fmla="*/ 403 w 409"/>
                <a:gd name="T53" fmla="*/ 196 h 407"/>
                <a:gd name="T54" fmla="*/ 409 w 409"/>
                <a:gd name="T55" fmla="*/ 203 h 407"/>
                <a:gd name="T56" fmla="*/ 403 w 409"/>
                <a:gd name="T57" fmla="*/ 209 h 407"/>
                <a:gd name="T58" fmla="*/ 13 w 409"/>
                <a:gd name="T59" fmla="*/ 150 h 407"/>
                <a:gd name="T60" fmla="*/ 11 w 409"/>
                <a:gd name="T61" fmla="*/ 162 h 407"/>
                <a:gd name="T62" fmla="*/ 403 w 409"/>
                <a:gd name="T63" fmla="*/ 153 h 407"/>
                <a:gd name="T64" fmla="*/ 397 w 409"/>
                <a:gd name="T65" fmla="*/ 161 h 407"/>
                <a:gd name="T66" fmla="*/ 23 w 409"/>
                <a:gd name="T67" fmla="*/ 109 h 407"/>
                <a:gd name="T68" fmla="*/ 33 w 409"/>
                <a:gd name="T69" fmla="*/ 114 h 407"/>
                <a:gd name="T70" fmla="*/ 375 w 409"/>
                <a:gd name="T71" fmla="*/ 113 h 407"/>
                <a:gd name="T72" fmla="*/ 383 w 409"/>
                <a:gd name="T73" fmla="*/ 116 h 407"/>
                <a:gd name="T74" fmla="*/ 51 w 409"/>
                <a:gd name="T75" fmla="*/ 76 h 407"/>
                <a:gd name="T76" fmla="*/ 60 w 409"/>
                <a:gd name="T77" fmla="*/ 76 h 407"/>
                <a:gd name="T78" fmla="*/ 348 w 409"/>
                <a:gd name="T79" fmla="*/ 75 h 407"/>
                <a:gd name="T80" fmla="*/ 357 w 409"/>
                <a:gd name="T81" fmla="*/ 75 h 407"/>
                <a:gd name="T82" fmla="*/ 86 w 409"/>
                <a:gd name="T83" fmla="*/ 43 h 407"/>
                <a:gd name="T84" fmla="*/ 94 w 409"/>
                <a:gd name="T85" fmla="*/ 45 h 407"/>
                <a:gd name="T86" fmla="*/ 313 w 409"/>
                <a:gd name="T87" fmla="*/ 44 h 407"/>
                <a:gd name="T88" fmla="*/ 320 w 409"/>
                <a:gd name="T89" fmla="*/ 34 h 407"/>
                <a:gd name="T90" fmla="*/ 317 w 409"/>
                <a:gd name="T91" fmla="*/ 45 h 407"/>
                <a:gd name="T92" fmla="*/ 131 w 409"/>
                <a:gd name="T93" fmla="*/ 12 h 407"/>
                <a:gd name="T94" fmla="*/ 133 w 409"/>
                <a:gd name="T95" fmla="*/ 24 h 407"/>
                <a:gd name="T96" fmla="*/ 269 w 409"/>
                <a:gd name="T97" fmla="*/ 15 h 407"/>
                <a:gd name="T98" fmla="*/ 274 w 409"/>
                <a:gd name="T99" fmla="*/ 23 h 407"/>
                <a:gd name="T100" fmla="*/ 179 w 409"/>
                <a:gd name="T101" fmla="*/ 0 h 407"/>
                <a:gd name="T102" fmla="*/ 180 w 409"/>
                <a:gd name="T103" fmla="*/ 12 h 407"/>
                <a:gd name="T104" fmla="*/ 222 w 409"/>
                <a:gd name="T105" fmla="*/ 5 h 407"/>
                <a:gd name="T106" fmla="*/ 234 w 409"/>
                <a:gd name="T107" fmla="*/ 7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09" h="407">
                  <a:moveTo>
                    <a:pt x="180" y="407"/>
                  </a:moveTo>
                  <a:cubicBezTo>
                    <a:pt x="177" y="406"/>
                    <a:pt x="174" y="403"/>
                    <a:pt x="175" y="400"/>
                  </a:cubicBezTo>
                  <a:cubicBezTo>
                    <a:pt x="175" y="400"/>
                    <a:pt x="175" y="400"/>
                    <a:pt x="175" y="400"/>
                  </a:cubicBezTo>
                  <a:cubicBezTo>
                    <a:pt x="175" y="397"/>
                    <a:pt x="178" y="394"/>
                    <a:pt x="181" y="395"/>
                  </a:cubicBezTo>
                  <a:cubicBezTo>
                    <a:pt x="181" y="395"/>
                    <a:pt x="181" y="395"/>
                    <a:pt x="181" y="395"/>
                  </a:cubicBezTo>
                  <a:cubicBezTo>
                    <a:pt x="185" y="395"/>
                    <a:pt x="187" y="398"/>
                    <a:pt x="187" y="401"/>
                  </a:cubicBezTo>
                  <a:cubicBezTo>
                    <a:pt x="187" y="401"/>
                    <a:pt x="187" y="401"/>
                    <a:pt x="187" y="401"/>
                  </a:cubicBezTo>
                  <a:cubicBezTo>
                    <a:pt x="186" y="404"/>
                    <a:pt x="184" y="407"/>
                    <a:pt x="181" y="407"/>
                  </a:cubicBezTo>
                  <a:cubicBezTo>
                    <a:pt x="181" y="407"/>
                    <a:pt x="181" y="407"/>
                    <a:pt x="181" y="407"/>
                  </a:cubicBezTo>
                  <a:cubicBezTo>
                    <a:pt x="180" y="407"/>
                    <a:pt x="180" y="407"/>
                    <a:pt x="180" y="407"/>
                  </a:cubicBezTo>
                  <a:close/>
                  <a:moveTo>
                    <a:pt x="223" y="401"/>
                  </a:moveTo>
                  <a:cubicBezTo>
                    <a:pt x="222" y="398"/>
                    <a:pt x="225" y="395"/>
                    <a:pt x="228" y="395"/>
                  </a:cubicBezTo>
                  <a:cubicBezTo>
                    <a:pt x="228" y="395"/>
                    <a:pt x="228" y="395"/>
                    <a:pt x="228" y="395"/>
                  </a:cubicBezTo>
                  <a:cubicBezTo>
                    <a:pt x="231" y="394"/>
                    <a:pt x="234" y="397"/>
                    <a:pt x="234" y="400"/>
                  </a:cubicBezTo>
                  <a:cubicBezTo>
                    <a:pt x="234" y="400"/>
                    <a:pt x="234" y="400"/>
                    <a:pt x="234" y="400"/>
                  </a:cubicBezTo>
                  <a:cubicBezTo>
                    <a:pt x="235" y="403"/>
                    <a:pt x="233" y="406"/>
                    <a:pt x="229" y="406"/>
                  </a:cubicBezTo>
                  <a:cubicBezTo>
                    <a:pt x="229" y="406"/>
                    <a:pt x="229" y="406"/>
                    <a:pt x="229" y="406"/>
                  </a:cubicBezTo>
                  <a:cubicBezTo>
                    <a:pt x="229" y="406"/>
                    <a:pt x="229" y="407"/>
                    <a:pt x="229" y="407"/>
                  </a:cubicBezTo>
                  <a:cubicBezTo>
                    <a:pt x="229" y="407"/>
                    <a:pt x="229" y="407"/>
                    <a:pt x="229" y="407"/>
                  </a:cubicBezTo>
                  <a:cubicBezTo>
                    <a:pt x="226" y="407"/>
                    <a:pt x="223" y="404"/>
                    <a:pt x="223" y="401"/>
                  </a:cubicBezTo>
                  <a:close/>
                  <a:moveTo>
                    <a:pt x="132" y="395"/>
                  </a:moveTo>
                  <a:cubicBezTo>
                    <a:pt x="129" y="394"/>
                    <a:pt x="127" y="390"/>
                    <a:pt x="128" y="387"/>
                  </a:cubicBezTo>
                  <a:cubicBezTo>
                    <a:pt x="128" y="387"/>
                    <a:pt x="128" y="387"/>
                    <a:pt x="128" y="387"/>
                  </a:cubicBezTo>
                  <a:cubicBezTo>
                    <a:pt x="130" y="384"/>
                    <a:pt x="133" y="382"/>
                    <a:pt x="136" y="384"/>
                  </a:cubicBezTo>
                  <a:cubicBezTo>
                    <a:pt x="136" y="384"/>
                    <a:pt x="136" y="384"/>
                    <a:pt x="136" y="384"/>
                  </a:cubicBezTo>
                  <a:cubicBezTo>
                    <a:pt x="139" y="385"/>
                    <a:pt x="141" y="388"/>
                    <a:pt x="140" y="391"/>
                  </a:cubicBezTo>
                  <a:cubicBezTo>
                    <a:pt x="140" y="391"/>
                    <a:pt x="140" y="391"/>
                    <a:pt x="140" y="391"/>
                  </a:cubicBezTo>
                  <a:cubicBezTo>
                    <a:pt x="139" y="394"/>
                    <a:pt x="137" y="395"/>
                    <a:pt x="134" y="395"/>
                  </a:cubicBezTo>
                  <a:cubicBezTo>
                    <a:pt x="134" y="395"/>
                    <a:pt x="134" y="395"/>
                    <a:pt x="134" y="395"/>
                  </a:cubicBezTo>
                  <a:cubicBezTo>
                    <a:pt x="133" y="395"/>
                    <a:pt x="133" y="395"/>
                    <a:pt x="132" y="395"/>
                  </a:cubicBezTo>
                  <a:close/>
                  <a:moveTo>
                    <a:pt x="269" y="391"/>
                  </a:moveTo>
                  <a:cubicBezTo>
                    <a:pt x="268" y="388"/>
                    <a:pt x="270" y="385"/>
                    <a:pt x="273" y="383"/>
                  </a:cubicBezTo>
                  <a:cubicBezTo>
                    <a:pt x="273" y="383"/>
                    <a:pt x="273" y="383"/>
                    <a:pt x="273" y="383"/>
                  </a:cubicBezTo>
                  <a:cubicBezTo>
                    <a:pt x="276" y="382"/>
                    <a:pt x="279" y="384"/>
                    <a:pt x="281" y="387"/>
                  </a:cubicBezTo>
                  <a:cubicBezTo>
                    <a:pt x="281" y="387"/>
                    <a:pt x="281" y="387"/>
                    <a:pt x="281" y="387"/>
                  </a:cubicBezTo>
                  <a:cubicBezTo>
                    <a:pt x="282" y="390"/>
                    <a:pt x="280" y="393"/>
                    <a:pt x="277" y="395"/>
                  </a:cubicBezTo>
                  <a:cubicBezTo>
                    <a:pt x="277" y="395"/>
                    <a:pt x="277" y="395"/>
                    <a:pt x="277" y="395"/>
                  </a:cubicBezTo>
                  <a:cubicBezTo>
                    <a:pt x="276" y="395"/>
                    <a:pt x="276" y="395"/>
                    <a:pt x="275" y="395"/>
                  </a:cubicBezTo>
                  <a:cubicBezTo>
                    <a:pt x="275" y="395"/>
                    <a:pt x="275" y="395"/>
                    <a:pt x="275" y="395"/>
                  </a:cubicBezTo>
                  <a:cubicBezTo>
                    <a:pt x="273" y="395"/>
                    <a:pt x="270" y="394"/>
                    <a:pt x="269" y="391"/>
                  </a:cubicBezTo>
                  <a:close/>
                  <a:moveTo>
                    <a:pt x="88" y="372"/>
                  </a:moveTo>
                  <a:cubicBezTo>
                    <a:pt x="86" y="370"/>
                    <a:pt x="85" y="366"/>
                    <a:pt x="87" y="364"/>
                  </a:cubicBezTo>
                  <a:cubicBezTo>
                    <a:pt x="87" y="364"/>
                    <a:pt x="87" y="364"/>
                    <a:pt x="87" y="364"/>
                  </a:cubicBezTo>
                  <a:cubicBezTo>
                    <a:pt x="89" y="361"/>
                    <a:pt x="92" y="360"/>
                    <a:pt x="95" y="362"/>
                  </a:cubicBezTo>
                  <a:cubicBezTo>
                    <a:pt x="95" y="362"/>
                    <a:pt x="95" y="362"/>
                    <a:pt x="95" y="362"/>
                  </a:cubicBezTo>
                  <a:cubicBezTo>
                    <a:pt x="98" y="364"/>
                    <a:pt x="99" y="368"/>
                    <a:pt x="97" y="370"/>
                  </a:cubicBezTo>
                  <a:cubicBezTo>
                    <a:pt x="97" y="370"/>
                    <a:pt x="97" y="370"/>
                    <a:pt x="97" y="370"/>
                  </a:cubicBezTo>
                  <a:cubicBezTo>
                    <a:pt x="95" y="372"/>
                    <a:pt x="94" y="373"/>
                    <a:pt x="92" y="373"/>
                  </a:cubicBezTo>
                  <a:cubicBezTo>
                    <a:pt x="92" y="373"/>
                    <a:pt x="92" y="373"/>
                    <a:pt x="92" y="373"/>
                  </a:cubicBezTo>
                  <a:cubicBezTo>
                    <a:pt x="91" y="373"/>
                    <a:pt x="89" y="373"/>
                    <a:pt x="88" y="372"/>
                  </a:cubicBezTo>
                  <a:close/>
                  <a:moveTo>
                    <a:pt x="312" y="370"/>
                  </a:moveTo>
                  <a:cubicBezTo>
                    <a:pt x="311" y="367"/>
                    <a:pt x="311" y="364"/>
                    <a:pt x="314" y="362"/>
                  </a:cubicBezTo>
                  <a:cubicBezTo>
                    <a:pt x="314" y="362"/>
                    <a:pt x="314" y="362"/>
                    <a:pt x="314" y="362"/>
                  </a:cubicBezTo>
                  <a:cubicBezTo>
                    <a:pt x="317" y="360"/>
                    <a:pt x="320" y="361"/>
                    <a:pt x="322" y="363"/>
                  </a:cubicBezTo>
                  <a:cubicBezTo>
                    <a:pt x="322" y="363"/>
                    <a:pt x="322" y="363"/>
                    <a:pt x="322" y="363"/>
                  </a:cubicBezTo>
                  <a:cubicBezTo>
                    <a:pt x="324" y="366"/>
                    <a:pt x="323" y="370"/>
                    <a:pt x="321" y="372"/>
                  </a:cubicBezTo>
                  <a:cubicBezTo>
                    <a:pt x="321" y="372"/>
                    <a:pt x="321" y="372"/>
                    <a:pt x="321" y="372"/>
                  </a:cubicBezTo>
                  <a:cubicBezTo>
                    <a:pt x="320" y="372"/>
                    <a:pt x="319" y="373"/>
                    <a:pt x="317" y="373"/>
                  </a:cubicBezTo>
                  <a:cubicBezTo>
                    <a:pt x="317" y="373"/>
                    <a:pt x="317" y="373"/>
                    <a:pt x="317" y="373"/>
                  </a:cubicBezTo>
                  <a:cubicBezTo>
                    <a:pt x="315" y="373"/>
                    <a:pt x="314" y="372"/>
                    <a:pt x="312" y="370"/>
                  </a:cubicBezTo>
                  <a:close/>
                  <a:moveTo>
                    <a:pt x="51" y="339"/>
                  </a:moveTo>
                  <a:cubicBezTo>
                    <a:pt x="49" y="337"/>
                    <a:pt x="49" y="333"/>
                    <a:pt x="52" y="331"/>
                  </a:cubicBezTo>
                  <a:cubicBezTo>
                    <a:pt x="52" y="331"/>
                    <a:pt x="52" y="331"/>
                    <a:pt x="52" y="331"/>
                  </a:cubicBezTo>
                  <a:cubicBezTo>
                    <a:pt x="54" y="329"/>
                    <a:pt x="58" y="329"/>
                    <a:pt x="60" y="331"/>
                  </a:cubicBezTo>
                  <a:cubicBezTo>
                    <a:pt x="60" y="331"/>
                    <a:pt x="60" y="331"/>
                    <a:pt x="60" y="331"/>
                  </a:cubicBezTo>
                  <a:cubicBezTo>
                    <a:pt x="62" y="334"/>
                    <a:pt x="62" y="338"/>
                    <a:pt x="60" y="340"/>
                  </a:cubicBezTo>
                  <a:cubicBezTo>
                    <a:pt x="60" y="340"/>
                    <a:pt x="60" y="340"/>
                    <a:pt x="60" y="340"/>
                  </a:cubicBezTo>
                  <a:cubicBezTo>
                    <a:pt x="59" y="341"/>
                    <a:pt x="57" y="341"/>
                    <a:pt x="56" y="341"/>
                  </a:cubicBezTo>
                  <a:cubicBezTo>
                    <a:pt x="56" y="341"/>
                    <a:pt x="56" y="341"/>
                    <a:pt x="56" y="341"/>
                  </a:cubicBezTo>
                  <a:cubicBezTo>
                    <a:pt x="54" y="341"/>
                    <a:pt x="53" y="341"/>
                    <a:pt x="51" y="339"/>
                  </a:cubicBezTo>
                  <a:close/>
                  <a:moveTo>
                    <a:pt x="349" y="339"/>
                  </a:moveTo>
                  <a:cubicBezTo>
                    <a:pt x="347" y="337"/>
                    <a:pt x="346" y="333"/>
                    <a:pt x="349" y="331"/>
                  </a:cubicBezTo>
                  <a:cubicBezTo>
                    <a:pt x="349" y="331"/>
                    <a:pt x="349" y="331"/>
                    <a:pt x="349" y="331"/>
                  </a:cubicBezTo>
                  <a:cubicBezTo>
                    <a:pt x="351" y="328"/>
                    <a:pt x="355" y="328"/>
                    <a:pt x="357" y="330"/>
                  </a:cubicBezTo>
                  <a:cubicBezTo>
                    <a:pt x="357" y="330"/>
                    <a:pt x="357" y="330"/>
                    <a:pt x="357" y="330"/>
                  </a:cubicBezTo>
                  <a:cubicBezTo>
                    <a:pt x="360" y="333"/>
                    <a:pt x="360" y="336"/>
                    <a:pt x="358" y="339"/>
                  </a:cubicBezTo>
                  <a:cubicBezTo>
                    <a:pt x="358" y="339"/>
                    <a:pt x="358" y="339"/>
                    <a:pt x="358" y="339"/>
                  </a:cubicBezTo>
                  <a:cubicBezTo>
                    <a:pt x="356" y="340"/>
                    <a:pt x="355" y="341"/>
                    <a:pt x="353" y="341"/>
                  </a:cubicBezTo>
                  <a:cubicBezTo>
                    <a:pt x="353" y="341"/>
                    <a:pt x="353" y="341"/>
                    <a:pt x="353" y="341"/>
                  </a:cubicBezTo>
                  <a:cubicBezTo>
                    <a:pt x="352" y="341"/>
                    <a:pt x="350" y="340"/>
                    <a:pt x="349" y="339"/>
                  </a:cubicBezTo>
                  <a:close/>
                  <a:moveTo>
                    <a:pt x="23" y="299"/>
                  </a:moveTo>
                  <a:cubicBezTo>
                    <a:pt x="22" y="296"/>
                    <a:pt x="23" y="292"/>
                    <a:pt x="26" y="291"/>
                  </a:cubicBezTo>
                  <a:cubicBezTo>
                    <a:pt x="26" y="291"/>
                    <a:pt x="26" y="291"/>
                    <a:pt x="26" y="291"/>
                  </a:cubicBezTo>
                  <a:cubicBezTo>
                    <a:pt x="29" y="289"/>
                    <a:pt x="32" y="290"/>
                    <a:pt x="34" y="293"/>
                  </a:cubicBezTo>
                  <a:cubicBezTo>
                    <a:pt x="34" y="293"/>
                    <a:pt x="34" y="293"/>
                    <a:pt x="34" y="293"/>
                  </a:cubicBezTo>
                  <a:cubicBezTo>
                    <a:pt x="35" y="296"/>
                    <a:pt x="34" y="300"/>
                    <a:pt x="31" y="301"/>
                  </a:cubicBezTo>
                  <a:cubicBezTo>
                    <a:pt x="31" y="301"/>
                    <a:pt x="31" y="301"/>
                    <a:pt x="31" y="301"/>
                  </a:cubicBezTo>
                  <a:cubicBezTo>
                    <a:pt x="30" y="302"/>
                    <a:pt x="29" y="302"/>
                    <a:pt x="29" y="302"/>
                  </a:cubicBezTo>
                  <a:cubicBezTo>
                    <a:pt x="29" y="302"/>
                    <a:pt x="29" y="302"/>
                    <a:pt x="29" y="302"/>
                  </a:cubicBezTo>
                  <a:cubicBezTo>
                    <a:pt x="26" y="302"/>
                    <a:pt x="24" y="301"/>
                    <a:pt x="23" y="299"/>
                  </a:cubicBezTo>
                  <a:close/>
                  <a:moveTo>
                    <a:pt x="378" y="301"/>
                  </a:moveTo>
                  <a:cubicBezTo>
                    <a:pt x="375" y="299"/>
                    <a:pt x="374" y="296"/>
                    <a:pt x="375" y="293"/>
                  </a:cubicBezTo>
                  <a:cubicBezTo>
                    <a:pt x="375" y="293"/>
                    <a:pt x="375" y="293"/>
                    <a:pt x="375" y="293"/>
                  </a:cubicBezTo>
                  <a:cubicBezTo>
                    <a:pt x="377" y="290"/>
                    <a:pt x="380" y="289"/>
                    <a:pt x="383" y="290"/>
                  </a:cubicBezTo>
                  <a:cubicBezTo>
                    <a:pt x="383" y="290"/>
                    <a:pt x="383" y="290"/>
                    <a:pt x="383" y="290"/>
                  </a:cubicBezTo>
                  <a:cubicBezTo>
                    <a:pt x="386" y="292"/>
                    <a:pt x="387" y="295"/>
                    <a:pt x="386" y="298"/>
                  </a:cubicBezTo>
                  <a:cubicBezTo>
                    <a:pt x="386" y="298"/>
                    <a:pt x="386" y="298"/>
                    <a:pt x="386" y="298"/>
                  </a:cubicBezTo>
                  <a:cubicBezTo>
                    <a:pt x="385" y="300"/>
                    <a:pt x="383" y="302"/>
                    <a:pt x="380" y="302"/>
                  </a:cubicBezTo>
                  <a:cubicBezTo>
                    <a:pt x="380" y="302"/>
                    <a:pt x="380" y="302"/>
                    <a:pt x="380" y="302"/>
                  </a:cubicBezTo>
                  <a:cubicBezTo>
                    <a:pt x="379" y="302"/>
                    <a:pt x="378" y="301"/>
                    <a:pt x="378" y="301"/>
                  </a:cubicBezTo>
                  <a:close/>
                  <a:moveTo>
                    <a:pt x="6" y="253"/>
                  </a:moveTo>
                  <a:cubicBezTo>
                    <a:pt x="5" y="249"/>
                    <a:pt x="7" y="246"/>
                    <a:pt x="10" y="245"/>
                  </a:cubicBezTo>
                  <a:cubicBezTo>
                    <a:pt x="10" y="245"/>
                    <a:pt x="10" y="245"/>
                    <a:pt x="10" y="245"/>
                  </a:cubicBezTo>
                  <a:cubicBezTo>
                    <a:pt x="13" y="245"/>
                    <a:pt x="16" y="247"/>
                    <a:pt x="17" y="250"/>
                  </a:cubicBezTo>
                  <a:cubicBezTo>
                    <a:pt x="17" y="250"/>
                    <a:pt x="17" y="250"/>
                    <a:pt x="17" y="250"/>
                  </a:cubicBezTo>
                  <a:cubicBezTo>
                    <a:pt x="18" y="253"/>
                    <a:pt x="16" y="256"/>
                    <a:pt x="13" y="257"/>
                  </a:cubicBezTo>
                  <a:cubicBezTo>
                    <a:pt x="13" y="257"/>
                    <a:pt x="13" y="257"/>
                    <a:pt x="13" y="257"/>
                  </a:cubicBezTo>
                  <a:cubicBezTo>
                    <a:pt x="12" y="257"/>
                    <a:pt x="12" y="257"/>
                    <a:pt x="11" y="257"/>
                  </a:cubicBezTo>
                  <a:cubicBezTo>
                    <a:pt x="11" y="257"/>
                    <a:pt x="11" y="257"/>
                    <a:pt x="11" y="257"/>
                  </a:cubicBezTo>
                  <a:cubicBezTo>
                    <a:pt x="9" y="257"/>
                    <a:pt x="6" y="255"/>
                    <a:pt x="6" y="253"/>
                  </a:cubicBezTo>
                  <a:close/>
                  <a:moveTo>
                    <a:pt x="396" y="257"/>
                  </a:moveTo>
                  <a:cubicBezTo>
                    <a:pt x="393" y="256"/>
                    <a:pt x="391" y="253"/>
                    <a:pt x="392" y="249"/>
                  </a:cubicBezTo>
                  <a:cubicBezTo>
                    <a:pt x="392" y="249"/>
                    <a:pt x="392" y="249"/>
                    <a:pt x="392" y="249"/>
                  </a:cubicBezTo>
                  <a:cubicBezTo>
                    <a:pt x="392" y="246"/>
                    <a:pt x="396" y="244"/>
                    <a:pt x="399" y="245"/>
                  </a:cubicBezTo>
                  <a:cubicBezTo>
                    <a:pt x="399" y="245"/>
                    <a:pt x="399" y="245"/>
                    <a:pt x="399" y="245"/>
                  </a:cubicBezTo>
                  <a:cubicBezTo>
                    <a:pt x="402" y="246"/>
                    <a:pt x="404" y="249"/>
                    <a:pt x="403" y="252"/>
                  </a:cubicBezTo>
                  <a:cubicBezTo>
                    <a:pt x="403" y="252"/>
                    <a:pt x="403" y="252"/>
                    <a:pt x="403" y="252"/>
                  </a:cubicBezTo>
                  <a:cubicBezTo>
                    <a:pt x="403" y="255"/>
                    <a:pt x="400" y="257"/>
                    <a:pt x="397" y="257"/>
                  </a:cubicBezTo>
                  <a:cubicBezTo>
                    <a:pt x="397" y="257"/>
                    <a:pt x="397" y="257"/>
                    <a:pt x="397" y="257"/>
                  </a:cubicBezTo>
                  <a:cubicBezTo>
                    <a:pt x="397" y="257"/>
                    <a:pt x="396" y="257"/>
                    <a:pt x="396" y="257"/>
                  </a:cubicBezTo>
                  <a:close/>
                  <a:moveTo>
                    <a:pt x="0" y="204"/>
                  </a:moveTo>
                  <a:cubicBezTo>
                    <a:pt x="0" y="200"/>
                    <a:pt x="2" y="198"/>
                    <a:pt x="6" y="198"/>
                  </a:cubicBezTo>
                  <a:cubicBezTo>
                    <a:pt x="6" y="198"/>
                    <a:pt x="6" y="198"/>
                    <a:pt x="6" y="198"/>
                  </a:cubicBezTo>
                  <a:cubicBezTo>
                    <a:pt x="9" y="198"/>
                    <a:pt x="12" y="200"/>
                    <a:pt x="12" y="204"/>
                  </a:cubicBezTo>
                  <a:cubicBezTo>
                    <a:pt x="12" y="204"/>
                    <a:pt x="12" y="204"/>
                    <a:pt x="12" y="204"/>
                  </a:cubicBezTo>
                  <a:cubicBezTo>
                    <a:pt x="12" y="207"/>
                    <a:pt x="9" y="210"/>
                    <a:pt x="6" y="210"/>
                  </a:cubicBezTo>
                  <a:cubicBezTo>
                    <a:pt x="6" y="210"/>
                    <a:pt x="6" y="210"/>
                    <a:pt x="6" y="210"/>
                  </a:cubicBezTo>
                  <a:cubicBezTo>
                    <a:pt x="2" y="210"/>
                    <a:pt x="0" y="207"/>
                    <a:pt x="0" y="204"/>
                  </a:cubicBezTo>
                  <a:close/>
                  <a:moveTo>
                    <a:pt x="397" y="203"/>
                  </a:moveTo>
                  <a:cubicBezTo>
                    <a:pt x="397" y="203"/>
                    <a:pt x="397" y="203"/>
                    <a:pt x="397" y="203"/>
                  </a:cubicBezTo>
                  <a:cubicBezTo>
                    <a:pt x="397" y="203"/>
                    <a:pt x="397" y="203"/>
                    <a:pt x="397" y="203"/>
                  </a:cubicBezTo>
                  <a:cubicBezTo>
                    <a:pt x="397" y="203"/>
                    <a:pt x="397" y="203"/>
                    <a:pt x="397" y="202"/>
                  </a:cubicBezTo>
                  <a:cubicBezTo>
                    <a:pt x="397" y="202"/>
                    <a:pt x="397" y="202"/>
                    <a:pt x="397" y="202"/>
                  </a:cubicBezTo>
                  <a:cubicBezTo>
                    <a:pt x="397" y="199"/>
                    <a:pt x="400" y="196"/>
                    <a:pt x="403" y="196"/>
                  </a:cubicBezTo>
                  <a:cubicBezTo>
                    <a:pt x="403" y="196"/>
                    <a:pt x="403" y="196"/>
                    <a:pt x="403" y="196"/>
                  </a:cubicBezTo>
                  <a:cubicBezTo>
                    <a:pt x="406" y="196"/>
                    <a:pt x="409" y="199"/>
                    <a:pt x="409" y="202"/>
                  </a:cubicBezTo>
                  <a:cubicBezTo>
                    <a:pt x="409" y="202"/>
                    <a:pt x="409" y="202"/>
                    <a:pt x="409" y="202"/>
                  </a:cubicBezTo>
                  <a:cubicBezTo>
                    <a:pt x="409" y="202"/>
                    <a:pt x="409" y="202"/>
                    <a:pt x="409" y="202"/>
                  </a:cubicBezTo>
                  <a:cubicBezTo>
                    <a:pt x="409" y="202"/>
                    <a:pt x="409" y="202"/>
                    <a:pt x="409" y="202"/>
                  </a:cubicBezTo>
                  <a:cubicBezTo>
                    <a:pt x="409" y="203"/>
                    <a:pt x="409" y="203"/>
                    <a:pt x="409" y="203"/>
                  </a:cubicBezTo>
                  <a:cubicBezTo>
                    <a:pt x="409" y="203"/>
                    <a:pt x="409" y="203"/>
                    <a:pt x="409" y="203"/>
                  </a:cubicBezTo>
                  <a:cubicBezTo>
                    <a:pt x="409" y="203"/>
                    <a:pt x="409" y="203"/>
                    <a:pt x="409" y="203"/>
                  </a:cubicBezTo>
                  <a:cubicBezTo>
                    <a:pt x="409" y="203"/>
                    <a:pt x="409" y="203"/>
                    <a:pt x="409" y="203"/>
                  </a:cubicBezTo>
                  <a:cubicBezTo>
                    <a:pt x="409" y="207"/>
                    <a:pt x="406" y="209"/>
                    <a:pt x="403" y="209"/>
                  </a:cubicBezTo>
                  <a:cubicBezTo>
                    <a:pt x="403" y="209"/>
                    <a:pt x="403" y="209"/>
                    <a:pt x="403" y="209"/>
                  </a:cubicBezTo>
                  <a:cubicBezTo>
                    <a:pt x="400" y="209"/>
                    <a:pt x="397" y="207"/>
                    <a:pt x="397" y="203"/>
                  </a:cubicBezTo>
                  <a:close/>
                  <a:moveTo>
                    <a:pt x="10" y="162"/>
                  </a:moveTo>
                  <a:cubicBezTo>
                    <a:pt x="7" y="161"/>
                    <a:pt x="5" y="158"/>
                    <a:pt x="5" y="155"/>
                  </a:cubicBezTo>
                  <a:cubicBezTo>
                    <a:pt x="5" y="155"/>
                    <a:pt x="5" y="155"/>
                    <a:pt x="5" y="155"/>
                  </a:cubicBezTo>
                  <a:cubicBezTo>
                    <a:pt x="6" y="151"/>
                    <a:pt x="9" y="149"/>
                    <a:pt x="13" y="150"/>
                  </a:cubicBezTo>
                  <a:cubicBezTo>
                    <a:pt x="13" y="150"/>
                    <a:pt x="13" y="150"/>
                    <a:pt x="13" y="150"/>
                  </a:cubicBezTo>
                  <a:cubicBezTo>
                    <a:pt x="16" y="151"/>
                    <a:pt x="18" y="154"/>
                    <a:pt x="17" y="158"/>
                  </a:cubicBezTo>
                  <a:cubicBezTo>
                    <a:pt x="17" y="158"/>
                    <a:pt x="17" y="158"/>
                    <a:pt x="17" y="158"/>
                  </a:cubicBezTo>
                  <a:cubicBezTo>
                    <a:pt x="16" y="160"/>
                    <a:pt x="14" y="162"/>
                    <a:pt x="11" y="162"/>
                  </a:cubicBezTo>
                  <a:cubicBezTo>
                    <a:pt x="11" y="162"/>
                    <a:pt x="11" y="162"/>
                    <a:pt x="11" y="162"/>
                  </a:cubicBezTo>
                  <a:cubicBezTo>
                    <a:pt x="11" y="162"/>
                    <a:pt x="10" y="162"/>
                    <a:pt x="10" y="162"/>
                  </a:cubicBezTo>
                  <a:close/>
                  <a:moveTo>
                    <a:pt x="391" y="156"/>
                  </a:moveTo>
                  <a:cubicBezTo>
                    <a:pt x="391" y="153"/>
                    <a:pt x="392" y="150"/>
                    <a:pt x="396" y="149"/>
                  </a:cubicBezTo>
                  <a:cubicBezTo>
                    <a:pt x="396" y="149"/>
                    <a:pt x="396" y="149"/>
                    <a:pt x="396" y="149"/>
                  </a:cubicBezTo>
                  <a:cubicBezTo>
                    <a:pt x="399" y="148"/>
                    <a:pt x="402" y="150"/>
                    <a:pt x="403" y="153"/>
                  </a:cubicBezTo>
                  <a:cubicBezTo>
                    <a:pt x="403" y="153"/>
                    <a:pt x="403" y="153"/>
                    <a:pt x="403" y="153"/>
                  </a:cubicBezTo>
                  <a:cubicBezTo>
                    <a:pt x="404" y="157"/>
                    <a:pt x="402" y="160"/>
                    <a:pt x="399" y="161"/>
                  </a:cubicBezTo>
                  <a:cubicBezTo>
                    <a:pt x="399" y="161"/>
                    <a:pt x="399" y="161"/>
                    <a:pt x="399" y="161"/>
                  </a:cubicBezTo>
                  <a:cubicBezTo>
                    <a:pt x="398" y="161"/>
                    <a:pt x="398" y="161"/>
                    <a:pt x="397" y="161"/>
                  </a:cubicBezTo>
                  <a:cubicBezTo>
                    <a:pt x="397" y="161"/>
                    <a:pt x="397" y="161"/>
                    <a:pt x="397" y="161"/>
                  </a:cubicBezTo>
                  <a:cubicBezTo>
                    <a:pt x="394" y="161"/>
                    <a:pt x="392" y="159"/>
                    <a:pt x="391" y="156"/>
                  </a:cubicBezTo>
                  <a:close/>
                  <a:moveTo>
                    <a:pt x="25" y="117"/>
                  </a:moveTo>
                  <a:cubicBezTo>
                    <a:pt x="22" y="115"/>
                    <a:pt x="21" y="111"/>
                    <a:pt x="23" y="109"/>
                  </a:cubicBezTo>
                  <a:cubicBezTo>
                    <a:pt x="23" y="109"/>
                    <a:pt x="23" y="109"/>
                    <a:pt x="23" y="109"/>
                  </a:cubicBezTo>
                  <a:cubicBezTo>
                    <a:pt x="23" y="109"/>
                    <a:pt x="23" y="109"/>
                    <a:pt x="23" y="109"/>
                  </a:cubicBezTo>
                  <a:cubicBezTo>
                    <a:pt x="23" y="109"/>
                    <a:pt x="23" y="109"/>
                    <a:pt x="23" y="109"/>
                  </a:cubicBezTo>
                  <a:cubicBezTo>
                    <a:pt x="24" y="106"/>
                    <a:pt x="28" y="104"/>
                    <a:pt x="31" y="106"/>
                  </a:cubicBezTo>
                  <a:cubicBezTo>
                    <a:pt x="31" y="106"/>
                    <a:pt x="31" y="106"/>
                    <a:pt x="31" y="106"/>
                  </a:cubicBezTo>
                  <a:cubicBezTo>
                    <a:pt x="34" y="108"/>
                    <a:pt x="35" y="111"/>
                    <a:pt x="33" y="114"/>
                  </a:cubicBezTo>
                  <a:cubicBezTo>
                    <a:pt x="33" y="114"/>
                    <a:pt x="33" y="114"/>
                    <a:pt x="33" y="114"/>
                  </a:cubicBezTo>
                  <a:cubicBezTo>
                    <a:pt x="32" y="116"/>
                    <a:pt x="30" y="117"/>
                    <a:pt x="28" y="117"/>
                  </a:cubicBezTo>
                  <a:cubicBezTo>
                    <a:pt x="28" y="117"/>
                    <a:pt x="28" y="117"/>
                    <a:pt x="28" y="117"/>
                  </a:cubicBezTo>
                  <a:cubicBezTo>
                    <a:pt x="27" y="117"/>
                    <a:pt x="26" y="117"/>
                    <a:pt x="25" y="117"/>
                  </a:cubicBezTo>
                  <a:close/>
                  <a:moveTo>
                    <a:pt x="375" y="113"/>
                  </a:moveTo>
                  <a:cubicBezTo>
                    <a:pt x="375" y="113"/>
                    <a:pt x="375" y="113"/>
                    <a:pt x="375" y="113"/>
                  </a:cubicBezTo>
                  <a:cubicBezTo>
                    <a:pt x="373" y="110"/>
                    <a:pt x="374" y="106"/>
                    <a:pt x="377" y="105"/>
                  </a:cubicBezTo>
                  <a:cubicBezTo>
                    <a:pt x="377" y="105"/>
                    <a:pt x="377" y="105"/>
                    <a:pt x="377" y="105"/>
                  </a:cubicBezTo>
                  <a:cubicBezTo>
                    <a:pt x="380" y="103"/>
                    <a:pt x="384" y="104"/>
                    <a:pt x="385" y="107"/>
                  </a:cubicBezTo>
                  <a:cubicBezTo>
                    <a:pt x="385" y="107"/>
                    <a:pt x="385" y="107"/>
                    <a:pt x="385" y="107"/>
                  </a:cubicBezTo>
                  <a:cubicBezTo>
                    <a:pt x="387" y="110"/>
                    <a:pt x="386" y="114"/>
                    <a:pt x="383" y="116"/>
                  </a:cubicBezTo>
                  <a:cubicBezTo>
                    <a:pt x="383" y="116"/>
                    <a:pt x="383" y="116"/>
                    <a:pt x="383" y="116"/>
                  </a:cubicBezTo>
                  <a:cubicBezTo>
                    <a:pt x="382" y="116"/>
                    <a:pt x="381" y="116"/>
                    <a:pt x="380" y="116"/>
                  </a:cubicBezTo>
                  <a:cubicBezTo>
                    <a:pt x="380" y="116"/>
                    <a:pt x="380" y="116"/>
                    <a:pt x="380" y="116"/>
                  </a:cubicBezTo>
                  <a:cubicBezTo>
                    <a:pt x="378" y="116"/>
                    <a:pt x="376" y="115"/>
                    <a:pt x="375" y="113"/>
                  </a:cubicBezTo>
                  <a:close/>
                  <a:moveTo>
                    <a:pt x="51" y="76"/>
                  </a:moveTo>
                  <a:cubicBezTo>
                    <a:pt x="49" y="74"/>
                    <a:pt x="49" y="70"/>
                    <a:pt x="51" y="68"/>
                  </a:cubicBezTo>
                  <a:cubicBezTo>
                    <a:pt x="51" y="68"/>
                    <a:pt x="51" y="68"/>
                    <a:pt x="51" y="68"/>
                  </a:cubicBezTo>
                  <a:cubicBezTo>
                    <a:pt x="53" y="65"/>
                    <a:pt x="57" y="65"/>
                    <a:pt x="59" y="67"/>
                  </a:cubicBezTo>
                  <a:cubicBezTo>
                    <a:pt x="59" y="67"/>
                    <a:pt x="59" y="67"/>
                    <a:pt x="59" y="67"/>
                  </a:cubicBezTo>
                  <a:cubicBezTo>
                    <a:pt x="62" y="70"/>
                    <a:pt x="62" y="73"/>
                    <a:pt x="60" y="76"/>
                  </a:cubicBezTo>
                  <a:cubicBezTo>
                    <a:pt x="60" y="76"/>
                    <a:pt x="60" y="76"/>
                    <a:pt x="60" y="76"/>
                  </a:cubicBezTo>
                  <a:cubicBezTo>
                    <a:pt x="59" y="77"/>
                    <a:pt x="57" y="78"/>
                    <a:pt x="55" y="78"/>
                  </a:cubicBezTo>
                  <a:cubicBezTo>
                    <a:pt x="55" y="78"/>
                    <a:pt x="55" y="78"/>
                    <a:pt x="55" y="78"/>
                  </a:cubicBezTo>
                  <a:cubicBezTo>
                    <a:pt x="54" y="78"/>
                    <a:pt x="52" y="77"/>
                    <a:pt x="51" y="76"/>
                  </a:cubicBezTo>
                  <a:close/>
                  <a:moveTo>
                    <a:pt x="348" y="75"/>
                  </a:moveTo>
                  <a:cubicBezTo>
                    <a:pt x="346" y="72"/>
                    <a:pt x="346" y="69"/>
                    <a:pt x="349" y="66"/>
                  </a:cubicBezTo>
                  <a:cubicBezTo>
                    <a:pt x="349" y="66"/>
                    <a:pt x="349" y="66"/>
                    <a:pt x="349" y="66"/>
                  </a:cubicBezTo>
                  <a:cubicBezTo>
                    <a:pt x="351" y="64"/>
                    <a:pt x="355" y="64"/>
                    <a:pt x="357" y="67"/>
                  </a:cubicBezTo>
                  <a:cubicBezTo>
                    <a:pt x="357" y="67"/>
                    <a:pt x="357" y="67"/>
                    <a:pt x="357" y="67"/>
                  </a:cubicBezTo>
                  <a:cubicBezTo>
                    <a:pt x="359" y="69"/>
                    <a:pt x="359" y="73"/>
                    <a:pt x="357" y="75"/>
                  </a:cubicBezTo>
                  <a:cubicBezTo>
                    <a:pt x="357" y="75"/>
                    <a:pt x="357" y="75"/>
                    <a:pt x="357" y="75"/>
                  </a:cubicBezTo>
                  <a:cubicBezTo>
                    <a:pt x="355" y="76"/>
                    <a:pt x="354" y="77"/>
                    <a:pt x="353" y="77"/>
                  </a:cubicBezTo>
                  <a:cubicBezTo>
                    <a:pt x="353" y="77"/>
                    <a:pt x="353" y="77"/>
                    <a:pt x="353" y="77"/>
                  </a:cubicBezTo>
                  <a:cubicBezTo>
                    <a:pt x="351" y="77"/>
                    <a:pt x="349" y="76"/>
                    <a:pt x="348" y="75"/>
                  </a:cubicBezTo>
                  <a:close/>
                  <a:moveTo>
                    <a:pt x="86" y="43"/>
                  </a:moveTo>
                  <a:cubicBezTo>
                    <a:pt x="84" y="41"/>
                    <a:pt x="85" y="37"/>
                    <a:pt x="88" y="35"/>
                  </a:cubicBezTo>
                  <a:cubicBezTo>
                    <a:pt x="88" y="35"/>
                    <a:pt x="88" y="35"/>
                    <a:pt x="88" y="35"/>
                  </a:cubicBezTo>
                  <a:cubicBezTo>
                    <a:pt x="90" y="33"/>
                    <a:pt x="94" y="34"/>
                    <a:pt x="96" y="37"/>
                  </a:cubicBezTo>
                  <a:cubicBezTo>
                    <a:pt x="96" y="37"/>
                    <a:pt x="96" y="37"/>
                    <a:pt x="96" y="37"/>
                  </a:cubicBezTo>
                  <a:cubicBezTo>
                    <a:pt x="98" y="39"/>
                    <a:pt x="97" y="43"/>
                    <a:pt x="94" y="45"/>
                  </a:cubicBezTo>
                  <a:cubicBezTo>
                    <a:pt x="94" y="45"/>
                    <a:pt x="94" y="45"/>
                    <a:pt x="94" y="45"/>
                  </a:cubicBezTo>
                  <a:cubicBezTo>
                    <a:pt x="93" y="46"/>
                    <a:pt x="92" y="46"/>
                    <a:pt x="91" y="46"/>
                  </a:cubicBezTo>
                  <a:cubicBezTo>
                    <a:pt x="91" y="46"/>
                    <a:pt x="91" y="46"/>
                    <a:pt x="91" y="46"/>
                  </a:cubicBezTo>
                  <a:cubicBezTo>
                    <a:pt x="89" y="46"/>
                    <a:pt x="87" y="45"/>
                    <a:pt x="86" y="43"/>
                  </a:cubicBezTo>
                  <a:close/>
                  <a:moveTo>
                    <a:pt x="313" y="44"/>
                  </a:moveTo>
                  <a:cubicBezTo>
                    <a:pt x="313" y="44"/>
                    <a:pt x="313" y="44"/>
                    <a:pt x="313" y="44"/>
                  </a:cubicBezTo>
                  <a:cubicBezTo>
                    <a:pt x="311" y="42"/>
                    <a:pt x="310" y="39"/>
                    <a:pt x="312" y="36"/>
                  </a:cubicBezTo>
                  <a:cubicBezTo>
                    <a:pt x="312" y="36"/>
                    <a:pt x="312" y="36"/>
                    <a:pt x="312" y="36"/>
                  </a:cubicBezTo>
                  <a:cubicBezTo>
                    <a:pt x="314" y="33"/>
                    <a:pt x="317" y="32"/>
                    <a:pt x="320" y="34"/>
                  </a:cubicBezTo>
                  <a:cubicBezTo>
                    <a:pt x="320" y="34"/>
                    <a:pt x="320" y="34"/>
                    <a:pt x="320" y="34"/>
                  </a:cubicBezTo>
                  <a:cubicBezTo>
                    <a:pt x="320" y="34"/>
                    <a:pt x="320" y="34"/>
                    <a:pt x="320" y="34"/>
                  </a:cubicBezTo>
                  <a:cubicBezTo>
                    <a:pt x="320" y="34"/>
                    <a:pt x="320" y="34"/>
                    <a:pt x="320" y="34"/>
                  </a:cubicBezTo>
                  <a:cubicBezTo>
                    <a:pt x="323" y="36"/>
                    <a:pt x="324" y="40"/>
                    <a:pt x="322" y="43"/>
                  </a:cubicBezTo>
                  <a:cubicBezTo>
                    <a:pt x="322" y="43"/>
                    <a:pt x="322" y="43"/>
                    <a:pt x="322" y="43"/>
                  </a:cubicBezTo>
                  <a:cubicBezTo>
                    <a:pt x="320" y="44"/>
                    <a:pt x="319" y="45"/>
                    <a:pt x="317" y="45"/>
                  </a:cubicBezTo>
                  <a:cubicBezTo>
                    <a:pt x="317" y="45"/>
                    <a:pt x="317" y="45"/>
                    <a:pt x="317" y="45"/>
                  </a:cubicBezTo>
                  <a:cubicBezTo>
                    <a:pt x="316" y="45"/>
                    <a:pt x="314" y="45"/>
                    <a:pt x="313" y="44"/>
                  </a:cubicBezTo>
                  <a:close/>
                  <a:moveTo>
                    <a:pt x="128" y="20"/>
                  </a:moveTo>
                  <a:cubicBezTo>
                    <a:pt x="127" y="17"/>
                    <a:pt x="128" y="13"/>
                    <a:pt x="131" y="12"/>
                  </a:cubicBezTo>
                  <a:cubicBezTo>
                    <a:pt x="131" y="12"/>
                    <a:pt x="131" y="12"/>
                    <a:pt x="131" y="12"/>
                  </a:cubicBezTo>
                  <a:cubicBezTo>
                    <a:pt x="134" y="11"/>
                    <a:pt x="138" y="12"/>
                    <a:pt x="139" y="15"/>
                  </a:cubicBezTo>
                  <a:cubicBezTo>
                    <a:pt x="139" y="15"/>
                    <a:pt x="139" y="15"/>
                    <a:pt x="139" y="15"/>
                  </a:cubicBezTo>
                  <a:cubicBezTo>
                    <a:pt x="140" y="19"/>
                    <a:pt x="139" y="22"/>
                    <a:pt x="135" y="23"/>
                  </a:cubicBezTo>
                  <a:cubicBezTo>
                    <a:pt x="135" y="23"/>
                    <a:pt x="135" y="23"/>
                    <a:pt x="135" y="23"/>
                  </a:cubicBezTo>
                  <a:cubicBezTo>
                    <a:pt x="135" y="23"/>
                    <a:pt x="134" y="24"/>
                    <a:pt x="133" y="24"/>
                  </a:cubicBezTo>
                  <a:cubicBezTo>
                    <a:pt x="133" y="24"/>
                    <a:pt x="133" y="24"/>
                    <a:pt x="133" y="24"/>
                  </a:cubicBezTo>
                  <a:cubicBezTo>
                    <a:pt x="131" y="24"/>
                    <a:pt x="129" y="22"/>
                    <a:pt x="128" y="20"/>
                  </a:cubicBezTo>
                  <a:close/>
                  <a:moveTo>
                    <a:pt x="272" y="23"/>
                  </a:moveTo>
                  <a:cubicBezTo>
                    <a:pt x="269" y="22"/>
                    <a:pt x="267" y="18"/>
                    <a:pt x="269" y="15"/>
                  </a:cubicBezTo>
                  <a:cubicBezTo>
                    <a:pt x="269" y="15"/>
                    <a:pt x="269" y="15"/>
                    <a:pt x="269" y="15"/>
                  </a:cubicBezTo>
                  <a:cubicBezTo>
                    <a:pt x="270" y="12"/>
                    <a:pt x="273" y="10"/>
                    <a:pt x="276" y="12"/>
                  </a:cubicBezTo>
                  <a:cubicBezTo>
                    <a:pt x="276" y="12"/>
                    <a:pt x="276" y="12"/>
                    <a:pt x="276" y="12"/>
                  </a:cubicBezTo>
                  <a:cubicBezTo>
                    <a:pt x="279" y="13"/>
                    <a:pt x="281" y="16"/>
                    <a:pt x="280" y="19"/>
                  </a:cubicBezTo>
                  <a:cubicBezTo>
                    <a:pt x="280" y="19"/>
                    <a:pt x="280" y="19"/>
                    <a:pt x="280" y="19"/>
                  </a:cubicBezTo>
                  <a:cubicBezTo>
                    <a:pt x="279" y="22"/>
                    <a:pt x="277" y="23"/>
                    <a:pt x="274" y="23"/>
                  </a:cubicBezTo>
                  <a:cubicBezTo>
                    <a:pt x="274" y="23"/>
                    <a:pt x="274" y="23"/>
                    <a:pt x="274" y="23"/>
                  </a:cubicBezTo>
                  <a:cubicBezTo>
                    <a:pt x="274" y="23"/>
                    <a:pt x="273" y="23"/>
                    <a:pt x="272" y="23"/>
                  </a:cubicBezTo>
                  <a:close/>
                  <a:moveTo>
                    <a:pt x="174" y="7"/>
                  </a:moveTo>
                  <a:cubicBezTo>
                    <a:pt x="173" y="3"/>
                    <a:pt x="176" y="0"/>
                    <a:pt x="179" y="0"/>
                  </a:cubicBezTo>
                  <a:cubicBezTo>
                    <a:pt x="179" y="0"/>
                    <a:pt x="179" y="0"/>
                    <a:pt x="179" y="0"/>
                  </a:cubicBezTo>
                  <a:cubicBezTo>
                    <a:pt x="182" y="0"/>
                    <a:pt x="185" y="2"/>
                    <a:pt x="186" y="5"/>
                  </a:cubicBezTo>
                  <a:cubicBezTo>
                    <a:pt x="186" y="5"/>
                    <a:pt x="186" y="5"/>
                    <a:pt x="186" y="5"/>
                  </a:cubicBezTo>
                  <a:cubicBezTo>
                    <a:pt x="186" y="9"/>
                    <a:pt x="184" y="12"/>
                    <a:pt x="181" y="12"/>
                  </a:cubicBezTo>
                  <a:cubicBezTo>
                    <a:pt x="181" y="12"/>
                    <a:pt x="181" y="12"/>
                    <a:pt x="181" y="12"/>
                  </a:cubicBezTo>
                  <a:cubicBezTo>
                    <a:pt x="180" y="12"/>
                    <a:pt x="180" y="12"/>
                    <a:pt x="180" y="12"/>
                  </a:cubicBezTo>
                  <a:cubicBezTo>
                    <a:pt x="180" y="12"/>
                    <a:pt x="180" y="12"/>
                    <a:pt x="180" y="12"/>
                  </a:cubicBezTo>
                  <a:cubicBezTo>
                    <a:pt x="177" y="12"/>
                    <a:pt x="174" y="10"/>
                    <a:pt x="174" y="7"/>
                  </a:cubicBezTo>
                  <a:close/>
                  <a:moveTo>
                    <a:pt x="227" y="12"/>
                  </a:moveTo>
                  <a:cubicBezTo>
                    <a:pt x="227" y="12"/>
                    <a:pt x="227" y="12"/>
                    <a:pt x="227" y="12"/>
                  </a:cubicBezTo>
                  <a:cubicBezTo>
                    <a:pt x="224" y="11"/>
                    <a:pt x="221" y="8"/>
                    <a:pt x="222" y="5"/>
                  </a:cubicBezTo>
                  <a:cubicBezTo>
                    <a:pt x="222" y="5"/>
                    <a:pt x="222" y="5"/>
                    <a:pt x="222" y="5"/>
                  </a:cubicBezTo>
                  <a:cubicBezTo>
                    <a:pt x="222" y="2"/>
                    <a:pt x="225" y="0"/>
                    <a:pt x="228" y="0"/>
                  </a:cubicBezTo>
                  <a:cubicBezTo>
                    <a:pt x="228" y="0"/>
                    <a:pt x="228" y="0"/>
                    <a:pt x="228" y="0"/>
                  </a:cubicBezTo>
                  <a:cubicBezTo>
                    <a:pt x="232" y="0"/>
                    <a:pt x="234" y="3"/>
                    <a:pt x="234" y="7"/>
                  </a:cubicBezTo>
                  <a:cubicBezTo>
                    <a:pt x="234" y="7"/>
                    <a:pt x="234" y="7"/>
                    <a:pt x="234" y="7"/>
                  </a:cubicBezTo>
                  <a:cubicBezTo>
                    <a:pt x="233" y="10"/>
                    <a:pt x="231" y="12"/>
                    <a:pt x="228" y="12"/>
                  </a:cubicBezTo>
                  <a:cubicBezTo>
                    <a:pt x="228" y="12"/>
                    <a:pt x="228" y="12"/>
                    <a:pt x="228" y="12"/>
                  </a:cubicBezTo>
                  <a:cubicBezTo>
                    <a:pt x="227" y="12"/>
                    <a:pt x="227" y="12"/>
                    <a:pt x="227"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1" name="CuadroTexto 170">
            <a:extLst>
              <a:ext uri="{FF2B5EF4-FFF2-40B4-BE49-F238E27FC236}">
                <a16:creationId xmlns:a16="http://schemas.microsoft.com/office/drawing/2014/main" id="{9C9E9552-C7A1-42C1-B6EA-C8FA84372F06}"/>
              </a:ext>
            </a:extLst>
          </p:cNvPr>
          <p:cNvSpPr txBox="1"/>
          <p:nvPr/>
        </p:nvSpPr>
        <p:spPr>
          <a:xfrm>
            <a:off x="611738" y="3888081"/>
            <a:ext cx="595035" cy="369332"/>
          </a:xfrm>
          <a:prstGeom prst="rect">
            <a:avLst/>
          </a:prstGeom>
          <a:noFill/>
        </p:spPr>
        <p:txBody>
          <a:bodyPr wrap="none" rtlCol="0">
            <a:spAutoFit/>
          </a:bodyPr>
          <a:lstStyle/>
          <a:p>
            <a:pPr algn="ctr"/>
            <a:r>
              <a:rPr lang="en-US" dirty="0">
                <a:solidFill>
                  <a:srgbClr val="27314A"/>
                </a:solidFill>
              </a:rPr>
              <a:t>Title</a:t>
            </a:r>
          </a:p>
        </p:txBody>
      </p:sp>
      <p:grpSp>
        <p:nvGrpSpPr>
          <p:cNvPr id="199" name="Group 12">
            <a:extLst>
              <a:ext uri="{FF2B5EF4-FFF2-40B4-BE49-F238E27FC236}">
                <a16:creationId xmlns:a16="http://schemas.microsoft.com/office/drawing/2014/main" id="{304779B1-D042-41D6-BCFB-AAB2A549B790}"/>
              </a:ext>
            </a:extLst>
          </p:cNvPr>
          <p:cNvGrpSpPr>
            <a:grpSpLocks noChangeAspect="1"/>
          </p:cNvGrpSpPr>
          <p:nvPr/>
        </p:nvGrpSpPr>
        <p:grpSpPr bwMode="auto">
          <a:xfrm rot="10800000">
            <a:off x="3359445" y="1816180"/>
            <a:ext cx="119063" cy="1022350"/>
            <a:chOff x="529" y="2643"/>
            <a:chExt cx="75" cy="644"/>
          </a:xfrm>
          <a:solidFill>
            <a:srgbClr val="93CB27"/>
          </a:solidFill>
        </p:grpSpPr>
        <p:sp>
          <p:nvSpPr>
            <p:cNvPr id="200" name="Oval 13">
              <a:extLst>
                <a:ext uri="{FF2B5EF4-FFF2-40B4-BE49-F238E27FC236}">
                  <a16:creationId xmlns:a16="http://schemas.microsoft.com/office/drawing/2014/main" id="{CC4C1556-933E-43FF-A7AE-7E62F59E9825}"/>
                </a:ext>
              </a:extLst>
            </p:cNvPr>
            <p:cNvSpPr>
              <a:spLocks noChangeArrowheads="1"/>
            </p:cNvSpPr>
            <p:nvPr/>
          </p:nvSpPr>
          <p:spPr bwMode="auto">
            <a:xfrm>
              <a:off x="529" y="3218"/>
              <a:ext cx="75"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Oval 14">
              <a:extLst>
                <a:ext uri="{FF2B5EF4-FFF2-40B4-BE49-F238E27FC236}">
                  <a16:creationId xmlns:a16="http://schemas.microsoft.com/office/drawing/2014/main" id="{3421871C-8223-4AE5-BC61-965FC3F837D8}"/>
                </a:ext>
              </a:extLst>
            </p:cNvPr>
            <p:cNvSpPr>
              <a:spLocks noChangeArrowheads="1"/>
            </p:cNvSpPr>
            <p:nvPr/>
          </p:nvSpPr>
          <p:spPr bwMode="auto">
            <a:xfrm>
              <a:off x="550" y="3122"/>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Oval 15">
              <a:extLst>
                <a:ext uri="{FF2B5EF4-FFF2-40B4-BE49-F238E27FC236}">
                  <a16:creationId xmlns:a16="http://schemas.microsoft.com/office/drawing/2014/main" id="{5E24C7CA-B48D-4DB4-BE67-D17160EA85B4}"/>
                </a:ext>
              </a:extLst>
            </p:cNvPr>
            <p:cNvSpPr>
              <a:spLocks noChangeArrowheads="1"/>
            </p:cNvSpPr>
            <p:nvPr/>
          </p:nvSpPr>
          <p:spPr bwMode="auto">
            <a:xfrm>
              <a:off x="550" y="3026"/>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Oval 16">
              <a:extLst>
                <a:ext uri="{FF2B5EF4-FFF2-40B4-BE49-F238E27FC236}">
                  <a16:creationId xmlns:a16="http://schemas.microsoft.com/office/drawing/2014/main" id="{7E65A8AC-4B8A-407B-B97A-15CFAA73E9A7}"/>
                </a:ext>
              </a:extLst>
            </p:cNvPr>
            <p:cNvSpPr>
              <a:spLocks noChangeArrowheads="1"/>
            </p:cNvSpPr>
            <p:nvPr/>
          </p:nvSpPr>
          <p:spPr bwMode="auto">
            <a:xfrm>
              <a:off x="550" y="2921"/>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Oval 17">
              <a:extLst>
                <a:ext uri="{FF2B5EF4-FFF2-40B4-BE49-F238E27FC236}">
                  <a16:creationId xmlns:a16="http://schemas.microsoft.com/office/drawing/2014/main" id="{93EBEAB0-3CD7-415D-BCD0-94A0B33DC832}"/>
                </a:ext>
              </a:extLst>
            </p:cNvPr>
            <p:cNvSpPr>
              <a:spLocks noChangeArrowheads="1"/>
            </p:cNvSpPr>
            <p:nvPr/>
          </p:nvSpPr>
          <p:spPr bwMode="auto">
            <a:xfrm>
              <a:off x="550" y="2834"/>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Oval 18">
              <a:extLst>
                <a:ext uri="{FF2B5EF4-FFF2-40B4-BE49-F238E27FC236}">
                  <a16:creationId xmlns:a16="http://schemas.microsoft.com/office/drawing/2014/main" id="{961519F7-69A1-4AE7-A1FE-8C39355355A8}"/>
                </a:ext>
              </a:extLst>
            </p:cNvPr>
            <p:cNvSpPr>
              <a:spLocks noChangeArrowheads="1"/>
            </p:cNvSpPr>
            <p:nvPr/>
          </p:nvSpPr>
          <p:spPr bwMode="auto">
            <a:xfrm>
              <a:off x="550" y="2738"/>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Oval 19">
              <a:extLst>
                <a:ext uri="{FF2B5EF4-FFF2-40B4-BE49-F238E27FC236}">
                  <a16:creationId xmlns:a16="http://schemas.microsoft.com/office/drawing/2014/main" id="{FAF09ED2-C761-4D50-A99D-9435A6FA600F}"/>
                </a:ext>
              </a:extLst>
            </p:cNvPr>
            <p:cNvSpPr>
              <a:spLocks noChangeArrowheads="1"/>
            </p:cNvSpPr>
            <p:nvPr/>
          </p:nvSpPr>
          <p:spPr bwMode="auto">
            <a:xfrm>
              <a:off x="550" y="2643"/>
              <a:ext cx="39"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5" name="Group 30">
            <a:extLst>
              <a:ext uri="{FF2B5EF4-FFF2-40B4-BE49-F238E27FC236}">
                <a16:creationId xmlns:a16="http://schemas.microsoft.com/office/drawing/2014/main" id="{8C6910DF-CE42-4FB0-99DF-F6B78DB2B6AC}"/>
              </a:ext>
            </a:extLst>
          </p:cNvPr>
          <p:cNvGrpSpPr>
            <a:grpSpLocks noChangeAspect="1"/>
          </p:cNvGrpSpPr>
          <p:nvPr/>
        </p:nvGrpSpPr>
        <p:grpSpPr bwMode="auto">
          <a:xfrm>
            <a:off x="3061200" y="3428999"/>
            <a:ext cx="765454" cy="765454"/>
            <a:chOff x="-1" y="1"/>
            <a:chExt cx="990" cy="990"/>
          </a:xfrm>
        </p:grpSpPr>
        <p:sp>
          <p:nvSpPr>
            <p:cNvPr id="179" name="Freeform 31">
              <a:extLst>
                <a:ext uri="{FF2B5EF4-FFF2-40B4-BE49-F238E27FC236}">
                  <a16:creationId xmlns:a16="http://schemas.microsoft.com/office/drawing/2014/main" id="{887411E5-BE6C-4DDC-BD09-0707B273D17C}"/>
                </a:ext>
              </a:extLst>
            </p:cNvPr>
            <p:cNvSpPr>
              <a:spLocks noEditPoints="1"/>
            </p:cNvSpPr>
            <p:nvPr/>
          </p:nvSpPr>
          <p:spPr bwMode="auto">
            <a:xfrm>
              <a:off x="321" y="1"/>
              <a:ext cx="346" cy="186"/>
            </a:xfrm>
            <a:custGeom>
              <a:avLst/>
              <a:gdLst>
                <a:gd name="T0" fmla="*/ 120 w 145"/>
                <a:gd name="T1" fmla="*/ 78 h 78"/>
                <a:gd name="T2" fmla="*/ 26 w 145"/>
                <a:gd name="T3" fmla="*/ 78 h 78"/>
                <a:gd name="T4" fmla="*/ 0 w 145"/>
                <a:gd name="T5" fmla="*/ 52 h 78"/>
                <a:gd name="T6" fmla="*/ 0 w 145"/>
                <a:gd name="T7" fmla="*/ 25 h 78"/>
                <a:gd name="T8" fmla="*/ 26 w 145"/>
                <a:gd name="T9" fmla="*/ 0 h 78"/>
                <a:gd name="T10" fmla="*/ 120 w 145"/>
                <a:gd name="T11" fmla="*/ 0 h 78"/>
                <a:gd name="T12" fmla="*/ 145 w 145"/>
                <a:gd name="T13" fmla="*/ 25 h 78"/>
                <a:gd name="T14" fmla="*/ 145 w 145"/>
                <a:gd name="T15" fmla="*/ 52 h 78"/>
                <a:gd name="T16" fmla="*/ 120 w 145"/>
                <a:gd name="T17" fmla="*/ 78 h 78"/>
                <a:gd name="T18" fmla="*/ 26 w 145"/>
                <a:gd name="T19" fmla="*/ 12 h 78"/>
                <a:gd name="T20" fmla="*/ 12 w 145"/>
                <a:gd name="T21" fmla="*/ 25 h 78"/>
                <a:gd name="T22" fmla="*/ 12 w 145"/>
                <a:gd name="T23" fmla="*/ 52 h 78"/>
                <a:gd name="T24" fmla="*/ 26 w 145"/>
                <a:gd name="T25" fmla="*/ 66 h 78"/>
                <a:gd name="T26" fmla="*/ 120 w 145"/>
                <a:gd name="T27" fmla="*/ 66 h 78"/>
                <a:gd name="T28" fmla="*/ 133 w 145"/>
                <a:gd name="T29" fmla="*/ 52 h 78"/>
                <a:gd name="T30" fmla="*/ 133 w 145"/>
                <a:gd name="T31" fmla="*/ 25 h 78"/>
                <a:gd name="T32" fmla="*/ 120 w 145"/>
                <a:gd name="T33" fmla="*/ 12 h 78"/>
                <a:gd name="T34" fmla="*/ 26 w 145"/>
                <a:gd name="T35" fmla="*/ 1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78">
                  <a:moveTo>
                    <a:pt x="120" y="78"/>
                  </a:moveTo>
                  <a:cubicBezTo>
                    <a:pt x="26" y="78"/>
                    <a:pt x="26" y="78"/>
                    <a:pt x="26" y="78"/>
                  </a:cubicBezTo>
                  <a:cubicBezTo>
                    <a:pt x="12" y="78"/>
                    <a:pt x="0" y="66"/>
                    <a:pt x="0" y="52"/>
                  </a:cubicBezTo>
                  <a:cubicBezTo>
                    <a:pt x="0" y="25"/>
                    <a:pt x="0" y="25"/>
                    <a:pt x="0" y="25"/>
                  </a:cubicBezTo>
                  <a:cubicBezTo>
                    <a:pt x="0" y="11"/>
                    <a:pt x="12" y="0"/>
                    <a:pt x="26" y="0"/>
                  </a:cubicBezTo>
                  <a:cubicBezTo>
                    <a:pt x="120" y="0"/>
                    <a:pt x="120" y="0"/>
                    <a:pt x="120" y="0"/>
                  </a:cubicBezTo>
                  <a:cubicBezTo>
                    <a:pt x="134" y="0"/>
                    <a:pt x="145" y="11"/>
                    <a:pt x="145" y="25"/>
                  </a:cubicBezTo>
                  <a:cubicBezTo>
                    <a:pt x="145" y="52"/>
                    <a:pt x="145" y="52"/>
                    <a:pt x="145" y="52"/>
                  </a:cubicBezTo>
                  <a:cubicBezTo>
                    <a:pt x="145" y="66"/>
                    <a:pt x="134" y="78"/>
                    <a:pt x="120" y="78"/>
                  </a:cubicBezTo>
                  <a:close/>
                  <a:moveTo>
                    <a:pt x="26" y="12"/>
                  </a:moveTo>
                  <a:cubicBezTo>
                    <a:pt x="18" y="12"/>
                    <a:pt x="12" y="18"/>
                    <a:pt x="12" y="25"/>
                  </a:cubicBezTo>
                  <a:cubicBezTo>
                    <a:pt x="12" y="52"/>
                    <a:pt x="12" y="52"/>
                    <a:pt x="12" y="52"/>
                  </a:cubicBezTo>
                  <a:cubicBezTo>
                    <a:pt x="12" y="60"/>
                    <a:pt x="18" y="66"/>
                    <a:pt x="26" y="66"/>
                  </a:cubicBezTo>
                  <a:cubicBezTo>
                    <a:pt x="120" y="66"/>
                    <a:pt x="120" y="66"/>
                    <a:pt x="120" y="66"/>
                  </a:cubicBezTo>
                  <a:cubicBezTo>
                    <a:pt x="127" y="66"/>
                    <a:pt x="133" y="60"/>
                    <a:pt x="133" y="52"/>
                  </a:cubicBezTo>
                  <a:cubicBezTo>
                    <a:pt x="133" y="25"/>
                    <a:pt x="133" y="25"/>
                    <a:pt x="133" y="25"/>
                  </a:cubicBezTo>
                  <a:cubicBezTo>
                    <a:pt x="133" y="18"/>
                    <a:pt x="127" y="12"/>
                    <a:pt x="120" y="12"/>
                  </a:cubicBezTo>
                  <a:lnTo>
                    <a:pt x="26"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2">
              <a:extLst>
                <a:ext uri="{FF2B5EF4-FFF2-40B4-BE49-F238E27FC236}">
                  <a16:creationId xmlns:a16="http://schemas.microsoft.com/office/drawing/2014/main" id="{EAB2583E-6E57-495D-AB32-4F9838F411EB}"/>
                </a:ext>
              </a:extLst>
            </p:cNvPr>
            <p:cNvSpPr>
              <a:spLocks noEditPoints="1"/>
            </p:cNvSpPr>
            <p:nvPr/>
          </p:nvSpPr>
          <p:spPr bwMode="auto">
            <a:xfrm>
              <a:off x="323" y="662"/>
              <a:ext cx="346" cy="329"/>
            </a:xfrm>
            <a:custGeom>
              <a:avLst/>
              <a:gdLst>
                <a:gd name="T0" fmla="*/ 114 w 145"/>
                <a:gd name="T1" fmla="*/ 138 h 138"/>
                <a:gd name="T2" fmla="*/ 30 w 145"/>
                <a:gd name="T3" fmla="*/ 138 h 138"/>
                <a:gd name="T4" fmla="*/ 0 w 145"/>
                <a:gd name="T5" fmla="*/ 107 h 138"/>
                <a:gd name="T6" fmla="*/ 0 w 145"/>
                <a:gd name="T7" fmla="*/ 31 h 138"/>
                <a:gd name="T8" fmla="*/ 30 w 145"/>
                <a:gd name="T9" fmla="*/ 0 h 138"/>
                <a:gd name="T10" fmla="*/ 114 w 145"/>
                <a:gd name="T11" fmla="*/ 0 h 138"/>
                <a:gd name="T12" fmla="*/ 145 w 145"/>
                <a:gd name="T13" fmla="*/ 31 h 138"/>
                <a:gd name="T14" fmla="*/ 145 w 145"/>
                <a:gd name="T15" fmla="*/ 107 h 138"/>
                <a:gd name="T16" fmla="*/ 114 w 145"/>
                <a:gd name="T17" fmla="*/ 138 h 138"/>
                <a:gd name="T18" fmla="*/ 30 w 145"/>
                <a:gd name="T19" fmla="*/ 12 h 138"/>
                <a:gd name="T20" fmla="*/ 12 w 145"/>
                <a:gd name="T21" fmla="*/ 31 h 138"/>
                <a:gd name="T22" fmla="*/ 12 w 145"/>
                <a:gd name="T23" fmla="*/ 107 h 138"/>
                <a:gd name="T24" fmla="*/ 30 w 145"/>
                <a:gd name="T25" fmla="*/ 126 h 138"/>
                <a:gd name="T26" fmla="*/ 114 w 145"/>
                <a:gd name="T27" fmla="*/ 126 h 138"/>
                <a:gd name="T28" fmla="*/ 133 w 145"/>
                <a:gd name="T29" fmla="*/ 107 h 138"/>
                <a:gd name="T30" fmla="*/ 133 w 145"/>
                <a:gd name="T31" fmla="*/ 31 h 138"/>
                <a:gd name="T32" fmla="*/ 114 w 145"/>
                <a:gd name="T33" fmla="*/ 12 h 138"/>
                <a:gd name="T34" fmla="*/ 30 w 145"/>
                <a:gd name="T35" fmla="*/ 1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138">
                  <a:moveTo>
                    <a:pt x="114" y="138"/>
                  </a:moveTo>
                  <a:cubicBezTo>
                    <a:pt x="30" y="138"/>
                    <a:pt x="30" y="138"/>
                    <a:pt x="30" y="138"/>
                  </a:cubicBezTo>
                  <a:cubicBezTo>
                    <a:pt x="13" y="138"/>
                    <a:pt x="0" y="124"/>
                    <a:pt x="0" y="107"/>
                  </a:cubicBezTo>
                  <a:cubicBezTo>
                    <a:pt x="0" y="31"/>
                    <a:pt x="0" y="31"/>
                    <a:pt x="0" y="31"/>
                  </a:cubicBezTo>
                  <a:cubicBezTo>
                    <a:pt x="0" y="14"/>
                    <a:pt x="13" y="0"/>
                    <a:pt x="30" y="0"/>
                  </a:cubicBezTo>
                  <a:cubicBezTo>
                    <a:pt x="114" y="0"/>
                    <a:pt x="114" y="0"/>
                    <a:pt x="114" y="0"/>
                  </a:cubicBezTo>
                  <a:cubicBezTo>
                    <a:pt x="131" y="0"/>
                    <a:pt x="145" y="14"/>
                    <a:pt x="145" y="31"/>
                  </a:cubicBezTo>
                  <a:cubicBezTo>
                    <a:pt x="145" y="107"/>
                    <a:pt x="145" y="107"/>
                    <a:pt x="145" y="107"/>
                  </a:cubicBezTo>
                  <a:cubicBezTo>
                    <a:pt x="145" y="124"/>
                    <a:pt x="131" y="138"/>
                    <a:pt x="114" y="138"/>
                  </a:cubicBezTo>
                  <a:close/>
                  <a:moveTo>
                    <a:pt x="30" y="12"/>
                  </a:moveTo>
                  <a:cubicBezTo>
                    <a:pt x="20" y="12"/>
                    <a:pt x="12" y="20"/>
                    <a:pt x="12" y="31"/>
                  </a:cubicBezTo>
                  <a:cubicBezTo>
                    <a:pt x="12" y="107"/>
                    <a:pt x="12" y="107"/>
                    <a:pt x="12" y="107"/>
                  </a:cubicBezTo>
                  <a:cubicBezTo>
                    <a:pt x="12" y="117"/>
                    <a:pt x="20" y="126"/>
                    <a:pt x="30" y="126"/>
                  </a:cubicBezTo>
                  <a:cubicBezTo>
                    <a:pt x="114" y="126"/>
                    <a:pt x="114" y="126"/>
                    <a:pt x="114" y="126"/>
                  </a:cubicBezTo>
                  <a:cubicBezTo>
                    <a:pt x="124" y="126"/>
                    <a:pt x="133" y="117"/>
                    <a:pt x="133" y="107"/>
                  </a:cubicBezTo>
                  <a:cubicBezTo>
                    <a:pt x="133" y="31"/>
                    <a:pt x="133" y="31"/>
                    <a:pt x="133" y="31"/>
                  </a:cubicBezTo>
                  <a:cubicBezTo>
                    <a:pt x="133" y="20"/>
                    <a:pt x="124" y="12"/>
                    <a:pt x="114" y="12"/>
                  </a:cubicBezTo>
                  <a:lnTo>
                    <a:pt x="30"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3">
              <a:extLst>
                <a:ext uri="{FF2B5EF4-FFF2-40B4-BE49-F238E27FC236}">
                  <a16:creationId xmlns:a16="http://schemas.microsoft.com/office/drawing/2014/main" id="{A282B92D-084A-491E-A7A8-2892EDBC295D}"/>
                </a:ext>
              </a:extLst>
            </p:cNvPr>
            <p:cNvSpPr>
              <a:spLocks noEditPoints="1"/>
            </p:cNvSpPr>
            <p:nvPr/>
          </p:nvSpPr>
          <p:spPr bwMode="auto">
            <a:xfrm>
              <a:off x="710" y="667"/>
              <a:ext cx="279" cy="265"/>
            </a:xfrm>
            <a:custGeom>
              <a:avLst/>
              <a:gdLst>
                <a:gd name="T0" fmla="*/ 92 w 117"/>
                <a:gd name="T1" fmla="*/ 111 h 111"/>
                <a:gd name="T2" fmla="*/ 26 w 117"/>
                <a:gd name="T3" fmla="*/ 111 h 111"/>
                <a:gd name="T4" fmla="*/ 0 w 117"/>
                <a:gd name="T5" fmla="*/ 85 h 111"/>
                <a:gd name="T6" fmla="*/ 0 w 117"/>
                <a:gd name="T7" fmla="*/ 25 h 111"/>
                <a:gd name="T8" fmla="*/ 26 w 117"/>
                <a:gd name="T9" fmla="*/ 0 h 111"/>
                <a:gd name="T10" fmla="*/ 92 w 117"/>
                <a:gd name="T11" fmla="*/ 0 h 111"/>
                <a:gd name="T12" fmla="*/ 117 w 117"/>
                <a:gd name="T13" fmla="*/ 25 h 111"/>
                <a:gd name="T14" fmla="*/ 117 w 117"/>
                <a:gd name="T15" fmla="*/ 85 h 111"/>
                <a:gd name="T16" fmla="*/ 92 w 117"/>
                <a:gd name="T17" fmla="*/ 111 h 111"/>
                <a:gd name="T18" fmla="*/ 26 w 117"/>
                <a:gd name="T19" fmla="*/ 12 h 111"/>
                <a:gd name="T20" fmla="*/ 12 w 117"/>
                <a:gd name="T21" fmla="*/ 25 h 111"/>
                <a:gd name="T22" fmla="*/ 12 w 117"/>
                <a:gd name="T23" fmla="*/ 85 h 111"/>
                <a:gd name="T24" fmla="*/ 26 w 117"/>
                <a:gd name="T25" fmla="*/ 99 h 111"/>
                <a:gd name="T26" fmla="*/ 92 w 117"/>
                <a:gd name="T27" fmla="*/ 99 h 111"/>
                <a:gd name="T28" fmla="*/ 105 w 117"/>
                <a:gd name="T29" fmla="*/ 85 h 111"/>
                <a:gd name="T30" fmla="*/ 105 w 117"/>
                <a:gd name="T31" fmla="*/ 25 h 111"/>
                <a:gd name="T32" fmla="*/ 92 w 117"/>
                <a:gd name="T33" fmla="*/ 12 h 111"/>
                <a:gd name="T34" fmla="*/ 26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2" y="111"/>
                  </a:moveTo>
                  <a:cubicBezTo>
                    <a:pt x="26" y="111"/>
                    <a:pt x="26" y="111"/>
                    <a:pt x="26" y="111"/>
                  </a:cubicBezTo>
                  <a:cubicBezTo>
                    <a:pt x="12" y="111"/>
                    <a:pt x="0" y="99"/>
                    <a:pt x="0" y="85"/>
                  </a:cubicBezTo>
                  <a:cubicBezTo>
                    <a:pt x="0" y="25"/>
                    <a:pt x="0" y="25"/>
                    <a:pt x="0" y="25"/>
                  </a:cubicBezTo>
                  <a:cubicBezTo>
                    <a:pt x="0" y="11"/>
                    <a:pt x="12" y="0"/>
                    <a:pt x="26" y="0"/>
                  </a:cubicBezTo>
                  <a:cubicBezTo>
                    <a:pt x="92" y="0"/>
                    <a:pt x="92" y="0"/>
                    <a:pt x="92" y="0"/>
                  </a:cubicBezTo>
                  <a:cubicBezTo>
                    <a:pt x="106" y="0"/>
                    <a:pt x="117" y="11"/>
                    <a:pt x="117" y="25"/>
                  </a:cubicBezTo>
                  <a:cubicBezTo>
                    <a:pt x="117" y="85"/>
                    <a:pt x="117" y="85"/>
                    <a:pt x="117" y="85"/>
                  </a:cubicBezTo>
                  <a:cubicBezTo>
                    <a:pt x="117" y="99"/>
                    <a:pt x="106" y="111"/>
                    <a:pt x="92" y="111"/>
                  </a:cubicBezTo>
                  <a:close/>
                  <a:moveTo>
                    <a:pt x="26" y="12"/>
                  </a:moveTo>
                  <a:cubicBezTo>
                    <a:pt x="18" y="12"/>
                    <a:pt x="12" y="18"/>
                    <a:pt x="12" y="25"/>
                  </a:cubicBezTo>
                  <a:cubicBezTo>
                    <a:pt x="12" y="85"/>
                    <a:pt x="12" y="85"/>
                    <a:pt x="12" y="85"/>
                  </a:cubicBezTo>
                  <a:cubicBezTo>
                    <a:pt x="12" y="93"/>
                    <a:pt x="18" y="99"/>
                    <a:pt x="26" y="99"/>
                  </a:cubicBezTo>
                  <a:cubicBezTo>
                    <a:pt x="92" y="99"/>
                    <a:pt x="92" y="99"/>
                    <a:pt x="92" y="99"/>
                  </a:cubicBezTo>
                  <a:cubicBezTo>
                    <a:pt x="99" y="99"/>
                    <a:pt x="105" y="93"/>
                    <a:pt x="105" y="85"/>
                  </a:cubicBezTo>
                  <a:cubicBezTo>
                    <a:pt x="105" y="25"/>
                    <a:pt x="105" y="25"/>
                    <a:pt x="105" y="25"/>
                  </a:cubicBezTo>
                  <a:cubicBezTo>
                    <a:pt x="105" y="18"/>
                    <a:pt x="99" y="12"/>
                    <a:pt x="92" y="12"/>
                  </a:cubicBezTo>
                  <a:lnTo>
                    <a:pt x="26"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4">
              <a:extLst>
                <a:ext uri="{FF2B5EF4-FFF2-40B4-BE49-F238E27FC236}">
                  <a16:creationId xmlns:a16="http://schemas.microsoft.com/office/drawing/2014/main" id="{1362F6C0-5EF6-45D8-ADD4-BEB2FBDBA0E7}"/>
                </a:ext>
              </a:extLst>
            </p:cNvPr>
            <p:cNvSpPr>
              <a:spLocks noEditPoints="1"/>
            </p:cNvSpPr>
            <p:nvPr/>
          </p:nvSpPr>
          <p:spPr bwMode="auto">
            <a:xfrm>
              <a:off x="-1" y="667"/>
              <a:ext cx="279" cy="265"/>
            </a:xfrm>
            <a:custGeom>
              <a:avLst/>
              <a:gdLst>
                <a:gd name="T0" fmla="*/ 91 w 117"/>
                <a:gd name="T1" fmla="*/ 111 h 111"/>
                <a:gd name="T2" fmla="*/ 25 w 117"/>
                <a:gd name="T3" fmla="*/ 111 h 111"/>
                <a:gd name="T4" fmla="*/ 0 w 117"/>
                <a:gd name="T5" fmla="*/ 85 h 111"/>
                <a:gd name="T6" fmla="*/ 0 w 117"/>
                <a:gd name="T7" fmla="*/ 25 h 111"/>
                <a:gd name="T8" fmla="*/ 25 w 117"/>
                <a:gd name="T9" fmla="*/ 0 h 111"/>
                <a:gd name="T10" fmla="*/ 91 w 117"/>
                <a:gd name="T11" fmla="*/ 0 h 111"/>
                <a:gd name="T12" fmla="*/ 117 w 117"/>
                <a:gd name="T13" fmla="*/ 25 h 111"/>
                <a:gd name="T14" fmla="*/ 117 w 117"/>
                <a:gd name="T15" fmla="*/ 85 h 111"/>
                <a:gd name="T16" fmla="*/ 91 w 117"/>
                <a:gd name="T17" fmla="*/ 111 h 111"/>
                <a:gd name="T18" fmla="*/ 25 w 117"/>
                <a:gd name="T19" fmla="*/ 12 h 111"/>
                <a:gd name="T20" fmla="*/ 12 w 117"/>
                <a:gd name="T21" fmla="*/ 25 h 111"/>
                <a:gd name="T22" fmla="*/ 12 w 117"/>
                <a:gd name="T23" fmla="*/ 85 h 111"/>
                <a:gd name="T24" fmla="*/ 25 w 117"/>
                <a:gd name="T25" fmla="*/ 99 h 111"/>
                <a:gd name="T26" fmla="*/ 91 w 117"/>
                <a:gd name="T27" fmla="*/ 99 h 111"/>
                <a:gd name="T28" fmla="*/ 105 w 117"/>
                <a:gd name="T29" fmla="*/ 85 h 111"/>
                <a:gd name="T30" fmla="*/ 105 w 117"/>
                <a:gd name="T31" fmla="*/ 25 h 111"/>
                <a:gd name="T32" fmla="*/ 91 w 117"/>
                <a:gd name="T33" fmla="*/ 12 h 111"/>
                <a:gd name="T34" fmla="*/ 25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1" y="111"/>
                  </a:moveTo>
                  <a:cubicBezTo>
                    <a:pt x="25" y="111"/>
                    <a:pt x="25" y="111"/>
                    <a:pt x="25" y="111"/>
                  </a:cubicBezTo>
                  <a:cubicBezTo>
                    <a:pt x="11" y="111"/>
                    <a:pt x="0" y="99"/>
                    <a:pt x="0" y="85"/>
                  </a:cubicBezTo>
                  <a:cubicBezTo>
                    <a:pt x="0" y="25"/>
                    <a:pt x="0" y="25"/>
                    <a:pt x="0" y="25"/>
                  </a:cubicBezTo>
                  <a:cubicBezTo>
                    <a:pt x="0" y="11"/>
                    <a:pt x="11" y="0"/>
                    <a:pt x="25" y="0"/>
                  </a:cubicBezTo>
                  <a:cubicBezTo>
                    <a:pt x="91" y="0"/>
                    <a:pt x="91" y="0"/>
                    <a:pt x="91" y="0"/>
                  </a:cubicBezTo>
                  <a:cubicBezTo>
                    <a:pt x="105" y="0"/>
                    <a:pt x="117" y="11"/>
                    <a:pt x="117" y="25"/>
                  </a:cubicBezTo>
                  <a:cubicBezTo>
                    <a:pt x="117" y="85"/>
                    <a:pt x="117" y="85"/>
                    <a:pt x="117" y="85"/>
                  </a:cubicBezTo>
                  <a:cubicBezTo>
                    <a:pt x="117" y="99"/>
                    <a:pt x="105" y="111"/>
                    <a:pt x="91" y="111"/>
                  </a:cubicBezTo>
                  <a:close/>
                  <a:moveTo>
                    <a:pt x="25" y="12"/>
                  </a:moveTo>
                  <a:cubicBezTo>
                    <a:pt x="18" y="12"/>
                    <a:pt x="12" y="18"/>
                    <a:pt x="12" y="25"/>
                  </a:cubicBezTo>
                  <a:cubicBezTo>
                    <a:pt x="12" y="85"/>
                    <a:pt x="12" y="85"/>
                    <a:pt x="12" y="85"/>
                  </a:cubicBezTo>
                  <a:cubicBezTo>
                    <a:pt x="12" y="93"/>
                    <a:pt x="18" y="99"/>
                    <a:pt x="25" y="99"/>
                  </a:cubicBezTo>
                  <a:cubicBezTo>
                    <a:pt x="91" y="99"/>
                    <a:pt x="91" y="99"/>
                    <a:pt x="91" y="99"/>
                  </a:cubicBezTo>
                  <a:cubicBezTo>
                    <a:pt x="99" y="99"/>
                    <a:pt x="105" y="93"/>
                    <a:pt x="105" y="85"/>
                  </a:cubicBezTo>
                  <a:cubicBezTo>
                    <a:pt x="105" y="25"/>
                    <a:pt x="105" y="25"/>
                    <a:pt x="105" y="25"/>
                  </a:cubicBezTo>
                  <a:cubicBezTo>
                    <a:pt x="105" y="18"/>
                    <a:pt x="99" y="12"/>
                    <a:pt x="91" y="12"/>
                  </a:cubicBezTo>
                  <a:lnTo>
                    <a:pt x="25"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5">
              <a:extLst>
                <a:ext uri="{FF2B5EF4-FFF2-40B4-BE49-F238E27FC236}">
                  <a16:creationId xmlns:a16="http://schemas.microsoft.com/office/drawing/2014/main" id="{29A303C7-413B-47DB-99E0-2B88759D30A0}"/>
                </a:ext>
              </a:extLst>
            </p:cNvPr>
            <p:cNvSpPr>
              <a:spLocks noEditPoints="1"/>
            </p:cNvSpPr>
            <p:nvPr/>
          </p:nvSpPr>
          <p:spPr bwMode="auto">
            <a:xfrm>
              <a:off x="283" y="335"/>
              <a:ext cx="422" cy="124"/>
            </a:xfrm>
            <a:custGeom>
              <a:avLst/>
              <a:gdLst>
                <a:gd name="T0" fmla="*/ 163 w 177"/>
                <a:gd name="T1" fmla="*/ 52 h 52"/>
                <a:gd name="T2" fmla="*/ 15 w 177"/>
                <a:gd name="T3" fmla="*/ 52 h 52"/>
                <a:gd name="T4" fmla="*/ 0 w 177"/>
                <a:gd name="T5" fmla="*/ 37 h 52"/>
                <a:gd name="T6" fmla="*/ 0 w 177"/>
                <a:gd name="T7" fmla="*/ 14 h 52"/>
                <a:gd name="T8" fmla="*/ 15 w 177"/>
                <a:gd name="T9" fmla="*/ 0 h 52"/>
                <a:gd name="T10" fmla="*/ 163 w 177"/>
                <a:gd name="T11" fmla="*/ 0 h 52"/>
                <a:gd name="T12" fmla="*/ 177 w 177"/>
                <a:gd name="T13" fmla="*/ 14 h 52"/>
                <a:gd name="T14" fmla="*/ 177 w 177"/>
                <a:gd name="T15" fmla="*/ 37 h 52"/>
                <a:gd name="T16" fmla="*/ 163 w 177"/>
                <a:gd name="T17" fmla="*/ 52 h 52"/>
                <a:gd name="T18" fmla="*/ 15 w 177"/>
                <a:gd name="T19" fmla="*/ 12 h 52"/>
                <a:gd name="T20" fmla="*/ 12 w 177"/>
                <a:gd name="T21" fmla="*/ 14 h 52"/>
                <a:gd name="T22" fmla="*/ 12 w 177"/>
                <a:gd name="T23" fmla="*/ 37 h 52"/>
                <a:gd name="T24" fmla="*/ 15 w 177"/>
                <a:gd name="T25" fmla="*/ 40 h 52"/>
                <a:gd name="T26" fmla="*/ 163 w 177"/>
                <a:gd name="T27" fmla="*/ 40 h 52"/>
                <a:gd name="T28" fmla="*/ 165 w 177"/>
                <a:gd name="T29" fmla="*/ 37 h 52"/>
                <a:gd name="T30" fmla="*/ 165 w 177"/>
                <a:gd name="T31" fmla="*/ 14 h 52"/>
                <a:gd name="T32" fmla="*/ 163 w 177"/>
                <a:gd name="T33" fmla="*/ 12 h 52"/>
                <a:gd name="T34" fmla="*/ 15 w 177"/>
                <a:gd name="T35" fmla="*/ 1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7" h="52">
                  <a:moveTo>
                    <a:pt x="163" y="52"/>
                  </a:moveTo>
                  <a:cubicBezTo>
                    <a:pt x="15" y="52"/>
                    <a:pt x="15" y="52"/>
                    <a:pt x="15" y="52"/>
                  </a:cubicBezTo>
                  <a:cubicBezTo>
                    <a:pt x="7" y="52"/>
                    <a:pt x="0" y="45"/>
                    <a:pt x="0" y="37"/>
                  </a:cubicBezTo>
                  <a:cubicBezTo>
                    <a:pt x="0" y="14"/>
                    <a:pt x="0" y="14"/>
                    <a:pt x="0" y="14"/>
                  </a:cubicBezTo>
                  <a:cubicBezTo>
                    <a:pt x="0" y="6"/>
                    <a:pt x="7" y="0"/>
                    <a:pt x="15" y="0"/>
                  </a:cubicBezTo>
                  <a:cubicBezTo>
                    <a:pt x="163" y="0"/>
                    <a:pt x="163" y="0"/>
                    <a:pt x="163" y="0"/>
                  </a:cubicBezTo>
                  <a:cubicBezTo>
                    <a:pt x="171" y="0"/>
                    <a:pt x="177" y="6"/>
                    <a:pt x="177" y="14"/>
                  </a:cubicBezTo>
                  <a:cubicBezTo>
                    <a:pt x="177" y="37"/>
                    <a:pt x="177" y="37"/>
                    <a:pt x="177" y="37"/>
                  </a:cubicBezTo>
                  <a:cubicBezTo>
                    <a:pt x="177" y="45"/>
                    <a:pt x="171" y="52"/>
                    <a:pt x="163" y="52"/>
                  </a:cubicBezTo>
                  <a:close/>
                  <a:moveTo>
                    <a:pt x="15" y="12"/>
                  </a:moveTo>
                  <a:cubicBezTo>
                    <a:pt x="13" y="12"/>
                    <a:pt x="12" y="13"/>
                    <a:pt x="12" y="14"/>
                  </a:cubicBezTo>
                  <a:cubicBezTo>
                    <a:pt x="12" y="37"/>
                    <a:pt x="12" y="37"/>
                    <a:pt x="12" y="37"/>
                  </a:cubicBezTo>
                  <a:cubicBezTo>
                    <a:pt x="12" y="38"/>
                    <a:pt x="13" y="40"/>
                    <a:pt x="15" y="40"/>
                  </a:cubicBezTo>
                  <a:cubicBezTo>
                    <a:pt x="163" y="40"/>
                    <a:pt x="163" y="40"/>
                    <a:pt x="163" y="40"/>
                  </a:cubicBezTo>
                  <a:cubicBezTo>
                    <a:pt x="164" y="40"/>
                    <a:pt x="165" y="38"/>
                    <a:pt x="165" y="37"/>
                  </a:cubicBezTo>
                  <a:cubicBezTo>
                    <a:pt x="165" y="14"/>
                    <a:pt x="165" y="14"/>
                    <a:pt x="165" y="14"/>
                  </a:cubicBezTo>
                  <a:cubicBezTo>
                    <a:pt x="165" y="13"/>
                    <a:pt x="164" y="12"/>
                    <a:pt x="163" y="12"/>
                  </a:cubicBezTo>
                  <a:lnTo>
                    <a:pt x="15"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6">
              <a:extLst>
                <a:ext uri="{FF2B5EF4-FFF2-40B4-BE49-F238E27FC236}">
                  <a16:creationId xmlns:a16="http://schemas.microsoft.com/office/drawing/2014/main" id="{38FD056B-52B5-4F47-976A-CC6B5518599D}"/>
                </a:ext>
              </a:extLst>
            </p:cNvPr>
            <p:cNvSpPr>
              <a:spLocks/>
            </p:cNvSpPr>
            <p:nvPr/>
          </p:nvSpPr>
          <p:spPr bwMode="auto">
            <a:xfrm>
              <a:off x="481" y="166"/>
              <a:ext cx="28" cy="188"/>
            </a:xfrm>
            <a:custGeom>
              <a:avLst/>
              <a:gdLst>
                <a:gd name="T0" fmla="*/ 6 w 12"/>
                <a:gd name="T1" fmla="*/ 79 h 79"/>
                <a:gd name="T2" fmla="*/ 0 w 12"/>
                <a:gd name="T3" fmla="*/ 73 h 79"/>
                <a:gd name="T4" fmla="*/ 0 w 12"/>
                <a:gd name="T5" fmla="*/ 6 h 79"/>
                <a:gd name="T6" fmla="*/ 6 w 12"/>
                <a:gd name="T7" fmla="*/ 0 h 79"/>
                <a:gd name="T8" fmla="*/ 12 w 12"/>
                <a:gd name="T9" fmla="*/ 6 h 79"/>
                <a:gd name="T10" fmla="*/ 12 w 12"/>
                <a:gd name="T11" fmla="*/ 73 h 79"/>
                <a:gd name="T12" fmla="*/ 6 w 12"/>
                <a:gd name="T13" fmla="*/ 79 h 79"/>
              </a:gdLst>
              <a:ahLst/>
              <a:cxnLst>
                <a:cxn ang="0">
                  <a:pos x="T0" y="T1"/>
                </a:cxn>
                <a:cxn ang="0">
                  <a:pos x="T2" y="T3"/>
                </a:cxn>
                <a:cxn ang="0">
                  <a:pos x="T4" y="T5"/>
                </a:cxn>
                <a:cxn ang="0">
                  <a:pos x="T6" y="T7"/>
                </a:cxn>
                <a:cxn ang="0">
                  <a:pos x="T8" y="T9"/>
                </a:cxn>
                <a:cxn ang="0">
                  <a:pos x="T10" y="T11"/>
                </a:cxn>
                <a:cxn ang="0">
                  <a:pos x="T12" y="T13"/>
                </a:cxn>
              </a:cxnLst>
              <a:rect l="0" t="0" r="r" b="b"/>
              <a:pathLst>
                <a:path w="12" h="79">
                  <a:moveTo>
                    <a:pt x="6" y="79"/>
                  </a:moveTo>
                  <a:cubicBezTo>
                    <a:pt x="2" y="79"/>
                    <a:pt x="0" y="77"/>
                    <a:pt x="0" y="73"/>
                  </a:cubicBezTo>
                  <a:cubicBezTo>
                    <a:pt x="0" y="6"/>
                    <a:pt x="0" y="6"/>
                    <a:pt x="0" y="6"/>
                  </a:cubicBezTo>
                  <a:cubicBezTo>
                    <a:pt x="0" y="3"/>
                    <a:pt x="2" y="0"/>
                    <a:pt x="6" y="0"/>
                  </a:cubicBezTo>
                  <a:cubicBezTo>
                    <a:pt x="9" y="0"/>
                    <a:pt x="12" y="3"/>
                    <a:pt x="12" y="6"/>
                  </a:cubicBezTo>
                  <a:cubicBezTo>
                    <a:pt x="12" y="73"/>
                    <a:pt x="12" y="73"/>
                    <a:pt x="12" y="73"/>
                  </a:cubicBezTo>
                  <a:cubicBezTo>
                    <a:pt x="12" y="77"/>
                    <a:pt x="9" y="79"/>
                    <a:pt x="6" y="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7">
              <a:extLst>
                <a:ext uri="{FF2B5EF4-FFF2-40B4-BE49-F238E27FC236}">
                  <a16:creationId xmlns:a16="http://schemas.microsoft.com/office/drawing/2014/main" id="{10FC1E6F-F4B8-4F04-9388-2A8EA65B9277}"/>
                </a:ext>
              </a:extLst>
            </p:cNvPr>
            <p:cNvSpPr>
              <a:spLocks/>
            </p:cNvSpPr>
            <p:nvPr/>
          </p:nvSpPr>
          <p:spPr bwMode="auto">
            <a:xfrm>
              <a:off x="123" y="564"/>
              <a:ext cx="742" cy="127"/>
            </a:xfrm>
            <a:custGeom>
              <a:avLst/>
              <a:gdLst>
                <a:gd name="T0" fmla="*/ 305 w 311"/>
                <a:gd name="T1" fmla="*/ 53 h 53"/>
                <a:gd name="T2" fmla="*/ 299 w 311"/>
                <a:gd name="T3" fmla="*/ 47 h 53"/>
                <a:gd name="T4" fmla="*/ 299 w 311"/>
                <a:gd name="T5" fmla="*/ 23 h 53"/>
                <a:gd name="T6" fmla="*/ 287 w 311"/>
                <a:gd name="T7" fmla="*/ 12 h 53"/>
                <a:gd name="T8" fmla="*/ 24 w 311"/>
                <a:gd name="T9" fmla="*/ 12 h 53"/>
                <a:gd name="T10" fmla="*/ 12 w 311"/>
                <a:gd name="T11" fmla="*/ 23 h 53"/>
                <a:gd name="T12" fmla="*/ 12 w 311"/>
                <a:gd name="T13" fmla="*/ 47 h 53"/>
                <a:gd name="T14" fmla="*/ 6 w 311"/>
                <a:gd name="T15" fmla="*/ 53 h 53"/>
                <a:gd name="T16" fmla="*/ 0 w 311"/>
                <a:gd name="T17" fmla="*/ 47 h 53"/>
                <a:gd name="T18" fmla="*/ 0 w 311"/>
                <a:gd name="T19" fmla="*/ 23 h 53"/>
                <a:gd name="T20" fmla="*/ 24 w 311"/>
                <a:gd name="T21" fmla="*/ 0 h 53"/>
                <a:gd name="T22" fmla="*/ 287 w 311"/>
                <a:gd name="T23" fmla="*/ 0 h 53"/>
                <a:gd name="T24" fmla="*/ 311 w 311"/>
                <a:gd name="T25" fmla="*/ 23 h 53"/>
                <a:gd name="T26" fmla="*/ 311 w 311"/>
                <a:gd name="T27" fmla="*/ 47 h 53"/>
                <a:gd name="T28" fmla="*/ 305 w 311"/>
                <a:gd name="T29"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1" h="53">
                  <a:moveTo>
                    <a:pt x="305" y="53"/>
                  </a:moveTo>
                  <a:cubicBezTo>
                    <a:pt x="302" y="53"/>
                    <a:pt x="299" y="50"/>
                    <a:pt x="299" y="47"/>
                  </a:cubicBezTo>
                  <a:cubicBezTo>
                    <a:pt x="299" y="23"/>
                    <a:pt x="299" y="23"/>
                    <a:pt x="299" y="23"/>
                  </a:cubicBezTo>
                  <a:cubicBezTo>
                    <a:pt x="299" y="17"/>
                    <a:pt x="294" y="12"/>
                    <a:pt x="287" y="12"/>
                  </a:cubicBezTo>
                  <a:cubicBezTo>
                    <a:pt x="24" y="12"/>
                    <a:pt x="24" y="12"/>
                    <a:pt x="24" y="12"/>
                  </a:cubicBezTo>
                  <a:cubicBezTo>
                    <a:pt x="18" y="12"/>
                    <a:pt x="12" y="17"/>
                    <a:pt x="12" y="23"/>
                  </a:cubicBezTo>
                  <a:cubicBezTo>
                    <a:pt x="12" y="47"/>
                    <a:pt x="12" y="47"/>
                    <a:pt x="12" y="47"/>
                  </a:cubicBezTo>
                  <a:cubicBezTo>
                    <a:pt x="12" y="50"/>
                    <a:pt x="10" y="53"/>
                    <a:pt x="6" y="53"/>
                  </a:cubicBezTo>
                  <a:cubicBezTo>
                    <a:pt x="3" y="53"/>
                    <a:pt x="0" y="50"/>
                    <a:pt x="0" y="47"/>
                  </a:cubicBezTo>
                  <a:cubicBezTo>
                    <a:pt x="0" y="23"/>
                    <a:pt x="0" y="23"/>
                    <a:pt x="0" y="23"/>
                  </a:cubicBezTo>
                  <a:cubicBezTo>
                    <a:pt x="0" y="10"/>
                    <a:pt x="11" y="0"/>
                    <a:pt x="24" y="0"/>
                  </a:cubicBezTo>
                  <a:cubicBezTo>
                    <a:pt x="287" y="0"/>
                    <a:pt x="287" y="0"/>
                    <a:pt x="287" y="0"/>
                  </a:cubicBezTo>
                  <a:cubicBezTo>
                    <a:pt x="300" y="0"/>
                    <a:pt x="311" y="10"/>
                    <a:pt x="311" y="23"/>
                  </a:cubicBezTo>
                  <a:cubicBezTo>
                    <a:pt x="311" y="47"/>
                    <a:pt x="311" y="47"/>
                    <a:pt x="311" y="47"/>
                  </a:cubicBezTo>
                  <a:cubicBezTo>
                    <a:pt x="311" y="50"/>
                    <a:pt x="308" y="53"/>
                    <a:pt x="305" y="5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8">
              <a:extLst>
                <a:ext uri="{FF2B5EF4-FFF2-40B4-BE49-F238E27FC236}">
                  <a16:creationId xmlns:a16="http://schemas.microsoft.com/office/drawing/2014/main" id="{E55B0CC8-B347-4B84-B636-F60853DC9E5A}"/>
                </a:ext>
              </a:extLst>
            </p:cNvPr>
            <p:cNvSpPr>
              <a:spLocks/>
            </p:cNvSpPr>
            <p:nvPr/>
          </p:nvSpPr>
          <p:spPr bwMode="auto">
            <a:xfrm>
              <a:off x="481" y="431"/>
              <a:ext cx="28" cy="162"/>
            </a:xfrm>
            <a:custGeom>
              <a:avLst/>
              <a:gdLst>
                <a:gd name="T0" fmla="*/ 6 w 12"/>
                <a:gd name="T1" fmla="*/ 68 h 68"/>
                <a:gd name="T2" fmla="*/ 0 w 12"/>
                <a:gd name="T3" fmla="*/ 62 h 68"/>
                <a:gd name="T4" fmla="*/ 0 w 12"/>
                <a:gd name="T5" fmla="*/ 6 h 68"/>
                <a:gd name="T6" fmla="*/ 6 w 12"/>
                <a:gd name="T7" fmla="*/ 0 h 68"/>
                <a:gd name="T8" fmla="*/ 12 w 12"/>
                <a:gd name="T9" fmla="*/ 6 h 68"/>
                <a:gd name="T10" fmla="*/ 12 w 12"/>
                <a:gd name="T11" fmla="*/ 62 h 68"/>
                <a:gd name="T12" fmla="*/ 6 w 12"/>
                <a:gd name="T13" fmla="*/ 68 h 68"/>
              </a:gdLst>
              <a:ahLst/>
              <a:cxnLst>
                <a:cxn ang="0">
                  <a:pos x="T0" y="T1"/>
                </a:cxn>
                <a:cxn ang="0">
                  <a:pos x="T2" y="T3"/>
                </a:cxn>
                <a:cxn ang="0">
                  <a:pos x="T4" y="T5"/>
                </a:cxn>
                <a:cxn ang="0">
                  <a:pos x="T6" y="T7"/>
                </a:cxn>
                <a:cxn ang="0">
                  <a:pos x="T8" y="T9"/>
                </a:cxn>
                <a:cxn ang="0">
                  <a:pos x="T10" y="T11"/>
                </a:cxn>
                <a:cxn ang="0">
                  <a:pos x="T12" y="T13"/>
                </a:cxn>
              </a:cxnLst>
              <a:rect l="0" t="0" r="r" b="b"/>
              <a:pathLst>
                <a:path w="12" h="68">
                  <a:moveTo>
                    <a:pt x="6" y="68"/>
                  </a:moveTo>
                  <a:cubicBezTo>
                    <a:pt x="2" y="68"/>
                    <a:pt x="0" y="65"/>
                    <a:pt x="0" y="62"/>
                  </a:cubicBezTo>
                  <a:cubicBezTo>
                    <a:pt x="0" y="6"/>
                    <a:pt x="0" y="6"/>
                    <a:pt x="0" y="6"/>
                  </a:cubicBezTo>
                  <a:cubicBezTo>
                    <a:pt x="0" y="2"/>
                    <a:pt x="2" y="0"/>
                    <a:pt x="6" y="0"/>
                  </a:cubicBezTo>
                  <a:cubicBezTo>
                    <a:pt x="9" y="0"/>
                    <a:pt x="12" y="2"/>
                    <a:pt x="12" y="6"/>
                  </a:cubicBezTo>
                  <a:cubicBezTo>
                    <a:pt x="12" y="62"/>
                    <a:pt x="12" y="62"/>
                    <a:pt x="12" y="62"/>
                  </a:cubicBezTo>
                  <a:cubicBezTo>
                    <a:pt x="12" y="65"/>
                    <a:pt x="9" y="68"/>
                    <a:pt x="6" y="68"/>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7" name="CuadroTexto 186">
            <a:extLst>
              <a:ext uri="{FF2B5EF4-FFF2-40B4-BE49-F238E27FC236}">
                <a16:creationId xmlns:a16="http://schemas.microsoft.com/office/drawing/2014/main" id="{C287998C-220A-45AF-AAB8-CF0B0439B353}"/>
              </a:ext>
            </a:extLst>
          </p:cNvPr>
          <p:cNvSpPr txBox="1"/>
          <p:nvPr/>
        </p:nvSpPr>
        <p:spPr>
          <a:xfrm>
            <a:off x="3097065" y="2961004"/>
            <a:ext cx="595035" cy="369332"/>
          </a:xfrm>
          <a:prstGeom prst="rect">
            <a:avLst/>
          </a:prstGeom>
          <a:noFill/>
        </p:spPr>
        <p:txBody>
          <a:bodyPr wrap="none" rtlCol="0">
            <a:spAutoFit/>
          </a:bodyPr>
          <a:lstStyle/>
          <a:p>
            <a:pPr algn="ctr"/>
            <a:r>
              <a:rPr lang="en-US" dirty="0">
                <a:solidFill>
                  <a:srgbClr val="27314A"/>
                </a:solidFill>
              </a:rPr>
              <a:t>Title</a:t>
            </a:r>
          </a:p>
        </p:txBody>
      </p:sp>
      <p:sp>
        <p:nvSpPr>
          <p:cNvPr id="188" name="CuadroTexto 187">
            <a:extLst>
              <a:ext uri="{FF2B5EF4-FFF2-40B4-BE49-F238E27FC236}">
                <a16:creationId xmlns:a16="http://schemas.microsoft.com/office/drawing/2014/main" id="{131B1058-3D1C-47F7-93D6-C7D9480E494F}"/>
              </a:ext>
            </a:extLst>
          </p:cNvPr>
          <p:cNvSpPr txBox="1"/>
          <p:nvPr/>
        </p:nvSpPr>
        <p:spPr>
          <a:xfrm>
            <a:off x="3970764" y="3228750"/>
            <a:ext cx="1143000" cy="830997"/>
          </a:xfrm>
          <a:prstGeom prst="rect">
            <a:avLst/>
          </a:prstGeom>
          <a:noFill/>
        </p:spPr>
        <p:txBody>
          <a:bodyPr wrap="square" rtlCol="0">
            <a:spAutoFit/>
          </a:bodyPr>
          <a:lstStyle/>
          <a:p>
            <a:pPr algn="ctr"/>
            <a:r>
              <a:rPr lang="en-US" sz="4800" b="1" dirty="0">
                <a:latin typeface="Oswald Regular" panose="02000503000000000000" pitchFamily="2" charset="0"/>
              </a:rPr>
              <a:t>02</a:t>
            </a:r>
            <a:endParaRPr lang="en-US" sz="2800" b="1" dirty="0">
              <a:latin typeface="Oswald Regular" panose="02000503000000000000" pitchFamily="2" charset="0"/>
            </a:endParaRPr>
          </a:p>
        </p:txBody>
      </p:sp>
      <p:sp>
        <p:nvSpPr>
          <p:cNvPr id="189" name="CuadroTexto 188">
            <a:extLst>
              <a:ext uri="{FF2B5EF4-FFF2-40B4-BE49-F238E27FC236}">
                <a16:creationId xmlns:a16="http://schemas.microsoft.com/office/drawing/2014/main" id="{2218F557-49A0-4F00-AD26-06C138884641}"/>
              </a:ext>
            </a:extLst>
          </p:cNvPr>
          <p:cNvSpPr txBox="1"/>
          <p:nvPr/>
        </p:nvSpPr>
        <p:spPr>
          <a:xfrm>
            <a:off x="4234802" y="3830014"/>
            <a:ext cx="583814" cy="400110"/>
          </a:xfrm>
          <a:prstGeom prst="rect">
            <a:avLst/>
          </a:prstGeom>
          <a:noFill/>
        </p:spPr>
        <p:txBody>
          <a:bodyPr wrap="none" rtlCol="0">
            <a:spAutoFit/>
          </a:bodyPr>
          <a:lstStyle/>
          <a:p>
            <a:r>
              <a:rPr lang="en-US" sz="2000" dirty="0">
                <a:latin typeface="Oswald" panose="02000303000000000000" pitchFamily="2" charset="0"/>
              </a:rPr>
              <a:t>Step</a:t>
            </a:r>
          </a:p>
        </p:txBody>
      </p:sp>
      <p:sp>
        <p:nvSpPr>
          <p:cNvPr id="190" name="CuadroTexto 189">
            <a:extLst>
              <a:ext uri="{FF2B5EF4-FFF2-40B4-BE49-F238E27FC236}">
                <a16:creationId xmlns:a16="http://schemas.microsoft.com/office/drawing/2014/main" id="{B30CB6FA-AB6A-4868-A710-3FCEAB98E035}"/>
              </a:ext>
            </a:extLst>
          </p:cNvPr>
          <p:cNvSpPr txBox="1"/>
          <p:nvPr/>
        </p:nvSpPr>
        <p:spPr>
          <a:xfrm>
            <a:off x="6222597" y="3085406"/>
            <a:ext cx="1143000" cy="830997"/>
          </a:xfrm>
          <a:prstGeom prst="rect">
            <a:avLst/>
          </a:prstGeom>
          <a:noFill/>
        </p:spPr>
        <p:txBody>
          <a:bodyPr wrap="square" rtlCol="0">
            <a:spAutoFit/>
          </a:bodyPr>
          <a:lstStyle/>
          <a:p>
            <a:pPr algn="ctr"/>
            <a:r>
              <a:rPr lang="en-US" sz="4800" b="1" dirty="0">
                <a:latin typeface="Oswald Regular" panose="02000503000000000000" pitchFamily="2" charset="0"/>
              </a:rPr>
              <a:t>03</a:t>
            </a:r>
            <a:endParaRPr lang="en-US" sz="2800" b="1" dirty="0">
              <a:latin typeface="Oswald Regular" panose="02000503000000000000" pitchFamily="2" charset="0"/>
            </a:endParaRPr>
          </a:p>
        </p:txBody>
      </p:sp>
      <p:sp>
        <p:nvSpPr>
          <p:cNvPr id="191" name="CuadroTexto 190">
            <a:extLst>
              <a:ext uri="{FF2B5EF4-FFF2-40B4-BE49-F238E27FC236}">
                <a16:creationId xmlns:a16="http://schemas.microsoft.com/office/drawing/2014/main" id="{D81A7C29-9F60-41D2-83A4-ACBA6AA1A1A1}"/>
              </a:ext>
            </a:extLst>
          </p:cNvPr>
          <p:cNvSpPr txBox="1"/>
          <p:nvPr/>
        </p:nvSpPr>
        <p:spPr>
          <a:xfrm>
            <a:off x="6486635" y="3686670"/>
            <a:ext cx="583814" cy="400110"/>
          </a:xfrm>
          <a:prstGeom prst="rect">
            <a:avLst/>
          </a:prstGeom>
          <a:noFill/>
        </p:spPr>
        <p:txBody>
          <a:bodyPr wrap="none" rtlCol="0">
            <a:spAutoFit/>
          </a:bodyPr>
          <a:lstStyle/>
          <a:p>
            <a:r>
              <a:rPr lang="en-US" sz="2000" dirty="0">
                <a:latin typeface="Oswald" panose="02000303000000000000" pitchFamily="2" charset="0"/>
              </a:rPr>
              <a:t>Step</a:t>
            </a:r>
          </a:p>
        </p:txBody>
      </p:sp>
      <p:sp>
        <p:nvSpPr>
          <p:cNvPr id="1099" name="CuadroTexto 1098">
            <a:extLst>
              <a:ext uri="{FF2B5EF4-FFF2-40B4-BE49-F238E27FC236}">
                <a16:creationId xmlns:a16="http://schemas.microsoft.com/office/drawing/2014/main" id="{B74A6814-78D1-4908-9488-880546610D1B}"/>
              </a:ext>
            </a:extLst>
          </p:cNvPr>
          <p:cNvSpPr txBox="1"/>
          <p:nvPr/>
        </p:nvSpPr>
        <p:spPr>
          <a:xfrm>
            <a:off x="8395567" y="3262150"/>
            <a:ext cx="1143000" cy="830997"/>
          </a:xfrm>
          <a:prstGeom prst="rect">
            <a:avLst/>
          </a:prstGeom>
          <a:noFill/>
        </p:spPr>
        <p:txBody>
          <a:bodyPr wrap="square" rtlCol="0">
            <a:spAutoFit/>
          </a:bodyPr>
          <a:lstStyle/>
          <a:p>
            <a:pPr algn="ctr"/>
            <a:r>
              <a:rPr lang="en-US" sz="4800" b="1" dirty="0">
                <a:latin typeface="Oswald Regular" panose="02000503000000000000" pitchFamily="2" charset="0"/>
              </a:rPr>
              <a:t>04</a:t>
            </a:r>
            <a:endParaRPr lang="en-US" sz="2800" b="1" dirty="0">
              <a:latin typeface="Oswald Regular" panose="02000503000000000000" pitchFamily="2" charset="0"/>
            </a:endParaRPr>
          </a:p>
        </p:txBody>
      </p:sp>
      <p:sp>
        <p:nvSpPr>
          <p:cNvPr id="1112" name="CuadroTexto 1111">
            <a:extLst>
              <a:ext uri="{FF2B5EF4-FFF2-40B4-BE49-F238E27FC236}">
                <a16:creationId xmlns:a16="http://schemas.microsoft.com/office/drawing/2014/main" id="{F86BAE55-5F8A-4785-97C1-E5409B61953D}"/>
              </a:ext>
            </a:extLst>
          </p:cNvPr>
          <p:cNvSpPr txBox="1"/>
          <p:nvPr/>
        </p:nvSpPr>
        <p:spPr>
          <a:xfrm>
            <a:off x="8659605" y="3863414"/>
            <a:ext cx="583814" cy="400110"/>
          </a:xfrm>
          <a:prstGeom prst="rect">
            <a:avLst/>
          </a:prstGeom>
          <a:noFill/>
        </p:spPr>
        <p:txBody>
          <a:bodyPr wrap="none" rtlCol="0">
            <a:spAutoFit/>
          </a:bodyPr>
          <a:lstStyle/>
          <a:p>
            <a:r>
              <a:rPr lang="en-US" sz="2000" dirty="0">
                <a:latin typeface="Oswald" panose="02000303000000000000" pitchFamily="2" charset="0"/>
              </a:rPr>
              <a:t>Step</a:t>
            </a:r>
          </a:p>
        </p:txBody>
      </p:sp>
      <p:sp>
        <p:nvSpPr>
          <p:cNvPr id="1113" name="CuadroTexto 1112">
            <a:extLst>
              <a:ext uri="{FF2B5EF4-FFF2-40B4-BE49-F238E27FC236}">
                <a16:creationId xmlns:a16="http://schemas.microsoft.com/office/drawing/2014/main" id="{DCFF5E4E-BBA4-4105-B45C-92D936AF2294}"/>
              </a:ext>
            </a:extLst>
          </p:cNvPr>
          <p:cNvSpPr txBox="1"/>
          <p:nvPr/>
        </p:nvSpPr>
        <p:spPr>
          <a:xfrm>
            <a:off x="10868368" y="3085406"/>
            <a:ext cx="1143000" cy="830997"/>
          </a:xfrm>
          <a:prstGeom prst="rect">
            <a:avLst/>
          </a:prstGeom>
          <a:noFill/>
        </p:spPr>
        <p:txBody>
          <a:bodyPr wrap="square" rtlCol="0">
            <a:spAutoFit/>
          </a:bodyPr>
          <a:lstStyle/>
          <a:p>
            <a:pPr algn="ctr"/>
            <a:r>
              <a:rPr lang="en-US" sz="4800" b="1" dirty="0">
                <a:latin typeface="Oswald Regular" panose="02000503000000000000" pitchFamily="2" charset="0"/>
              </a:rPr>
              <a:t>05</a:t>
            </a:r>
            <a:endParaRPr lang="en-US" sz="2800" b="1" dirty="0">
              <a:latin typeface="Oswald Regular" panose="02000503000000000000" pitchFamily="2" charset="0"/>
            </a:endParaRPr>
          </a:p>
        </p:txBody>
      </p:sp>
      <p:sp>
        <p:nvSpPr>
          <p:cNvPr id="1114" name="CuadroTexto 1113">
            <a:extLst>
              <a:ext uri="{FF2B5EF4-FFF2-40B4-BE49-F238E27FC236}">
                <a16:creationId xmlns:a16="http://schemas.microsoft.com/office/drawing/2014/main" id="{A136BE82-C475-4147-BD44-ED4B62A549D7}"/>
              </a:ext>
            </a:extLst>
          </p:cNvPr>
          <p:cNvSpPr txBox="1"/>
          <p:nvPr/>
        </p:nvSpPr>
        <p:spPr>
          <a:xfrm>
            <a:off x="11132406" y="3686670"/>
            <a:ext cx="583814" cy="400110"/>
          </a:xfrm>
          <a:prstGeom prst="rect">
            <a:avLst/>
          </a:prstGeom>
          <a:noFill/>
        </p:spPr>
        <p:txBody>
          <a:bodyPr wrap="none" rtlCol="0">
            <a:spAutoFit/>
          </a:bodyPr>
          <a:lstStyle/>
          <a:p>
            <a:r>
              <a:rPr lang="en-US" sz="2000" dirty="0">
                <a:latin typeface="Oswald" panose="02000303000000000000" pitchFamily="2" charset="0"/>
              </a:rPr>
              <a:t>Step</a:t>
            </a:r>
          </a:p>
        </p:txBody>
      </p:sp>
      <p:grpSp>
        <p:nvGrpSpPr>
          <p:cNvPr id="1116" name="Group 41">
            <a:extLst>
              <a:ext uri="{FF2B5EF4-FFF2-40B4-BE49-F238E27FC236}">
                <a16:creationId xmlns:a16="http://schemas.microsoft.com/office/drawing/2014/main" id="{78F0AAD2-7F01-4274-B2D3-46111713E296}"/>
              </a:ext>
            </a:extLst>
          </p:cNvPr>
          <p:cNvGrpSpPr>
            <a:grpSpLocks noChangeAspect="1"/>
          </p:cNvGrpSpPr>
          <p:nvPr/>
        </p:nvGrpSpPr>
        <p:grpSpPr bwMode="auto">
          <a:xfrm>
            <a:off x="5501240" y="3085406"/>
            <a:ext cx="701837" cy="704667"/>
            <a:chOff x="3" y="-1"/>
            <a:chExt cx="992" cy="996"/>
          </a:xfrm>
        </p:grpSpPr>
        <p:sp>
          <p:nvSpPr>
            <p:cNvPr id="1118" name="Freeform 42">
              <a:extLst>
                <a:ext uri="{FF2B5EF4-FFF2-40B4-BE49-F238E27FC236}">
                  <a16:creationId xmlns:a16="http://schemas.microsoft.com/office/drawing/2014/main" id="{DF787F78-E46D-41FF-991A-94472E563B5E}"/>
                </a:ext>
              </a:extLst>
            </p:cNvPr>
            <p:cNvSpPr>
              <a:spLocks noEditPoints="1"/>
            </p:cNvSpPr>
            <p:nvPr/>
          </p:nvSpPr>
          <p:spPr bwMode="auto">
            <a:xfrm>
              <a:off x="3" y="-1"/>
              <a:ext cx="903" cy="996"/>
            </a:xfrm>
            <a:custGeom>
              <a:avLst/>
              <a:gdLst>
                <a:gd name="T0" fmla="*/ 372 w 378"/>
                <a:gd name="T1" fmla="*/ 417 h 417"/>
                <a:gd name="T2" fmla="*/ 53 w 378"/>
                <a:gd name="T3" fmla="*/ 417 h 417"/>
                <a:gd name="T4" fmla="*/ 0 w 378"/>
                <a:gd name="T5" fmla="*/ 364 h 417"/>
                <a:gd name="T6" fmla="*/ 0 w 378"/>
                <a:gd name="T7" fmla="*/ 6 h 417"/>
                <a:gd name="T8" fmla="*/ 2 w 378"/>
                <a:gd name="T9" fmla="*/ 1 h 417"/>
                <a:gd name="T10" fmla="*/ 6 w 378"/>
                <a:gd name="T11" fmla="*/ 0 h 417"/>
                <a:gd name="T12" fmla="*/ 336 w 378"/>
                <a:gd name="T13" fmla="*/ 2 h 417"/>
                <a:gd name="T14" fmla="*/ 342 w 378"/>
                <a:gd name="T15" fmla="*/ 8 h 417"/>
                <a:gd name="T16" fmla="*/ 342 w 378"/>
                <a:gd name="T17" fmla="*/ 375 h 417"/>
                <a:gd name="T18" fmla="*/ 372 w 378"/>
                <a:gd name="T19" fmla="*/ 405 h 417"/>
                <a:gd name="T20" fmla="*/ 378 w 378"/>
                <a:gd name="T21" fmla="*/ 411 h 417"/>
                <a:gd name="T22" fmla="*/ 372 w 378"/>
                <a:gd name="T23" fmla="*/ 417 h 417"/>
                <a:gd name="T24" fmla="*/ 12 w 378"/>
                <a:gd name="T25" fmla="*/ 12 h 417"/>
                <a:gd name="T26" fmla="*/ 12 w 378"/>
                <a:gd name="T27" fmla="*/ 364 h 417"/>
                <a:gd name="T28" fmla="*/ 53 w 378"/>
                <a:gd name="T29" fmla="*/ 405 h 417"/>
                <a:gd name="T30" fmla="*/ 343 w 378"/>
                <a:gd name="T31" fmla="*/ 405 h 417"/>
                <a:gd name="T32" fmla="*/ 330 w 378"/>
                <a:gd name="T33" fmla="*/ 375 h 417"/>
                <a:gd name="T34" fmla="*/ 330 w 378"/>
                <a:gd name="T35" fmla="*/ 13 h 417"/>
                <a:gd name="T36" fmla="*/ 12 w 378"/>
                <a:gd name="T37" fmla="*/ 12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8" h="417">
                  <a:moveTo>
                    <a:pt x="372" y="417"/>
                  </a:moveTo>
                  <a:cubicBezTo>
                    <a:pt x="53" y="417"/>
                    <a:pt x="53" y="417"/>
                    <a:pt x="53" y="417"/>
                  </a:cubicBezTo>
                  <a:cubicBezTo>
                    <a:pt x="24" y="417"/>
                    <a:pt x="0" y="393"/>
                    <a:pt x="0" y="364"/>
                  </a:cubicBezTo>
                  <a:cubicBezTo>
                    <a:pt x="0" y="6"/>
                    <a:pt x="0" y="6"/>
                    <a:pt x="0" y="6"/>
                  </a:cubicBezTo>
                  <a:cubicBezTo>
                    <a:pt x="0" y="4"/>
                    <a:pt x="1" y="2"/>
                    <a:pt x="2" y="1"/>
                  </a:cubicBezTo>
                  <a:cubicBezTo>
                    <a:pt x="3" y="0"/>
                    <a:pt x="5" y="0"/>
                    <a:pt x="6" y="0"/>
                  </a:cubicBezTo>
                  <a:cubicBezTo>
                    <a:pt x="336" y="2"/>
                    <a:pt x="336" y="2"/>
                    <a:pt x="336" y="2"/>
                  </a:cubicBezTo>
                  <a:cubicBezTo>
                    <a:pt x="340" y="2"/>
                    <a:pt x="342" y="4"/>
                    <a:pt x="342" y="8"/>
                  </a:cubicBezTo>
                  <a:cubicBezTo>
                    <a:pt x="342" y="375"/>
                    <a:pt x="342" y="375"/>
                    <a:pt x="342" y="375"/>
                  </a:cubicBezTo>
                  <a:cubicBezTo>
                    <a:pt x="342" y="392"/>
                    <a:pt x="356" y="405"/>
                    <a:pt x="372" y="405"/>
                  </a:cubicBezTo>
                  <a:cubicBezTo>
                    <a:pt x="376" y="405"/>
                    <a:pt x="378" y="408"/>
                    <a:pt x="378" y="411"/>
                  </a:cubicBezTo>
                  <a:cubicBezTo>
                    <a:pt x="378" y="414"/>
                    <a:pt x="376" y="417"/>
                    <a:pt x="372" y="417"/>
                  </a:cubicBezTo>
                  <a:close/>
                  <a:moveTo>
                    <a:pt x="12" y="12"/>
                  </a:moveTo>
                  <a:cubicBezTo>
                    <a:pt x="12" y="364"/>
                    <a:pt x="12" y="364"/>
                    <a:pt x="12" y="364"/>
                  </a:cubicBezTo>
                  <a:cubicBezTo>
                    <a:pt x="12" y="387"/>
                    <a:pt x="31" y="405"/>
                    <a:pt x="53" y="405"/>
                  </a:cubicBezTo>
                  <a:cubicBezTo>
                    <a:pt x="343" y="405"/>
                    <a:pt x="343" y="405"/>
                    <a:pt x="343" y="405"/>
                  </a:cubicBezTo>
                  <a:cubicBezTo>
                    <a:pt x="335" y="397"/>
                    <a:pt x="330" y="387"/>
                    <a:pt x="330" y="375"/>
                  </a:cubicBezTo>
                  <a:cubicBezTo>
                    <a:pt x="330" y="13"/>
                    <a:pt x="330" y="13"/>
                    <a:pt x="330" y="13"/>
                  </a:cubicBezTo>
                  <a:lnTo>
                    <a:pt x="12"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9" name="Freeform 43">
              <a:extLst>
                <a:ext uri="{FF2B5EF4-FFF2-40B4-BE49-F238E27FC236}">
                  <a16:creationId xmlns:a16="http://schemas.microsoft.com/office/drawing/2014/main" id="{05B4A488-35F3-4611-8AF1-2E81D984C279}"/>
                </a:ext>
              </a:extLst>
            </p:cNvPr>
            <p:cNvSpPr>
              <a:spLocks noEditPoints="1"/>
            </p:cNvSpPr>
            <p:nvPr/>
          </p:nvSpPr>
          <p:spPr bwMode="auto">
            <a:xfrm>
              <a:off x="792" y="646"/>
              <a:ext cx="203" cy="349"/>
            </a:xfrm>
            <a:custGeom>
              <a:avLst/>
              <a:gdLst>
                <a:gd name="T0" fmla="*/ 42 w 85"/>
                <a:gd name="T1" fmla="*/ 146 h 146"/>
                <a:gd name="T2" fmla="*/ 0 w 85"/>
                <a:gd name="T3" fmla="*/ 104 h 146"/>
                <a:gd name="T4" fmla="*/ 0 w 85"/>
                <a:gd name="T5" fmla="*/ 6 h 146"/>
                <a:gd name="T6" fmla="*/ 6 w 85"/>
                <a:gd name="T7" fmla="*/ 0 h 146"/>
                <a:gd name="T8" fmla="*/ 79 w 85"/>
                <a:gd name="T9" fmla="*/ 0 h 146"/>
                <a:gd name="T10" fmla="*/ 85 w 85"/>
                <a:gd name="T11" fmla="*/ 6 h 146"/>
                <a:gd name="T12" fmla="*/ 85 w 85"/>
                <a:gd name="T13" fmla="*/ 104 h 146"/>
                <a:gd name="T14" fmla="*/ 42 w 85"/>
                <a:gd name="T15" fmla="*/ 146 h 146"/>
                <a:gd name="T16" fmla="*/ 12 w 85"/>
                <a:gd name="T17" fmla="*/ 12 h 146"/>
                <a:gd name="T18" fmla="*/ 12 w 85"/>
                <a:gd name="T19" fmla="*/ 104 h 146"/>
                <a:gd name="T20" fmla="*/ 42 w 85"/>
                <a:gd name="T21" fmla="*/ 134 h 146"/>
                <a:gd name="T22" fmla="*/ 73 w 85"/>
                <a:gd name="T23" fmla="*/ 104 h 146"/>
                <a:gd name="T24" fmla="*/ 73 w 85"/>
                <a:gd name="T25" fmla="*/ 12 h 146"/>
                <a:gd name="T26" fmla="*/ 12 w 85"/>
                <a:gd name="T27" fmla="*/ 1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146">
                  <a:moveTo>
                    <a:pt x="42" y="146"/>
                  </a:moveTo>
                  <a:cubicBezTo>
                    <a:pt x="19" y="146"/>
                    <a:pt x="0" y="127"/>
                    <a:pt x="0" y="104"/>
                  </a:cubicBezTo>
                  <a:cubicBezTo>
                    <a:pt x="0" y="6"/>
                    <a:pt x="0" y="6"/>
                    <a:pt x="0" y="6"/>
                  </a:cubicBezTo>
                  <a:cubicBezTo>
                    <a:pt x="0" y="2"/>
                    <a:pt x="3" y="0"/>
                    <a:pt x="6" y="0"/>
                  </a:cubicBezTo>
                  <a:cubicBezTo>
                    <a:pt x="79" y="0"/>
                    <a:pt x="79" y="0"/>
                    <a:pt x="79" y="0"/>
                  </a:cubicBezTo>
                  <a:cubicBezTo>
                    <a:pt x="82" y="0"/>
                    <a:pt x="85" y="2"/>
                    <a:pt x="85" y="6"/>
                  </a:cubicBezTo>
                  <a:cubicBezTo>
                    <a:pt x="85" y="104"/>
                    <a:pt x="85" y="104"/>
                    <a:pt x="85" y="104"/>
                  </a:cubicBezTo>
                  <a:cubicBezTo>
                    <a:pt x="85" y="127"/>
                    <a:pt x="66" y="146"/>
                    <a:pt x="42" y="146"/>
                  </a:cubicBezTo>
                  <a:close/>
                  <a:moveTo>
                    <a:pt x="12" y="12"/>
                  </a:moveTo>
                  <a:cubicBezTo>
                    <a:pt x="12" y="104"/>
                    <a:pt x="12" y="104"/>
                    <a:pt x="12" y="104"/>
                  </a:cubicBezTo>
                  <a:cubicBezTo>
                    <a:pt x="12" y="121"/>
                    <a:pt x="26" y="134"/>
                    <a:pt x="42" y="134"/>
                  </a:cubicBezTo>
                  <a:cubicBezTo>
                    <a:pt x="59" y="134"/>
                    <a:pt x="73" y="121"/>
                    <a:pt x="73" y="104"/>
                  </a:cubicBezTo>
                  <a:cubicBezTo>
                    <a:pt x="73" y="12"/>
                    <a:pt x="73" y="12"/>
                    <a:pt x="73" y="12"/>
                  </a:cubicBezTo>
                  <a:lnTo>
                    <a:pt x="12"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0" name="Freeform 44">
              <a:extLst>
                <a:ext uri="{FF2B5EF4-FFF2-40B4-BE49-F238E27FC236}">
                  <a16:creationId xmlns:a16="http://schemas.microsoft.com/office/drawing/2014/main" id="{9DF71EDB-1878-4578-9E9B-09E128787500}"/>
                </a:ext>
              </a:extLst>
            </p:cNvPr>
            <p:cNvSpPr>
              <a:spLocks noEditPoints="1"/>
            </p:cNvSpPr>
            <p:nvPr/>
          </p:nvSpPr>
          <p:spPr bwMode="auto">
            <a:xfrm>
              <a:off x="97" y="89"/>
              <a:ext cx="272" cy="244"/>
            </a:xfrm>
            <a:custGeom>
              <a:avLst/>
              <a:gdLst>
                <a:gd name="T0" fmla="*/ 108 w 114"/>
                <a:gd name="T1" fmla="*/ 102 h 102"/>
                <a:gd name="T2" fmla="*/ 6 w 114"/>
                <a:gd name="T3" fmla="*/ 102 h 102"/>
                <a:gd name="T4" fmla="*/ 0 w 114"/>
                <a:gd name="T5" fmla="*/ 96 h 102"/>
                <a:gd name="T6" fmla="*/ 0 w 114"/>
                <a:gd name="T7" fmla="*/ 6 h 102"/>
                <a:gd name="T8" fmla="*/ 6 w 114"/>
                <a:gd name="T9" fmla="*/ 0 h 102"/>
                <a:gd name="T10" fmla="*/ 108 w 114"/>
                <a:gd name="T11" fmla="*/ 0 h 102"/>
                <a:gd name="T12" fmla="*/ 114 w 114"/>
                <a:gd name="T13" fmla="*/ 6 h 102"/>
                <a:gd name="T14" fmla="*/ 114 w 114"/>
                <a:gd name="T15" fmla="*/ 96 h 102"/>
                <a:gd name="T16" fmla="*/ 108 w 114"/>
                <a:gd name="T17" fmla="*/ 102 h 102"/>
                <a:gd name="T18" fmla="*/ 12 w 114"/>
                <a:gd name="T19" fmla="*/ 90 h 102"/>
                <a:gd name="T20" fmla="*/ 102 w 114"/>
                <a:gd name="T21" fmla="*/ 90 h 102"/>
                <a:gd name="T22" fmla="*/ 102 w 114"/>
                <a:gd name="T23" fmla="*/ 12 h 102"/>
                <a:gd name="T24" fmla="*/ 12 w 114"/>
                <a:gd name="T25" fmla="*/ 12 h 102"/>
                <a:gd name="T26" fmla="*/ 12 w 114"/>
                <a:gd name="T27" fmla="*/ 9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4" h="102">
                  <a:moveTo>
                    <a:pt x="108" y="102"/>
                  </a:moveTo>
                  <a:cubicBezTo>
                    <a:pt x="6" y="102"/>
                    <a:pt x="6" y="102"/>
                    <a:pt x="6" y="102"/>
                  </a:cubicBezTo>
                  <a:cubicBezTo>
                    <a:pt x="2" y="102"/>
                    <a:pt x="0" y="99"/>
                    <a:pt x="0" y="96"/>
                  </a:cubicBezTo>
                  <a:cubicBezTo>
                    <a:pt x="0" y="6"/>
                    <a:pt x="0" y="6"/>
                    <a:pt x="0" y="6"/>
                  </a:cubicBezTo>
                  <a:cubicBezTo>
                    <a:pt x="0" y="3"/>
                    <a:pt x="2" y="0"/>
                    <a:pt x="6" y="0"/>
                  </a:cubicBezTo>
                  <a:cubicBezTo>
                    <a:pt x="108" y="0"/>
                    <a:pt x="108" y="0"/>
                    <a:pt x="108" y="0"/>
                  </a:cubicBezTo>
                  <a:cubicBezTo>
                    <a:pt x="111" y="0"/>
                    <a:pt x="114" y="3"/>
                    <a:pt x="114" y="6"/>
                  </a:cubicBezTo>
                  <a:cubicBezTo>
                    <a:pt x="114" y="96"/>
                    <a:pt x="114" y="96"/>
                    <a:pt x="114" y="96"/>
                  </a:cubicBezTo>
                  <a:cubicBezTo>
                    <a:pt x="114" y="99"/>
                    <a:pt x="111" y="102"/>
                    <a:pt x="108" y="102"/>
                  </a:cubicBezTo>
                  <a:close/>
                  <a:moveTo>
                    <a:pt x="12" y="90"/>
                  </a:moveTo>
                  <a:cubicBezTo>
                    <a:pt x="102" y="90"/>
                    <a:pt x="102" y="90"/>
                    <a:pt x="102" y="90"/>
                  </a:cubicBezTo>
                  <a:cubicBezTo>
                    <a:pt x="102" y="12"/>
                    <a:pt x="102" y="12"/>
                    <a:pt x="102" y="12"/>
                  </a:cubicBezTo>
                  <a:cubicBezTo>
                    <a:pt x="12" y="12"/>
                    <a:pt x="12" y="12"/>
                    <a:pt x="12" y="12"/>
                  </a:cubicBezTo>
                  <a:lnTo>
                    <a:pt x="12" y="9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1" name="Freeform 45">
              <a:extLst>
                <a:ext uri="{FF2B5EF4-FFF2-40B4-BE49-F238E27FC236}">
                  <a16:creationId xmlns:a16="http://schemas.microsoft.com/office/drawing/2014/main" id="{DCAB3081-B5F4-4BDE-8E4F-2499CB8B14E6}"/>
                </a:ext>
              </a:extLst>
            </p:cNvPr>
            <p:cNvSpPr>
              <a:spLocks noEditPoints="1"/>
            </p:cNvSpPr>
            <p:nvPr/>
          </p:nvSpPr>
          <p:spPr bwMode="auto">
            <a:xfrm>
              <a:off x="452" y="89"/>
              <a:ext cx="273" cy="244"/>
            </a:xfrm>
            <a:custGeom>
              <a:avLst/>
              <a:gdLst>
                <a:gd name="T0" fmla="*/ 108 w 114"/>
                <a:gd name="T1" fmla="*/ 102 h 102"/>
                <a:gd name="T2" fmla="*/ 6 w 114"/>
                <a:gd name="T3" fmla="*/ 102 h 102"/>
                <a:gd name="T4" fmla="*/ 0 w 114"/>
                <a:gd name="T5" fmla="*/ 96 h 102"/>
                <a:gd name="T6" fmla="*/ 0 w 114"/>
                <a:gd name="T7" fmla="*/ 6 h 102"/>
                <a:gd name="T8" fmla="*/ 6 w 114"/>
                <a:gd name="T9" fmla="*/ 0 h 102"/>
                <a:gd name="T10" fmla="*/ 108 w 114"/>
                <a:gd name="T11" fmla="*/ 0 h 102"/>
                <a:gd name="T12" fmla="*/ 114 w 114"/>
                <a:gd name="T13" fmla="*/ 6 h 102"/>
                <a:gd name="T14" fmla="*/ 114 w 114"/>
                <a:gd name="T15" fmla="*/ 96 h 102"/>
                <a:gd name="T16" fmla="*/ 108 w 114"/>
                <a:gd name="T17" fmla="*/ 102 h 102"/>
                <a:gd name="T18" fmla="*/ 12 w 114"/>
                <a:gd name="T19" fmla="*/ 90 h 102"/>
                <a:gd name="T20" fmla="*/ 102 w 114"/>
                <a:gd name="T21" fmla="*/ 90 h 102"/>
                <a:gd name="T22" fmla="*/ 102 w 114"/>
                <a:gd name="T23" fmla="*/ 12 h 102"/>
                <a:gd name="T24" fmla="*/ 12 w 114"/>
                <a:gd name="T25" fmla="*/ 12 h 102"/>
                <a:gd name="T26" fmla="*/ 12 w 114"/>
                <a:gd name="T27" fmla="*/ 9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4" h="102">
                  <a:moveTo>
                    <a:pt x="108" y="102"/>
                  </a:moveTo>
                  <a:cubicBezTo>
                    <a:pt x="6" y="102"/>
                    <a:pt x="6" y="102"/>
                    <a:pt x="6" y="102"/>
                  </a:cubicBezTo>
                  <a:cubicBezTo>
                    <a:pt x="3" y="102"/>
                    <a:pt x="0" y="99"/>
                    <a:pt x="0" y="96"/>
                  </a:cubicBezTo>
                  <a:cubicBezTo>
                    <a:pt x="0" y="6"/>
                    <a:pt x="0" y="6"/>
                    <a:pt x="0" y="6"/>
                  </a:cubicBezTo>
                  <a:cubicBezTo>
                    <a:pt x="0" y="3"/>
                    <a:pt x="3" y="0"/>
                    <a:pt x="6" y="0"/>
                  </a:cubicBezTo>
                  <a:cubicBezTo>
                    <a:pt x="108" y="0"/>
                    <a:pt x="108" y="0"/>
                    <a:pt x="108" y="0"/>
                  </a:cubicBezTo>
                  <a:cubicBezTo>
                    <a:pt x="111" y="0"/>
                    <a:pt x="114" y="3"/>
                    <a:pt x="114" y="6"/>
                  </a:cubicBezTo>
                  <a:cubicBezTo>
                    <a:pt x="114" y="96"/>
                    <a:pt x="114" y="96"/>
                    <a:pt x="114" y="96"/>
                  </a:cubicBezTo>
                  <a:cubicBezTo>
                    <a:pt x="114" y="99"/>
                    <a:pt x="111" y="102"/>
                    <a:pt x="108" y="102"/>
                  </a:cubicBezTo>
                  <a:close/>
                  <a:moveTo>
                    <a:pt x="12" y="90"/>
                  </a:moveTo>
                  <a:cubicBezTo>
                    <a:pt x="102" y="90"/>
                    <a:pt x="102" y="90"/>
                    <a:pt x="102" y="90"/>
                  </a:cubicBezTo>
                  <a:cubicBezTo>
                    <a:pt x="102" y="12"/>
                    <a:pt x="102" y="12"/>
                    <a:pt x="102" y="12"/>
                  </a:cubicBezTo>
                  <a:cubicBezTo>
                    <a:pt x="12" y="12"/>
                    <a:pt x="12" y="12"/>
                    <a:pt x="12" y="12"/>
                  </a:cubicBezTo>
                  <a:lnTo>
                    <a:pt x="12" y="9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2" name="Freeform 46">
              <a:extLst>
                <a:ext uri="{FF2B5EF4-FFF2-40B4-BE49-F238E27FC236}">
                  <a16:creationId xmlns:a16="http://schemas.microsoft.com/office/drawing/2014/main" id="{46CCBBCC-B433-4F9E-B2B6-832AE73C116A}"/>
                </a:ext>
              </a:extLst>
            </p:cNvPr>
            <p:cNvSpPr>
              <a:spLocks/>
            </p:cNvSpPr>
            <p:nvPr/>
          </p:nvSpPr>
          <p:spPr bwMode="auto">
            <a:xfrm>
              <a:off x="87" y="421"/>
              <a:ext cx="282" cy="29"/>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0"/>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3" name="Freeform 47">
              <a:extLst>
                <a:ext uri="{FF2B5EF4-FFF2-40B4-BE49-F238E27FC236}">
                  <a16:creationId xmlns:a16="http://schemas.microsoft.com/office/drawing/2014/main" id="{F4DD9E1F-6366-4C89-9A18-894EF4D04C87}"/>
                </a:ext>
              </a:extLst>
            </p:cNvPr>
            <p:cNvSpPr>
              <a:spLocks/>
            </p:cNvSpPr>
            <p:nvPr/>
          </p:nvSpPr>
          <p:spPr bwMode="auto">
            <a:xfrm>
              <a:off x="87" y="591"/>
              <a:ext cx="282" cy="29"/>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9"/>
                    <a:pt x="0" y="6"/>
                  </a:cubicBezTo>
                  <a:cubicBezTo>
                    <a:pt x="0" y="3"/>
                    <a:pt x="3" y="0"/>
                    <a:pt x="6" y="0"/>
                  </a:cubicBezTo>
                  <a:cubicBezTo>
                    <a:pt x="112" y="0"/>
                    <a:pt x="112" y="0"/>
                    <a:pt x="112" y="0"/>
                  </a:cubicBezTo>
                  <a:cubicBezTo>
                    <a:pt x="115" y="0"/>
                    <a:pt x="118" y="3"/>
                    <a:pt x="118" y="6"/>
                  </a:cubicBezTo>
                  <a:cubicBezTo>
                    <a:pt x="118" y="9"/>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4" name="Freeform 48">
              <a:extLst>
                <a:ext uri="{FF2B5EF4-FFF2-40B4-BE49-F238E27FC236}">
                  <a16:creationId xmlns:a16="http://schemas.microsoft.com/office/drawing/2014/main" id="{48D81CAD-5518-4AA6-A6E9-CDDBE76C23FD}"/>
                </a:ext>
              </a:extLst>
            </p:cNvPr>
            <p:cNvSpPr>
              <a:spLocks/>
            </p:cNvSpPr>
            <p:nvPr/>
          </p:nvSpPr>
          <p:spPr bwMode="auto">
            <a:xfrm>
              <a:off x="87" y="761"/>
              <a:ext cx="282" cy="28"/>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9"/>
                    <a:pt x="0" y="6"/>
                  </a:cubicBezTo>
                  <a:cubicBezTo>
                    <a:pt x="0" y="2"/>
                    <a:pt x="3" y="0"/>
                    <a:pt x="6" y="0"/>
                  </a:cubicBezTo>
                  <a:cubicBezTo>
                    <a:pt x="112" y="0"/>
                    <a:pt x="112" y="0"/>
                    <a:pt x="112" y="0"/>
                  </a:cubicBezTo>
                  <a:cubicBezTo>
                    <a:pt x="115" y="0"/>
                    <a:pt x="118" y="2"/>
                    <a:pt x="118" y="6"/>
                  </a:cubicBezTo>
                  <a:cubicBezTo>
                    <a:pt x="118" y="9"/>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5" name="Freeform 49">
              <a:extLst>
                <a:ext uri="{FF2B5EF4-FFF2-40B4-BE49-F238E27FC236}">
                  <a16:creationId xmlns:a16="http://schemas.microsoft.com/office/drawing/2014/main" id="{407F866F-C4A5-4ECB-863A-AC8F4ABA502F}"/>
                </a:ext>
              </a:extLst>
            </p:cNvPr>
            <p:cNvSpPr>
              <a:spLocks/>
            </p:cNvSpPr>
            <p:nvPr/>
          </p:nvSpPr>
          <p:spPr bwMode="auto">
            <a:xfrm>
              <a:off x="448" y="421"/>
              <a:ext cx="281" cy="29"/>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0"/>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6" name="Freeform 50">
              <a:extLst>
                <a:ext uri="{FF2B5EF4-FFF2-40B4-BE49-F238E27FC236}">
                  <a16:creationId xmlns:a16="http://schemas.microsoft.com/office/drawing/2014/main" id="{96A03D08-2158-49CD-9098-90CCEF0EF95B}"/>
                </a:ext>
              </a:extLst>
            </p:cNvPr>
            <p:cNvSpPr>
              <a:spLocks/>
            </p:cNvSpPr>
            <p:nvPr/>
          </p:nvSpPr>
          <p:spPr bwMode="auto">
            <a:xfrm>
              <a:off x="448" y="591"/>
              <a:ext cx="281" cy="29"/>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9"/>
                    <a:pt x="0" y="6"/>
                  </a:cubicBezTo>
                  <a:cubicBezTo>
                    <a:pt x="0" y="3"/>
                    <a:pt x="3" y="0"/>
                    <a:pt x="6" y="0"/>
                  </a:cubicBezTo>
                  <a:cubicBezTo>
                    <a:pt x="112" y="0"/>
                    <a:pt x="112" y="0"/>
                    <a:pt x="112" y="0"/>
                  </a:cubicBezTo>
                  <a:cubicBezTo>
                    <a:pt x="115" y="0"/>
                    <a:pt x="118" y="3"/>
                    <a:pt x="118" y="6"/>
                  </a:cubicBezTo>
                  <a:cubicBezTo>
                    <a:pt x="118" y="9"/>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7" name="Freeform 51">
              <a:extLst>
                <a:ext uri="{FF2B5EF4-FFF2-40B4-BE49-F238E27FC236}">
                  <a16:creationId xmlns:a16="http://schemas.microsoft.com/office/drawing/2014/main" id="{C94B01F4-9768-4E5D-AFE7-48D5B2CF0511}"/>
                </a:ext>
              </a:extLst>
            </p:cNvPr>
            <p:cNvSpPr>
              <a:spLocks/>
            </p:cNvSpPr>
            <p:nvPr/>
          </p:nvSpPr>
          <p:spPr bwMode="auto">
            <a:xfrm>
              <a:off x="448" y="761"/>
              <a:ext cx="281" cy="28"/>
            </a:xfrm>
            <a:custGeom>
              <a:avLst/>
              <a:gdLst>
                <a:gd name="T0" fmla="*/ 112 w 118"/>
                <a:gd name="T1" fmla="*/ 12 h 12"/>
                <a:gd name="T2" fmla="*/ 6 w 118"/>
                <a:gd name="T3" fmla="*/ 12 h 12"/>
                <a:gd name="T4" fmla="*/ 0 w 118"/>
                <a:gd name="T5" fmla="*/ 6 h 12"/>
                <a:gd name="T6" fmla="*/ 6 w 118"/>
                <a:gd name="T7" fmla="*/ 0 h 12"/>
                <a:gd name="T8" fmla="*/ 112 w 118"/>
                <a:gd name="T9" fmla="*/ 0 h 12"/>
                <a:gd name="T10" fmla="*/ 118 w 118"/>
                <a:gd name="T11" fmla="*/ 6 h 12"/>
                <a:gd name="T12" fmla="*/ 112 w 11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18" h="12">
                  <a:moveTo>
                    <a:pt x="112" y="12"/>
                  </a:moveTo>
                  <a:cubicBezTo>
                    <a:pt x="6" y="12"/>
                    <a:pt x="6" y="12"/>
                    <a:pt x="6" y="12"/>
                  </a:cubicBezTo>
                  <a:cubicBezTo>
                    <a:pt x="3" y="12"/>
                    <a:pt x="0" y="9"/>
                    <a:pt x="0" y="6"/>
                  </a:cubicBezTo>
                  <a:cubicBezTo>
                    <a:pt x="0" y="2"/>
                    <a:pt x="3" y="0"/>
                    <a:pt x="6" y="0"/>
                  </a:cubicBezTo>
                  <a:cubicBezTo>
                    <a:pt x="112" y="0"/>
                    <a:pt x="112" y="0"/>
                    <a:pt x="112" y="0"/>
                  </a:cubicBezTo>
                  <a:cubicBezTo>
                    <a:pt x="115" y="0"/>
                    <a:pt x="118" y="2"/>
                    <a:pt x="118" y="6"/>
                  </a:cubicBezTo>
                  <a:cubicBezTo>
                    <a:pt x="118" y="9"/>
                    <a:pt x="115" y="12"/>
                    <a:pt x="11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9" name="Group 12">
            <a:extLst>
              <a:ext uri="{FF2B5EF4-FFF2-40B4-BE49-F238E27FC236}">
                <a16:creationId xmlns:a16="http://schemas.microsoft.com/office/drawing/2014/main" id="{8762B356-24E2-4040-AA5C-A061117A5318}"/>
              </a:ext>
            </a:extLst>
          </p:cNvPr>
          <p:cNvGrpSpPr>
            <a:grpSpLocks noChangeAspect="1"/>
          </p:cNvGrpSpPr>
          <p:nvPr/>
        </p:nvGrpSpPr>
        <p:grpSpPr bwMode="auto">
          <a:xfrm>
            <a:off x="5649441" y="4316501"/>
            <a:ext cx="119063" cy="1022350"/>
            <a:chOff x="529" y="2643"/>
            <a:chExt cx="75" cy="644"/>
          </a:xfrm>
        </p:grpSpPr>
        <p:sp>
          <p:nvSpPr>
            <p:cNvPr id="250" name="Oval 13">
              <a:extLst>
                <a:ext uri="{FF2B5EF4-FFF2-40B4-BE49-F238E27FC236}">
                  <a16:creationId xmlns:a16="http://schemas.microsoft.com/office/drawing/2014/main" id="{8DC0568B-2F10-4462-B343-2B12E45577DF}"/>
                </a:ext>
              </a:extLst>
            </p:cNvPr>
            <p:cNvSpPr>
              <a:spLocks noChangeArrowheads="1"/>
            </p:cNvSpPr>
            <p:nvPr/>
          </p:nvSpPr>
          <p:spPr bwMode="auto">
            <a:xfrm>
              <a:off x="529" y="3218"/>
              <a:ext cx="75" cy="6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Oval 14">
              <a:extLst>
                <a:ext uri="{FF2B5EF4-FFF2-40B4-BE49-F238E27FC236}">
                  <a16:creationId xmlns:a16="http://schemas.microsoft.com/office/drawing/2014/main" id="{A4B70636-FB0E-46B2-9B37-5B2CDEE38C5A}"/>
                </a:ext>
              </a:extLst>
            </p:cNvPr>
            <p:cNvSpPr>
              <a:spLocks noChangeArrowheads="1"/>
            </p:cNvSpPr>
            <p:nvPr/>
          </p:nvSpPr>
          <p:spPr bwMode="auto">
            <a:xfrm>
              <a:off x="550" y="3122"/>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Oval 15">
              <a:extLst>
                <a:ext uri="{FF2B5EF4-FFF2-40B4-BE49-F238E27FC236}">
                  <a16:creationId xmlns:a16="http://schemas.microsoft.com/office/drawing/2014/main" id="{473F8F18-7749-4500-91D4-50939BEDA540}"/>
                </a:ext>
              </a:extLst>
            </p:cNvPr>
            <p:cNvSpPr>
              <a:spLocks noChangeArrowheads="1"/>
            </p:cNvSpPr>
            <p:nvPr/>
          </p:nvSpPr>
          <p:spPr bwMode="auto">
            <a:xfrm>
              <a:off x="550" y="3026"/>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Oval 16">
              <a:extLst>
                <a:ext uri="{FF2B5EF4-FFF2-40B4-BE49-F238E27FC236}">
                  <a16:creationId xmlns:a16="http://schemas.microsoft.com/office/drawing/2014/main" id="{D7292995-8AE6-45FD-AC03-77ECFAD87AD6}"/>
                </a:ext>
              </a:extLst>
            </p:cNvPr>
            <p:cNvSpPr>
              <a:spLocks noChangeArrowheads="1"/>
            </p:cNvSpPr>
            <p:nvPr/>
          </p:nvSpPr>
          <p:spPr bwMode="auto">
            <a:xfrm>
              <a:off x="550" y="2921"/>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Oval 17">
              <a:extLst>
                <a:ext uri="{FF2B5EF4-FFF2-40B4-BE49-F238E27FC236}">
                  <a16:creationId xmlns:a16="http://schemas.microsoft.com/office/drawing/2014/main" id="{72A75709-36AE-4C01-BD8F-D22369747890}"/>
                </a:ext>
              </a:extLst>
            </p:cNvPr>
            <p:cNvSpPr>
              <a:spLocks noChangeArrowheads="1"/>
            </p:cNvSpPr>
            <p:nvPr/>
          </p:nvSpPr>
          <p:spPr bwMode="auto">
            <a:xfrm>
              <a:off x="550" y="2834"/>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Oval 18">
              <a:extLst>
                <a:ext uri="{FF2B5EF4-FFF2-40B4-BE49-F238E27FC236}">
                  <a16:creationId xmlns:a16="http://schemas.microsoft.com/office/drawing/2014/main" id="{A3EC8253-A705-467A-9980-4C1195FB32D9}"/>
                </a:ext>
              </a:extLst>
            </p:cNvPr>
            <p:cNvSpPr>
              <a:spLocks noChangeArrowheads="1"/>
            </p:cNvSpPr>
            <p:nvPr/>
          </p:nvSpPr>
          <p:spPr bwMode="auto">
            <a:xfrm>
              <a:off x="550" y="2738"/>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Oval 19">
              <a:extLst>
                <a:ext uri="{FF2B5EF4-FFF2-40B4-BE49-F238E27FC236}">
                  <a16:creationId xmlns:a16="http://schemas.microsoft.com/office/drawing/2014/main" id="{C3B3BBAB-DE4B-45E9-98D1-28441D882D4B}"/>
                </a:ext>
              </a:extLst>
            </p:cNvPr>
            <p:cNvSpPr>
              <a:spLocks noChangeArrowheads="1"/>
            </p:cNvSpPr>
            <p:nvPr/>
          </p:nvSpPr>
          <p:spPr bwMode="auto">
            <a:xfrm>
              <a:off x="550" y="2643"/>
              <a:ext cx="39" cy="35"/>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57" name="CuadroTexto 256">
            <a:extLst>
              <a:ext uri="{FF2B5EF4-FFF2-40B4-BE49-F238E27FC236}">
                <a16:creationId xmlns:a16="http://schemas.microsoft.com/office/drawing/2014/main" id="{4A9F5749-0B29-4807-A91D-EEF791FF73A5}"/>
              </a:ext>
            </a:extLst>
          </p:cNvPr>
          <p:cNvSpPr txBox="1"/>
          <p:nvPr/>
        </p:nvSpPr>
        <p:spPr>
          <a:xfrm>
            <a:off x="5411456" y="3875238"/>
            <a:ext cx="595035" cy="369332"/>
          </a:xfrm>
          <a:prstGeom prst="rect">
            <a:avLst/>
          </a:prstGeom>
          <a:noFill/>
        </p:spPr>
        <p:txBody>
          <a:bodyPr wrap="none" rtlCol="0">
            <a:spAutoFit/>
          </a:bodyPr>
          <a:lstStyle/>
          <a:p>
            <a:pPr algn="ctr"/>
            <a:r>
              <a:rPr lang="en-US" dirty="0">
                <a:solidFill>
                  <a:srgbClr val="27314A"/>
                </a:solidFill>
              </a:rPr>
              <a:t>Title</a:t>
            </a:r>
          </a:p>
        </p:txBody>
      </p:sp>
      <p:grpSp>
        <p:nvGrpSpPr>
          <p:cNvPr id="258" name="Group 12">
            <a:extLst>
              <a:ext uri="{FF2B5EF4-FFF2-40B4-BE49-F238E27FC236}">
                <a16:creationId xmlns:a16="http://schemas.microsoft.com/office/drawing/2014/main" id="{5571CCBB-C32E-45C8-8CA1-948E6ADAA05B}"/>
              </a:ext>
            </a:extLst>
          </p:cNvPr>
          <p:cNvGrpSpPr>
            <a:grpSpLocks noChangeAspect="1"/>
          </p:cNvGrpSpPr>
          <p:nvPr/>
        </p:nvGrpSpPr>
        <p:grpSpPr bwMode="auto">
          <a:xfrm rot="10800000">
            <a:off x="7804509" y="1816180"/>
            <a:ext cx="119063" cy="1022350"/>
            <a:chOff x="529" y="2643"/>
            <a:chExt cx="75" cy="644"/>
          </a:xfrm>
          <a:solidFill>
            <a:srgbClr val="93CB27"/>
          </a:solidFill>
        </p:grpSpPr>
        <p:sp>
          <p:nvSpPr>
            <p:cNvPr id="259" name="Oval 13">
              <a:extLst>
                <a:ext uri="{FF2B5EF4-FFF2-40B4-BE49-F238E27FC236}">
                  <a16:creationId xmlns:a16="http://schemas.microsoft.com/office/drawing/2014/main" id="{BB9F3749-A05C-4DF1-B11C-0A6E64459237}"/>
                </a:ext>
              </a:extLst>
            </p:cNvPr>
            <p:cNvSpPr>
              <a:spLocks noChangeArrowheads="1"/>
            </p:cNvSpPr>
            <p:nvPr/>
          </p:nvSpPr>
          <p:spPr bwMode="auto">
            <a:xfrm>
              <a:off x="529" y="3218"/>
              <a:ext cx="75"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Oval 14">
              <a:extLst>
                <a:ext uri="{FF2B5EF4-FFF2-40B4-BE49-F238E27FC236}">
                  <a16:creationId xmlns:a16="http://schemas.microsoft.com/office/drawing/2014/main" id="{D69AF6C9-E854-4549-8C34-A8F303893B0B}"/>
                </a:ext>
              </a:extLst>
            </p:cNvPr>
            <p:cNvSpPr>
              <a:spLocks noChangeArrowheads="1"/>
            </p:cNvSpPr>
            <p:nvPr/>
          </p:nvSpPr>
          <p:spPr bwMode="auto">
            <a:xfrm>
              <a:off x="550" y="3122"/>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Oval 15">
              <a:extLst>
                <a:ext uri="{FF2B5EF4-FFF2-40B4-BE49-F238E27FC236}">
                  <a16:creationId xmlns:a16="http://schemas.microsoft.com/office/drawing/2014/main" id="{32184074-827A-4D43-AA34-14D5A495AABD}"/>
                </a:ext>
              </a:extLst>
            </p:cNvPr>
            <p:cNvSpPr>
              <a:spLocks noChangeArrowheads="1"/>
            </p:cNvSpPr>
            <p:nvPr/>
          </p:nvSpPr>
          <p:spPr bwMode="auto">
            <a:xfrm>
              <a:off x="550" y="3026"/>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Oval 16">
              <a:extLst>
                <a:ext uri="{FF2B5EF4-FFF2-40B4-BE49-F238E27FC236}">
                  <a16:creationId xmlns:a16="http://schemas.microsoft.com/office/drawing/2014/main" id="{7B897E92-1E28-4DF4-88D9-17FFB678FE94}"/>
                </a:ext>
              </a:extLst>
            </p:cNvPr>
            <p:cNvSpPr>
              <a:spLocks noChangeArrowheads="1"/>
            </p:cNvSpPr>
            <p:nvPr/>
          </p:nvSpPr>
          <p:spPr bwMode="auto">
            <a:xfrm>
              <a:off x="550" y="2921"/>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Oval 17">
              <a:extLst>
                <a:ext uri="{FF2B5EF4-FFF2-40B4-BE49-F238E27FC236}">
                  <a16:creationId xmlns:a16="http://schemas.microsoft.com/office/drawing/2014/main" id="{7B4F019D-8646-406A-93D8-4D50E28B3B34}"/>
                </a:ext>
              </a:extLst>
            </p:cNvPr>
            <p:cNvSpPr>
              <a:spLocks noChangeArrowheads="1"/>
            </p:cNvSpPr>
            <p:nvPr/>
          </p:nvSpPr>
          <p:spPr bwMode="auto">
            <a:xfrm>
              <a:off x="550" y="2834"/>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Oval 18">
              <a:extLst>
                <a:ext uri="{FF2B5EF4-FFF2-40B4-BE49-F238E27FC236}">
                  <a16:creationId xmlns:a16="http://schemas.microsoft.com/office/drawing/2014/main" id="{3CDEFB00-4167-479C-97FE-D94373E48ECB}"/>
                </a:ext>
              </a:extLst>
            </p:cNvPr>
            <p:cNvSpPr>
              <a:spLocks noChangeArrowheads="1"/>
            </p:cNvSpPr>
            <p:nvPr/>
          </p:nvSpPr>
          <p:spPr bwMode="auto">
            <a:xfrm>
              <a:off x="550" y="2738"/>
              <a:ext cx="39"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Oval 19">
              <a:extLst>
                <a:ext uri="{FF2B5EF4-FFF2-40B4-BE49-F238E27FC236}">
                  <a16:creationId xmlns:a16="http://schemas.microsoft.com/office/drawing/2014/main" id="{EF988D9E-1CBC-47B5-8165-5C81E97893E4}"/>
                </a:ext>
              </a:extLst>
            </p:cNvPr>
            <p:cNvSpPr>
              <a:spLocks noChangeArrowheads="1"/>
            </p:cNvSpPr>
            <p:nvPr/>
          </p:nvSpPr>
          <p:spPr bwMode="auto">
            <a:xfrm>
              <a:off x="550" y="2643"/>
              <a:ext cx="39"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6" name="CuadroTexto 265">
            <a:extLst>
              <a:ext uri="{FF2B5EF4-FFF2-40B4-BE49-F238E27FC236}">
                <a16:creationId xmlns:a16="http://schemas.microsoft.com/office/drawing/2014/main" id="{66C8A3CD-BA9D-4948-A45B-B3CE78D6DD0C}"/>
              </a:ext>
            </a:extLst>
          </p:cNvPr>
          <p:cNvSpPr txBox="1"/>
          <p:nvPr/>
        </p:nvSpPr>
        <p:spPr>
          <a:xfrm>
            <a:off x="7542129" y="2961004"/>
            <a:ext cx="595035" cy="369332"/>
          </a:xfrm>
          <a:prstGeom prst="rect">
            <a:avLst/>
          </a:prstGeom>
          <a:noFill/>
        </p:spPr>
        <p:txBody>
          <a:bodyPr wrap="none" rtlCol="0">
            <a:spAutoFit/>
          </a:bodyPr>
          <a:lstStyle/>
          <a:p>
            <a:pPr algn="ctr"/>
            <a:r>
              <a:rPr lang="en-US" dirty="0">
                <a:solidFill>
                  <a:srgbClr val="27314A"/>
                </a:solidFill>
              </a:rPr>
              <a:t>Title</a:t>
            </a:r>
          </a:p>
        </p:txBody>
      </p:sp>
      <p:grpSp>
        <p:nvGrpSpPr>
          <p:cNvPr id="267" name="Group 12">
            <a:extLst>
              <a:ext uri="{FF2B5EF4-FFF2-40B4-BE49-F238E27FC236}">
                <a16:creationId xmlns:a16="http://schemas.microsoft.com/office/drawing/2014/main" id="{5198CB51-4B27-41B7-9916-2864AAE06E2F}"/>
              </a:ext>
            </a:extLst>
          </p:cNvPr>
          <p:cNvGrpSpPr>
            <a:grpSpLocks noChangeAspect="1"/>
          </p:cNvGrpSpPr>
          <p:nvPr/>
        </p:nvGrpSpPr>
        <p:grpSpPr bwMode="auto">
          <a:xfrm>
            <a:off x="10178940" y="4315687"/>
            <a:ext cx="119063" cy="1022350"/>
            <a:chOff x="529" y="2643"/>
            <a:chExt cx="75" cy="644"/>
          </a:xfrm>
        </p:grpSpPr>
        <p:sp>
          <p:nvSpPr>
            <p:cNvPr id="268" name="Oval 13">
              <a:extLst>
                <a:ext uri="{FF2B5EF4-FFF2-40B4-BE49-F238E27FC236}">
                  <a16:creationId xmlns:a16="http://schemas.microsoft.com/office/drawing/2014/main" id="{03D536BE-99F5-43CE-B7EB-21A960F06A2B}"/>
                </a:ext>
              </a:extLst>
            </p:cNvPr>
            <p:cNvSpPr>
              <a:spLocks noChangeArrowheads="1"/>
            </p:cNvSpPr>
            <p:nvPr/>
          </p:nvSpPr>
          <p:spPr bwMode="auto">
            <a:xfrm>
              <a:off x="529" y="3218"/>
              <a:ext cx="75" cy="69"/>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Oval 14">
              <a:extLst>
                <a:ext uri="{FF2B5EF4-FFF2-40B4-BE49-F238E27FC236}">
                  <a16:creationId xmlns:a16="http://schemas.microsoft.com/office/drawing/2014/main" id="{2F061F27-1D20-4929-882A-1A874DFA5CCA}"/>
                </a:ext>
              </a:extLst>
            </p:cNvPr>
            <p:cNvSpPr>
              <a:spLocks noChangeArrowheads="1"/>
            </p:cNvSpPr>
            <p:nvPr/>
          </p:nvSpPr>
          <p:spPr bwMode="auto">
            <a:xfrm>
              <a:off x="550" y="3122"/>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Oval 15">
              <a:extLst>
                <a:ext uri="{FF2B5EF4-FFF2-40B4-BE49-F238E27FC236}">
                  <a16:creationId xmlns:a16="http://schemas.microsoft.com/office/drawing/2014/main" id="{81C5D60C-1091-4AF2-8F65-8DDC914EC069}"/>
                </a:ext>
              </a:extLst>
            </p:cNvPr>
            <p:cNvSpPr>
              <a:spLocks noChangeArrowheads="1"/>
            </p:cNvSpPr>
            <p:nvPr/>
          </p:nvSpPr>
          <p:spPr bwMode="auto">
            <a:xfrm>
              <a:off x="550" y="3026"/>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Oval 16">
              <a:extLst>
                <a:ext uri="{FF2B5EF4-FFF2-40B4-BE49-F238E27FC236}">
                  <a16:creationId xmlns:a16="http://schemas.microsoft.com/office/drawing/2014/main" id="{C3FB786D-2055-44C2-9CA1-9F41579A6F46}"/>
                </a:ext>
              </a:extLst>
            </p:cNvPr>
            <p:cNvSpPr>
              <a:spLocks noChangeArrowheads="1"/>
            </p:cNvSpPr>
            <p:nvPr/>
          </p:nvSpPr>
          <p:spPr bwMode="auto">
            <a:xfrm>
              <a:off x="550" y="2921"/>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Oval 17">
              <a:extLst>
                <a:ext uri="{FF2B5EF4-FFF2-40B4-BE49-F238E27FC236}">
                  <a16:creationId xmlns:a16="http://schemas.microsoft.com/office/drawing/2014/main" id="{6AB8551A-2DFD-4F4A-A2D9-09D1C2D83CC6}"/>
                </a:ext>
              </a:extLst>
            </p:cNvPr>
            <p:cNvSpPr>
              <a:spLocks noChangeArrowheads="1"/>
            </p:cNvSpPr>
            <p:nvPr/>
          </p:nvSpPr>
          <p:spPr bwMode="auto">
            <a:xfrm>
              <a:off x="550" y="2834"/>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Oval 18">
              <a:extLst>
                <a:ext uri="{FF2B5EF4-FFF2-40B4-BE49-F238E27FC236}">
                  <a16:creationId xmlns:a16="http://schemas.microsoft.com/office/drawing/2014/main" id="{2BBF4EBF-916E-408F-901E-254CF4E51BB1}"/>
                </a:ext>
              </a:extLst>
            </p:cNvPr>
            <p:cNvSpPr>
              <a:spLocks noChangeArrowheads="1"/>
            </p:cNvSpPr>
            <p:nvPr/>
          </p:nvSpPr>
          <p:spPr bwMode="auto">
            <a:xfrm>
              <a:off x="550" y="2738"/>
              <a:ext cx="39" cy="36"/>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Oval 19">
              <a:extLst>
                <a:ext uri="{FF2B5EF4-FFF2-40B4-BE49-F238E27FC236}">
                  <a16:creationId xmlns:a16="http://schemas.microsoft.com/office/drawing/2014/main" id="{2E4975AB-58DF-470E-9890-9DA96CF9B1E8}"/>
                </a:ext>
              </a:extLst>
            </p:cNvPr>
            <p:cNvSpPr>
              <a:spLocks noChangeArrowheads="1"/>
            </p:cNvSpPr>
            <p:nvPr/>
          </p:nvSpPr>
          <p:spPr bwMode="auto">
            <a:xfrm>
              <a:off x="550" y="2643"/>
              <a:ext cx="39" cy="35"/>
            </a:xfrm>
            <a:prstGeom prst="ellipse">
              <a:avLst/>
            </a:prstGeom>
            <a:solidFill>
              <a:srgbClr val="273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75" name="CuadroTexto 274">
            <a:extLst>
              <a:ext uri="{FF2B5EF4-FFF2-40B4-BE49-F238E27FC236}">
                <a16:creationId xmlns:a16="http://schemas.microsoft.com/office/drawing/2014/main" id="{B89252F4-736F-4F82-B5A8-1DBEE8F3794E}"/>
              </a:ext>
            </a:extLst>
          </p:cNvPr>
          <p:cNvSpPr txBox="1"/>
          <p:nvPr/>
        </p:nvSpPr>
        <p:spPr>
          <a:xfrm>
            <a:off x="9940955" y="3874424"/>
            <a:ext cx="595035" cy="369332"/>
          </a:xfrm>
          <a:prstGeom prst="rect">
            <a:avLst/>
          </a:prstGeom>
          <a:noFill/>
        </p:spPr>
        <p:txBody>
          <a:bodyPr wrap="none" rtlCol="0">
            <a:spAutoFit/>
          </a:bodyPr>
          <a:lstStyle/>
          <a:p>
            <a:pPr algn="ctr"/>
            <a:r>
              <a:rPr lang="en-US" dirty="0">
                <a:solidFill>
                  <a:srgbClr val="27314A"/>
                </a:solidFill>
              </a:rPr>
              <a:t>Title</a:t>
            </a:r>
          </a:p>
        </p:txBody>
      </p:sp>
      <p:grpSp>
        <p:nvGrpSpPr>
          <p:cNvPr id="1129" name="Group 54">
            <a:extLst>
              <a:ext uri="{FF2B5EF4-FFF2-40B4-BE49-F238E27FC236}">
                <a16:creationId xmlns:a16="http://schemas.microsoft.com/office/drawing/2014/main" id="{E66EEDA8-8221-4768-A9DC-E9F5B7F6FABD}"/>
              </a:ext>
            </a:extLst>
          </p:cNvPr>
          <p:cNvGrpSpPr>
            <a:grpSpLocks noChangeAspect="1"/>
          </p:cNvGrpSpPr>
          <p:nvPr/>
        </p:nvGrpSpPr>
        <p:grpSpPr bwMode="auto">
          <a:xfrm>
            <a:off x="7630952" y="3427135"/>
            <a:ext cx="740505" cy="742729"/>
            <a:chOff x="-1" y="1"/>
            <a:chExt cx="999" cy="1002"/>
          </a:xfrm>
        </p:grpSpPr>
        <p:sp>
          <p:nvSpPr>
            <p:cNvPr id="1130" name="AutoShape 53">
              <a:extLst>
                <a:ext uri="{FF2B5EF4-FFF2-40B4-BE49-F238E27FC236}">
                  <a16:creationId xmlns:a16="http://schemas.microsoft.com/office/drawing/2014/main" id="{FD19DD8E-FE9A-4DBC-8D01-98FA7ADAE39A}"/>
                </a:ext>
              </a:extLst>
            </p:cNvPr>
            <p:cNvSpPr>
              <a:spLocks noChangeAspect="1" noChangeArrowheads="1" noTextEdit="1"/>
            </p:cNvSpPr>
            <p:nvPr/>
          </p:nvSpPr>
          <p:spPr bwMode="auto">
            <a:xfrm>
              <a:off x="1" y="1"/>
              <a:ext cx="995" cy="1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1" name="Freeform 55">
              <a:extLst>
                <a:ext uri="{FF2B5EF4-FFF2-40B4-BE49-F238E27FC236}">
                  <a16:creationId xmlns:a16="http://schemas.microsoft.com/office/drawing/2014/main" id="{20ED09BD-E25B-406F-B5C9-15206F2C83A8}"/>
                </a:ext>
              </a:extLst>
            </p:cNvPr>
            <p:cNvSpPr>
              <a:spLocks noEditPoints="1"/>
            </p:cNvSpPr>
            <p:nvPr/>
          </p:nvSpPr>
          <p:spPr bwMode="auto">
            <a:xfrm>
              <a:off x="1" y="3"/>
              <a:ext cx="997" cy="998"/>
            </a:xfrm>
            <a:custGeom>
              <a:avLst/>
              <a:gdLst>
                <a:gd name="T0" fmla="*/ 412 w 418"/>
                <a:gd name="T1" fmla="*/ 418 h 418"/>
                <a:gd name="T2" fmla="*/ 6 w 418"/>
                <a:gd name="T3" fmla="*/ 418 h 418"/>
                <a:gd name="T4" fmla="*/ 0 w 418"/>
                <a:gd name="T5" fmla="*/ 412 h 418"/>
                <a:gd name="T6" fmla="*/ 0 w 418"/>
                <a:gd name="T7" fmla="*/ 6 h 418"/>
                <a:gd name="T8" fmla="*/ 6 w 418"/>
                <a:gd name="T9" fmla="*/ 0 h 418"/>
                <a:gd name="T10" fmla="*/ 412 w 418"/>
                <a:gd name="T11" fmla="*/ 0 h 418"/>
                <a:gd name="T12" fmla="*/ 418 w 418"/>
                <a:gd name="T13" fmla="*/ 6 h 418"/>
                <a:gd name="T14" fmla="*/ 418 w 418"/>
                <a:gd name="T15" fmla="*/ 412 h 418"/>
                <a:gd name="T16" fmla="*/ 412 w 418"/>
                <a:gd name="T17" fmla="*/ 418 h 418"/>
                <a:gd name="T18" fmla="*/ 12 w 418"/>
                <a:gd name="T19" fmla="*/ 406 h 418"/>
                <a:gd name="T20" fmla="*/ 406 w 418"/>
                <a:gd name="T21" fmla="*/ 406 h 418"/>
                <a:gd name="T22" fmla="*/ 406 w 418"/>
                <a:gd name="T23" fmla="*/ 12 h 418"/>
                <a:gd name="T24" fmla="*/ 12 w 418"/>
                <a:gd name="T25" fmla="*/ 12 h 418"/>
                <a:gd name="T26" fmla="*/ 12 w 418"/>
                <a:gd name="T27" fmla="*/ 40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418">
                  <a:moveTo>
                    <a:pt x="412" y="418"/>
                  </a:moveTo>
                  <a:cubicBezTo>
                    <a:pt x="6" y="418"/>
                    <a:pt x="6" y="418"/>
                    <a:pt x="6" y="418"/>
                  </a:cubicBezTo>
                  <a:cubicBezTo>
                    <a:pt x="2" y="418"/>
                    <a:pt x="0" y="415"/>
                    <a:pt x="0" y="412"/>
                  </a:cubicBezTo>
                  <a:cubicBezTo>
                    <a:pt x="0" y="6"/>
                    <a:pt x="0" y="6"/>
                    <a:pt x="0" y="6"/>
                  </a:cubicBezTo>
                  <a:cubicBezTo>
                    <a:pt x="0" y="2"/>
                    <a:pt x="2" y="0"/>
                    <a:pt x="6" y="0"/>
                  </a:cubicBezTo>
                  <a:cubicBezTo>
                    <a:pt x="412" y="0"/>
                    <a:pt x="412" y="0"/>
                    <a:pt x="412" y="0"/>
                  </a:cubicBezTo>
                  <a:cubicBezTo>
                    <a:pt x="415" y="0"/>
                    <a:pt x="418" y="2"/>
                    <a:pt x="418" y="6"/>
                  </a:cubicBezTo>
                  <a:cubicBezTo>
                    <a:pt x="418" y="412"/>
                    <a:pt x="418" y="412"/>
                    <a:pt x="418" y="412"/>
                  </a:cubicBezTo>
                  <a:cubicBezTo>
                    <a:pt x="418" y="415"/>
                    <a:pt x="415" y="418"/>
                    <a:pt x="412" y="418"/>
                  </a:cubicBezTo>
                  <a:close/>
                  <a:moveTo>
                    <a:pt x="12" y="406"/>
                  </a:moveTo>
                  <a:cubicBezTo>
                    <a:pt x="406" y="406"/>
                    <a:pt x="406" y="406"/>
                    <a:pt x="406" y="406"/>
                  </a:cubicBezTo>
                  <a:cubicBezTo>
                    <a:pt x="406" y="12"/>
                    <a:pt x="406" y="12"/>
                    <a:pt x="406" y="12"/>
                  </a:cubicBezTo>
                  <a:cubicBezTo>
                    <a:pt x="12" y="12"/>
                    <a:pt x="12" y="12"/>
                    <a:pt x="12" y="12"/>
                  </a:cubicBezTo>
                  <a:lnTo>
                    <a:pt x="12" y="406"/>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2" name="Freeform 56">
              <a:extLst>
                <a:ext uri="{FF2B5EF4-FFF2-40B4-BE49-F238E27FC236}">
                  <a16:creationId xmlns:a16="http://schemas.microsoft.com/office/drawing/2014/main" id="{418068D9-5EDF-4CFE-95FA-96186FBDC83E}"/>
                </a:ext>
              </a:extLst>
            </p:cNvPr>
            <p:cNvSpPr>
              <a:spLocks/>
            </p:cNvSpPr>
            <p:nvPr/>
          </p:nvSpPr>
          <p:spPr bwMode="auto">
            <a:xfrm>
              <a:off x="89" y="99"/>
              <a:ext cx="29" cy="28"/>
            </a:xfrm>
            <a:custGeom>
              <a:avLst/>
              <a:gdLst>
                <a:gd name="T0" fmla="*/ 6 w 12"/>
                <a:gd name="T1" fmla="*/ 12 h 12"/>
                <a:gd name="T2" fmla="*/ 5 w 12"/>
                <a:gd name="T3" fmla="*/ 11 h 12"/>
                <a:gd name="T4" fmla="*/ 4 w 12"/>
                <a:gd name="T5" fmla="*/ 11 h 12"/>
                <a:gd name="T6" fmla="*/ 3 w 12"/>
                <a:gd name="T7" fmla="*/ 11 h 12"/>
                <a:gd name="T8" fmla="*/ 2 w 12"/>
                <a:gd name="T9" fmla="*/ 10 h 12"/>
                <a:gd name="T10" fmla="*/ 0 w 12"/>
                <a:gd name="T11" fmla="*/ 6 h 12"/>
                <a:gd name="T12" fmla="*/ 0 w 12"/>
                <a:gd name="T13" fmla="*/ 4 h 12"/>
                <a:gd name="T14" fmla="*/ 0 w 12"/>
                <a:gd name="T15" fmla="*/ 3 h 12"/>
                <a:gd name="T16" fmla="*/ 1 w 12"/>
                <a:gd name="T17" fmla="*/ 2 h 12"/>
                <a:gd name="T18" fmla="*/ 2 w 12"/>
                <a:gd name="T19" fmla="*/ 1 h 12"/>
                <a:gd name="T20" fmla="*/ 3 w 12"/>
                <a:gd name="T21" fmla="*/ 1 h 12"/>
                <a:gd name="T22" fmla="*/ 4 w 12"/>
                <a:gd name="T23" fmla="*/ 0 h 12"/>
                <a:gd name="T24" fmla="*/ 5 w 12"/>
                <a:gd name="T25" fmla="*/ 0 h 12"/>
                <a:gd name="T26" fmla="*/ 7 w 12"/>
                <a:gd name="T27" fmla="*/ 0 h 12"/>
                <a:gd name="T28" fmla="*/ 8 w 12"/>
                <a:gd name="T29" fmla="*/ 0 h 12"/>
                <a:gd name="T30" fmla="*/ 9 w 12"/>
                <a:gd name="T31" fmla="*/ 1 h 12"/>
                <a:gd name="T32" fmla="*/ 10 w 12"/>
                <a:gd name="T33" fmla="*/ 1 h 12"/>
                <a:gd name="T34" fmla="*/ 11 w 12"/>
                <a:gd name="T35" fmla="*/ 2 h 12"/>
                <a:gd name="T36" fmla="*/ 11 w 12"/>
                <a:gd name="T37" fmla="*/ 3 h 12"/>
                <a:gd name="T38" fmla="*/ 12 w 12"/>
                <a:gd name="T39" fmla="*/ 4 h 12"/>
                <a:gd name="T40" fmla="*/ 12 w 12"/>
                <a:gd name="T41" fmla="*/ 6 h 12"/>
                <a:gd name="T42" fmla="*/ 10 w 12"/>
                <a:gd name="T43" fmla="*/ 10 h 12"/>
                <a:gd name="T44" fmla="*/ 9 w 12"/>
                <a:gd name="T45" fmla="*/ 11 h 12"/>
                <a:gd name="T46" fmla="*/ 8 w 12"/>
                <a:gd name="T47" fmla="*/ 11 h 12"/>
                <a:gd name="T48" fmla="*/ 7 w 12"/>
                <a:gd name="T49" fmla="*/ 11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6" y="12"/>
                    <a:pt x="5" y="12"/>
                    <a:pt x="5" y="11"/>
                  </a:cubicBezTo>
                  <a:cubicBezTo>
                    <a:pt x="4" y="11"/>
                    <a:pt x="4" y="11"/>
                    <a:pt x="4" y="11"/>
                  </a:cubicBezTo>
                  <a:cubicBezTo>
                    <a:pt x="3" y="11"/>
                    <a:pt x="3" y="11"/>
                    <a:pt x="3" y="11"/>
                  </a:cubicBezTo>
                  <a:cubicBezTo>
                    <a:pt x="2" y="10"/>
                    <a:pt x="2" y="10"/>
                    <a:pt x="2" y="10"/>
                  </a:cubicBezTo>
                  <a:cubicBezTo>
                    <a:pt x="1" y="9"/>
                    <a:pt x="0" y="7"/>
                    <a:pt x="0" y="6"/>
                  </a:cubicBezTo>
                  <a:cubicBezTo>
                    <a:pt x="0" y="5"/>
                    <a:pt x="0" y="5"/>
                    <a:pt x="0" y="4"/>
                  </a:cubicBezTo>
                  <a:cubicBezTo>
                    <a:pt x="0" y="4"/>
                    <a:pt x="0" y="4"/>
                    <a:pt x="0" y="3"/>
                  </a:cubicBezTo>
                  <a:cubicBezTo>
                    <a:pt x="1" y="3"/>
                    <a:pt x="1" y="3"/>
                    <a:pt x="1" y="2"/>
                  </a:cubicBezTo>
                  <a:cubicBezTo>
                    <a:pt x="1" y="2"/>
                    <a:pt x="1" y="2"/>
                    <a:pt x="2" y="1"/>
                  </a:cubicBezTo>
                  <a:cubicBezTo>
                    <a:pt x="2" y="1"/>
                    <a:pt x="2" y="1"/>
                    <a:pt x="3" y="1"/>
                  </a:cubicBezTo>
                  <a:cubicBezTo>
                    <a:pt x="3" y="0"/>
                    <a:pt x="3" y="0"/>
                    <a:pt x="4" y="0"/>
                  </a:cubicBezTo>
                  <a:cubicBezTo>
                    <a:pt x="4" y="0"/>
                    <a:pt x="4" y="0"/>
                    <a:pt x="5" y="0"/>
                  </a:cubicBezTo>
                  <a:cubicBezTo>
                    <a:pt x="6" y="0"/>
                    <a:pt x="6" y="0"/>
                    <a:pt x="7" y="0"/>
                  </a:cubicBezTo>
                  <a:cubicBezTo>
                    <a:pt x="7" y="0"/>
                    <a:pt x="8" y="0"/>
                    <a:pt x="8" y="0"/>
                  </a:cubicBezTo>
                  <a:cubicBezTo>
                    <a:pt x="9" y="0"/>
                    <a:pt x="9" y="0"/>
                    <a:pt x="9" y="1"/>
                  </a:cubicBezTo>
                  <a:cubicBezTo>
                    <a:pt x="10" y="1"/>
                    <a:pt x="10" y="1"/>
                    <a:pt x="10" y="1"/>
                  </a:cubicBezTo>
                  <a:cubicBezTo>
                    <a:pt x="10" y="2"/>
                    <a:pt x="11" y="2"/>
                    <a:pt x="11" y="2"/>
                  </a:cubicBezTo>
                  <a:cubicBezTo>
                    <a:pt x="11" y="3"/>
                    <a:pt x="11" y="3"/>
                    <a:pt x="11" y="3"/>
                  </a:cubicBezTo>
                  <a:cubicBezTo>
                    <a:pt x="12" y="4"/>
                    <a:pt x="12" y="4"/>
                    <a:pt x="12" y="4"/>
                  </a:cubicBezTo>
                  <a:cubicBezTo>
                    <a:pt x="12" y="5"/>
                    <a:pt x="12" y="5"/>
                    <a:pt x="12" y="6"/>
                  </a:cubicBezTo>
                  <a:cubicBezTo>
                    <a:pt x="12" y="7"/>
                    <a:pt x="11" y="9"/>
                    <a:pt x="10" y="10"/>
                  </a:cubicBezTo>
                  <a:cubicBezTo>
                    <a:pt x="10" y="10"/>
                    <a:pt x="10" y="10"/>
                    <a:pt x="9" y="11"/>
                  </a:cubicBezTo>
                  <a:cubicBezTo>
                    <a:pt x="9" y="11"/>
                    <a:pt x="9" y="11"/>
                    <a:pt x="8" y="11"/>
                  </a:cubicBezTo>
                  <a:cubicBezTo>
                    <a:pt x="8" y="11"/>
                    <a:pt x="7" y="11"/>
                    <a:pt x="7" y="11"/>
                  </a:cubicBezTo>
                  <a:cubicBezTo>
                    <a:pt x="7" y="12"/>
                    <a:pt x="6"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3" name="Freeform 57">
              <a:extLst>
                <a:ext uri="{FF2B5EF4-FFF2-40B4-BE49-F238E27FC236}">
                  <a16:creationId xmlns:a16="http://schemas.microsoft.com/office/drawing/2014/main" id="{EAE6AEEC-C945-4B22-83ED-0CDD45C95CAF}"/>
                </a:ext>
              </a:extLst>
            </p:cNvPr>
            <p:cNvSpPr>
              <a:spLocks/>
            </p:cNvSpPr>
            <p:nvPr/>
          </p:nvSpPr>
          <p:spPr bwMode="auto">
            <a:xfrm>
              <a:off x="175" y="99"/>
              <a:ext cx="29"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4" name="Freeform 58">
              <a:extLst>
                <a:ext uri="{FF2B5EF4-FFF2-40B4-BE49-F238E27FC236}">
                  <a16:creationId xmlns:a16="http://schemas.microsoft.com/office/drawing/2014/main" id="{1548D01C-8FCE-4815-A967-A4DC6458C535}"/>
                </a:ext>
              </a:extLst>
            </p:cNvPr>
            <p:cNvSpPr>
              <a:spLocks/>
            </p:cNvSpPr>
            <p:nvPr/>
          </p:nvSpPr>
          <p:spPr bwMode="auto">
            <a:xfrm>
              <a:off x="261" y="96"/>
              <a:ext cx="29" cy="31"/>
            </a:xfrm>
            <a:custGeom>
              <a:avLst/>
              <a:gdLst>
                <a:gd name="T0" fmla="*/ 6 w 12"/>
                <a:gd name="T1" fmla="*/ 13 h 13"/>
                <a:gd name="T2" fmla="*/ 2 w 12"/>
                <a:gd name="T3" fmla="*/ 11 h 13"/>
                <a:gd name="T4" fmla="*/ 0 w 12"/>
                <a:gd name="T5" fmla="*/ 7 h 13"/>
                <a:gd name="T6" fmla="*/ 2 w 12"/>
                <a:gd name="T7" fmla="*/ 2 h 13"/>
                <a:gd name="T8" fmla="*/ 7 w 12"/>
                <a:gd name="T9" fmla="*/ 1 h 13"/>
                <a:gd name="T10" fmla="*/ 8 w 12"/>
                <a:gd name="T11" fmla="*/ 1 h 13"/>
                <a:gd name="T12" fmla="*/ 9 w 12"/>
                <a:gd name="T13" fmla="*/ 2 h 13"/>
                <a:gd name="T14" fmla="*/ 10 w 12"/>
                <a:gd name="T15" fmla="*/ 2 h 13"/>
                <a:gd name="T16" fmla="*/ 12 w 12"/>
                <a:gd name="T17" fmla="*/ 7 h 13"/>
                <a:gd name="T18" fmla="*/ 10 w 12"/>
                <a:gd name="T19" fmla="*/ 11 h 13"/>
                <a:gd name="T20" fmla="*/ 9 w 12"/>
                <a:gd name="T21" fmla="*/ 12 h 13"/>
                <a:gd name="T22" fmla="*/ 8 w 12"/>
                <a:gd name="T23" fmla="*/ 12 h 13"/>
                <a:gd name="T24" fmla="*/ 7 w 12"/>
                <a:gd name="T25" fmla="*/ 12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4" y="13"/>
                    <a:pt x="3" y="12"/>
                    <a:pt x="2" y="11"/>
                  </a:cubicBezTo>
                  <a:cubicBezTo>
                    <a:pt x="1" y="10"/>
                    <a:pt x="0" y="8"/>
                    <a:pt x="0" y="7"/>
                  </a:cubicBezTo>
                  <a:cubicBezTo>
                    <a:pt x="0" y="5"/>
                    <a:pt x="1" y="3"/>
                    <a:pt x="2" y="2"/>
                  </a:cubicBezTo>
                  <a:cubicBezTo>
                    <a:pt x="3" y="1"/>
                    <a:pt x="5" y="0"/>
                    <a:pt x="7" y="1"/>
                  </a:cubicBezTo>
                  <a:cubicBezTo>
                    <a:pt x="8" y="1"/>
                    <a:pt x="8" y="1"/>
                    <a:pt x="8" y="1"/>
                  </a:cubicBezTo>
                  <a:cubicBezTo>
                    <a:pt x="9" y="1"/>
                    <a:pt x="9" y="1"/>
                    <a:pt x="9" y="2"/>
                  </a:cubicBezTo>
                  <a:cubicBezTo>
                    <a:pt x="10" y="2"/>
                    <a:pt x="10" y="2"/>
                    <a:pt x="10" y="2"/>
                  </a:cubicBezTo>
                  <a:cubicBezTo>
                    <a:pt x="11" y="3"/>
                    <a:pt x="12" y="5"/>
                    <a:pt x="12" y="7"/>
                  </a:cubicBezTo>
                  <a:cubicBezTo>
                    <a:pt x="12" y="8"/>
                    <a:pt x="11" y="10"/>
                    <a:pt x="10" y="11"/>
                  </a:cubicBezTo>
                  <a:cubicBezTo>
                    <a:pt x="10" y="11"/>
                    <a:pt x="10" y="11"/>
                    <a:pt x="9" y="12"/>
                  </a:cubicBezTo>
                  <a:cubicBezTo>
                    <a:pt x="9" y="12"/>
                    <a:pt x="9" y="12"/>
                    <a:pt x="8" y="12"/>
                  </a:cubicBezTo>
                  <a:cubicBezTo>
                    <a:pt x="8" y="12"/>
                    <a:pt x="8" y="12"/>
                    <a:pt x="7" y="12"/>
                  </a:cubicBezTo>
                  <a:cubicBezTo>
                    <a:pt x="7" y="13"/>
                    <a:pt x="6" y="13"/>
                    <a:pt x="6" y="1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5" name="Freeform 59">
              <a:extLst>
                <a:ext uri="{FF2B5EF4-FFF2-40B4-BE49-F238E27FC236}">
                  <a16:creationId xmlns:a16="http://schemas.microsoft.com/office/drawing/2014/main" id="{306D6E49-4E44-41AF-A6E4-508F20350A36}"/>
                </a:ext>
              </a:extLst>
            </p:cNvPr>
            <p:cNvSpPr>
              <a:spLocks noEditPoints="1"/>
            </p:cNvSpPr>
            <p:nvPr/>
          </p:nvSpPr>
          <p:spPr bwMode="auto">
            <a:xfrm>
              <a:off x="-1" y="3"/>
              <a:ext cx="999" cy="213"/>
            </a:xfrm>
            <a:custGeom>
              <a:avLst/>
              <a:gdLst>
                <a:gd name="T0" fmla="*/ 413 w 419"/>
                <a:gd name="T1" fmla="*/ 89 h 89"/>
                <a:gd name="T2" fmla="*/ 6 w 419"/>
                <a:gd name="T3" fmla="*/ 89 h 89"/>
                <a:gd name="T4" fmla="*/ 0 w 419"/>
                <a:gd name="T5" fmla="*/ 83 h 89"/>
                <a:gd name="T6" fmla="*/ 0 w 419"/>
                <a:gd name="T7" fmla="*/ 6 h 89"/>
                <a:gd name="T8" fmla="*/ 6 w 419"/>
                <a:gd name="T9" fmla="*/ 0 h 89"/>
                <a:gd name="T10" fmla="*/ 413 w 419"/>
                <a:gd name="T11" fmla="*/ 0 h 89"/>
                <a:gd name="T12" fmla="*/ 419 w 419"/>
                <a:gd name="T13" fmla="*/ 6 h 89"/>
                <a:gd name="T14" fmla="*/ 419 w 419"/>
                <a:gd name="T15" fmla="*/ 83 h 89"/>
                <a:gd name="T16" fmla="*/ 413 w 419"/>
                <a:gd name="T17" fmla="*/ 89 h 89"/>
                <a:gd name="T18" fmla="*/ 12 w 419"/>
                <a:gd name="T19" fmla="*/ 77 h 89"/>
                <a:gd name="T20" fmla="*/ 407 w 419"/>
                <a:gd name="T21" fmla="*/ 77 h 89"/>
                <a:gd name="T22" fmla="*/ 407 w 419"/>
                <a:gd name="T23" fmla="*/ 12 h 89"/>
                <a:gd name="T24" fmla="*/ 12 w 419"/>
                <a:gd name="T25" fmla="*/ 12 h 89"/>
                <a:gd name="T26" fmla="*/ 12 w 419"/>
                <a:gd name="T27" fmla="*/ 7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9" h="89">
                  <a:moveTo>
                    <a:pt x="413" y="89"/>
                  </a:moveTo>
                  <a:cubicBezTo>
                    <a:pt x="6" y="89"/>
                    <a:pt x="6" y="89"/>
                    <a:pt x="6" y="89"/>
                  </a:cubicBezTo>
                  <a:cubicBezTo>
                    <a:pt x="3" y="89"/>
                    <a:pt x="0" y="86"/>
                    <a:pt x="0" y="83"/>
                  </a:cubicBezTo>
                  <a:cubicBezTo>
                    <a:pt x="0" y="6"/>
                    <a:pt x="0" y="6"/>
                    <a:pt x="0" y="6"/>
                  </a:cubicBezTo>
                  <a:cubicBezTo>
                    <a:pt x="0" y="3"/>
                    <a:pt x="3" y="0"/>
                    <a:pt x="6" y="0"/>
                  </a:cubicBezTo>
                  <a:cubicBezTo>
                    <a:pt x="413" y="0"/>
                    <a:pt x="413" y="0"/>
                    <a:pt x="413" y="0"/>
                  </a:cubicBezTo>
                  <a:cubicBezTo>
                    <a:pt x="416" y="0"/>
                    <a:pt x="419" y="3"/>
                    <a:pt x="419" y="6"/>
                  </a:cubicBezTo>
                  <a:cubicBezTo>
                    <a:pt x="419" y="83"/>
                    <a:pt x="419" y="83"/>
                    <a:pt x="419" y="83"/>
                  </a:cubicBezTo>
                  <a:cubicBezTo>
                    <a:pt x="419" y="86"/>
                    <a:pt x="416" y="89"/>
                    <a:pt x="413" y="89"/>
                  </a:cubicBezTo>
                  <a:close/>
                  <a:moveTo>
                    <a:pt x="12" y="77"/>
                  </a:moveTo>
                  <a:cubicBezTo>
                    <a:pt x="407" y="77"/>
                    <a:pt x="407" y="77"/>
                    <a:pt x="407" y="77"/>
                  </a:cubicBezTo>
                  <a:cubicBezTo>
                    <a:pt x="407" y="12"/>
                    <a:pt x="407" y="12"/>
                    <a:pt x="407" y="12"/>
                  </a:cubicBezTo>
                  <a:cubicBezTo>
                    <a:pt x="12" y="12"/>
                    <a:pt x="12" y="12"/>
                    <a:pt x="12" y="12"/>
                  </a:cubicBezTo>
                  <a:lnTo>
                    <a:pt x="12" y="7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6" name="Freeform 60">
              <a:extLst>
                <a:ext uri="{FF2B5EF4-FFF2-40B4-BE49-F238E27FC236}">
                  <a16:creationId xmlns:a16="http://schemas.microsoft.com/office/drawing/2014/main" id="{31B7A142-F7B4-4D8D-8BE5-C83100180D56}"/>
                </a:ext>
              </a:extLst>
            </p:cNvPr>
            <p:cNvSpPr>
              <a:spLocks noEditPoints="1"/>
            </p:cNvSpPr>
            <p:nvPr/>
          </p:nvSpPr>
          <p:spPr bwMode="auto">
            <a:xfrm>
              <a:off x="230" y="325"/>
              <a:ext cx="160" cy="182"/>
            </a:xfrm>
            <a:custGeom>
              <a:avLst/>
              <a:gdLst>
                <a:gd name="T0" fmla="*/ 6 w 67"/>
                <a:gd name="T1" fmla="*/ 76 h 76"/>
                <a:gd name="T2" fmla="*/ 3 w 67"/>
                <a:gd name="T3" fmla="*/ 76 h 76"/>
                <a:gd name="T4" fmla="*/ 0 w 67"/>
                <a:gd name="T5" fmla="*/ 70 h 76"/>
                <a:gd name="T6" fmla="*/ 0 w 67"/>
                <a:gd name="T7" fmla="*/ 7 h 76"/>
                <a:gd name="T8" fmla="*/ 3 w 67"/>
                <a:gd name="T9" fmla="*/ 1 h 76"/>
                <a:gd name="T10" fmla="*/ 9 w 67"/>
                <a:gd name="T11" fmla="*/ 1 h 76"/>
                <a:gd name="T12" fmla="*/ 64 w 67"/>
                <a:gd name="T13" fmla="*/ 33 h 76"/>
                <a:gd name="T14" fmla="*/ 67 w 67"/>
                <a:gd name="T15" fmla="*/ 38 h 76"/>
                <a:gd name="T16" fmla="*/ 64 w 67"/>
                <a:gd name="T17" fmla="*/ 44 h 76"/>
                <a:gd name="T18" fmla="*/ 9 w 67"/>
                <a:gd name="T19" fmla="*/ 76 h 76"/>
                <a:gd name="T20" fmla="*/ 6 w 67"/>
                <a:gd name="T21" fmla="*/ 76 h 76"/>
                <a:gd name="T22" fmla="*/ 12 w 67"/>
                <a:gd name="T23" fmla="*/ 17 h 76"/>
                <a:gd name="T24" fmla="*/ 12 w 67"/>
                <a:gd name="T25" fmla="*/ 60 h 76"/>
                <a:gd name="T26" fmla="*/ 49 w 67"/>
                <a:gd name="T27" fmla="*/ 38 h 76"/>
                <a:gd name="T28" fmla="*/ 12 w 67"/>
                <a:gd name="T29" fmla="*/ 1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 h="76">
                  <a:moveTo>
                    <a:pt x="6" y="76"/>
                  </a:moveTo>
                  <a:cubicBezTo>
                    <a:pt x="5" y="76"/>
                    <a:pt x="4" y="76"/>
                    <a:pt x="3" y="76"/>
                  </a:cubicBezTo>
                  <a:cubicBezTo>
                    <a:pt x="1" y="74"/>
                    <a:pt x="0" y="72"/>
                    <a:pt x="0" y="70"/>
                  </a:cubicBezTo>
                  <a:cubicBezTo>
                    <a:pt x="0" y="7"/>
                    <a:pt x="0" y="7"/>
                    <a:pt x="0" y="7"/>
                  </a:cubicBezTo>
                  <a:cubicBezTo>
                    <a:pt x="0" y="4"/>
                    <a:pt x="1" y="2"/>
                    <a:pt x="3" y="1"/>
                  </a:cubicBezTo>
                  <a:cubicBezTo>
                    <a:pt x="5" y="0"/>
                    <a:pt x="7" y="0"/>
                    <a:pt x="9" y="1"/>
                  </a:cubicBezTo>
                  <a:cubicBezTo>
                    <a:pt x="64" y="33"/>
                    <a:pt x="64" y="33"/>
                    <a:pt x="64" y="33"/>
                  </a:cubicBezTo>
                  <a:cubicBezTo>
                    <a:pt x="66" y="34"/>
                    <a:pt x="67" y="36"/>
                    <a:pt x="67" y="38"/>
                  </a:cubicBezTo>
                  <a:cubicBezTo>
                    <a:pt x="67" y="41"/>
                    <a:pt x="66" y="43"/>
                    <a:pt x="64" y="44"/>
                  </a:cubicBezTo>
                  <a:cubicBezTo>
                    <a:pt x="9" y="76"/>
                    <a:pt x="9" y="76"/>
                    <a:pt x="9" y="76"/>
                  </a:cubicBezTo>
                  <a:cubicBezTo>
                    <a:pt x="8" y="76"/>
                    <a:pt x="7" y="76"/>
                    <a:pt x="6" y="76"/>
                  </a:cubicBezTo>
                  <a:close/>
                  <a:moveTo>
                    <a:pt x="12" y="17"/>
                  </a:moveTo>
                  <a:cubicBezTo>
                    <a:pt x="12" y="60"/>
                    <a:pt x="12" y="60"/>
                    <a:pt x="12" y="60"/>
                  </a:cubicBezTo>
                  <a:cubicBezTo>
                    <a:pt x="49" y="38"/>
                    <a:pt x="49" y="38"/>
                    <a:pt x="49" y="38"/>
                  </a:cubicBezTo>
                  <a:lnTo>
                    <a:pt x="12" y="1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7" name="Freeform 61">
              <a:extLst>
                <a:ext uri="{FF2B5EF4-FFF2-40B4-BE49-F238E27FC236}">
                  <a16:creationId xmlns:a16="http://schemas.microsoft.com/office/drawing/2014/main" id="{02706DB3-F0BB-434F-9158-8583830CB958}"/>
                </a:ext>
              </a:extLst>
            </p:cNvPr>
            <p:cNvSpPr>
              <a:spLocks noEditPoints="1"/>
            </p:cNvSpPr>
            <p:nvPr/>
          </p:nvSpPr>
          <p:spPr bwMode="auto">
            <a:xfrm>
              <a:off x="402" y="686"/>
              <a:ext cx="186" cy="164"/>
            </a:xfrm>
            <a:custGeom>
              <a:avLst/>
              <a:gdLst>
                <a:gd name="T0" fmla="*/ 71 w 78"/>
                <a:gd name="T1" fmla="*/ 69 h 69"/>
                <a:gd name="T2" fmla="*/ 6 w 78"/>
                <a:gd name="T3" fmla="*/ 69 h 69"/>
                <a:gd name="T4" fmla="*/ 1 w 78"/>
                <a:gd name="T5" fmla="*/ 66 h 69"/>
                <a:gd name="T6" fmla="*/ 1 w 78"/>
                <a:gd name="T7" fmla="*/ 60 h 69"/>
                <a:gd name="T8" fmla="*/ 34 w 78"/>
                <a:gd name="T9" fmla="*/ 3 h 69"/>
                <a:gd name="T10" fmla="*/ 39 w 78"/>
                <a:gd name="T11" fmla="*/ 0 h 69"/>
                <a:gd name="T12" fmla="*/ 44 w 78"/>
                <a:gd name="T13" fmla="*/ 3 h 69"/>
                <a:gd name="T14" fmla="*/ 64 w 78"/>
                <a:gd name="T15" fmla="*/ 39 h 69"/>
                <a:gd name="T16" fmla="*/ 64 w 78"/>
                <a:gd name="T17" fmla="*/ 39 h 69"/>
                <a:gd name="T18" fmla="*/ 76 w 78"/>
                <a:gd name="T19" fmla="*/ 60 h 69"/>
                <a:gd name="T20" fmla="*/ 76 w 78"/>
                <a:gd name="T21" fmla="*/ 66 h 69"/>
                <a:gd name="T22" fmla="*/ 71 w 78"/>
                <a:gd name="T23" fmla="*/ 69 h 69"/>
                <a:gd name="T24" fmla="*/ 17 w 78"/>
                <a:gd name="T25" fmla="*/ 57 h 69"/>
                <a:gd name="T26" fmla="*/ 61 w 78"/>
                <a:gd name="T27" fmla="*/ 57 h 69"/>
                <a:gd name="T28" fmla="*/ 39 w 78"/>
                <a:gd name="T29" fmla="*/ 18 h 69"/>
                <a:gd name="T30" fmla="*/ 17 w 78"/>
                <a:gd name="T31" fmla="*/ 5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69">
                  <a:moveTo>
                    <a:pt x="71" y="69"/>
                  </a:moveTo>
                  <a:cubicBezTo>
                    <a:pt x="6" y="69"/>
                    <a:pt x="6" y="69"/>
                    <a:pt x="6" y="69"/>
                  </a:cubicBezTo>
                  <a:cubicBezTo>
                    <a:pt x="4" y="69"/>
                    <a:pt x="2" y="67"/>
                    <a:pt x="1" y="66"/>
                  </a:cubicBezTo>
                  <a:cubicBezTo>
                    <a:pt x="0" y="64"/>
                    <a:pt x="0" y="61"/>
                    <a:pt x="1" y="60"/>
                  </a:cubicBezTo>
                  <a:cubicBezTo>
                    <a:pt x="34" y="3"/>
                    <a:pt x="34" y="3"/>
                    <a:pt x="34" y="3"/>
                  </a:cubicBezTo>
                  <a:cubicBezTo>
                    <a:pt x="35" y="1"/>
                    <a:pt x="37" y="0"/>
                    <a:pt x="39" y="0"/>
                  </a:cubicBezTo>
                  <a:cubicBezTo>
                    <a:pt x="41" y="0"/>
                    <a:pt x="43" y="1"/>
                    <a:pt x="44" y="3"/>
                  </a:cubicBezTo>
                  <a:cubicBezTo>
                    <a:pt x="64" y="39"/>
                    <a:pt x="64" y="39"/>
                    <a:pt x="64" y="39"/>
                  </a:cubicBezTo>
                  <a:cubicBezTo>
                    <a:pt x="64" y="39"/>
                    <a:pt x="64" y="39"/>
                    <a:pt x="64" y="39"/>
                  </a:cubicBezTo>
                  <a:cubicBezTo>
                    <a:pt x="76" y="60"/>
                    <a:pt x="76" y="60"/>
                    <a:pt x="76" y="60"/>
                  </a:cubicBezTo>
                  <a:cubicBezTo>
                    <a:pt x="78" y="61"/>
                    <a:pt x="78" y="64"/>
                    <a:pt x="76" y="66"/>
                  </a:cubicBezTo>
                  <a:cubicBezTo>
                    <a:pt x="75" y="67"/>
                    <a:pt x="73" y="69"/>
                    <a:pt x="71" y="69"/>
                  </a:cubicBezTo>
                  <a:close/>
                  <a:moveTo>
                    <a:pt x="17" y="57"/>
                  </a:moveTo>
                  <a:cubicBezTo>
                    <a:pt x="61" y="57"/>
                    <a:pt x="61" y="57"/>
                    <a:pt x="61" y="57"/>
                  </a:cubicBezTo>
                  <a:cubicBezTo>
                    <a:pt x="39" y="18"/>
                    <a:pt x="39" y="18"/>
                    <a:pt x="39" y="18"/>
                  </a:cubicBezTo>
                  <a:lnTo>
                    <a:pt x="17" y="5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8" name="Freeform 62">
              <a:extLst>
                <a:ext uri="{FF2B5EF4-FFF2-40B4-BE49-F238E27FC236}">
                  <a16:creationId xmlns:a16="http://schemas.microsoft.com/office/drawing/2014/main" id="{2F8CC2DF-977C-4153-A90F-23E456471DFF}"/>
                </a:ext>
              </a:extLst>
            </p:cNvPr>
            <p:cNvSpPr>
              <a:spLocks noEditPoints="1"/>
            </p:cNvSpPr>
            <p:nvPr/>
          </p:nvSpPr>
          <p:spPr bwMode="auto">
            <a:xfrm>
              <a:off x="612" y="438"/>
              <a:ext cx="117" cy="78"/>
            </a:xfrm>
            <a:custGeom>
              <a:avLst/>
              <a:gdLst>
                <a:gd name="T0" fmla="*/ 25 w 49"/>
                <a:gd name="T1" fmla="*/ 33 h 33"/>
                <a:gd name="T2" fmla="*/ 0 w 49"/>
                <a:gd name="T3" fmla="*/ 17 h 33"/>
                <a:gd name="T4" fmla="*/ 25 w 49"/>
                <a:gd name="T5" fmla="*/ 0 h 33"/>
                <a:gd name="T6" fmla="*/ 49 w 49"/>
                <a:gd name="T7" fmla="*/ 17 h 33"/>
                <a:gd name="T8" fmla="*/ 25 w 49"/>
                <a:gd name="T9" fmla="*/ 33 h 33"/>
                <a:gd name="T10" fmla="*/ 25 w 49"/>
                <a:gd name="T11" fmla="*/ 12 h 33"/>
                <a:gd name="T12" fmla="*/ 12 w 49"/>
                <a:gd name="T13" fmla="*/ 17 h 33"/>
                <a:gd name="T14" fmla="*/ 25 w 49"/>
                <a:gd name="T15" fmla="*/ 21 h 33"/>
                <a:gd name="T16" fmla="*/ 37 w 49"/>
                <a:gd name="T17" fmla="*/ 17 h 33"/>
                <a:gd name="T18" fmla="*/ 25 w 49"/>
                <a:gd name="T19" fmla="*/ 12 h 33"/>
                <a:gd name="T20" fmla="*/ 37 w 49"/>
                <a:gd name="T21" fmla="*/ 17 h 33"/>
                <a:gd name="T22" fmla="*/ 37 w 49"/>
                <a:gd name="T23"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33">
                  <a:moveTo>
                    <a:pt x="25" y="33"/>
                  </a:moveTo>
                  <a:cubicBezTo>
                    <a:pt x="11" y="33"/>
                    <a:pt x="0" y="26"/>
                    <a:pt x="0" y="17"/>
                  </a:cubicBezTo>
                  <a:cubicBezTo>
                    <a:pt x="0" y="7"/>
                    <a:pt x="11" y="0"/>
                    <a:pt x="25" y="0"/>
                  </a:cubicBezTo>
                  <a:cubicBezTo>
                    <a:pt x="38" y="0"/>
                    <a:pt x="49" y="7"/>
                    <a:pt x="49" y="17"/>
                  </a:cubicBezTo>
                  <a:cubicBezTo>
                    <a:pt x="49" y="26"/>
                    <a:pt x="38" y="33"/>
                    <a:pt x="25" y="33"/>
                  </a:cubicBezTo>
                  <a:close/>
                  <a:moveTo>
                    <a:pt x="25" y="12"/>
                  </a:moveTo>
                  <a:cubicBezTo>
                    <a:pt x="17" y="12"/>
                    <a:pt x="13" y="16"/>
                    <a:pt x="12" y="17"/>
                  </a:cubicBezTo>
                  <a:cubicBezTo>
                    <a:pt x="13" y="18"/>
                    <a:pt x="17" y="21"/>
                    <a:pt x="25" y="21"/>
                  </a:cubicBezTo>
                  <a:cubicBezTo>
                    <a:pt x="33" y="21"/>
                    <a:pt x="37" y="18"/>
                    <a:pt x="37" y="17"/>
                  </a:cubicBezTo>
                  <a:cubicBezTo>
                    <a:pt x="37" y="15"/>
                    <a:pt x="33" y="12"/>
                    <a:pt x="25" y="12"/>
                  </a:cubicBezTo>
                  <a:close/>
                  <a:moveTo>
                    <a:pt x="37" y="17"/>
                  </a:moveTo>
                  <a:cubicBezTo>
                    <a:pt x="37" y="17"/>
                    <a:pt x="37" y="17"/>
                    <a:pt x="37" y="17"/>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9" name="Freeform 63">
              <a:extLst>
                <a:ext uri="{FF2B5EF4-FFF2-40B4-BE49-F238E27FC236}">
                  <a16:creationId xmlns:a16="http://schemas.microsoft.com/office/drawing/2014/main" id="{6324DC93-A8EA-4A69-ACE5-2EBD665E5E03}"/>
                </a:ext>
              </a:extLst>
            </p:cNvPr>
            <p:cNvSpPr>
              <a:spLocks/>
            </p:cNvSpPr>
            <p:nvPr/>
          </p:nvSpPr>
          <p:spPr bwMode="auto">
            <a:xfrm>
              <a:off x="702" y="318"/>
              <a:ext cx="93" cy="120"/>
            </a:xfrm>
            <a:custGeom>
              <a:avLst/>
              <a:gdLst>
                <a:gd name="T0" fmla="*/ 33 w 39"/>
                <a:gd name="T1" fmla="*/ 50 h 50"/>
                <a:gd name="T2" fmla="*/ 31 w 39"/>
                <a:gd name="T3" fmla="*/ 50 h 50"/>
                <a:gd name="T4" fmla="*/ 14 w 39"/>
                <a:gd name="T5" fmla="*/ 25 h 50"/>
                <a:gd name="T6" fmla="*/ 5 w 39"/>
                <a:gd name="T7" fmla="*/ 12 h 50"/>
                <a:gd name="T8" fmla="*/ 0 w 39"/>
                <a:gd name="T9" fmla="*/ 5 h 50"/>
                <a:gd name="T10" fmla="*/ 7 w 39"/>
                <a:gd name="T11" fmla="*/ 0 h 50"/>
                <a:gd name="T12" fmla="*/ 26 w 39"/>
                <a:gd name="T13" fmla="*/ 27 h 50"/>
                <a:gd name="T14" fmla="*/ 35 w 39"/>
                <a:gd name="T15" fmla="*/ 39 h 50"/>
                <a:gd name="T16" fmla="*/ 38 w 39"/>
                <a:gd name="T17" fmla="*/ 46 h 50"/>
                <a:gd name="T18" fmla="*/ 33 w 39"/>
                <a:gd name="T1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50">
                  <a:moveTo>
                    <a:pt x="33" y="50"/>
                  </a:moveTo>
                  <a:cubicBezTo>
                    <a:pt x="32" y="50"/>
                    <a:pt x="31" y="50"/>
                    <a:pt x="31" y="50"/>
                  </a:cubicBezTo>
                  <a:cubicBezTo>
                    <a:pt x="24" y="47"/>
                    <a:pt x="12" y="39"/>
                    <a:pt x="14" y="25"/>
                  </a:cubicBezTo>
                  <a:cubicBezTo>
                    <a:pt x="15" y="15"/>
                    <a:pt x="8" y="13"/>
                    <a:pt x="5" y="12"/>
                  </a:cubicBezTo>
                  <a:cubicBezTo>
                    <a:pt x="2" y="12"/>
                    <a:pt x="0" y="9"/>
                    <a:pt x="0" y="5"/>
                  </a:cubicBezTo>
                  <a:cubicBezTo>
                    <a:pt x="1" y="2"/>
                    <a:pt x="4" y="0"/>
                    <a:pt x="7" y="0"/>
                  </a:cubicBezTo>
                  <a:cubicBezTo>
                    <a:pt x="16" y="1"/>
                    <a:pt x="28" y="9"/>
                    <a:pt x="26" y="27"/>
                  </a:cubicBezTo>
                  <a:cubicBezTo>
                    <a:pt x="25" y="35"/>
                    <a:pt x="34" y="38"/>
                    <a:pt x="35" y="39"/>
                  </a:cubicBezTo>
                  <a:cubicBezTo>
                    <a:pt x="38" y="40"/>
                    <a:pt x="39" y="43"/>
                    <a:pt x="38" y="46"/>
                  </a:cubicBezTo>
                  <a:cubicBezTo>
                    <a:pt x="37" y="49"/>
                    <a:pt x="35" y="50"/>
                    <a:pt x="33" y="50"/>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0" name="Freeform 64">
              <a:extLst>
                <a:ext uri="{FF2B5EF4-FFF2-40B4-BE49-F238E27FC236}">
                  <a16:creationId xmlns:a16="http://schemas.microsoft.com/office/drawing/2014/main" id="{301039D1-EDAE-483C-A902-B6367B43E84F}"/>
                </a:ext>
              </a:extLst>
            </p:cNvPr>
            <p:cNvSpPr>
              <a:spLocks/>
            </p:cNvSpPr>
            <p:nvPr/>
          </p:nvSpPr>
          <p:spPr bwMode="auto">
            <a:xfrm>
              <a:off x="700" y="318"/>
              <a:ext cx="29" cy="174"/>
            </a:xfrm>
            <a:custGeom>
              <a:avLst/>
              <a:gdLst>
                <a:gd name="T0" fmla="*/ 6 w 12"/>
                <a:gd name="T1" fmla="*/ 73 h 73"/>
                <a:gd name="T2" fmla="*/ 0 w 12"/>
                <a:gd name="T3" fmla="*/ 67 h 73"/>
                <a:gd name="T4" fmla="*/ 0 w 12"/>
                <a:gd name="T5" fmla="*/ 6 h 73"/>
                <a:gd name="T6" fmla="*/ 6 w 12"/>
                <a:gd name="T7" fmla="*/ 0 h 73"/>
                <a:gd name="T8" fmla="*/ 12 w 12"/>
                <a:gd name="T9" fmla="*/ 6 h 73"/>
                <a:gd name="T10" fmla="*/ 12 w 12"/>
                <a:gd name="T11" fmla="*/ 67 h 73"/>
                <a:gd name="T12" fmla="*/ 6 w 1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12" h="73">
                  <a:moveTo>
                    <a:pt x="6" y="73"/>
                  </a:moveTo>
                  <a:cubicBezTo>
                    <a:pt x="3" y="73"/>
                    <a:pt x="0" y="70"/>
                    <a:pt x="0" y="67"/>
                  </a:cubicBezTo>
                  <a:cubicBezTo>
                    <a:pt x="0" y="6"/>
                    <a:pt x="0" y="6"/>
                    <a:pt x="0" y="6"/>
                  </a:cubicBezTo>
                  <a:cubicBezTo>
                    <a:pt x="0" y="3"/>
                    <a:pt x="3" y="0"/>
                    <a:pt x="6" y="0"/>
                  </a:cubicBezTo>
                  <a:cubicBezTo>
                    <a:pt x="9" y="0"/>
                    <a:pt x="12" y="3"/>
                    <a:pt x="12" y="6"/>
                  </a:cubicBezTo>
                  <a:cubicBezTo>
                    <a:pt x="12" y="67"/>
                    <a:pt x="12" y="67"/>
                    <a:pt x="12" y="67"/>
                  </a:cubicBezTo>
                  <a:cubicBezTo>
                    <a:pt x="12" y="70"/>
                    <a:pt x="9" y="73"/>
                    <a:pt x="6" y="7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1" name="Freeform 65">
              <a:extLst>
                <a:ext uri="{FF2B5EF4-FFF2-40B4-BE49-F238E27FC236}">
                  <a16:creationId xmlns:a16="http://schemas.microsoft.com/office/drawing/2014/main" id="{1AFD37D9-D418-41AA-95C1-D4B690B7E273}"/>
                </a:ext>
              </a:extLst>
            </p:cNvPr>
            <p:cNvSpPr>
              <a:spLocks noEditPoints="1"/>
            </p:cNvSpPr>
            <p:nvPr/>
          </p:nvSpPr>
          <p:spPr bwMode="auto">
            <a:xfrm>
              <a:off x="125" y="271"/>
              <a:ext cx="344" cy="293"/>
            </a:xfrm>
            <a:custGeom>
              <a:avLst/>
              <a:gdLst>
                <a:gd name="T0" fmla="*/ 138 w 144"/>
                <a:gd name="T1" fmla="*/ 123 h 123"/>
                <a:gd name="T2" fmla="*/ 6 w 144"/>
                <a:gd name="T3" fmla="*/ 123 h 123"/>
                <a:gd name="T4" fmla="*/ 0 w 144"/>
                <a:gd name="T5" fmla="*/ 117 h 123"/>
                <a:gd name="T6" fmla="*/ 0 w 144"/>
                <a:gd name="T7" fmla="*/ 6 h 123"/>
                <a:gd name="T8" fmla="*/ 6 w 144"/>
                <a:gd name="T9" fmla="*/ 0 h 123"/>
                <a:gd name="T10" fmla="*/ 138 w 144"/>
                <a:gd name="T11" fmla="*/ 0 h 123"/>
                <a:gd name="T12" fmla="*/ 144 w 144"/>
                <a:gd name="T13" fmla="*/ 6 h 123"/>
                <a:gd name="T14" fmla="*/ 144 w 144"/>
                <a:gd name="T15" fmla="*/ 117 h 123"/>
                <a:gd name="T16" fmla="*/ 138 w 144"/>
                <a:gd name="T17" fmla="*/ 123 h 123"/>
                <a:gd name="T18" fmla="*/ 12 w 144"/>
                <a:gd name="T19" fmla="*/ 111 h 123"/>
                <a:gd name="T20" fmla="*/ 132 w 144"/>
                <a:gd name="T21" fmla="*/ 111 h 123"/>
                <a:gd name="T22" fmla="*/ 132 w 144"/>
                <a:gd name="T23" fmla="*/ 12 h 123"/>
                <a:gd name="T24" fmla="*/ 12 w 144"/>
                <a:gd name="T25" fmla="*/ 12 h 123"/>
                <a:gd name="T26" fmla="*/ 12 w 144"/>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4" h="123">
                  <a:moveTo>
                    <a:pt x="138" y="123"/>
                  </a:moveTo>
                  <a:cubicBezTo>
                    <a:pt x="6" y="123"/>
                    <a:pt x="6" y="123"/>
                    <a:pt x="6" y="123"/>
                  </a:cubicBezTo>
                  <a:cubicBezTo>
                    <a:pt x="2" y="123"/>
                    <a:pt x="0" y="120"/>
                    <a:pt x="0" y="117"/>
                  </a:cubicBezTo>
                  <a:cubicBezTo>
                    <a:pt x="0" y="6"/>
                    <a:pt x="0" y="6"/>
                    <a:pt x="0" y="6"/>
                  </a:cubicBezTo>
                  <a:cubicBezTo>
                    <a:pt x="0" y="3"/>
                    <a:pt x="2" y="0"/>
                    <a:pt x="6" y="0"/>
                  </a:cubicBezTo>
                  <a:cubicBezTo>
                    <a:pt x="138" y="0"/>
                    <a:pt x="138" y="0"/>
                    <a:pt x="138" y="0"/>
                  </a:cubicBezTo>
                  <a:cubicBezTo>
                    <a:pt x="142" y="0"/>
                    <a:pt x="144" y="3"/>
                    <a:pt x="144" y="6"/>
                  </a:cubicBezTo>
                  <a:cubicBezTo>
                    <a:pt x="144" y="117"/>
                    <a:pt x="144" y="117"/>
                    <a:pt x="144" y="117"/>
                  </a:cubicBezTo>
                  <a:cubicBezTo>
                    <a:pt x="144" y="120"/>
                    <a:pt x="142" y="123"/>
                    <a:pt x="138" y="123"/>
                  </a:cubicBezTo>
                  <a:close/>
                  <a:moveTo>
                    <a:pt x="12" y="111"/>
                  </a:moveTo>
                  <a:cubicBezTo>
                    <a:pt x="132" y="111"/>
                    <a:pt x="132" y="111"/>
                    <a:pt x="132" y="111"/>
                  </a:cubicBezTo>
                  <a:cubicBezTo>
                    <a:pt x="132" y="12"/>
                    <a:pt x="132" y="12"/>
                    <a:pt x="132" y="12"/>
                  </a:cubicBezTo>
                  <a:cubicBezTo>
                    <a:pt x="12" y="12"/>
                    <a:pt x="12" y="12"/>
                    <a:pt x="12" y="12"/>
                  </a:cubicBezTo>
                  <a:lnTo>
                    <a:pt x="12" y="111"/>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2" name="Freeform 66">
              <a:extLst>
                <a:ext uri="{FF2B5EF4-FFF2-40B4-BE49-F238E27FC236}">
                  <a16:creationId xmlns:a16="http://schemas.microsoft.com/office/drawing/2014/main" id="{5D2A3727-2E8A-4F40-AF97-6630223BE8CD}"/>
                </a:ext>
              </a:extLst>
            </p:cNvPr>
            <p:cNvSpPr>
              <a:spLocks noEditPoints="1"/>
            </p:cNvSpPr>
            <p:nvPr/>
          </p:nvSpPr>
          <p:spPr bwMode="auto">
            <a:xfrm>
              <a:off x="516" y="271"/>
              <a:ext cx="346" cy="293"/>
            </a:xfrm>
            <a:custGeom>
              <a:avLst/>
              <a:gdLst>
                <a:gd name="T0" fmla="*/ 139 w 145"/>
                <a:gd name="T1" fmla="*/ 123 h 123"/>
                <a:gd name="T2" fmla="*/ 6 w 145"/>
                <a:gd name="T3" fmla="*/ 123 h 123"/>
                <a:gd name="T4" fmla="*/ 0 w 145"/>
                <a:gd name="T5" fmla="*/ 117 h 123"/>
                <a:gd name="T6" fmla="*/ 0 w 145"/>
                <a:gd name="T7" fmla="*/ 6 h 123"/>
                <a:gd name="T8" fmla="*/ 6 w 145"/>
                <a:gd name="T9" fmla="*/ 0 h 123"/>
                <a:gd name="T10" fmla="*/ 139 w 145"/>
                <a:gd name="T11" fmla="*/ 0 h 123"/>
                <a:gd name="T12" fmla="*/ 145 w 145"/>
                <a:gd name="T13" fmla="*/ 6 h 123"/>
                <a:gd name="T14" fmla="*/ 145 w 145"/>
                <a:gd name="T15" fmla="*/ 117 h 123"/>
                <a:gd name="T16" fmla="*/ 139 w 145"/>
                <a:gd name="T17" fmla="*/ 123 h 123"/>
                <a:gd name="T18" fmla="*/ 12 w 145"/>
                <a:gd name="T19" fmla="*/ 111 h 123"/>
                <a:gd name="T20" fmla="*/ 133 w 145"/>
                <a:gd name="T21" fmla="*/ 111 h 123"/>
                <a:gd name="T22" fmla="*/ 133 w 145"/>
                <a:gd name="T23" fmla="*/ 12 h 123"/>
                <a:gd name="T24" fmla="*/ 12 w 145"/>
                <a:gd name="T25" fmla="*/ 12 h 123"/>
                <a:gd name="T26" fmla="*/ 12 w 145"/>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5" h="123">
                  <a:moveTo>
                    <a:pt x="139" y="123"/>
                  </a:moveTo>
                  <a:cubicBezTo>
                    <a:pt x="6" y="123"/>
                    <a:pt x="6" y="123"/>
                    <a:pt x="6" y="123"/>
                  </a:cubicBezTo>
                  <a:cubicBezTo>
                    <a:pt x="3" y="123"/>
                    <a:pt x="0" y="120"/>
                    <a:pt x="0" y="117"/>
                  </a:cubicBezTo>
                  <a:cubicBezTo>
                    <a:pt x="0" y="6"/>
                    <a:pt x="0" y="6"/>
                    <a:pt x="0" y="6"/>
                  </a:cubicBezTo>
                  <a:cubicBezTo>
                    <a:pt x="0" y="3"/>
                    <a:pt x="3" y="0"/>
                    <a:pt x="6" y="0"/>
                  </a:cubicBezTo>
                  <a:cubicBezTo>
                    <a:pt x="139" y="0"/>
                    <a:pt x="139" y="0"/>
                    <a:pt x="139" y="0"/>
                  </a:cubicBezTo>
                  <a:cubicBezTo>
                    <a:pt x="142" y="0"/>
                    <a:pt x="145" y="3"/>
                    <a:pt x="145" y="6"/>
                  </a:cubicBezTo>
                  <a:cubicBezTo>
                    <a:pt x="145" y="117"/>
                    <a:pt x="145" y="117"/>
                    <a:pt x="145" y="117"/>
                  </a:cubicBezTo>
                  <a:cubicBezTo>
                    <a:pt x="145" y="120"/>
                    <a:pt x="142" y="123"/>
                    <a:pt x="139" y="123"/>
                  </a:cubicBezTo>
                  <a:close/>
                  <a:moveTo>
                    <a:pt x="12" y="111"/>
                  </a:moveTo>
                  <a:cubicBezTo>
                    <a:pt x="133" y="111"/>
                    <a:pt x="133" y="111"/>
                    <a:pt x="133" y="111"/>
                  </a:cubicBezTo>
                  <a:cubicBezTo>
                    <a:pt x="133" y="12"/>
                    <a:pt x="133" y="12"/>
                    <a:pt x="133" y="12"/>
                  </a:cubicBezTo>
                  <a:cubicBezTo>
                    <a:pt x="12" y="12"/>
                    <a:pt x="12" y="12"/>
                    <a:pt x="12" y="12"/>
                  </a:cubicBezTo>
                  <a:lnTo>
                    <a:pt x="12" y="111"/>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3" name="Freeform 67">
              <a:extLst>
                <a:ext uri="{FF2B5EF4-FFF2-40B4-BE49-F238E27FC236}">
                  <a16:creationId xmlns:a16="http://schemas.microsoft.com/office/drawing/2014/main" id="{E5589999-6833-400D-B53E-9B8FDC0E423D}"/>
                </a:ext>
              </a:extLst>
            </p:cNvPr>
            <p:cNvSpPr>
              <a:spLocks noEditPoints="1"/>
            </p:cNvSpPr>
            <p:nvPr/>
          </p:nvSpPr>
          <p:spPr bwMode="auto">
            <a:xfrm>
              <a:off x="311" y="612"/>
              <a:ext cx="370" cy="298"/>
            </a:xfrm>
            <a:custGeom>
              <a:avLst/>
              <a:gdLst>
                <a:gd name="T0" fmla="*/ 149 w 155"/>
                <a:gd name="T1" fmla="*/ 125 h 125"/>
                <a:gd name="T2" fmla="*/ 6 w 155"/>
                <a:gd name="T3" fmla="*/ 125 h 125"/>
                <a:gd name="T4" fmla="*/ 0 w 155"/>
                <a:gd name="T5" fmla="*/ 119 h 125"/>
                <a:gd name="T6" fmla="*/ 0 w 155"/>
                <a:gd name="T7" fmla="*/ 6 h 125"/>
                <a:gd name="T8" fmla="*/ 6 w 155"/>
                <a:gd name="T9" fmla="*/ 0 h 125"/>
                <a:gd name="T10" fmla="*/ 149 w 155"/>
                <a:gd name="T11" fmla="*/ 0 h 125"/>
                <a:gd name="T12" fmla="*/ 155 w 155"/>
                <a:gd name="T13" fmla="*/ 6 h 125"/>
                <a:gd name="T14" fmla="*/ 155 w 155"/>
                <a:gd name="T15" fmla="*/ 119 h 125"/>
                <a:gd name="T16" fmla="*/ 149 w 155"/>
                <a:gd name="T17" fmla="*/ 125 h 125"/>
                <a:gd name="T18" fmla="*/ 12 w 155"/>
                <a:gd name="T19" fmla="*/ 113 h 125"/>
                <a:gd name="T20" fmla="*/ 143 w 155"/>
                <a:gd name="T21" fmla="*/ 113 h 125"/>
                <a:gd name="T22" fmla="*/ 143 w 155"/>
                <a:gd name="T23" fmla="*/ 12 h 125"/>
                <a:gd name="T24" fmla="*/ 12 w 155"/>
                <a:gd name="T25" fmla="*/ 12 h 125"/>
                <a:gd name="T26" fmla="*/ 12 w 155"/>
                <a:gd name="T27" fmla="*/ 11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25">
                  <a:moveTo>
                    <a:pt x="149" y="125"/>
                  </a:moveTo>
                  <a:cubicBezTo>
                    <a:pt x="6" y="125"/>
                    <a:pt x="6" y="125"/>
                    <a:pt x="6" y="125"/>
                  </a:cubicBezTo>
                  <a:cubicBezTo>
                    <a:pt x="2" y="125"/>
                    <a:pt x="0" y="122"/>
                    <a:pt x="0" y="119"/>
                  </a:cubicBezTo>
                  <a:cubicBezTo>
                    <a:pt x="0" y="6"/>
                    <a:pt x="0" y="6"/>
                    <a:pt x="0" y="6"/>
                  </a:cubicBezTo>
                  <a:cubicBezTo>
                    <a:pt x="0" y="3"/>
                    <a:pt x="2" y="0"/>
                    <a:pt x="6" y="0"/>
                  </a:cubicBezTo>
                  <a:cubicBezTo>
                    <a:pt x="149" y="0"/>
                    <a:pt x="149" y="0"/>
                    <a:pt x="149" y="0"/>
                  </a:cubicBezTo>
                  <a:cubicBezTo>
                    <a:pt x="153" y="0"/>
                    <a:pt x="155" y="3"/>
                    <a:pt x="155" y="6"/>
                  </a:cubicBezTo>
                  <a:cubicBezTo>
                    <a:pt x="155" y="119"/>
                    <a:pt x="155" y="119"/>
                    <a:pt x="155" y="119"/>
                  </a:cubicBezTo>
                  <a:cubicBezTo>
                    <a:pt x="155" y="122"/>
                    <a:pt x="153" y="125"/>
                    <a:pt x="149" y="125"/>
                  </a:cubicBezTo>
                  <a:close/>
                  <a:moveTo>
                    <a:pt x="12" y="113"/>
                  </a:moveTo>
                  <a:cubicBezTo>
                    <a:pt x="143" y="113"/>
                    <a:pt x="143" y="113"/>
                    <a:pt x="143" y="113"/>
                  </a:cubicBezTo>
                  <a:cubicBezTo>
                    <a:pt x="143" y="12"/>
                    <a:pt x="143" y="12"/>
                    <a:pt x="143" y="12"/>
                  </a:cubicBezTo>
                  <a:cubicBezTo>
                    <a:pt x="12" y="12"/>
                    <a:pt x="12" y="12"/>
                    <a:pt x="12" y="12"/>
                  </a:cubicBezTo>
                  <a:lnTo>
                    <a:pt x="12" y="113"/>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45" name="Group 70">
            <a:extLst>
              <a:ext uri="{FF2B5EF4-FFF2-40B4-BE49-F238E27FC236}">
                <a16:creationId xmlns:a16="http://schemas.microsoft.com/office/drawing/2014/main" id="{13DA7CDD-08DC-4C97-A846-F803C60F1F0D}"/>
              </a:ext>
            </a:extLst>
          </p:cNvPr>
          <p:cNvGrpSpPr>
            <a:grpSpLocks noChangeAspect="1"/>
          </p:cNvGrpSpPr>
          <p:nvPr/>
        </p:nvGrpSpPr>
        <p:grpSpPr bwMode="auto">
          <a:xfrm>
            <a:off x="9896011" y="3080679"/>
            <a:ext cx="698871" cy="680790"/>
            <a:chOff x="3" y="1"/>
            <a:chExt cx="1005" cy="979"/>
          </a:xfrm>
        </p:grpSpPr>
        <p:sp>
          <p:nvSpPr>
            <p:cNvPr id="1147" name="Freeform 71">
              <a:extLst>
                <a:ext uri="{FF2B5EF4-FFF2-40B4-BE49-F238E27FC236}">
                  <a16:creationId xmlns:a16="http://schemas.microsoft.com/office/drawing/2014/main" id="{ED23D920-1C28-4190-802A-B5ECC30A5F84}"/>
                </a:ext>
              </a:extLst>
            </p:cNvPr>
            <p:cNvSpPr>
              <a:spLocks noEditPoints="1"/>
            </p:cNvSpPr>
            <p:nvPr/>
          </p:nvSpPr>
          <p:spPr bwMode="auto">
            <a:xfrm>
              <a:off x="3" y="1"/>
              <a:ext cx="458" cy="456"/>
            </a:xfrm>
            <a:custGeom>
              <a:avLst/>
              <a:gdLst>
                <a:gd name="T0" fmla="*/ 96 w 192"/>
                <a:gd name="T1" fmla="*/ 191 h 191"/>
                <a:gd name="T2" fmla="*/ 92 w 192"/>
                <a:gd name="T3" fmla="*/ 191 h 191"/>
                <a:gd name="T4" fmla="*/ 91 w 192"/>
                <a:gd name="T5" fmla="*/ 191 h 191"/>
                <a:gd name="T6" fmla="*/ 91 w 192"/>
                <a:gd name="T7" fmla="*/ 191 h 191"/>
                <a:gd name="T8" fmla="*/ 0 w 192"/>
                <a:gd name="T9" fmla="*/ 96 h 191"/>
                <a:gd name="T10" fmla="*/ 91 w 192"/>
                <a:gd name="T11" fmla="*/ 0 h 191"/>
                <a:gd name="T12" fmla="*/ 92 w 192"/>
                <a:gd name="T13" fmla="*/ 0 h 191"/>
                <a:gd name="T14" fmla="*/ 133 w 192"/>
                <a:gd name="T15" fmla="*/ 8 h 191"/>
                <a:gd name="T16" fmla="*/ 192 w 192"/>
                <a:gd name="T17" fmla="*/ 96 h 191"/>
                <a:gd name="T18" fmla="*/ 133 w 192"/>
                <a:gd name="T19" fmla="*/ 184 h 191"/>
                <a:gd name="T20" fmla="*/ 96 w 192"/>
                <a:gd name="T21" fmla="*/ 191 h 191"/>
                <a:gd name="T22" fmla="*/ 92 w 192"/>
                <a:gd name="T23" fmla="*/ 179 h 191"/>
                <a:gd name="T24" fmla="*/ 92 w 192"/>
                <a:gd name="T25" fmla="*/ 179 h 191"/>
                <a:gd name="T26" fmla="*/ 128 w 192"/>
                <a:gd name="T27" fmla="*/ 173 h 191"/>
                <a:gd name="T28" fmla="*/ 180 w 192"/>
                <a:gd name="T29" fmla="*/ 96 h 191"/>
                <a:gd name="T30" fmla="*/ 128 w 192"/>
                <a:gd name="T31" fmla="*/ 19 h 191"/>
                <a:gd name="T32" fmla="*/ 92 w 192"/>
                <a:gd name="T33" fmla="*/ 12 h 191"/>
                <a:gd name="T34" fmla="*/ 92 w 192"/>
                <a:gd name="T35" fmla="*/ 12 h 191"/>
                <a:gd name="T36" fmla="*/ 12 w 192"/>
                <a:gd name="T37" fmla="*/ 96 h 191"/>
                <a:gd name="T38" fmla="*/ 92 w 192"/>
                <a:gd name="T39" fmla="*/ 17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2" h="191">
                  <a:moveTo>
                    <a:pt x="96" y="191"/>
                  </a:moveTo>
                  <a:cubicBezTo>
                    <a:pt x="95" y="191"/>
                    <a:pt x="93" y="191"/>
                    <a:pt x="92" y="191"/>
                  </a:cubicBezTo>
                  <a:cubicBezTo>
                    <a:pt x="92" y="191"/>
                    <a:pt x="91" y="191"/>
                    <a:pt x="91" y="191"/>
                  </a:cubicBezTo>
                  <a:cubicBezTo>
                    <a:pt x="91" y="191"/>
                    <a:pt x="91" y="191"/>
                    <a:pt x="91" y="191"/>
                  </a:cubicBezTo>
                  <a:cubicBezTo>
                    <a:pt x="40" y="189"/>
                    <a:pt x="0" y="147"/>
                    <a:pt x="0" y="96"/>
                  </a:cubicBezTo>
                  <a:cubicBezTo>
                    <a:pt x="0" y="45"/>
                    <a:pt x="40" y="3"/>
                    <a:pt x="91" y="0"/>
                  </a:cubicBezTo>
                  <a:cubicBezTo>
                    <a:pt x="91" y="0"/>
                    <a:pt x="92" y="0"/>
                    <a:pt x="92" y="0"/>
                  </a:cubicBezTo>
                  <a:cubicBezTo>
                    <a:pt x="106" y="0"/>
                    <a:pt x="120" y="2"/>
                    <a:pt x="133" y="8"/>
                  </a:cubicBezTo>
                  <a:cubicBezTo>
                    <a:pt x="168" y="22"/>
                    <a:pt x="192" y="57"/>
                    <a:pt x="192" y="96"/>
                  </a:cubicBezTo>
                  <a:cubicBezTo>
                    <a:pt x="192" y="135"/>
                    <a:pt x="168" y="169"/>
                    <a:pt x="133" y="184"/>
                  </a:cubicBezTo>
                  <a:cubicBezTo>
                    <a:pt x="121" y="189"/>
                    <a:pt x="109" y="191"/>
                    <a:pt x="96" y="191"/>
                  </a:cubicBezTo>
                  <a:close/>
                  <a:moveTo>
                    <a:pt x="92" y="179"/>
                  </a:moveTo>
                  <a:cubicBezTo>
                    <a:pt x="92" y="179"/>
                    <a:pt x="92" y="179"/>
                    <a:pt x="92" y="179"/>
                  </a:cubicBezTo>
                  <a:cubicBezTo>
                    <a:pt x="104" y="180"/>
                    <a:pt x="117" y="178"/>
                    <a:pt x="128" y="173"/>
                  </a:cubicBezTo>
                  <a:cubicBezTo>
                    <a:pt x="159" y="160"/>
                    <a:pt x="180" y="130"/>
                    <a:pt x="180" y="96"/>
                  </a:cubicBezTo>
                  <a:cubicBezTo>
                    <a:pt x="180" y="62"/>
                    <a:pt x="159" y="32"/>
                    <a:pt x="128" y="19"/>
                  </a:cubicBezTo>
                  <a:cubicBezTo>
                    <a:pt x="117" y="14"/>
                    <a:pt x="104" y="12"/>
                    <a:pt x="92" y="12"/>
                  </a:cubicBezTo>
                  <a:cubicBezTo>
                    <a:pt x="92" y="12"/>
                    <a:pt x="92" y="12"/>
                    <a:pt x="92" y="12"/>
                  </a:cubicBezTo>
                  <a:cubicBezTo>
                    <a:pt x="47" y="15"/>
                    <a:pt x="12" y="51"/>
                    <a:pt x="12" y="96"/>
                  </a:cubicBezTo>
                  <a:cubicBezTo>
                    <a:pt x="12" y="141"/>
                    <a:pt x="47" y="177"/>
                    <a:pt x="92" y="1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8" name="Freeform 72">
              <a:extLst>
                <a:ext uri="{FF2B5EF4-FFF2-40B4-BE49-F238E27FC236}">
                  <a16:creationId xmlns:a16="http://schemas.microsoft.com/office/drawing/2014/main" id="{CA17AFEA-BFEF-40EA-B1BF-CA1DEEE49BE3}"/>
                </a:ext>
              </a:extLst>
            </p:cNvPr>
            <p:cNvSpPr>
              <a:spLocks noEditPoints="1"/>
            </p:cNvSpPr>
            <p:nvPr/>
          </p:nvSpPr>
          <p:spPr bwMode="auto">
            <a:xfrm>
              <a:off x="6" y="1"/>
              <a:ext cx="458" cy="456"/>
            </a:xfrm>
            <a:custGeom>
              <a:avLst/>
              <a:gdLst>
                <a:gd name="T0" fmla="*/ 96 w 192"/>
                <a:gd name="T1" fmla="*/ 191 h 191"/>
                <a:gd name="T2" fmla="*/ 92 w 192"/>
                <a:gd name="T3" fmla="*/ 191 h 191"/>
                <a:gd name="T4" fmla="*/ 91 w 192"/>
                <a:gd name="T5" fmla="*/ 191 h 191"/>
                <a:gd name="T6" fmla="*/ 91 w 192"/>
                <a:gd name="T7" fmla="*/ 191 h 191"/>
                <a:gd name="T8" fmla="*/ 0 w 192"/>
                <a:gd name="T9" fmla="*/ 96 h 191"/>
                <a:gd name="T10" fmla="*/ 91 w 192"/>
                <a:gd name="T11" fmla="*/ 0 h 191"/>
                <a:gd name="T12" fmla="*/ 92 w 192"/>
                <a:gd name="T13" fmla="*/ 0 h 191"/>
                <a:gd name="T14" fmla="*/ 132 w 192"/>
                <a:gd name="T15" fmla="*/ 8 h 191"/>
                <a:gd name="T16" fmla="*/ 192 w 192"/>
                <a:gd name="T17" fmla="*/ 96 h 191"/>
                <a:gd name="T18" fmla="*/ 132 w 192"/>
                <a:gd name="T19" fmla="*/ 184 h 191"/>
                <a:gd name="T20" fmla="*/ 96 w 192"/>
                <a:gd name="T21" fmla="*/ 191 h 191"/>
                <a:gd name="T22" fmla="*/ 92 w 192"/>
                <a:gd name="T23" fmla="*/ 179 h 191"/>
                <a:gd name="T24" fmla="*/ 92 w 192"/>
                <a:gd name="T25" fmla="*/ 179 h 191"/>
                <a:gd name="T26" fmla="*/ 128 w 192"/>
                <a:gd name="T27" fmla="*/ 173 h 191"/>
                <a:gd name="T28" fmla="*/ 180 w 192"/>
                <a:gd name="T29" fmla="*/ 96 h 191"/>
                <a:gd name="T30" fmla="*/ 128 w 192"/>
                <a:gd name="T31" fmla="*/ 19 h 191"/>
                <a:gd name="T32" fmla="*/ 92 w 192"/>
                <a:gd name="T33" fmla="*/ 12 h 191"/>
                <a:gd name="T34" fmla="*/ 92 w 192"/>
                <a:gd name="T35" fmla="*/ 12 h 191"/>
                <a:gd name="T36" fmla="*/ 12 w 192"/>
                <a:gd name="T37" fmla="*/ 96 h 191"/>
                <a:gd name="T38" fmla="*/ 92 w 192"/>
                <a:gd name="T39" fmla="*/ 17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2" h="191">
                  <a:moveTo>
                    <a:pt x="96" y="191"/>
                  </a:moveTo>
                  <a:cubicBezTo>
                    <a:pt x="95" y="191"/>
                    <a:pt x="93" y="191"/>
                    <a:pt x="92" y="191"/>
                  </a:cubicBezTo>
                  <a:cubicBezTo>
                    <a:pt x="92" y="191"/>
                    <a:pt x="91" y="191"/>
                    <a:pt x="91" y="191"/>
                  </a:cubicBezTo>
                  <a:cubicBezTo>
                    <a:pt x="91" y="191"/>
                    <a:pt x="91" y="191"/>
                    <a:pt x="91" y="191"/>
                  </a:cubicBezTo>
                  <a:cubicBezTo>
                    <a:pt x="40" y="189"/>
                    <a:pt x="0" y="147"/>
                    <a:pt x="0" y="96"/>
                  </a:cubicBezTo>
                  <a:cubicBezTo>
                    <a:pt x="0" y="45"/>
                    <a:pt x="40" y="3"/>
                    <a:pt x="91" y="0"/>
                  </a:cubicBezTo>
                  <a:cubicBezTo>
                    <a:pt x="91" y="0"/>
                    <a:pt x="92" y="0"/>
                    <a:pt x="92" y="0"/>
                  </a:cubicBezTo>
                  <a:cubicBezTo>
                    <a:pt x="106" y="0"/>
                    <a:pt x="120" y="2"/>
                    <a:pt x="132" y="8"/>
                  </a:cubicBezTo>
                  <a:cubicBezTo>
                    <a:pt x="168" y="22"/>
                    <a:pt x="192" y="57"/>
                    <a:pt x="192" y="96"/>
                  </a:cubicBezTo>
                  <a:cubicBezTo>
                    <a:pt x="192" y="135"/>
                    <a:pt x="168" y="169"/>
                    <a:pt x="132" y="184"/>
                  </a:cubicBezTo>
                  <a:cubicBezTo>
                    <a:pt x="121" y="189"/>
                    <a:pt x="109" y="191"/>
                    <a:pt x="96" y="191"/>
                  </a:cubicBezTo>
                  <a:close/>
                  <a:moveTo>
                    <a:pt x="92" y="179"/>
                  </a:moveTo>
                  <a:cubicBezTo>
                    <a:pt x="92" y="179"/>
                    <a:pt x="92" y="179"/>
                    <a:pt x="92" y="179"/>
                  </a:cubicBezTo>
                  <a:cubicBezTo>
                    <a:pt x="104" y="180"/>
                    <a:pt x="117" y="178"/>
                    <a:pt x="128" y="173"/>
                  </a:cubicBezTo>
                  <a:cubicBezTo>
                    <a:pt x="159" y="160"/>
                    <a:pt x="180" y="130"/>
                    <a:pt x="180" y="96"/>
                  </a:cubicBezTo>
                  <a:cubicBezTo>
                    <a:pt x="180" y="62"/>
                    <a:pt x="159" y="32"/>
                    <a:pt x="128" y="19"/>
                  </a:cubicBezTo>
                  <a:cubicBezTo>
                    <a:pt x="117" y="14"/>
                    <a:pt x="104" y="12"/>
                    <a:pt x="92" y="12"/>
                  </a:cubicBezTo>
                  <a:cubicBezTo>
                    <a:pt x="92" y="12"/>
                    <a:pt x="92" y="12"/>
                    <a:pt x="92" y="12"/>
                  </a:cubicBezTo>
                  <a:cubicBezTo>
                    <a:pt x="47" y="15"/>
                    <a:pt x="12" y="51"/>
                    <a:pt x="12" y="96"/>
                  </a:cubicBezTo>
                  <a:cubicBezTo>
                    <a:pt x="12" y="141"/>
                    <a:pt x="47" y="177"/>
                    <a:pt x="92" y="1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9" name="Freeform 73">
              <a:extLst>
                <a:ext uri="{FF2B5EF4-FFF2-40B4-BE49-F238E27FC236}">
                  <a16:creationId xmlns:a16="http://schemas.microsoft.com/office/drawing/2014/main" id="{58A5F9BA-C38B-4ED3-A53E-8945C6707F71}"/>
                </a:ext>
              </a:extLst>
            </p:cNvPr>
            <p:cNvSpPr>
              <a:spLocks noEditPoints="1"/>
            </p:cNvSpPr>
            <p:nvPr/>
          </p:nvSpPr>
          <p:spPr bwMode="auto">
            <a:xfrm>
              <a:off x="3" y="101"/>
              <a:ext cx="458" cy="258"/>
            </a:xfrm>
            <a:custGeom>
              <a:avLst/>
              <a:gdLst>
                <a:gd name="T0" fmla="*/ 96 w 192"/>
                <a:gd name="T1" fmla="*/ 108 h 108"/>
                <a:gd name="T2" fmla="*/ 2 w 192"/>
                <a:gd name="T3" fmla="*/ 58 h 108"/>
                <a:gd name="T4" fmla="*/ 2 w 192"/>
                <a:gd name="T5" fmla="*/ 50 h 108"/>
                <a:gd name="T6" fmla="*/ 96 w 192"/>
                <a:gd name="T7" fmla="*/ 0 h 108"/>
                <a:gd name="T8" fmla="*/ 190 w 192"/>
                <a:gd name="T9" fmla="*/ 50 h 108"/>
                <a:gd name="T10" fmla="*/ 190 w 192"/>
                <a:gd name="T11" fmla="*/ 58 h 108"/>
                <a:gd name="T12" fmla="*/ 96 w 192"/>
                <a:gd name="T13" fmla="*/ 108 h 108"/>
                <a:gd name="T14" fmla="*/ 15 w 192"/>
                <a:gd name="T15" fmla="*/ 54 h 108"/>
                <a:gd name="T16" fmla="*/ 96 w 192"/>
                <a:gd name="T17" fmla="*/ 96 h 108"/>
                <a:gd name="T18" fmla="*/ 177 w 192"/>
                <a:gd name="T19" fmla="*/ 54 h 108"/>
                <a:gd name="T20" fmla="*/ 96 w 192"/>
                <a:gd name="T21" fmla="*/ 12 h 108"/>
                <a:gd name="T22" fmla="*/ 15 w 192"/>
                <a:gd name="T23" fmla="*/ 5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08">
                  <a:moveTo>
                    <a:pt x="96" y="108"/>
                  </a:moveTo>
                  <a:cubicBezTo>
                    <a:pt x="44" y="108"/>
                    <a:pt x="4" y="60"/>
                    <a:pt x="2" y="58"/>
                  </a:cubicBezTo>
                  <a:cubicBezTo>
                    <a:pt x="0" y="55"/>
                    <a:pt x="0" y="52"/>
                    <a:pt x="2" y="50"/>
                  </a:cubicBezTo>
                  <a:cubicBezTo>
                    <a:pt x="4" y="48"/>
                    <a:pt x="44" y="0"/>
                    <a:pt x="96" y="0"/>
                  </a:cubicBezTo>
                  <a:cubicBezTo>
                    <a:pt x="148" y="0"/>
                    <a:pt x="188" y="48"/>
                    <a:pt x="190" y="50"/>
                  </a:cubicBezTo>
                  <a:cubicBezTo>
                    <a:pt x="192" y="52"/>
                    <a:pt x="192" y="55"/>
                    <a:pt x="190" y="58"/>
                  </a:cubicBezTo>
                  <a:cubicBezTo>
                    <a:pt x="188" y="60"/>
                    <a:pt x="148" y="108"/>
                    <a:pt x="96" y="108"/>
                  </a:cubicBezTo>
                  <a:close/>
                  <a:moveTo>
                    <a:pt x="15" y="54"/>
                  </a:moveTo>
                  <a:cubicBezTo>
                    <a:pt x="25" y="65"/>
                    <a:pt x="58" y="96"/>
                    <a:pt x="96" y="96"/>
                  </a:cubicBezTo>
                  <a:cubicBezTo>
                    <a:pt x="134" y="96"/>
                    <a:pt x="167" y="65"/>
                    <a:pt x="177" y="54"/>
                  </a:cubicBezTo>
                  <a:cubicBezTo>
                    <a:pt x="167" y="43"/>
                    <a:pt x="134" y="12"/>
                    <a:pt x="96" y="12"/>
                  </a:cubicBezTo>
                  <a:cubicBezTo>
                    <a:pt x="58" y="12"/>
                    <a:pt x="25" y="43"/>
                    <a:pt x="15" y="5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0" name="Freeform 74">
              <a:extLst>
                <a:ext uri="{FF2B5EF4-FFF2-40B4-BE49-F238E27FC236}">
                  <a16:creationId xmlns:a16="http://schemas.microsoft.com/office/drawing/2014/main" id="{901E144B-59FC-4A41-90DD-088C93889D51}"/>
                </a:ext>
              </a:extLst>
            </p:cNvPr>
            <p:cNvSpPr>
              <a:spLocks noEditPoints="1"/>
            </p:cNvSpPr>
            <p:nvPr/>
          </p:nvSpPr>
          <p:spPr bwMode="auto">
            <a:xfrm>
              <a:off x="108" y="104"/>
              <a:ext cx="249" cy="250"/>
            </a:xfrm>
            <a:custGeom>
              <a:avLst/>
              <a:gdLst>
                <a:gd name="T0" fmla="*/ 52 w 104"/>
                <a:gd name="T1" fmla="*/ 105 h 105"/>
                <a:gd name="T2" fmla="*/ 0 w 104"/>
                <a:gd name="T3" fmla="*/ 53 h 105"/>
                <a:gd name="T4" fmla="*/ 52 w 104"/>
                <a:gd name="T5" fmla="*/ 0 h 105"/>
                <a:gd name="T6" fmla="*/ 104 w 104"/>
                <a:gd name="T7" fmla="*/ 53 h 105"/>
                <a:gd name="T8" fmla="*/ 52 w 104"/>
                <a:gd name="T9" fmla="*/ 105 h 105"/>
                <a:gd name="T10" fmla="*/ 52 w 104"/>
                <a:gd name="T11" fmla="*/ 12 h 105"/>
                <a:gd name="T12" fmla="*/ 12 w 104"/>
                <a:gd name="T13" fmla="*/ 53 h 105"/>
                <a:gd name="T14" fmla="*/ 52 w 104"/>
                <a:gd name="T15" fmla="*/ 93 h 105"/>
                <a:gd name="T16" fmla="*/ 92 w 104"/>
                <a:gd name="T17" fmla="*/ 53 h 105"/>
                <a:gd name="T18" fmla="*/ 52 w 104"/>
                <a:gd name="T19" fmla="*/ 1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105">
                  <a:moveTo>
                    <a:pt x="52" y="105"/>
                  </a:moveTo>
                  <a:cubicBezTo>
                    <a:pt x="23" y="105"/>
                    <a:pt x="0" y="82"/>
                    <a:pt x="0" y="53"/>
                  </a:cubicBezTo>
                  <a:cubicBezTo>
                    <a:pt x="0" y="24"/>
                    <a:pt x="23" y="0"/>
                    <a:pt x="52" y="0"/>
                  </a:cubicBezTo>
                  <a:cubicBezTo>
                    <a:pt x="81" y="0"/>
                    <a:pt x="104" y="24"/>
                    <a:pt x="104" y="53"/>
                  </a:cubicBezTo>
                  <a:cubicBezTo>
                    <a:pt x="104" y="82"/>
                    <a:pt x="81" y="105"/>
                    <a:pt x="52" y="105"/>
                  </a:cubicBezTo>
                  <a:close/>
                  <a:moveTo>
                    <a:pt x="52" y="12"/>
                  </a:moveTo>
                  <a:cubicBezTo>
                    <a:pt x="30" y="12"/>
                    <a:pt x="12" y="31"/>
                    <a:pt x="12" y="53"/>
                  </a:cubicBezTo>
                  <a:cubicBezTo>
                    <a:pt x="12" y="75"/>
                    <a:pt x="30" y="93"/>
                    <a:pt x="52" y="93"/>
                  </a:cubicBezTo>
                  <a:cubicBezTo>
                    <a:pt x="74" y="93"/>
                    <a:pt x="92" y="75"/>
                    <a:pt x="92" y="53"/>
                  </a:cubicBezTo>
                  <a:cubicBezTo>
                    <a:pt x="92" y="31"/>
                    <a:pt x="74" y="12"/>
                    <a:pt x="5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1" name="Freeform 75">
              <a:extLst>
                <a:ext uri="{FF2B5EF4-FFF2-40B4-BE49-F238E27FC236}">
                  <a16:creationId xmlns:a16="http://schemas.microsoft.com/office/drawing/2014/main" id="{58D4EEEB-3977-4C10-8F32-A52AF944A515}"/>
                </a:ext>
              </a:extLst>
            </p:cNvPr>
            <p:cNvSpPr>
              <a:spLocks noEditPoints="1"/>
            </p:cNvSpPr>
            <p:nvPr/>
          </p:nvSpPr>
          <p:spPr bwMode="auto">
            <a:xfrm>
              <a:off x="182" y="180"/>
              <a:ext cx="101" cy="100"/>
            </a:xfrm>
            <a:custGeom>
              <a:avLst/>
              <a:gdLst>
                <a:gd name="T0" fmla="*/ 21 w 42"/>
                <a:gd name="T1" fmla="*/ 42 h 42"/>
                <a:gd name="T2" fmla="*/ 0 w 42"/>
                <a:gd name="T3" fmla="*/ 21 h 42"/>
                <a:gd name="T4" fmla="*/ 21 w 42"/>
                <a:gd name="T5" fmla="*/ 0 h 42"/>
                <a:gd name="T6" fmla="*/ 42 w 42"/>
                <a:gd name="T7" fmla="*/ 21 h 42"/>
                <a:gd name="T8" fmla="*/ 21 w 42"/>
                <a:gd name="T9" fmla="*/ 42 h 42"/>
                <a:gd name="T10" fmla="*/ 21 w 42"/>
                <a:gd name="T11" fmla="*/ 12 h 42"/>
                <a:gd name="T12" fmla="*/ 12 w 42"/>
                <a:gd name="T13" fmla="*/ 21 h 42"/>
                <a:gd name="T14" fmla="*/ 21 w 42"/>
                <a:gd name="T15" fmla="*/ 30 h 42"/>
                <a:gd name="T16" fmla="*/ 30 w 42"/>
                <a:gd name="T17" fmla="*/ 21 h 42"/>
                <a:gd name="T18" fmla="*/ 21 w 42"/>
                <a:gd name="T19"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42">
                  <a:moveTo>
                    <a:pt x="21" y="42"/>
                  </a:moveTo>
                  <a:cubicBezTo>
                    <a:pt x="10" y="42"/>
                    <a:pt x="0" y="32"/>
                    <a:pt x="0" y="21"/>
                  </a:cubicBezTo>
                  <a:cubicBezTo>
                    <a:pt x="0" y="9"/>
                    <a:pt x="10" y="0"/>
                    <a:pt x="21" y="0"/>
                  </a:cubicBezTo>
                  <a:cubicBezTo>
                    <a:pt x="32" y="0"/>
                    <a:pt x="42" y="9"/>
                    <a:pt x="42" y="21"/>
                  </a:cubicBezTo>
                  <a:cubicBezTo>
                    <a:pt x="42" y="32"/>
                    <a:pt x="32" y="42"/>
                    <a:pt x="21" y="42"/>
                  </a:cubicBezTo>
                  <a:close/>
                  <a:moveTo>
                    <a:pt x="21" y="12"/>
                  </a:moveTo>
                  <a:cubicBezTo>
                    <a:pt x="16" y="12"/>
                    <a:pt x="12" y="16"/>
                    <a:pt x="12" y="21"/>
                  </a:cubicBezTo>
                  <a:cubicBezTo>
                    <a:pt x="12" y="26"/>
                    <a:pt x="16" y="30"/>
                    <a:pt x="21" y="30"/>
                  </a:cubicBezTo>
                  <a:cubicBezTo>
                    <a:pt x="26" y="30"/>
                    <a:pt x="30" y="26"/>
                    <a:pt x="30" y="21"/>
                  </a:cubicBezTo>
                  <a:cubicBezTo>
                    <a:pt x="30" y="16"/>
                    <a:pt x="26" y="12"/>
                    <a:pt x="21"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76">
              <a:extLst>
                <a:ext uri="{FF2B5EF4-FFF2-40B4-BE49-F238E27FC236}">
                  <a16:creationId xmlns:a16="http://schemas.microsoft.com/office/drawing/2014/main" id="{1CB8088B-C855-479F-BAFB-821333A2B179}"/>
                </a:ext>
              </a:extLst>
            </p:cNvPr>
            <p:cNvSpPr>
              <a:spLocks noEditPoints="1"/>
            </p:cNvSpPr>
            <p:nvPr/>
          </p:nvSpPr>
          <p:spPr bwMode="auto">
            <a:xfrm>
              <a:off x="299" y="18"/>
              <a:ext cx="699" cy="425"/>
            </a:xfrm>
            <a:custGeom>
              <a:avLst/>
              <a:gdLst>
                <a:gd name="T0" fmla="*/ 6 w 293"/>
                <a:gd name="T1" fmla="*/ 178 h 178"/>
                <a:gd name="T2" fmla="*/ 0 w 293"/>
                <a:gd name="T3" fmla="*/ 173 h 178"/>
                <a:gd name="T4" fmla="*/ 4 w 293"/>
                <a:gd name="T5" fmla="*/ 166 h 178"/>
                <a:gd name="T6" fmla="*/ 56 w 293"/>
                <a:gd name="T7" fmla="*/ 89 h 178"/>
                <a:gd name="T8" fmla="*/ 4 w 293"/>
                <a:gd name="T9" fmla="*/ 12 h 178"/>
                <a:gd name="T10" fmla="*/ 0 w 293"/>
                <a:gd name="T11" fmla="*/ 4 h 178"/>
                <a:gd name="T12" fmla="*/ 7 w 293"/>
                <a:gd name="T13" fmla="*/ 0 h 178"/>
                <a:gd name="T14" fmla="*/ 288 w 293"/>
                <a:gd name="T15" fmla="*/ 49 h 178"/>
                <a:gd name="T16" fmla="*/ 293 w 293"/>
                <a:gd name="T17" fmla="*/ 55 h 178"/>
                <a:gd name="T18" fmla="*/ 293 w 293"/>
                <a:gd name="T19" fmla="*/ 123 h 178"/>
                <a:gd name="T20" fmla="*/ 288 w 293"/>
                <a:gd name="T21" fmla="*/ 129 h 178"/>
                <a:gd name="T22" fmla="*/ 7 w 293"/>
                <a:gd name="T23" fmla="*/ 178 h 178"/>
                <a:gd name="T24" fmla="*/ 6 w 293"/>
                <a:gd name="T25" fmla="*/ 178 h 178"/>
                <a:gd name="T26" fmla="*/ 35 w 293"/>
                <a:gd name="T27" fmla="*/ 17 h 178"/>
                <a:gd name="T28" fmla="*/ 68 w 293"/>
                <a:gd name="T29" fmla="*/ 89 h 178"/>
                <a:gd name="T30" fmla="*/ 35 w 293"/>
                <a:gd name="T31" fmla="*/ 160 h 178"/>
                <a:gd name="T32" fmla="*/ 281 w 293"/>
                <a:gd name="T33" fmla="*/ 118 h 178"/>
                <a:gd name="T34" fmla="*/ 281 w 293"/>
                <a:gd name="T35" fmla="*/ 60 h 178"/>
                <a:gd name="T36" fmla="*/ 35 w 293"/>
                <a:gd name="T37" fmla="*/ 1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93" h="178">
                  <a:moveTo>
                    <a:pt x="6" y="178"/>
                  </a:moveTo>
                  <a:cubicBezTo>
                    <a:pt x="4" y="178"/>
                    <a:pt x="1" y="176"/>
                    <a:pt x="0" y="173"/>
                  </a:cubicBezTo>
                  <a:cubicBezTo>
                    <a:pt x="0" y="170"/>
                    <a:pt x="1" y="167"/>
                    <a:pt x="4" y="166"/>
                  </a:cubicBezTo>
                  <a:cubicBezTo>
                    <a:pt x="35" y="153"/>
                    <a:pt x="56" y="123"/>
                    <a:pt x="56" y="89"/>
                  </a:cubicBezTo>
                  <a:cubicBezTo>
                    <a:pt x="56" y="55"/>
                    <a:pt x="35" y="25"/>
                    <a:pt x="4" y="12"/>
                  </a:cubicBezTo>
                  <a:cubicBezTo>
                    <a:pt x="1" y="10"/>
                    <a:pt x="0" y="7"/>
                    <a:pt x="0" y="4"/>
                  </a:cubicBezTo>
                  <a:cubicBezTo>
                    <a:pt x="1" y="1"/>
                    <a:pt x="4" y="0"/>
                    <a:pt x="7" y="0"/>
                  </a:cubicBezTo>
                  <a:cubicBezTo>
                    <a:pt x="288" y="49"/>
                    <a:pt x="288" y="49"/>
                    <a:pt x="288" y="49"/>
                  </a:cubicBezTo>
                  <a:cubicBezTo>
                    <a:pt x="291" y="50"/>
                    <a:pt x="293" y="52"/>
                    <a:pt x="293" y="55"/>
                  </a:cubicBezTo>
                  <a:cubicBezTo>
                    <a:pt x="293" y="123"/>
                    <a:pt x="293" y="123"/>
                    <a:pt x="293" y="123"/>
                  </a:cubicBezTo>
                  <a:cubicBezTo>
                    <a:pt x="293" y="126"/>
                    <a:pt x="291" y="128"/>
                    <a:pt x="288" y="129"/>
                  </a:cubicBezTo>
                  <a:cubicBezTo>
                    <a:pt x="7" y="178"/>
                    <a:pt x="7" y="178"/>
                    <a:pt x="7" y="178"/>
                  </a:cubicBezTo>
                  <a:cubicBezTo>
                    <a:pt x="7" y="178"/>
                    <a:pt x="7" y="178"/>
                    <a:pt x="6" y="178"/>
                  </a:cubicBezTo>
                  <a:close/>
                  <a:moveTo>
                    <a:pt x="35" y="17"/>
                  </a:moveTo>
                  <a:cubicBezTo>
                    <a:pt x="56" y="35"/>
                    <a:pt x="68" y="61"/>
                    <a:pt x="68" y="89"/>
                  </a:cubicBezTo>
                  <a:cubicBezTo>
                    <a:pt x="68" y="117"/>
                    <a:pt x="56" y="143"/>
                    <a:pt x="35" y="160"/>
                  </a:cubicBezTo>
                  <a:cubicBezTo>
                    <a:pt x="281" y="118"/>
                    <a:pt x="281" y="118"/>
                    <a:pt x="281" y="118"/>
                  </a:cubicBezTo>
                  <a:cubicBezTo>
                    <a:pt x="281" y="60"/>
                    <a:pt x="281" y="60"/>
                    <a:pt x="281" y="60"/>
                  </a:cubicBezTo>
                  <a:lnTo>
                    <a:pt x="35" y="1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7">
              <a:extLst>
                <a:ext uri="{FF2B5EF4-FFF2-40B4-BE49-F238E27FC236}">
                  <a16:creationId xmlns:a16="http://schemas.microsoft.com/office/drawing/2014/main" id="{B246AD67-9199-47FF-BD6C-7C46DE2A7A46}"/>
                </a:ext>
              </a:extLst>
            </p:cNvPr>
            <p:cNvSpPr>
              <a:spLocks noEditPoints="1"/>
            </p:cNvSpPr>
            <p:nvPr/>
          </p:nvSpPr>
          <p:spPr bwMode="auto">
            <a:xfrm>
              <a:off x="388" y="681"/>
              <a:ext cx="453" cy="124"/>
            </a:xfrm>
            <a:custGeom>
              <a:avLst/>
              <a:gdLst>
                <a:gd name="T0" fmla="*/ 183 w 190"/>
                <a:gd name="T1" fmla="*/ 52 h 52"/>
                <a:gd name="T2" fmla="*/ 6 w 190"/>
                <a:gd name="T3" fmla="*/ 52 h 52"/>
                <a:gd name="T4" fmla="*/ 1 w 190"/>
                <a:gd name="T5" fmla="*/ 49 h 52"/>
                <a:gd name="T6" fmla="*/ 1 w 190"/>
                <a:gd name="T7" fmla="*/ 43 h 52"/>
                <a:gd name="T8" fmla="*/ 19 w 190"/>
                <a:gd name="T9" fmla="*/ 4 h 52"/>
                <a:gd name="T10" fmla="*/ 24 w 190"/>
                <a:gd name="T11" fmla="*/ 0 h 52"/>
                <a:gd name="T12" fmla="*/ 165 w 190"/>
                <a:gd name="T13" fmla="*/ 0 h 52"/>
                <a:gd name="T14" fmla="*/ 170 w 190"/>
                <a:gd name="T15" fmla="*/ 4 h 52"/>
                <a:gd name="T16" fmla="*/ 189 w 190"/>
                <a:gd name="T17" fmla="*/ 43 h 52"/>
                <a:gd name="T18" fmla="*/ 188 w 190"/>
                <a:gd name="T19" fmla="*/ 49 h 52"/>
                <a:gd name="T20" fmla="*/ 183 w 190"/>
                <a:gd name="T21" fmla="*/ 52 h 52"/>
                <a:gd name="T22" fmla="*/ 15 w 190"/>
                <a:gd name="T23" fmla="*/ 40 h 52"/>
                <a:gd name="T24" fmla="*/ 174 w 190"/>
                <a:gd name="T25" fmla="*/ 40 h 52"/>
                <a:gd name="T26" fmla="*/ 161 w 190"/>
                <a:gd name="T27" fmla="*/ 12 h 52"/>
                <a:gd name="T28" fmla="*/ 28 w 190"/>
                <a:gd name="T29" fmla="*/ 12 h 52"/>
                <a:gd name="T30" fmla="*/ 15 w 190"/>
                <a:gd name="T31" fmla="*/ 4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0" h="52">
                  <a:moveTo>
                    <a:pt x="183" y="52"/>
                  </a:moveTo>
                  <a:cubicBezTo>
                    <a:pt x="6" y="52"/>
                    <a:pt x="6" y="52"/>
                    <a:pt x="6" y="52"/>
                  </a:cubicBezTo>
                  <a:cubicBezTo>
                    <a:pt x="4" y="52"/>
                    <a:pt x="2" y="51"/>
                    <a:pt x="1" y="49"/>
                  </a:cubicBezTo>
                  <a:cubicBezTo>
                    <a:pt x="0" y="47"/>
                    <a:pt x="0" y="45"/>
                    <a:pt x="1" y="43"/>
                  </a:cubicBezTo>
                  <a:cubicBezTo>
                    <a:pt x="19" y="4"/>
                    <a:pt x="19" y="4"/>
                    <a:pt x="19" y="4"/>
                  </a:cubicBezTo>
                  <a:cubicBezTo>
                    <a:pt x="20" y="2"/>
                    <a:pt x="22" y="0"/>
                    <a:pt x="24" y="0"/>
                  </a:cubicBezTo>
                  <a:cubicBezTo>
                    <a:pt x="165" y="0"/>
                    <a:pt x="165" y="0"/>
                    <a:pt x="165" y="0"/>
                  </a:cubicBezTo>
                  <a:cubicBezTo>
                    <a:pt x="167" y="0"/>
                    <a:pt x="169" y="2"/>
                    <a:pt x="170" y="4"/>
                  </a:cubicBezTo>
                  <a:cubicBezTo>
                    <a:pt x="189" y="43"/>
                    <a:pt x="189" y="43"/>
                    <a:pt x="189" y="43"/>
                  </a:cubicBezTo>
                  <a:cubicBezTo>
                    <a:pt x="190" y="45"/>
                    <a:pt x="189" y="47"/>
                    <a:pt x="188" y="49"/>
                  </a:cubicBezTo>
                  <a:cubicBezTo>
                    <a:pt x="187" y="51"/>
                    <a:pt x="185" y="52"/>
                    <a:pt x="183" y="52"/>
                  </a:cubicBezTo>
                  <a:close/>
                  <a:moveTo>
                    <a:pt x="15" y="40"/>
                  </a:moveTo>
                  <a:cubicBezTo>
                    <a:pt x="174" y="40"/>
                    <a:pt x="174" y="40"/>
                    <a:pt x="174" y="40"/>
                  </a:cubicBezTo>
                  <a:cubicBezTo>
                    <a:pt x="161" y="12"/>
                    <a:pt x="161" y="12"/>
                    <a:pt x="161" y="12"/>
                  </a:cubicBezTo>
                  <a:cubicBezTo>
                    <a:pt x="28" y="12"/>
                    <a:pt x="28" y="12"/>
                    <a:pt x="28" y="12"/>
                  </a:cubicBezTo>
                  <a:lnTo>
                    <a:pt x="15" y="4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8">
              <a:extLst>
                <a:ext uri="{FF2B5EF4-FFF2-40B4-BE49-F238E27FC236}">
                  <a16:creationId xmlns:a16="http://schemas.microsoft.com/office/drawing/2014/main" id="{6711795A-0657-446F-8BC5-FB704302F939}"/>
                </a:ext>
              </a:extLst>
            </p:cNvPr>
            <p:cNvSpPr>
              <a:spLocks noEditPoints="1"/>
            </p:cNvSpPr>
            <p:nvPr/>
          </p:nvSpPr>
          <p:spPr bwMode="auto">
            <a:xfrm>
              <a:off x="221" y="364"/>
              <a:ext cx="386" cy="616"/>
            </a:xfrm>
            <a:custGeom>
              <a:avLst/>
              <a:gdLst>
                <a:gd name="T0" fmla="*/ 42 w 162"/>
                <a:gd name="T1" fmla="*/ 258 h 258"/>
                <a:gd name="T2" fmla="*/ 6 w 162"/>
                <a:gd name="T3" fmla="*/ 258 h 258"/>
                <a:gd name="T4" fmla="*/ 1 w 162"/>
                <a:gd name="T5" fmla="*/ 256 h 258"/>
                <a:gd name="T6" fmla="*/ 1 w 162"/>
                <a:gd name="T7" fmla="*/ 250 h 258"/>
                <a:gd name="T8" fmla="*/ 111 w 162"/>
                <a:gd name="T9" fmla="*/ 11 h 258"/>
                <a:gd name="T10" fmla="*/ 115 w 162"/>
                <a:gd name="T11" fmla="*/ 7 h 258"/>
                <a:gd name="T12" fmla="*/ 154 w 162"/>
                <a:gd name="T13" fmla="*/ 0 h 258"/>
                <a:gd name="T14" fmla="*/ 160 w 162"/>
                <a:gd name="T15" fmla="*/ 3 h 258"/>
                <a:gd name="T16" fmla="*/ 161 w 162"/>
                <a:gd name="T17" fmla="*/ 9 h 258"/>
                <a:gd name="T18" fmla="*/ 47 w 162"/>
                <a:gd name="T19" fmla="*/ 255 h 258"/>
                <a:gd name="T20" fmla="*/ 42 w 162"/>
                <a:gd name="T21" fmla="*/ 258 h 258"/>
                <a:gd name="T22" fmla="*/ 15 w 162"/>
                <a:gd name="T23" fmla="*/ 246 h 258"/>
                <a:gd name="T24" fmla="*/ 38 w 162"/>
                <a:gd name="T25" fmla="*/ 246 h 258"/>
                <a:gd name="T26" fmla="*/ 145 w 162"/>
                <a:gd name="T27" fmla="*/ 14 h 258"/>
                <a:gd name="T28" fmla="*/ 120 w 162"/>
                <a:gd name="T29" fmla="*/ 19 h 258"/>
                <a:gd name="T30" fmla="*/ 15 w 162"/>
                <a:gd name="T31" fmla="*/ 246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 h="258">
                  <a:moveTo>
                    <a:pt x="42" y="258"/>
                  </a:moveTo>
                  <a:cubicBezTo>
                    <a:pt x="6" y="258"/>
                    <a:pt x="6" y="258"/>
                    <a:pt x="6" y="258"/>
                  </a:cubicBezTo>
                  <a:cubicBezTo>
                    <a:pt x="4" y="258"/>
                    <a:pt x="2" y="257"/>
                    <a:pt x="1" y="256"/>
                  </a:cubicBezTo>
                  <a:cubicBezTo>
                    <a:pt x="0" y="254"/>
                    <a:pt x="0" y="252"/>
                    <a:pt x="1" y="250"/>
                  </a:cubicBezTo>
                  <a:cubicBezTo>
                    <a:pt x="111" y="11"/>
                    <a:pt x="111" y="11"/>
                    <a:pt x="111" y="11"/>
                  </a:cubicBezTo>
                  <a:cubicBezTo>
                    <a:pt x="112" y="9"/>
                    <a:pt x="113" y="8"/>
                    <a:pt x="115" y="7"/>
                  </a:cubicBezTo>
                  <a:cubicBezTo>
                    <a:pt x="154" y="0"/>
                    <a:pt x="154" y="0"/>
                    <a:pt x="154" y="0"/>
                  </a:cubicBezTo>
                  <a:cubicBezTo>
                    <a:pt x="157" y="0"/>
                    <a:pt x="159" y="1"/>
                    <a:pt x="160" y="3"/>
                  </a:cubicBezTo>
                  <a:cubicBezTo>
                    <a:pt x="162" y="5"/>
                    <a:pt x="162" y="7"/>
                    <a:pt x="161" y="9"/>
                  </a:cubicBezTo>
                  <a:cubicBezTo>
                    <a:pt x="47" y="255"/>
                    <a:pt x="47" y="255"/>
                    <a:pt x="47" y="255"/>
                  </a:cubicBezTo>
                  <a:cubicBezTo>
                    <a:pt x="46" y="257"/>
                    <a:pt x="44" y="258"/>
                    <a:pt x="42" y="258"/>
                  </a:cubicBezTo>
                  <a:close/>
                  <a:moveTo>
                    <a:pt x="15" y="246"/>
                  </a:moveTo>
                  <a:cubicBezTo>
                    <a:pt x="38" y="246"/>
                    <a:pt x="38" y="246"/>
                    <a:pt x="38" y="246"/>
                  </a:cubicBezTo>
                  <a:cubicBezTo>
                    <a:pt x="145" y="14"/>
                    <a:pt x="145" y="14"/>
                    <a:pt x="145" y="14"/>
                  </a:cubicBezTo>
                  <a:cubicBezTo>
                    <a:pt x="120" y="19"/>
                    <a:pt x="120" y="19"/>
                    <a:pt x="120" y="19"/>
                  </a:cubicBezTo>
                  <a:lnTo>
                    <a:pt x="15" y="246"/>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9">
              <a:extLst>
                <a:ext uri="{FF2B5EF4-FFF2-40B4-BE49-F238E27FC236}">
                  <a16:creationId xmlns:a16="http://schemas.microsoft.com/office/drawing/2014/main" id="{B53166F5-ECCE-4080-A4D1-69C93372F93A}"/>
                </a:ext>
              </a:extLst>
            </p:cNvPr>
            <p:cNvSpPr>
              <a:spLocks noEditPoints="1"/>
            </p:cNvSpPr>
            <p:nvPr/>
          </p:nvSpPr>
          <p:spPr bwMode="auto">
            <a:xfrm>
              <a:off x="617" y="342"/>
              <a:ext cx="391" cy="638"/>
            </a:xfrm>
            <a:custGeom>
              <a:avLst/>
              <a:gdLst>
                <a:gd name="T0" fmla="*/ 157 w 164"/>
                <a:gd name="T1" fmla="*/ 267 h 267"/>
                <a:gd name="T2" fmla="*/ 121 w 164"/>
                <a:gd name="T3" fmla="*/ 267 h 267"/>
                <a:gd name="T4" fmla="*/ 116 w 164"/>
                <a:gd name="T5" fmla="*/ 264 h 267"/>
                <a:gd name="T6" fmla="*/ 1 w 164"/>
                <a:gd name="T7" fmla="*/ 15 h 267"/>
                <a:gd name="T8" fmla="*/ 1 w 164"/>
                <a:gd name="T9" fmla="*/ 10 h 267"/>
                <a:gd name="T10" fmla="*/ 5 w 164"/>
                <a:gd name="T11" fmla="*/ 7 h 267"/>
                <a:gd name="T12" fmla="*/ 39 w 164"/>
                <a:gd name="T13" fmla="*/ 1 h 267"/>
                <a:gd name="T14" fmla="*/ 45 w 164"/>
                <a:gd name="T15" fmla="*/ 4 h 267"/>
                <a:gd name="T16" fmla="*/ 163 w 164"/>
                <a:gd name="T17" fmla="*/ 259 h 267"/>
                <a:gd name="T18" fmla="*/ 162 w 164"/>
                <a:gd name="T19" fmla="*/ 265 h 267"/>
                <a:gd name="T20" fmla="*/ 157 w 164"/>
                <a:gd name="T21" fmla="*/ 267 h 267"/>
                <a:gd name="T22" fmla="*/ 125 w 164"/>
                <a:gd name="T23" fmla="*/ 255 h 267"/>
                <a:gd name="T24" fmla="*/ 148 w 164"/>
                <a:gd name="T25" fmla="*/ 255 h 267"/>
                <a:gd name="T26" fmla="*/ 36 w 164"/>
                <a:gd name="T27" fmla="*/ 13 h 267"/>
                <a:gd name="T28" fmla="*/ 15 w 164"/>
                <a:gd name="T29" fmla="*/ 17 h 267"/>
                <a:gd name="T30" fmla="*/ 125 w 164"/>
                <a:gd name="T31" fmla="*/ 255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4" h="267">
                  <a:moveTo>
                    <a:pt x="157" y="267"/>
                  </a:moveTo>
                  <a:cubicBezTo>
                    <a:pt x="121" y="267"/>
                    <a:pt x="121" y="267"/>
                    <a:pt x="121" y="267"/>
                  </a:cubicBezTo>
                  <a:cubicBezTo>
                    <a:pt x="119" y="267"/>
                    <a:pt x="117" y="266"/>
                    <a:pt x="116" y="264"/>
                  </a:cubicBezTo>
                  <a:cubicBezTo>
                    <a:pt x="1" y="15"/>
                    <a:pt x="1" y="15"/>
                    <a:pt x="1" y="15"/>
                  </a:cubicBezTo>
                  <a:cubicBezTo>
                    <a:pt x="0" y="13"/>
                    <a:pt x="0" y="11"/>
                    <a:pt x="1" y="10"/>
                  </a:cubicBezTo>
                  <a:cubicBezTo>
                    <a:pt x="2" y="8"/>
                    <a:pt x="4" y="7"/>
                    <a:pt x="5" y="7"/>
                  </a:cubicBezTo>
                  <a:cubicBezTo>
                    <a:pt x="39" y="1"/>
                    <a:pt x="39" y="1"/>
                    <a:pt x="39" y="1"/>
                  </a:cubicBezTo>
                  <a:cubicBezTo>
                    <a:pt x="41" y="0"/>
                    <a:pt x="44" y="2"/>
                    <a:pt x="45" y="4"/>
                  </a:cubicBezTo>
                  <a:cubicBezTo>
                    <a:pt x="163" y="259"/>
                    <a:pt x="163" y="259"/>
                    <a:pt x="163" y="259"/>
                  </a:cubicBezTo>
                  <a:cubicBezTo>
                    <a:pt x="164" y="261"/>
                    <a:pt x="163" y="263"/>
                    <a:pt x="162" y="265"/>
                  </a:cubicBezTo>
                  <a:cubicBezTo>
                    <a:pt x="161" y="266"/>
                    <a:pt x="159" y="267"/>
                    <a:pt x="157" y="267"/>
                  </a:cubicBezTo>
                  <a:close/>
                  <a:moveTo>
                    <a:pt x="125" y="255"/>
                  </a:moveTo>
                  <a:cubicBezTo>
                    <a:pt x="148" y="255"/>
                    <a:pt x="148" y="255"/>
                    <a:pt x="148" y="255"/>
                  </a:cubicBezTo>
                  <a:cubicBezTo>
                    <a:pt x="36" y="13"/>
                    <a:pt x="36" y="13"/>
                    <a:pt x="36" y="13"/>
                  </a:cubicBezTo>
                  <a:cubicBezTo>
                    <a:pt x="15" y="17"/>
                    <a:pt x="15" y="17"/>
                    <a:pt x="15" y="17"/>
                  </a:cubicBezTo>
                  <a:lnTo>
                    <a:pt x="125" y="255"/>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6" name="CuadroTexto 195">
            <a:extLst>
              <a:ext uri="{FF2B5EF4-FFF2-40B4-BE49-F238E27FC236}">
                <a16:creationId xmlns:a16="http://schemas.microsoft.com/office/drawing/2014/main" id="{2DF8B799-E330-4955-92AD-DECDD22A118D}"/>
              </a:ext>
            </a:extLst>
          </p:cNvPr>
          <p:cNvSpPr txBox="1"/>
          <p:nvPr/>
        </p:nvSpPr>
        <p:spPr>
          <a:xfrm>
            <a:off x="9209605" y="193606"/>
            <a:ext cx="2754592" cy="1446550"/>
          </a:xfrm>
          <a:prstGeom prst="rect">
            <a:avLst/>
          </a:prstGeom>
          <a:noFill/>
        </p:spPr>
        <p:txBody>
          <a:bodyPr wrap="square" rtlCol="0">
            <a:spAutoFit/>
          </a:bodyPr>
          <a:lstStyle/>
          <a:p>
            <a:r>
              <a:rPr lang="en-US" sz="4400" b="1" dirty="0">
                <a:solidFill>
                  <a:srgbClr val="93CB27"/>
                </a:solidFill>
                <a:effectLst/>
                <a:latin typeface="Oswald" panose="02000303000000000000" pitchFamily="2" charset="0"/>
              </a:rPr>
              <a:t>¿Process</a:t>
            </a:r>
          </a:p>
          <a:p>
            <a:r>
              <a:rPr lang="en-US" sz="4400" dirty="0">
                <a:solidFill>
                  <a:srgbClr val="474747"/>
                </a:solidFill>
                <a:latin typeface="Oswald" panose="02000303000000000000" pitchFamily="2" charset="0"/>
              </a:rPr>
              <a:t>Steps?</a:t>
            </a:r>
          </a:p>
        </p:txBody>
      </p:sp>
      <p:sp>
        <p:nvSpPr>
          <p:cNvPr id="197" name="Rectángulo 196">
            <a:extLst>
              <a:ext uri="{FF2B5EF4-FFF2-40B4-BE49-F238E27FC236}">
                <a16:creationId xmlns:a16="http://schemas.microsoft.com/office/drawing/2014/main" id="{872AD255-18C2-4420-9DCE-A54E40F0D712}"/>
              </a:ext>
            </a:extLst>
          </p:cNvPr>
          <p:cNvSpPr/>
          <p:nvPr/>
        </p:nvSpPr>
        <p:spPr>
          <a:xfrm>
            <a:off x="9243419" y="1638338"/>
            <a:ext cx="2801258" cy="250824"/>
          </a:xfrm>
          <a:prstGeom prst="rect">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4175</TotalTime>
  <Words>1098</Words>
  <Application>Microsoft Office PowerPoint</Application>
  <PresentationFormat>Widescreen</PresentationFormat>
  <Paragraphs>178</Paragraphs>
  <Slides>14</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MS PGothic</vt:lpstr>
      <vt:lpstr>Arial</vt:lpstr>
      <vt:lpstr>Calibri</vt:lpstr>
      <vt:lpstr>Calibri Light</vt:lpstr>
      <vt:lpstr>Gill Sans</vt:lpstr>
      <vt:lpstr>Lato Black</vt:lpstr>
      <vt:lpstr>Lato Light</vt:lpstr>
      <vt:lpstr>Lato Regular</vt:lpstr>
      <vt:lpstr>Oswald</vt:lpstr>
      <vt:lpstr>Oswald Regular</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206</cp:revision>
  <dcterms:created xsi:type="dcterms:W3CDTF">2020-04-22T15:34:04Z</dcterms:created>
  <dcterms:modified xsi:type="dcterms:W3CDTF">2025-06-11T19:43:12Z</dcterms:modified>
</cp:coreProperties>
</file>