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468" r:id="rId3"/>
    <p:sldId id="1470" r:id="rId4"/>
    <p:sldId id="1469" r:id="rId5"/>
    <p:sldId id="1471" r:id="rId6"/>
    <p:sldId id="1457" r:id="rId7"/>
    <p:sldId id="1473" r:id="rId8"/>
    <p:sldId id="1462" r:id="rId9"/>
    <p:sldId id="1474" r:id="rId10"/>
    <p:sldId id="1475" r:id="rId11"/>
    <p:sldId id="1476" r:id="rId12"/>
    <p:sldId id="1478" r:id="rId13"/>
    <p:sldId id="1477"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A7A3"/>
    <a:srgbClr val="1FFEEE"/>
    <a:srgbClr val="006572"/>
    <a:srgbClr val="01A89E"/>
    <a:srgbClr val="06FEEC"/>
    <a:srgbClr val="69D8FF"/>
    <a:srgbClr val="00A2B8"/>
    <a:srgbClr val="008F96"/>
    <a:srgbClr val="006473"/>
    <a:srgbClr val="2D5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1C7D5-84A8-4F0E-9FBC-742E02345CEC}" v="1" dt="2025-06-15T20:10:25.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109" d="100"/>
          <a:sy n="109" d="100"/>
        </p:scale>
        <p:origin x="1698" y="114"/>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7FF1C7D5-84A8-4F0E-9FBC-742E02345CEC}"/>
    <pc:docChg chg="addSld delSld modSld sldOrd modMainMaster">
      <pc:chgData name="Jolie Serrano Delgado" userId="d52b4219-5c60-4a0c-87ad-b1ec335c0c37" providerId="ADAL" clId="{7FF1C7D5-84A8-4F0E-9FBC-742E02345CEC}" dt="2025-06-15T20:10:43.572" v="7" actId="2711"/>
      <pc:docMkLst>
        <pc:docMk/>
      </pc:docMkLst>
      <pc:sldChg chg="del">
        <pc:chgData name="Jolie Serrano Delgado" userId="d52b4219-5c60-4a0c-87ad-b1ec335c0c37" providerId="ADAL" clId="{7FF1C7D5-84A8-4F0E-9FBC-742E02345CEC}" dt="2025-06-15T20:10:33.588" v="5" actId="47"/>
        <pc:sldMkLst>
          <pc:docMk/>
          <pc:sldMk cId="3746168901" sldId="350"/>
        </pc:sldMkLst>
      </pc:sldChg>
      <pc:sldChg chg="del">
        <pc:chgData name="Jolie Serrano Delgado" userId="d52b4219-5c60-4a0c-87ad-b1ec335c0c37" providerId="ADAL" clId="{7FF1C7D5-84A8-4F0E-9FBC-742E02345CEC}" dt="2025-06-15T20:10:37.440" v="6" actId="47"/>
        <pc:sldMkLst>
          <pc:docMk/>
          <pc:sldMk cId="0" sldId="1420"/>
        </pc:sldMkLst>
      </pc:sldChg>
      <pc:sldChg chg="modSp mod">
        <pc:chgData name="Jolie Serrano Delgado" userId="d52b4219-5c60-4a0c-87ad-b1ec335c0c37" providerId="ADAL" clId="{7FF1C7D5-84A8-4F0E-9FBC-742E02345CEC}" dt="2025-06-15T20:10:43.572" v="7" actId="2711"/>
        <pc:sldMkLst>
          <pc:docMk/>
          <pc:sldMk cId="1584961040" sldId="1468"/>
        </pc:sldMkLst>
        <pc:spChg chg="mod">
          <ac:chgData name="Jolie Serrano Delgado" userId="d52b4219-5c60-4a0c-87ad-b1ec335c0c37" providerId="ADAL" clId="{7FF1C7D5-84A8-4F0E-9FBC-742E02345CEC}" dt="2025-06-15T20:10:43.572" v="7" actId="2711"/>
          <ac:spMkLst>
            <pc:docMk/>
            <pc:sldMk cId="1584961040" sldId="1468"/>
            <ac:spMk id="24" creationId="{DA9CAD5A-48B3-4A55-8E10-83384D0A3953}"/>
          </ac:spMkLst>
        </pc:spChg>
      </pc:sldChg>
      <pc:sldChg chg="modSp add mod ord">
        <pc:chgData name="Jolie Serrano Delgado" userId="d52b4219-5c60-4a0c-87ad-b1ec335c0c37" providerId="ADAL" clId="{7FF1C7D5-84A8-4F0E-9FBC-742E02345CEC}" dt="2025-06-15T20:10:32.498" v="4"/>
        <pc:sldMkLst>
          <pc:docMk/>
          <pc:sldMk cId="3573392034" sldId="1791"/>
        </pc:sldMkLst>
        <pc:spChg chg="mod">
          <ac:chgData name="Jolie Serrano Delgado" userId="d52b4219-5c60-4a0c-87ad-b1ec335c0c37" providerId="ADAL" clId="{7FF1C7D5-84A8-4F0E-9FBC-742E02345CEC}" dt="2025-06-15T20:10:28.547" v="2" actId="207"/>
          <ac:spMkLst>
            <pc:docMk/>
            <pc:sldMk cId="3573392034" sldId="1791"/>
            <ac:spMk id="5" creationId="{7FCA87B9-E211-0E4B-A9F7-DF87D6193A8C}"/>
          </ac:spMkLst>
        </pc:spChg>
      </pc:sldChg>
      <pc:sldChg chg="add">
        <pc:chgData name="Jolie Serrano Delgado" userId="d52b4219-5c60-4a0c-87ad-b1ec335c0c37" providerId="ADAL" clId="{7FF1C7D5-84A8-4F0E-9FBC-742E02345CEC}" dt="2025-06-15T20:10:25.056" v="1"/>
        <pc:sldMkLst>
          <pc:docMk/>
          <pc:sldMk cId="0" sldId="4129"/>
        </pc:sldMkLst>
      </pc:sldChg>
      <pc:sldMasterChg chg="modSldLayout">
        <pc:chgData name="Jolie Serrano Delgado" userId="d52b4219-5c60-4a0c-87ad-b1ec335c0c37" providerId="ADAL" clId="{7FF1C7D5-84A8-4F0E-9FBC-742E02345CEC}" dt="2025-06-15T20:09:59.409" v="0" actId="735"/>
        <pc:sldMasterMkLst>
          <pc:docMk/>
          <pc:sldMasterMk cId="3968079979" sldId="2147483648"/>
        </pc:sldMasterMkLst>
        <pc:sldLayoutChg chg="modSp">
          <pc:chgData name="Jolie Serrano Delgado" userId="d52b4219-5c60-4a0c-87ad-b1ec335c0c37" providerId="ADAL" clId="{7FF1C7D5-84A8-4F0E-9FBC-742E02345CEC}" dt="2025-06-15T20:09:59.409" v="0" actId="735"/>
          <pc:sldLayoutMkLst>
            <pc:docMk/>
            <pc:sldMasterMk cId="3968079979" sldId="2147483648"/>
            <pc:sldLayoutMk cId="376127350" sldId="21474836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15/06/2025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874456FC-B6D3-46FC-914C-10944EAB06FA}"/>
              </a:ext>
            </a:extLst>
          </p:cNvPr>
          <p:cNvSpPr/>
          <p:nvPr userDrawn="1"/>
        </p:nvSpPr>
        <p:spPr>
          <a:xfrm>
            <a:off x="0" y="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posición de imagen 4">
            <a:extLst>
              <a:ext uri="{FF2B5EF4-FFF2-40B4-BE49-F238E27FC236}">
                <a16:creationId xmlns:a16="http://schemas.microsoft.com/office/drawing/2014/main" id="{8410146E-9818-4B68-9112-0D0BFE50B9AD}"/>
              </a:ext>
            </a:extLst>
          </p:cNvPr>
          <p:cNvSpPr>
            <a:spLocks noGrp="1"/>
          </p:cNvSpPr>
          <p:nvPr>
            <p:ph type="pic" sz="quarter" idx="10" hasCustomPrompt="1"/>
          </p:nvPr>
        </p:nvSpPr>
        <p:spPr>
          <a:xfrm>
            <a:off x="4876687" y="0"/>
            <a:ext cx="5152798" cy="6858000"/>
          </a:xfrm>
          <a:prstGeom prst="parallelogram">
            <a:avLst/>
          </a:prstGeom>
        </p:spPr>
        <p:txBody>
          <a:bodyPr/>
          <a:lstStyle>
            <a:lvl1pPr marL="0" indent="0">
              <a:buNone/>
              <a:defRPr sz="2000"/>
            </a:lvl1pPr>
          </a:lstStyle>
          <a:p>
            <a:r>
              <a:rPr lang="en-US" dirty="0"/>
              <a:t>Click on icon to add image</a:t>
            </a:r>
          </a:p>
        </p:txBody>
      </p:sp>
    </p:spTree>
    <p:extLst>
      <p:ext uri="{BB962C8B-B14F-4D97-AF65-F5344CB8AC3E}">
        <p14:creationId xmlns:p14="http://schemas.microsoft.com/office/powerpoint/2010/main" val="376127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75D42-6923-4F74-93D1-791ED9C06EB8}"/>
              </a:ext>
            </a:extLst>
          </p:cNvPr>
          <p:cNvSpPr>
            <a:spLocks noGrp="1"/>
          </p:cNvSpPr>
          <p:nvPr>
            <p:ph type="title" hasCustomPrompt="1"/>
          </p:nvPr>
        </p:nvSpPr>
        <p:spPr>
          <a:xfrm>
            <a:off x="838200" y="365126"/>
            <a:ext cx="10515600" cy="764428"/>
          </a:xfrm>
          <a:prstGeom prst="rect">
            <a:avLst/>
          </a:prstGeom>
        </p:spPr>
        <p:txBody>
          <a:bodyPr/>
          <a:lstStyle>
            <a:lvl1pPr algn="l">
              <a:defRPr sz="4000" i="1">
                <a:solidFill>
                  <a:schemeClr val="tx1"/>
                </a:solidFill>
              </a:defRPr>
            </a:lvl1pPr>
          </a:lstStyle>
          <a:p>
            <a:r>
              <a:rPr lang="en-US" noProof="0" dirty="0"/>
              <a:t>Click To Add Title</a:t>
            </a:r>
          </a:p>
        </p:txBody>
      </p:sp>
    </p:spTree>
    <p:extLst>
      <p:ext uri="{BB962C8B-B14F-4D97-AF65-F5344CB8AC3E}">
        <p14:creationId xmlns:p14="http://schemas.microsoft.com/office/powerpoint/2010/main" val="176532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1C41C745-EFB8-44D4-93ED-F58BA70AF727}"/>
              </a:ext>
            </a:extLst>
          </p:cNvPr>
          <p:cNvSpPr>
            <a:spLocks noGrp="1"/>
          </p:cNvSpPr>
          <p:nvPr>
            <p:ph type="pic" sz="quarter" idx="10" hasCustomPrompt="1"/>
          </p:nvPr>
        </p:nvSpPr>
        <p:spPr>
          <a:xfrm>
            <a:off x="0" y="0"/>
            <a:ext cx="4025900" cy="6858000"/>
          </a:xfrm>
          <a:prstGeom prst="parallelogram">
            <a:avLst/>
          </a:prstGeom>
        </p:spPr>
        <p:txBody>
          <a:bodyPr/>
          <a:lstStyle>
            <a:lvl1pPr marL="0" indent="0">
              <a:buNone/>
              <a:defRPr sz="1800"/>
            </a:lvl1pPr>
          </a:lstStyle>
          <a:p>
            <a:r>
              <a:rPr lang="en-US" dirty="0"/>
              <a:t>Click on icon to add an image </a:t>
            </a:r>
          </a:p>
        </p:txBody>
      </p:sp>
      <p:sp>
        <p:nvSpPr>
          <p:cNvPr id="6" name="Marcador de posición de imagen 3">
            <a:extLst>
              <a:ext uri="{FF2B5EF4-FFF2-40B4-BE49-F238E27FC236}">
                <a16:creationId xmlns:a16="http://schemas.microsoft.com/office/drawing/2014/main" id="{74287B8D-36B1-492A-99F4-4034C08DE204}"/>
              </a:ext>
            </a:extLst>
          </p:cNvPr>
          <p:cNvSpPr>
            <a:spLocks noGrp="1"/>
          </p:cNvSpPr>
          <p:nvPr>
            <p:ph type="pic" sz="quarter" idx="11" hasCustomPrompt="1"/>
          </p:nvPr>
        </p:nvSpPr>
        <p:spPr>
          <a:xfrm>
            <a:off x="3035300" y="0"/>
            <a:ext cx="4025900" cy="6858000"/>
          </a:xfrm>
          <a:prstGeom prst="parallelogram">
            <a:avLst/>
          </a:prstGeom>
        </p:spPr>
        <p:txBody>
          <a:bodyPr/>
          <a:lstStyle>
            <a:lvl1pPr marL="0" indent="0">
              <a:buNone/>
              <a:defRPr sz="1800"/>
            </a:lvl1pPr>
          </a:lstStyle>
          <a:p>
            <a:r>
              <a:rPr lang="en-US" dirty="0"/>
              <a:t>Click on icon to add an image </a:t>
            </a:r>
          </a:p>
        </p:txBody>
      </p:sp>
    </p:spTree>
    <p:extLst>
      <p:ext uri="{BB962C8B-B14F-4D97-AF65-F5344CB8AC3E}">
        <p14:creationId xmlns:p14="http://schemas.microsoft.com/office/powerpoint/2010/main" val="217395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A4F01E31-272C-48E3-B781-2D5AE0BE4F9F}"/>
              </a:ext>
            </a:extLst>
          </p:cNvPr>
          <p:cNvSpPr>
            <a:spLocks noGrp="1"/>
          </p:cNvSpPr>
          <p:nvPr>
            <p:ph type="pic" sz="quarter" idx="10" hasCustomPrompt="1"/>
          </p:nvPr>
        </p:nvSpPr>
        <p:spPr>
          <a:xfrm>
            <a:off x="1073603" y="813027"/>
            <a:ext cx="2119313" cy="2119312"/>
          </a:xfrm>
          <a:prstGeom prst="parallelogram">
            <a:avLst/>
          </a:prstGeom>
        </p:spPr>
        <p:txBody>
          <a:bodyPr/>
          <a:lstStyle>
            <a:lvl1pPr marL="0" indent="0">
              <a:buNone/>
              <a:defRPr sz="1800"/>
            </a:lvl1pPr>
          </a:lstStyle>
          <a:p>
            <a:r>
              <a:rPr lang="en-US" dirty="0"/>
              <a:t>Click on icon to add an image</a:t>
            </a:r>
          </a:p>
        </p:txBody>
      </p:sp>
      <p:sp>
        <p:nvSpPr>
          <p:cNvPr id="19" name="Marcador de posición de imagen 3">
            <a:extLst>
              <a:ext uri="{FF2B5EF4-FFF2-40B4-BE49-F238E27FC236}">
                <a16:creationId xmlns:a16="http://schemas.microsoft.com/office/drawing/2014/main" id="{F867CE67-E1F8-43B5-B220-132EFC041EAC}"/>
              </a:ext>
            </a:extLst>
          </p:cNvPr>
          <p:cNvSpPr>
            <a:spLocks noGrp="1"/>
          </p:cNvSpPr>
          <p:nvPr>
            <p:ph type="pic" sz="quarter" idx="11" hasCustomPrompt="1"/>
          </p:nvPr>
        </p:nvSpPr>
        <p:spPr>
          <a:xfrm>
            <a:off x="3192916" y="813027"/>
            <a:ext cx="2119313" cy="2119312"/>
          </a:xfrm>
          <a:prstGeom prst="parallelogram">
            <a:avLst/>
          </a:prstGeom>
        </p:spPr>
        <p:txBody>
          <a:bodyPr/>
          <a:lstStyle>
            <a:lvl1pPr marL="0" indent="0">
              <a:buNone/>
              <a:defRPr sz="1800"/>
            </a:lvl1pPr>
          </a:lstStyle>
          <a:p>
            <a:r>
              <a:rPr lang="en-US" dirty="0"/>
              <a:t>Click on icon to add an image</a:t>
            </a:r>
          </a:p>
        </p:txBody>
      </p:sp>
      <p:sp>
        <p:nvSpPr>
          <p:cNvPr id="21" name="Marcador de posición de imagen 3">
            <a:extLst>
              <a:ext uri="{FF2B5EF4-FFF2-40B4-BE49-F238E27FC236}">
                <a16:creationId xmlns:a16="http://schemas.microsoft.com/office/drawing/2014/main" id="{5352C089-8161-4CC9-8074-B832C56ADBC9}"/>
              </a:ext>
            </a:extLst>
          </p:cNvPr>
          <p:cNvSpPr>
            <a:spLocks noGrp="1"/>
          </p:cNvSpPr>
          <p:nvPr>
            <p:ph type="pic" sz="quarter" idx="12" hasCustomPrompt="1"/>
          </p:nvPr>
        </p:nvSpPr>
        <p:spPr>
          <a:xfrm>
            <a:off x="5210629" y="813027"/>
            <a:ext cx="2119313" cy="2119312"/>
          </a:xfrm>
          <a:prstGeom prst="parallelogram">
            <a:avLst/>
          </a:prstGeom>
        </p:spPr>
        <p:txBody>
          <a:bodyPr/>
          <a:lstStyle>
            <a:lvl1pPr marL="0" indent="0">
              <a:buNone/>
              <a:defRPr sz="1800"/>
            </a:lvl1pPr>
          </a:lstStyle>
          <a:p>
            <a:r>
              <a:rPr lang="en-US" dirty="0"/>
              <a:t>Click on icon to add an image</a:t>
            </a:r>
          </a:p>
        </p:txBody>
      </p:sp>
      <p:sp>
        <p:nvSpPr>
          <p:cNvPr id="11" name="Rectángulo 10">
            <a:extLst>
              <a:ext uri="{FF2B5EF4-FFF2-40B4-BE49-F238E27FC236}">
                <a16:creationId xmlns:a16="http://schemas.microsoft.com/office/drawing/2014/main" id="{BE16E5A8-F94F-4DA5-B0E5-6F9436537146}"/>
              </a:ext>
            </a:extLst>
          </p:cNvPr>
          <p:cNvSpPr/>
          <p:nvPr userDrawn="1"/>
        </p:nvSpPr>
        <p:spPr>
          <a:xfrm>
            <a:off x="794203" y="797787"/>
            <a:ext cx="693420" cy="2134552"/>
          </a:xfrm>
          <a:custGeom>
            <a:avLst/>
            <a:gdLst>
              <a:gd name="connsiteX0" fmla="*/ 0 w 182880"/>
              <a:gd name="connsiteY0" fmla="*/ 0 h 2119312"/>
              <a:gd name="connsiteX1" fmla="*/ 182880 w 182880"/>
              <a:gd name="connsiteY1" fmla="*/ 0 h 2119312"/>
              <a:gd name="connsiteX2" fmla="*/ 182880 w 182880"/>
              <a:gd name="connsiteY2" fmla="*/ 2119312 h 2119312"/>
              <a:gd name="connsiteX3" fmla="*/ 0 w 182880"/>
              <a:gd name="connsiteY3" fmla="*/ 2119312 h 2119312"/>
              <a:gd name="connsiteX4" fmla="*/ 0 w 182880"/>
              <a:gd name="connsiteY4" fmla="*/ 0 h 2119312"/>
              <a:gd name="connsiteX0" fmla="*/ 0 w 693420"/>
              <a:gd name="connsiteY0" fmla="*/ 7620 h 2126932"/>
              <a:gd name="connsiteX1" fmla="*/ 693420 w 693420"/>
              <a:gd name="connsiteY1" fmla="*/ 0 h 2126932"/>
              <a:gd name="connsiteX2" fmla="*/ 182880 w 693420"/>
              <a:gd name="connsiteY2" fmla="*/ 2126932 h 2126932"/>
              <a:gd name="connsiteX3" fmla="*/ 0 w 693420"/>
              <a:gd name="connsiteY3" fmla="*/ 2126932 h 2126932"/>
              <a:gd name="connsiteX4" fmla="*/ 0 w 693420"/>
              <a:gd name="connsiteY4" fmla="*/ 7620 h 2126932"/>
              <a:gd name="connsiteX0" fmla="*/ 548640 w 693420"/>
              <a:gd name="connsiteY0" fmla="*/ 0 h 2142172"/>
              <a:gd name="connsiteX1" fmla="*/ 693420 w 693420"/>
              <a:gd name="connsiteY1" fmla="*/ 15240 h 2142172"/>
              <a:gd name="connsiteX2" fmla="*/ 182880 w 693420"/>
              <a:gd name="connsiteY2" fmla="*/ 2142172 h 2142172"/>
              <a:gd name="connsiteX3" fmla="*/ 0 w 693420"/>
              <a:gd name="connsiteY3" fmla="*/ 2142172 h 2142172"/>
              <a:gd name="connsiteX4" fmla="*/ 548640 w 693420"/>
              <a:gd name="connsiteY4" fmla="*/ 0 h 2142172"/>
              <a:gd name="connsiteX0" fmla="*/ 518160 w 693420"/>
              <a:gd name="connsiteY0" fmla="*/ 0 h 2134552"/>
              <a:gd name="connsiteX1" fmla="*/ 693420 w 693420"/>
              <a:gd name="connsiteY1" fmla="*/ 7620 h 2134552"/>
              <a:gd name="connsiteX2" fmla="*/ 182880 w 693420"/>
              <a:gd name="connsiteY2" fmla="*/ 2134552 h 2134552"/>
              <a:gd name="connsiteX3" fmla="*/ 0 w 693420"/>
              <a:gd name="connsiteY3" fmla="*/ 2134552 h 2134552"/>
              <a:gd name="connsiteX4" fmla="*/ 518160 w 693420"/>
              <a:gd name="connsiteY4" fmla="*/ 0 h 2134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420" h="2134552">
                <a:moveTo>
                  <a:pt x="518160" y="0"/>
                </a:moveTo>
                <a:lnTo>
                  <a:pt x="693420" y="7620"/>
                </a:lnTo>
                <a:lnTo>
                  <a:pt x="182880" y="2134552"/>
                </a:lnTo>
                <a:lnTo>
                  <a:pt x="0" y="2134552"/>
                </a:lnTo>
                <a:lnTo>
                  <a:pt x="51816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10">
            <a:extLst>
              <a:ext uri="{FF2B5EF4-FFF2-40B4-BE49-F238E27FC236}">
                <a16:creationId xmlns:a16="http://schemas.microsoft.com/office/drawing/2014/main" id="{47A806BD-6F7B-4888-9676-F72B7A3D5258}"/>
              </a:ext>
            </a:extLst>
          </p:cNvPr>
          <p:cNvSpPr/>
          <p:nvPr userDrawn="1"/>
        </p:nvSpPr>
        <p:spPr>
          <a:xfrm>
            <a:off x="6634775" y="3635330"/>
            <a:ext cx="693420" cy="2134552"/>
          </a:xfrm>
          <a:custGeom>
            <a:avLst/>
            <a:gdLst>
              <a:gd name="connsiteX0" fmla="*/ 0 w 182880"/>
              <a:gd name="connsiteY0" fmla="*/ 0 h 2119312"/>
              <a:gd name="connsiteX1" fmla="*/ 182880 w 182880"/>
              <a:gd name="connsiteY1" fmla="*/ 0 h 2119312"/>
              <a:gd name="connsiteX2" fmla="*/ 182880 w 182880"/>
              <a:gd name="connsiteY2" fmla="*/ 2119312 h 2119312"/>
              <a:gd name="connsiteX3" fmla="*/ 0 w 182880"/>
              <a:gd name="connsiteY3" fmla="*/ 2119312 h 2119312"/>
              <a:gd name="connsiteX4" fmla="*/ 0 w 182880"/>
              <a:gd name="connsiteY4" fmla="*/ 0 h 2119312"/>
              <a:gd name="connsiteX0" fmla="*/ 0 w 693420"/>
              <a:gd name="connsiteY0" fmla="*/ 7620 h 2126932"/>
              <a:gd name="connsiteX1" fmla="*/ 693420 w 693420"/>
              <a:gd name="connsiteY1" fmla="*/ 0 h 2126932"/>
              <a:gd name="connsiteX2" fmla="*/ 182880 w 693420"/>
              <a:gd name="connsiteY2" fmla="*/ 2126932 h 2126932"/>
              <a:gd name="connsiteX3" fmla="*/ 0 w 693420"/>
              <a:gd name="connsiteY3" fmla="*/ 2126932 h 2126932"/>
              <a:gd name="connsiteX4" fmla="*/ 0 w 693420"/>
              <a:gd name="connsiteY4" fmla="*/ 7620 h 2126932"/>
              <a:gd name="connsiteX0" fmla="*/ 548640 w 693420"/>
              <a:gd name="connsiteY0" fmla="*/ 0 h 2142172"/>
              <a:gd name="connsiteX1" fmla="*/ 693420 w 693420"/>
              <a:gd name="connsiteY1" fmla="*/ 15240 h 2142172"/>
              <a:gd name="connsiteX2" fmla="*/ 182880 w 693420"/>
              <a:gd name="connsiteY2" fmla="*/ 2142172 h 2142172"/>
              <a:gd name="connsiteX3" fmla="*/ 0 w 693420"/>
              <a:gd name="connsiteY3" fmla="*/ 2142172 h 2142172"/>
              <a:gd name="connsiteX4" fmla="*/ 548640 w 693420"/>
              <a:gd name="connsiteY4" fmla="*/ 0 h 2142172"/>
              <a:gd name="connsiteX0" fmla="*/ 518160 w 693420"/>
              <a:gd name="connsiteY0" fmla="*/ 0 h 2134552"/>
              <a:gd name="connsiteX1" fmla="*/ 693420 w 693420"/>
              <a:gd name="connsiteY1" fmla="*/ 7620 h 2134552"/>
              <a:gd name="connsiteX2" fmla="*/ 182880 w 693420"/>
              <a:gd name="connsiteY2" fmla="*/ 2134552 h 2134552"/>
              <a:gd name="connsiteX3" fmla="*/ 0 w 693420"/>
              <a:gd name="connsiteY3" fmla="*/ 2134552 h 2134552"/>
              <a:gd name="connsiteX4" fmla="*/ 518160 w 693420"/>
              <a:gd name="connsiteY4" fmla="*/ 0 h 2134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420" h="2134552">
                <a:moveTo>
                  <a:pt x="518160" y="0"/>
                </a:moveTo>
                <a:lnTo>
                  <a:pt x="693420" y="7620"/>
                </a:lnTo>
                <a:lnTo>
                  <a:pt x="182880" y="2134552"/>
                </a:lnTo>
                <a:lnTo>
                  <a:pt x="0" y="2134552"/>
                </a:lnTo>
                <a:lnTo>
                  <a:pt x="51816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789F95CD-E5E9-4C88-8979-B4147959BB5C}"/>
              </a:ext>
            </a:extLst>
          </p:cNvPr>
          <p:cNvSpPr/>
          <p:nvPr userDrawn="1"/>
        </p:nvSpPr>
        <p:spPr>
          <a:xfrm>
            <a:off x="7010401" y="0"/>
            <a:ext cx="5181599" cy="6858000"/>
          </a:xfrm>
          <a:custGeom>
            <a:avLst/>
            <a:gdLst>
              <a:gd name="connsiteX0" fmla="*/ 0 w 3526971"/>
              <a:gd name="connsiteY0" fmla="*/ 0 h 6858000"/>
              <a:gd name="connsiteX1" fmla="*/ 3526971 w 3526971"/>
              <a:gd name="connsiteY1" fmla="*/ 0 h 6858000"/>
              <a:gd name="connsiteX2" fmla="*/ 3526971 w 3526971"/>
              <a:gd name="connsiteY2" fmla="*/ 6858000 h 6858000"/>
              <a:gd name="connsiteX3" fmla="*/ 0 w 3526971"/>
              <a:gd name="connsiteY3" fmla="*/ 6858000 h 6858000"/>
              <a:gd name="connsiteX4" fmla="*/ 0 w 3526971"/>
              <a:gd name="connsiteY4" fmla="*/ 0 h 6858000"/>
              <a:gd name="connsiteX0" fmla="*/ 1654628 w 5181599"/>
              <a:gd name="connsiteY0" fmla="*/ 0 h 6858000"/>
              <a:gd name="connsiteX1" fmla="*/ 5181599 w 5181599"/>
              <a:gd name="connsiteY1" fmla="*/ 0 h 6858000"/>
              <a:gd name="connsiteX2" fmla="*/ 5181599 w 5181599"/>
              <a:gd name="connsiteY2" fmla="*/ 6858000 h 6858000"/>
              <a:gd name="connsiteX3" fmla="*/ 0 w 5181599"/>
              <a:gd name="connsiteY3" fmla="*/ 6858000 h 6858000"/>
              <a:gd name="connsiteX4" fmla="*/ 1654628 w 51815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599" h="6858000">
                <a:moveTo>
                  <a:pt x="1654628" y="0"/>
                </a:moveTo>
                <a:lnTo>
                  <a:pt x="5181599" y="0"/>
                </a:lnTo>
                <a:lnTo>
                  <a:pt x="5181599" y="6858000"/>
                </a:lnTo>
                <a:lnTo>
                  <a:pt x="0" y="6858000"/>
                </a:lnTo>
                <a:lnTo>
                  <a:pt x="1654628" y="0"/>
                </a:lnTo>
                <a:close/>
              </a:path>
            </a:pathLst>
          </a:custGeom>
          <a:solidFill>
            <a:srgbClr val="00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arcador de posición de imagen 3">
            <a:extLst>
              <a:ext uri="{FF2B5EF4-FFF2-40B4-BE49-F238E27FC236}">
                <a16:creationId xmlns:a16="http://schemas.microsoft.com/office/drawing/2014/main" id="{A8284610-46E2-473E-82DC-7B0C31C54BA4}"/>
              </a:ext>
            </a:extLst>
          </p:cNvPr>
          <p:cNvSpPr>
            <a:spLocks noGrp="1"/>
          </p:cNvSpPr>
          <p:nvPr>
            <p:ph type="pic" sz="quarter" idx="13" hasCustomPrompt="1"/>
          </p:nvPr>
        </p:nvSpPr>
        <p:spPr>
          <a:xfrm>
            <a:off x="7083086" y="813027"/>
            <a:ext cx="2119313" cy="2119312"/>
          </a:xfrm>
          <a:prstGeom prst="parallelogram">
            <a:avLst/>
          </a:prstGeom>
        </p:spPr>
        <p:txBody>
          <a:bodyPr/>
          <a:lstStyle>
            <a:lvl1pPr marL="0" indent="0">
              <a:buNone/>
              <a:defRPr sz="1800"/>
            </a:lvl1pPr>
          </a:lstStyle>
          <a:p>
            <a:r>
              <a:rPr lang="en-US" dirty="0"/>
              <a:t>Click on icon to add an image</a:t>
            </a:r>
          </a:p>
        </p:txBody>
      </p:sp>
    </p:spTree>
    <p:extLst>
      <p:ext uri="{BB962C8B-B14F-4D97-AF65-F5344CB8AC3E}">
        <p14:creationId xmlns:p14="http://schemas.microsoft.com/office/powerpoint/2010/main" val="1887225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8342DD7-5687-4589-90EF-035440A76EE6}"/>
              </a:ext>
            </a:extLst>
          </p:cNvPr>
          <p:cNvSpPr txBox="1"/>
          <p:nvPr userDrawn="1"/>
        </p:nvSpPr>
        <p:spPr>
          <a:xfrm>
            <a:off x="3448050" y="7537450"/>
            <a:ext cx="914400" cy="914400"/>
          </a:xfrm>
          <a:prstGeom prst="rect">
            <a:avLst/>
          </a:prstGeom>
          <a:noFill/>
        </p:spPr>
        <p:txBody>
          <a:bodyPr wrap="square" rtlCol="0">
            <a:spAutoFit/>
          </a:bodyPr>
          <a:lstStyle/>
          <a:p>
            <a:endParaRPr lang="en-US" dirty="0"/>
          </a:p>
        </p:txBody>
      </p:sp>
      <p:sp>
        <p:nvSpPr>
          <p:cNvPr id="9" name="Marcador de posición de imagen 8">
            <a:extLst>
              <a:ext uri="{FF2B5EF4-FFF2-40B4-BE49-F238E27FC236}">
                <a16:creationId xmlns:a16="http://schemas.microsoft.com/office/drawing/2014/main" id="{FB3F893C-D485-42CB-AF65-A5B137569E94}"/>
              </a:ext>
            </a:extLst>
          </p:cNvPr>
          <p:cNvSpPr>
            <a:spLocks noGrp="1"/>
          </p:cNvSpPr>
          <p:nvPr>
            <p:ph type="pic" sz="quarter" idx="10" hasCustomPrompt="1"/>
          </p:nvPr>
        </p:nvSpPr>
        <p:spPr>
          <a:xfrm>
            <a:off x="660400" y="0"/>
            <a:ext cx="4457700" cy="6858000"/>
          </a:xfrm>
          <a:prstGeom prst="parallelogram">
            <a:avLst/>
          </a:prstGeom>
        </p:spPr>
        <p:txBody>
          <a:bodyPr/>
          <a:lstStyle>
            <a:lvl1pPr marL="0" indent="0">
              <a:buNone/>
              <a:defRPr sz="1800"/>
            </a:lvl1pPr>
          </a:lstStyle>
          <a:p>
            <a:r>
              <a:rPr lang="en-US" dirty="0"/>
              <a:t>Click icon to add an image </a:t>
            </a:r>
          </a:p>
        </p:txBody>
      </p:sp>
    </p:spTree>
    <p:extLst>
      <p:ext uri="{BB962C8B-B14F-4D97-AF65-F5344CB8AC3E}">
        <p14:creationId xmlns:p14="http://schemas.microsoft.com/office/powerpoint/2010/main" val="2802811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723AD0-435E-42C8-A106-2C52D5969071}"/>
              </a:ext>
            </a:extLst>
          </p:cNvPr>
          <p:cNvPicPr>
            <a:picLocks noChangeAspect="1"/>
          </p:cNvPicPr>
          <p:nvPr userDrawn="1"/>
        </p:nvPicPr>
        <p:blipFill>
          <a:blip r:embed="rId2"/>
          <a:stretch>
            <a:fillRect/>
          </a:stretch>
        </p:blipFill>
        <p:spPr>
          <a:xfrm>
            <a:off x="7252406" y="1223433"/>
            <a:ext cx="5644444" cy="6129867"/>
          </a:xfrm>
          <a:prstGeom prst="rect">
            <a:avLst/>
          </a:prstGeom>
        </p:spPr>
      </p:pic>
      <p:sp>
        <p:nvSpPr>
          <p:cNvPr id="7" name="Marcador de posición de imagen 6">
            <a:extLst>
              <a:ext uri="{FF2B5EF4-FFF2-40B4-BE49-F238E27FC236}">
                <a16:creationId xmlns:a16="http://schemas.microsoft.com/office/drawing/2014/main" id="{6CCBE0DF-04AB-48E3-B31E-4D3143A842EC}"/>
              </a:ext>
            </a:extLst>
          </p:cNvPr>
          <p:cNvSpPr>
            <a:spLocks noGrp="1"/>
          </p:cNvSpPr>
          <p:nvPr>
            <p:ph type="pic" sz="quarter" idx="10" hasCustomPrompt="1"/>
          </p:nvPr>
        </p:nvSpPr>
        <p:spPr>
          <a:xfrm>
            <a:off x="7977188" y="1452563"/>
            <a:ext cx="1625600" cy="3005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p:txBody>
      </p:sp>
      <p:grpSp>
        <p:nvGrpSpPr>
          <p:cNvPr id="10" name="Grupo 9">
            <a:extLst>
              <a:ext uri="{FF2B5EF4-FFF2-40B4-BE49-F238E27FC236}">
                <a16:creationId xmlns:a16="http://schemas.microsoft.com/office/drawing/2014/main" id="{AA617BDC-69DD-4022-918A-1ECEA06583EC}"/>
              </a:ext>
            </a:extLst>
          </p:cNvPr>
          <p:cNvGrpSpPr/>
          <p:nvPr userDrawn="1"/>
        </p:nvGrpSpPr>
        <p:grpSpPr>
          <a:xfrm>
            <a:off x="6324600" y="5381625"/>
            <a:ext cx="6724650" cy="3171825"/>
            <a:chOff x="6324600" y="5381625"/>
            <a:chExt cx="6724650" cy="3171825"/>
          </a:xfrm>
        </p:grpSpPr>
        <p:sp>
          <p:nvSpPr>
            <p:cNvPr id="8" name="Rectángulo 7">
              <a:extLst>
                <a:ext uri="{FF2B5EF4-FFF2-40B4-BE49-F238E27FC236}">
                  <a16:creationId xmlns:a16="http://schemas.microsoft.com/office/drawing/2014/main" id="{AD7CEDEB-5678-4A7A-BC4F-BF5B0D11280A}"/>
                </a:ext>
              </a:extLst>
            </p:cNvPr>
            <p:cNvSpPr/>
            <p:nvPr userDrawn="1"/>
          </p:nvSpPr>
          <p:spPr>
            <a:xfrm>
              <a:off x="6324600" y="6838950"/>
              <a:ext cx="6572250" cy="17145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62533E35-5D8B-4E59-88DF-57B6A7F62A18}"/>
                </a:ext>
              </a:extLst>
            </p:cNvPr>
            <p:cNvSpPr/>
            <p:nvPr userDrawn="1"/>
          </p:nvSpPr>
          <p:spPr>
            <a:xfrm>
              <a:off x="12192000" y="5381625"/>
              <a:ext cx="857250" cy="17145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318426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D3FDF8ED-F6DA-4E34-965F-FA1F9B89FB4F}"/>
              </a:ext>
            </a:extLst>
          </p:cNvPr>
          <p:cNvSpPr>
            <a:spLocks noGrp="1"/>
          </p:cNvSpPr>
          <p:nvPr>
            <p:ph type="pic" sz="quarter" idx="10" hasCustomPrompt="1"/>
          </p:nvPr>
        </p:nvSpPr>
        <p:spPr>
          <a:xfrm>
            <a:off x="2293031" y="2398486"/>
            <a:ext cx="2438400" cy="2438400"/>
          </a:xfrm>
          <a:prstGeom prst="parallelogram">
            <a:avLst/>
          </a:prstGeom>
        </p:spPr>
        <p:txBody>
          <a:bodyPr/>
          <a:lstStyle>
            <a:lvl1pPr marL="0" indent="0">
              <a:buNone/>
              <a:defRPr sz="1800"/>
            </a:lvl1pPr>
          </a:lstStyle>
          <a:p>
            <a:r>
              <a:rPr lang="en-US" dirty="0"/>
              <a:t>Click on icon to add an image</a:t>
            </a:r>
          </a:p>
        </p:txBody>
      </p:sp>
      <p:sp>
        <p:nvSpPr>
          <p:cNvPr id="11" name="Marcador de posición de imagen 5">
            <a:extLst>
              <a:ext uri="{FF2B5EF4-FFF2-40B4-BE49-F238E27FC236}">
                <a16:creationId xmlns:a16="http://schemas.microsoft.com/office/drawing/2014/main" id="{EE8086FA-5F6E-4723-80AB-21DF3E768FBF}"/>
              </a:ext>
            </a:extLst>
          </p:cNvPr>
          <p:cNvSpPr>
            <a:spLocks noGrp="1"/>
          </p:cNvSpPr>
          <p:nvPr>
            <p:ph type="pic" sz="quarter" idx="11" hasCustomPrompt="1"/>
          </p:nvPr>
        </p:nvSpPr>
        <p:spPr>
          <a:xfrm>
            <a:off x="5021943" y="2413000"/>
            <a:ext cx="2438400" cy="2438400"/>
          </a:xfrm>
          <a:prstGeom prst="parallelogram">
            <a:avLst/>
          </a:prstGeom>
        </p:spPr>
        <p:txBody>
          <a:bodyPr/>
          <a:lstStyle>
            <a:lvl1pPr marL="0" indent="0">
              <a:buNone/>
              <a:defRPr sz="1800"/>
            </a:lvl1pPr>
          </a:lstStyle>
          <a:p>
            <a:r>
              <a:rPr lang="en-US" dirty="0"/>
              <a:t>Click on icon to add an image</a:t>
            </a:r>
          </a:p>
        </p:txBody>
      </p:sp>
      <p:sp>
        <p:nvSpPr>
          <p:cNvPr id="12" name="Marcador de posición de imagen 5">
            <a:extLst>
              <a:ext uri="{FF2B5EF4-FFF2-40B4-BE49-F238E27FC236}">
                <a16:creationId xmlns:a16="http://schemas.microsoft.com/office/drawing/2014/main" id="{55173BD5-601C-4BEB-BFDB-A38CBC2E75F6}"/>
              </a:ext>
            </a:extLst>
          </p:cNvPr>
          <p:cNvSpPr>
            <a:spLocks noGrp="1"/>
          </p:cNvSpPr>
          <p:nvPr>
            <p:ph type="pic" sz="quarter" idx="12" hasCustomPrompt="1"/>
          </p:nvPr>
        </p:nvSpPr>
        <p:spPr>
          <a:xfrm>
            <a:off x="7750855" y="2398486"/>
            <a:ext cx="2438400" cy="2438400"/>
          </a:xfrm>
          <a:prstGeom prst="parallelogram">
            <a:avLst/>
          </a:prstGeom>
        </p:spPr>
        <p:txBody>
          <a:bodyPr/>
          <a:lstStyle>
            <a:lvl1pPr marL="0" indent="0">
              <a:buNone/>
              <a:defRPr sz="1800"/>
            </a:lvl1pPr>
          </a:lstStyle>
          <a:p>
            <a:r>
              <a:rPr lang="en-US" dirty="0"/>
              <a:t>Click on icon to add an image</a:t>
            </a:r>
          </a:p>
        </p:txBody>
      </p:sp>
    </p:spTree>
    <p:extLst>
      <p:ext uri="{BB962C8B-B14F-4D97-AF65-F5344CB8AC3E}">
        <p14:creationId xmlns:p14="http://schemas.microsoft.com/office/powerpoint/2010/main" val="1458737208"/>
      </p:ext>
    </p:extLst>
  </p:cSld>
  <p:clrMapOvr>
    <a:masterClrMapping/>
  </p:clrMapOvr>
  <p:transition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ADB74D1-AE51-4811-B02C-0450EE5930A6}"/>
              </a:ext>
            </a:extLst>
          </p:cNvPr>
          <p:cNvSpPr>
            <a:spLocks noGrp="1"/>
          </p:cNvSpPr>
          <p:nvPr>
            <p:ph type="pic" sz="quarter" idx="10" hasCustomPrompt="1"/>
          </p:nvPr>
        </p:nvSpPr>
        <p:spPr>
          <a:xfrm>
            <a:off x="3193029" y="1458686"/>
            <a:ext cx="5805941" cy="3482975"/>
          </a:xfrm>
          <a:prstGeom prst="parallelogram">
            <a:avLst/>
          </a:prstGeom>
        </p:spPr>
        <p:txBody>
          <a:bodyPr/>
          <a:lstStyle>
            <a:lvl1pPr marL="0" indent="0">
              <a:buNone/>
              <a:defRPr sz="2000"/>
            </a:lvl1pPr>
          </a:lstStyle>
          <a:p>
            <a:r>
              <a:rPr lang="en-US" dirty="0"/>
              <a:t>Click on icon to add an image </a:t>
            </a:r>
          </a:p>
        </p:txBody>
      </p:sp>
    </p:spTree>
    <p:extLst>
      <p:ext uri="{BB962C8B-B14F-4D97-AF65-F5344CB8AC3E}">
        <p14:creationId xmlns:p14="http://schemas.microsoft.com/office/powerpoint/2010/main" val="361447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542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s slide  ">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226FD66-4B25-4BB9-8CDB-E39052E86233}"/>
              </a:ext>
            </a:extLst>
          </p:cNvPr>
          <p:cNvSpPr>
            <a:spLocks noGrp="1"/>
          </p:cNvSpPr>
          <p:nvPr>
            <p:ph type="pic" sz="quarter" idx="10" hasCustomPrompt="1"/>
          </p:nvPr>
        </p:nvSpPr>
        <p:spPr>
          <a:xfrm>
            <a:off x="2608169" y="0"/>
            <a:ext cx="6858000" cy="6858000"/>
          </a:xfrm>
          <a:prstGeom prst="diamond">
            <a:avLst/>
          </a:prstGeom>
        </p:spPr>
        <p:txBody>
          <a:bodyPr/>
          <a:lstStyle>
            <a:lvl1pPr marL="0" indent="0">
              <a:buNone/>
              <a:defRPr/>
            </a:lvl1pPr>
          </a:lstStyle>
          <a:p>
            <a:r>
              <a:rPr lang="en-US" dirty="0"/>
              <a:t>Click on the icon to add an image</a:t>
            </a:r>
          </a:p>
        </p:txBody>
      </p:sp>
    </p:spTree>
    <p:extLst>
      <p:ext uri="{BB962C8B-B14F-4D97-AF65-F5344CB8AC3E}">
        <p14:creationId xmlns:p14="http://schemas.microsoft.com/office/powerpoint/2010/main" val="2849980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17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3396D3-14C6-42CC-B8D8-FBEA991C1835}"/>
              </a:ext>
            </a:extLst>
          </p:cNvPr>
          <p:cNvSpPr>
            <a:spLocks noGrp="1"/>
          </p:cNvSpPr>
          <p:nvPr>
            <p:ph type="title" hasCustomPrompt="1"/>
          </p:nvPr>
        </p:nvSpPr>
        <p:spPr>
          <a:xfrm>
            <a:off x="838200" y="365125"/>
            <a:ext cx="10515600" cy="650875"/>
          </a:xfrm>
          <a:prstGeom prst="rect">
            <a:avLst/>
          </a:prstGeom>
        </p:spPr>
        <p:txBody>
          <a:bodyPr/>
          <a:lstStyle>
            <a:lvl1pPr>
              <a:defRPr sz="4000" i="1"/>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endParaRPr lang="en-US" dirty="0"/>
          </a:p>
        </p:txBody>
      </p:sp>
      <p:sp>
        <p:nvSpPr>
          <p:cNvPr id="4" name="Marcador de posición de imagen 3">
            <a:extLst>
              <a:ext uri="{FF2B5EF4-FFF2-40B4-BE49-F238E27FC236}">
                <a16:creationId xmlns:a16="http://schemas.microsoft.com/office/drawing/2014/main" id="{2F58CD06-4CF9-4EEC-803B-D7410944A2EE}"/>
              </a:ext>
            </a:extLst>
          </p:cNvPr>
          <p:cNvSpPr>
            <a:spLocks noGrp="1"/>
          </p:cNvSpPr>
          <p:nvPr>
            <p:ph type="pic" sz="quarter" idx="10" hasCustomPrompt="1"/>
          </p:nvPr>
        </p:nvSpPr>
        <p:spPr>
          <a:xfrm>
            <a:off x="931863" y="1762125"/>
            <a:ext cx="1770879" cy="1450975"/>
          </a:xfrm>
          <a:prstGeom prst="parallelogram">
            <a:avLst/>
          </a:prstGeom>
        </p:spPr>
        <p:txBody>
          <a:bodyPr/>
          <a:lstStyle>
            <a:lvl1pPr marL="0" indent="0">
              <a:buNone/>
              <a:defRPr sz="2000"/>
            </a:lvl1pPr>
          </a:lstStyle>
          <a:p>
            <a:r>
              <a:rPr lang="en-US" dirty="0"/>
              <a:t>Click to add an image</a:t>
            </a:r>
          </a:p>
        </p:txBody>
      </p:sp>
      <p:sp>
        <p:nvSpPr>
          <p:cNvPr id="6" name="Marcador de posición de imagen 3">
            <a:extLst>
              <a:ext uri="{FF2B5EF4-FFF2-40B4-BE49-F238E27FC236}">
                <a16:creationId xmlns:a16="http://schemas.microsoft.com/office/drawing/2014/main" id="{28B4324E-7BD9-4BA8-A232-70493CC131D3}"/>
              </a:ext>
            </a:extLst>
          </p:cNvPr>
          <p:cNvSpPr>
            <a:spLocks noGrp="1"/>
          </p:cNvSpPr>
          <p:nvPr>
            <p:ph type="pic" sz="quarter" idx="11" hasCustomPrompt="1"/>
          </p:nvPr>
        </p:nvSpPr>
        <p:spPr>
          <a:xfrm>
            <a:off x="5733007" y="1762124"/>
            <a:ext cx="1770879" cy="1450975"/>
          </a:xfrm>
          <a:prstGeom prst="parallelogram">
            <a:avLst/>
          </a:prstGeom>
        </p:spPr>
        <p:txBody>
          <a:bodyPr/>
          <a:lstStyle>
            <a:lvl1pPr marL="0" indent="0">
              <a:buNone/>
              <a:defRPr sz="2000"/>
            </a:lvl1pPr>
          </a:lstStyle>
          <a:p>
            <a:r>
              <a:rPr lang="en-US" dirty="0"/>
              <a:t>Click to add an image</a:t>
            </a:r>
          </a:p>
        </p:txBody>
      </p:sp>
      <p:sp>
        <p:nvSpPr>
          <p:cNvPr id="7" name="Marcador de posición de imagen 3">
            <a:extLst>
              <a:ext uri="{FF2B5EF4-FFF2-40B4-BE49-F238E27FC236}">
                <a16:creationId xmlns:a16="http://schemas.microsoft.com/office/drawing/2014/main" id="{CF277552-7D07-44EA-BFF4-BB90D8756E9D}"/>
              </a:ext>
            </a:extLst>
          </p:cNvPr>
          <p:cNvSpPr>
            <a:spLocks noGrp="1"/>
          </p:cNvSpPr>
          <p:nvPr>
            <p:ph type="pic" sz="quarter" idx="12" hasCustomPrompt="1"/>
          </p:nvPr>
        </p:nvSpPr>
        <p:spPr>
          <a:xfrm>
            <a:off x="1556294" y="3973831"/>
            <a:ext cx="1770879" cy="1450975"/>
          </a:xfrm>
          <a:prstGeom prst="parallelogram">
            <a:avLst/>
          </a:prstGeom>
        </p:spPr>
        <p:txBody>
          <a:bodyPr/>
          <a:lstStyle>
            <a:lvl1pPr marL="0" indent="0">
              <a:buNone/>
              <a:defRPr sz="2000"/>
            </a:lvl1pPr>
          </a:lstStyle>
          <a:p>
            <a:r>
              <a:rPr lang="en-US" dirty="0"/>
              <a:t>Click to add an image</a:t>
            </a:r>
          </a:p>
        </p:txBody>
      </p:sp>
      <p:sp>
        <p:nvSpPr>
          <p:cNvPr id="8" name="Marcador de posición de imagen 3">
            <a:extLst>
              <a:ext uri="{FF2B5EF4-FFF2-40B4-BE49-F238E27FC236}">
                <a16:creationId xmlns:a16="http://schemas.microsoft.com/office/drawing/2014/main" id="{6BF0C826-B862-4B88-95CD-43A4AEC9D666}"/>
              </a:ext>
            </a:extLst>
          </p:cNvPr>
          <p:cNvSpPr>
            <a:spLocks noGrp="1"/>
          </p:cNvSpPr>
          <p:nvPr>
            <p:ph type="pic" sz="quarter" idx="13" hasCustomPrompt="1"/>
          </p:nvPr>
        </p:nvSpPr>
        <p:spPr>
          <a:xfrm>
            <a:off x="7191149" y="3973831"/>
            <a:ext cx="1770879" cy="1450975"/>
          </a:xfrm>
          <a:prstGeom prst="parallelogram">
            <a:avLst/>
          </a:prstGeom>
        </p:spPr>
        <p:txBody>
          <a:bodyPr/>
          <a:lstStyle>
            <a:lvl1pPr marL="0" indent="0">
              <a:buNone/>
              <a:defRPr sz="2000"/>
            </a:lvl1pPr>
          </a:lstStyle>
          <a:p>
            <a:r>
              <a:rPr lang="en-US" dirty="0"/>
              <a:t>Click to add an image</a:t>
            </a:r>
          </a:p>
        </p:txBody>
      </p:sp>
      <p:cxnSp>
        <p:nvCxnSpPr>
          <p:cNvPr id="16" name="Conector recto 15">
            <a:extLst>
              <a:ext uri="{FF2B5EF4-FFF2-40B4-BE49-F238E27FC236}">
                <a16:creationId xmlns:a16="http://schemas.microsoft.com/office/drawing/2014/main" id="{6172179B-78B0-47C3-89F8-2A7C135E2CEC}"/>
              </a:ext>
            </a:extLst>
          </p:cNvPr>
          <p:cNvCxnSpPr/>
          <p:nvPr userDrawn="1"/>
        </p:nvCxnSpPr>
        <p:spPr>
          <a:xfrm flipH="1">
            <a:off x="2484120" y="2306320"/>
            <a:ext cx="218622" cy="906779"/>
          </a:xfrm>
          <a:prstGeom prst="line">
            <a:avLst/>
          </a:prstGeom>
          <a:ln w="28575">
            <a:solidFill>
              <a:srgbClr val="02A7A3"/>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6E1A1C35-E4E4-44EA-982A-E89461939941}"/>
              </a:ext>
            </a:extLst>
          </p:cNvPr>
          <p:cNvCxnSpPr/>
          <p:nvPr userDrawn="1"/>
        </p:nvCxnSpPr>
        <p:spPr>
          <a:xfrm flipH="1">
            <a:off x="7267848" y="2306320"/>
            <a:ext cx="218622" cy="906779"/>
          </a:xfrm>
          <a:prstGeom prst="line">
            <a:avLst/>
          </a:prstGeom>
          <a:ln w="28575">
            <a:solidFill>
              <a:srgbClr val="02A7A3"/>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485D1907-1AAB-46AA-8351-E5661BA5888E}"/>
              </a:ext>
            </a:extLst>
          </p:cNvPr>
          <p:cNvCxnSpPr/>
          <p:nvPr userDrawn="1"/>
        </p:nvCxnSpPr>
        <p:spPr>
          <a:xfrm flipH="1">
            <a:off x="3085975" y="4505327"/>
            <a:ext cx="218622" cy="906779"/>
          </a:xfrm>
          <a:prstGeom prst="line">
            <a:avLst/>
          </a:prstGeom>
          <a:ln w="28575">
            <a:solidFill>
              <a:srgbClr val="02A7A3"/>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10EF27B0-1B86-433D-9E64-5B1FB0F8D31C}"/>
              </a:ext>
            </a:extLst>
          </p:cNvPr>
          <p:cNvCxnSpPr/>
          <p:nvPr userDrawn="1"/>
        </p:nvCxnSpPr>
        <p:spPr>
          <a:xfrm flipH="1">
            <a:off x="8766914" y="4516757"/>
            <a:ext cx="218622" cy="906779"/>
          </a:xfrm>
          <a:prstGeom prst="line">
            <a:avLst/>
          </a:prstGeom>
          <a:ln w="28575">
            <a:solidFill>
              <a:srgbClr val="02A7A3"/>
            </a:solidFill>
          </a:ln>
        </p:spPr>
        <p:style>
          <a:lnRef idx="1">
            <a:schemeClr val="accent1"/>
          </a:lnRef>
          <a:fillRef idx="0">
            <a:schemeClr val="accent1"/>
          </a:fillRef>
          <a:effectRef idx="0">
            <a:schemeClr val="accent1"/>
          </a:effectRef>
          <a:fontRef idx="minor">
            <a:schemeClr val="tx1"/>
          </a:fontRef>
        </p:style>
      </p:cxnSp>
      <p:sp>
        <p:nvSpPr>
          <p:cNvPr id="27" name="Marcador de texto 26">
            <a:extLst>
              <a:ext uri="{FF2B5EF4-FFF2-40B4-BE49-F238E27FC236}">
                <a16:creationId xmlns:a16="http://schemas.microsoft.com/office/drawing/2014/main" id="{59FBEF87-83A7-4FE7-93FA-2A8370626A31}"/>
              </a:ext>
            </a:extLst>
          </p:cNvPr>
          <p:cNvSpPr>
            <a:spLocks noGrp="1"/>
          </p:cNvSpPr>
          <p:nvPr>
            <p:ph type="body" sz="quarter" idx="14" hasCustomPrompt="1"/>
          </p:nvPr>
        </p:nvSpPr>
        <p:spPr>
          <a:xfrm>
            <a:off x="2628900" y="2306638"/>
            <a:ext cx="1974850" cy="906462"/>
          </a:xfrm>
          <a:custGeom>
            <a:avLst/>
            <a:gdLst>
              <a:gd name="connsiteX0" fmla="*/ 0 w 1771650"/>
              <a:gd name="connsiteY0" fmla="*/ 0 h 906462"/>
              <a:gd name="connsiteX1" fmla="*/ 1771650 w 1771650"/>
              <a:gd name="connsiteY1" fmla="*/ 0 h 906462"/>
              <a:gd name="connsiteX2" fmla="*/ 1771650 w 1771650"/>
              <a:gd name="connsiteY2" fmla="*/ 906462 h 906462"/>
              <a:gd name="connsiteX3" fmla="*/ 0 w 1771650"/>
              <a:gd name="connsiteY3" fmla="*/ 906462 h 906462"/>
              <a:gd name="connsiteX4" fmla="*/ 0 w 1771650"/>
              <a:gd name="connsiteY4" fmla="*/ 0 h 906462"/>
              <a:gd name="connsiteX0" fmla="*/ 203200 w 1974850"/>
              <a:gd name="connsiteY0" fmla="*/ 0 h 906462"/>
              <a:gd name="connsiteX1" fmla="*/ 1974850 w 1974850"/>
              <a:gd name="connsiteY1" fmla="*/ 0 h 906462"/>
              <a:gd name="connsiteX2" fmla="*/ 1974850 w 1974850"/>
              <a:gd name="connsiteY2" fmla="*/ 906462 h 906462"/>
              <a:gd name="connsiteX3" fmla="*/ 0 w 1974850"/>
              <a:gd name="connsiteY3" fmla="*/ 906462 h 906462"/>
              <a:gd name="connsiteX4" fmla="*/ 203200 w 1974850"/>
              <a:gd name="connsiteY4" fmla="*/ 0 h 906462"/>
              <a:gd name="connsiteX0" fmla="*/ 203200 w 1974850"/>
              <a:gd name="connsiteY0" fmla="*/ 0 h 906462"/>
              <a:gd name="connsiteX1" fmla="*/ 1974850 w 1974850"/>
              <a:gd name="connsiteY1" fmla="*/ 0 h 906462"/>
              <a:gd name="connsiteX2" fmla="*/ 1701800 w 1974850"/>
              <a:gd name="connsiteY2" fmla="*/ 906462 h 906462"/>
              <a:gd name="connsiteX3" fmla="*/ 0 w 1974850"/>
              <a:gd name="connsiteY3" fmla="*/ 906462 h 906462"/>
              <a:gd name="connsiteX4" fmla="*/ 203200 w 1974850"/>
              <a:gd name="connsiteY4" fmla="*/ 0 h 90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0" h="906462">
                <a:moveTo>
                  <a:pt x="203200" y="0"/>
                </a:moveTo>
                <a:lnTo>
                  <a:pt x="1974850" y="0"/>
                </a:lnTo>
                <a:lnTo>
                  <a:pt x="1701800" y="906462"/>
                </a:lnTo>
                <a:lnTo>
                  <a:pt x="0" y="906462"/>
                </a:lnTo>
                <a:lnTo>
                  <a:pt x="203200" y="0"/>
                </a:lnTo>
                <a:close/>
              </a:path>
            </a:pathLst>
          </a:custGeom>
        </p:spPr>
        <p:txBody>
          <a:bodyPr/>
          <a:lstStyle>
            <a:lvl1pPr marL="0" indent="0">
              <a:buNone/>
              <a:defRPr sz="1800"/>
            </a:lvl1pPr>
          </a:lstStyle>
          <a:p>
            <a:pPr lvl="0"/>
            <a:r>
              <a:rPr lang="en-US" dirty="0"/>
              <a:t>Click to dd text</a:t>
            </a:r>
          </a:p>
        </p:txBody>
      </p:sp>
      <p:sp>
        <p:nvSpPr>
          <p:cNvPr id="28" name="Marcador de texto 26">
            <a:extLst>
              <a:ext uri="{FF2B5EF4-FFF2-40B4-BE49-F238E27FC236}">
                <a16:creationId xmlns:a16="http://schemas.microsoft.com/office/drawing/2014/main" id="{4CF3EFF0-3AA8-4AF9-9979-08431808F5A7}"/>
              </a:ext>
            </a:extLst>
          </p:cNvPr>
          <p:cNvSpPr>
            <a:spLocks noGrp="1"/>
          </p:cNvSpPr>
          <p:nvPr>
            <p:ph type="body" sz="quarter" idx="15" hasCustomPrompt="1"/>
          </p:nvPr>
        </p:nvSpPr>
        <p:spPr>
          <a:xfrm>
            <a:off x="7424990" y="2328070"/>
            <a:ext cx="1974850" cy="906462"/>
          </a:xfrm>
          <a:custGeom>
            <a:avLst/>
            <a:gdLst>
              <a:gd name="connsiteX0" fmla="*/ 0 w 1771650"/>
              <a:gd name="connsiteY0" fmla="*/ 0 h 906462"/>
              <a:gd name="connsiteX1" fmla="*/ 1771650 w 1771650"/>
              <a:gd name="connsiteY1" fmla="*/ 0 h 906462"/>
              <a:gd name="connsiteX2" fmla="*/ 1771650 w 1771650"/>
              <a:gd name="connsiteY2" fmla="*/ 906462 h 906462"/>
              <a:gd name="connsiteX3" fmla="*/ 0 w 1771650"/>
              <a:gd name="connsiteY3" fmla="*/ 906462 h 906462"/>
              <a:gd name="connsiteX4" fmla="*/ 0 w 1771650"/>
              <a:gd name="connsiteY4" fmla="*/ 0 h 906462"/>
              <a:gd name="connsiteX0" fmla="*/ 203200 w 1974850"/>
              <a:gd name="connsiteY0" fmla="*/ 0 h 906462"/>
              <a:gd name="connsiteX1" fmla="*/ 1974850 w 1974850"/>
              <a:gd name="connsiteY1" fmla="*/ 0 h 906462"/>
              <a:gd name="connsiteX2" fmla="*/ 1974850 w 1974850"/>
              <a:gd name="connsiteY2" fmla="*/ 906462 h 906462"/>
              <a:gd name="connsiteX3" fmla="*/ 0 w 1974850"/>
              <a:gd name="connsiteY3" fmla="*/ 906462 h 906462"/>
              <a:gd name="connsiteX4" fmla="*/ 203200 w 1974850"/>
              <a:gd name="connsiteY4" fmla="*/ 0 h 906462"/>
              <a:gd name="connsiteX0" fmla="*/ 203200 w 1974850"/>
              <a:gd name="connsiteY0" fmla="*/ 0 h 906462"/>
              <a:gd name="connsiteX1" fmla="*/ 1974850 w 1974850"/>
              <a:gd name="connsiteY1" fmla="*/ 0 h 906462"/>
              <a:gd name="connsiteX2" fmla="*/ 1701800 w 1974850"/>
              <a:gd name="connsiteY2" fmla="*/ 906462 h 906462"/>
              <a:gd name="connsiteX3" fmla="*/ 0 w 1974850"/>
              <a:gd name="connsiteY3" fmla="*/ 906462 h 906462"/>
              <a:gd name="connsiteX4" fmla="*/ 203200 w 1974850"/>
              <a:gd name="connsiteY4" fmla="*/ 0 h 90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0" h="906462">
                <a:moveTo>
                  <a:pt x="203200" y="0"/>
                </a:moveTo>
                <a:lnTo>
                  <a:pt x="1974850" y="0"/>
                </a:lnTo>
                <a:lnTo>
                  <a:pt x="1701800" y="906462"/>
                </a:lnTo>
                <a:lnTo>
                  <a:pt x="0" y="906462"/>
                </a:lnTo>
                <a:lnTo>
                  <a:pt x="203200" y="0"/>
                </a:lnTo>
                <a:close/>
              </a:path>
            </a:pathLst>
          </a:custGeom>
        </p:spPr>
        <p:txBody>
          <a:bodyPr/>
          <a:lstStyle>
            <a:lvl1pPr marL="0" indent="0">
              <a:buNone/>
              <a:defRPr sz="1800"/>
            </a:lvl1pPr>
          </a:lstStyle>
          <a:p>
            <a:pPr lvl="0"/>
            <a:r>
              <a:rPr lang="en-US" dirty="0"/>
              <a:t>Click to dd text</a:t>
            </a:r>
          </a:p>
        </p:txBody>
      </p:sp>
      <p:sp>
        <p:nvSpPr>
          <p:cNvPr id="29" name="Marcador de texto 26">
            <a:extLst>
              <a:ext uri="{FF2B5EF4-FFF2-40B4-BE49-F238E27FC236}">
                <a16:creationId xmlns:a16="http://schemas.microsoft.com/office/drawing/2014/main" id="{D2FF03C0-A059-4CBA-89C5-09EFB6B79500}"/>
              </a:ext>
            </a:extLst>
          </p:cNvPr>
          <p:cNvSpPr>
            <a:spLocks noGrp="1"/>
          </p:cNvSpPr>
          <p:nvPr>
            <p:ph type="body" sz="quarter" idx="16" hasCustomPrompt="1"/>
          </p:nvPr>
        </p:nvSpPr>
        <p:spPr>
          <a:xfrm>
            <a:off x="3209234" y="4542474"/>
            <a:ext cx="1974850" cy="906462"/>
          </a:xfrm>
          <a:custGeom>
            <a:avLst/>
            <a:gdLst>
              <a:gd name="connsiteX0" fmla="*/ 0 w 1771650"/>
              <a:gd name="connsiteY0" fmla="*/ 0 h 906462"/>
              <a:gd name="connsiteX1" fmla="*/ 1771650 w 1771650"/>
              <a:gd name="connsiteY1" fmla="*/ 0 h 906462"/>
              <a:gd name="connsiteX2" fmla="*/ 1771650 w 1771650"/>
              <a:gd name="connsiteY2" fmla="*/ 906462 h 906462"/>
              <a:gd name="connsiteX3" fmla="*/ 0 w 1771650"/>
              <a:gd name="connsiteY3" fmla="*/ 906462 h 906462"/>
              <a:gd name="connsiteX4" fmla="*/ 0 w 1771650"/>
              <a:gd name="connsiteY4" fmla="*/ 0 h 906462"/>
              <a:gd name="connsiteX0" fmla="*/ 203200 w 1974850"/>
              <a:gd name="connsiteY0" fmla="*/ 0 h 906462"/>
              <a:gd name="connsiteX1" fmla="*/ 1974850 w 1974850"/>
              <a:gd name="connsiteY1" fmla="*/ 0 h 906462"/>
              <a:gd name="connsiteX2" fmla="*/ 1974850 w 1974850"/>
              <a:gd name="connsiteY2" fmla="*/ 906462 h 906462"/>
              <a:gd name="connsiteX3" fmla="*/ 0 w 1974850"/>
              <a:gd name="connsiteY3" fmla="*/ 906462 h 906462"/>
              <a:gd name="connsiteX4" fmla="*/ 203200 w 1974850"/>
              <a:gd name="connsiteY4" fmla="*/ 0 h 906462"/>
              <a:gd name="connsiteX0" fmla="*/ 203200 w 1974850"/>
              <a:gd name="connsiteY0" fmla="*/ 0 h 906462"/>
              <a:gd name="connsiteX1" fmla="*/ 1974850 w 1974850"/>
              <a:gd name="connsiteY1" fmla="*/ 0 h 906462"/>
              <a:gd name="connsiteX2" fmla="*/ 1701800 w 1974850"/>
              <a:gd name="connsiteY2" fmla="*/ 906462 h 906462"/>
              <a:gd name="connsiteX3" fmla="*/ 0 w 1974850"/>
              <a:gd name="connsiteY3" fmla="*/ 906462 h 906462"/>
              <a:gd name="connsiteX4" fmla="*/ 203200 w 1974850"/>
              <a:gd name="connsiteY4" fmla="*/ 0 h 90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0" h="906462">
                <a:moveTo>
                  <a:pt x="203200" y="0"/>
                </a:moveTo>
                <a:lnTo>
                  <a:pt x="1974850" y="0"/>
                </a:lnTo>
                <a:lnTo>
                  <a:pt x="1701800" y="906462"/>
                </a:lnTo>
                <a:lnTo>
                  <a:pt x="0" y="906462"/>
                </a:lnTo>
                <a:lnTo>
                  <a:pt x="203200" y="0"/>
                </a:lnTo>
                <a:close/>
              </a:path>
            </a:pathLst>
          </a:custGeom>
        </p:spPr>
        <p:txBody>
          <a:bodyPr/>
          <a:lstStyle>
            <a:lvl1pPr marL="0" indent="0">
              <a:buNone/>
              <a:defRPr sz="1800"/>
            </a:lvl1pPr>
          </a:lstStyle>
          <a:p>
            <a:pPr lvl="0"/>
            <a:r>
              <a:rPr lang="en-US" dirty="0"/>
              <a:t>Click to dd text</a:t>
            </a:r>
          </a:p>
        </p:txBody>
      </p:sp>
      <p:sp>
        <p:nvSpPr>
          <p:cNvPr id="30" name="Marcador de texto 26">
            <a:extLst>
              <a:ext uri="{FF2B5EF4-FFF2-40B4-BE49-F238E27FC236}">
                <a16:creationId xmlns:a16="http://schemas.microsoft.com/office/drawing/2014/main" id="{2CDDCD19-FD14-4DA8-BB74-9D891675ED4C}"/>
              </a:ext>
            </a:extLst>
          </p:cNvPr>
          <p:cNvSpPr>
            <a:spLocks noGrp="1"/>
          </p:cNvSpPr>
          <p:nvPr>
            <p:ph type="body" sz="quarter" idx="17" hasCustomPrompt="1"/>
          </p:nvPr>
        </p:nvSpPr>
        <p:spPr>
          <a:xfrm>
            <a:off x="8890173" y="4516915"/>
            <a:ext cx="1974850" cy="906462"/>
          </a:xfrm>
          <a:custGeom>
            <a:avLst/>
            <a:gdLst>
              <a:gd name="connsiteX0" fmla="*/ 0 w 1771650"/>
              <a:gd name="connsiteY0" fmla="*/ 0 h 906462"/>
              <a:gd name="connsiteX1" fmla="*/ 1771650 w 1771650"/>
              <a:gd name="connsiteY1" fmla="*/ 0 h 906462"/>
              <a:gd name="connsiteX2" fmla="*/ 1771650 w 1771650"/>
              <a:gd name="connsiteY2" fmla="*/ 906462 h 906462"/>
              <a:gd name="connsiteX3" fmla="*/ 0 w 1771650"/>
              <a:gd name="connsiteY3" fmla="*/ 906462 h 906462"/>
              <a:gd name="connsiteX4" fmla="*/ 0 w 1771650"/>
              <a:gd name="connsiteY4" fmla="*/ 0 h 906462"/>
              <a:gd name="connsiteX0" fmla="*/ 203200 w 1974850"/>
              <a:gd name="connsiteY0" fmla="*/ 0 h 906462"/>
              <a:gd name="connsiteX1" fmla="*/ 1974850 w 1974850"/>
              <a:gd name="connsiteY1" fmla="*/ 0 h 906462"/>
              <a:gd name="connsiteX2" fmla="*/ 1974850 w 1974850"/>
              <a:gd name="connsiteY2" fmla="*/ 906462 h 906462"/>
              <a:gd name="connsiteX3" fmla="*/ 0 w 1974850"/>
              <a:gd name="connsiteY3" fmla="*/ 906462 h 906462"/>
              <a:gd name="connsiteX4" fmla="*/ 203200 w 1974850"/>
              <a:gd name="connsiteY4" fmla="*/ 0 h 906462"/>
              <a:gd name="connsiteX0" fmla="*/ 203200 w 1974850"/>
              <a:gd name="connsiteY0" fmla="*/ 0 h 906462"/>
              <a:gd name="connsiteX1" fmla="*/ 1974850 w 1974850"/>
              <a:gd name="connsiteY1" fmla="*/ 0 h 906462"/>
              <a:gd name="connsiteX2" fmla="*/ 1701800 w 1974850"/>
              <a:gd name="connsiteY2" fmla="*/ 906462 h 906462"/>
              <a:gd name="connsiteX3" fmla="*/ 0 w 1974850"/>
              <a:gd name="connsiteY3" fmla="*/ 906462 h 906462"/>
              <a:gd name="connsiteX4" fmla="*/ 203200 w 1974850"/>
              <a:gd name="connsiteY4" fmla="*/ 0 h 90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0" h="906462">
                <a:moveTo>
                  <a:pt x="203200" y="0"/>
                </a:moveTo>
                <a:lnTo>
                  <a:pt x="1974850" y="0"/>
                </a:lnTo>
                <a:lnTo>
                  <a:pt x="1701800" y="906462"/>
                </a:lnTo>
                <a:lnTo>
                  <a:pt x="0" y="906462"/>
                </a:lnTo>
                <a:lnTo>
                  <a:pt x="203200" y="0"/>
                </a:lnTo>
                <a:close/>
              </a:path>
            </a:pathLst>
          </a:custGeom>
        </p:spPr>
        <p:txBody>
          <a:bodyPr/>
          <a:lstStyle>
            <a:lvl1pPr marL="0" indent="0">
              <a:buNone/>
              <a:defRPr sz="1800"/>
            </a:lvl1pPr>
          </a:lstStyle>
          <a:p>
            <a:pPr lvl="0"/>
            <a:r>
              <a:rPr lang="en-US" dirty="0"/>
              <a:t>Click to dd text</a:t>
            </a:r>
          </a:p>
        </p:txBody>
      </p:sp>
    </p:spTree>
    <p:extLst>
      <p:ext uri="{BB962C8B-B14F-4D97-AF65-F5344CB8AC3E}">
        <p14:creationId xmlns:p14="http://schemas.microsoft.com/office/powerpoint/2010/main" val="1765540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86886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5" name="Marcador de posición de imagen 3">
            <a:extLst>
              <a:ext uri="{FF2B5EF4-FFF2-40B4-BE49-F238E27FC236}">
                <a16:creationId xmlns:a16="http://schemas.microsoft.com/office/drawing/2014/main" id="{EEA59404-1327-4813-8E5A-CD4FD8BC7639}"/>
              </a:ext>
            </a:extLst>
          </p:cNvPr>
          <p:cNvSpPr>
            <a:spLocks noGrp="1"/>
          </p:cNvSpPr>
          <p:nvPr>
            <p:ph type="pic" sz="quarter" idx="11" hasCustomPrompt="1"/>
          </p:nvPr>
        </p:nvSpPr>
        <p:spPr>
          <a:xfrm>
            <a:off x="0" y="430530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8" name="Marcador de posición de imagen 3">
            <a:extLst>
              <a:ext uri="{FF2B5EF4-FFF2-40B4-BE49-F238E27FC236}">
                <a16:creationId xmlns:a16="http://schemas.microsoft.com/office/drawing/2014/main" id="{FE8E999C-8F62-440E-AF02-525B418271BC}"/>
              </a:ext>
            </a:extLst>
          </p:cNvPr>
          <p:cNvSpPr>
            <a:spLocks noGrp="1"/>
          </p:cNvSpPr>
          <p:nvPr>
            <p:ph type="pic" sz="quarter" idx="12" hasCustomPrompt="1"/>
          </p:nvPr>
        </p:nvSpPr>
        <p:spPr>
          <a:xfrm>
            <a:off x="23812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1" name="Marcador de posición de imagen 3">
            <a:extLst>
              <a:ext uri="{FF2B5EF4-FFF2-40B4-BE49-F238E27FC236}">
                <a16:creationId xmlns:a16="http://schemas.microsoft.com/office/drawing/2014/main" id="{97785A17-87E5-4647-B1F6-C0258C6AA146}"/>
              </a:ext>
            </a:extLst>
          </p:cNvPr>
          <p:cNvSpPr>
            <a:spLocks noGrp="1"/>
          </p:cNvSpPr>
          <p:nvPr>
            <p:ph type="pic" sz="quarter" idx="15" hasCustomPrompt="1"/>
          </p:nvPr>
        </p:nvSpPr>
        <p:spPr>
          <a:xfrm>
            <a:off x="4762500" y="4305300"/>
            <a:ext cx="26479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42" name="Marcador de posición de imagen 3">
            <a:extLst>
              <a:ext uri="{FF2B5EF4-FFF2-40B4-BE49-F238E27FC236}">
                <a16:creationId xmlns:a16="http://schemas.microsoft.com/office/drawing/2014/main" id="{22887657-8683-4EF1-B6DC-274BD367E17E}"/>
              </a:ext>
            </a:extLst>
          </p:cNvPr>
          <p:cNvSpPr>
            <a:spLocks noGrp="1"/>
          </p:cNvSpPr>
          <p:nvPr>
            <p:ph type="pic" sz="quarter" idx="16" hasCustomPrompt="1"/>
          </p:nvPr>
        </p:nvSpPr>
        <p:spPr>
          <a:xfrm>
            <a:off x="74104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5" name="Marcador de posición de imagen 3">
            <a:extLst>
              <a:ext uri="{FF2B5EF4-FFF2-40B4-BE49-F238E27FC236}">
                <a16:creationId xmlns:a16="http://schemas.microsoft.com/office/drawing/2014/main" id="{2BD70099-E59A-47D9-971D-04B874844D8A}"/>
              </a:ext>
            </a:extLst>
          </p:cNvPr>
          <p:cNvSpPr>
            <a:spLocks noGrp="1"/>
          </p:cNvSpPr>
          <p:nvPr>
            <p:ph type="pic" sz="quarter" idx="19" hasCustomPrompt="1"/>
          </p:nvPr>
        </p:nvSpPr>
        <p:spPr>
          <a:xfrm>
            <a:off x="9810750" y="436245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 name="Marcador de texto 2">
            <a:extLst>
              <a:ext uri="{FF2B5EF4-FFF2-40B4-BE49-F238E27FC236}">
                <a16:creationId xmlns:a16="http://schemas.microsoft.com/office/drawing/2014/main" id="{3636A5ED-2BBC-4338-AE68-98E4F9E0EA7F}"/>
              </a:ext>
            </a:extLst>
          </p:cNvPr>
          <p:cNvSpPr>
            <a:spLocks noGrp="1"/>
          </p:cNvSpPr>
          <p:nvPr>
            <p:ph type="body" sz="quarter" idx="20" hasCustomPrompt="1"/>
          </p:nvPr>
        </p:nvSpPr>
        <p:spPr>
          <a:xfrm>
            <a:off x="2514600" y="295276"/>
            <a:ext cx="7880350" cy="659466"/>
          </a:xfrm>
          <a:prstGeom prst="rect">
            <a:avLst/>
          </a:prstGeom>
        </p:spPr>
        <p:txBody>
          <a:bodyPr/>
          <a:lstStyle>
            <a:lvl1pPr marL="0" indent="0" algn="ctr">
              <a:buNone/>
              <a:defRPr sz="4000" i="1">
                <a:solidFill>
                  <a:schemeClr val="tx1">
                    <a:lumMod val="50000"/>
                    <a:lumOff val="50000"/>
                  </a:schemeClr>
                </a:solidFill>
              </a:defRPr>
            </a:lvl1pPr>
          </a:lstStyle>
          <a:p>
            <a:pPr lvl="0"/>
            <a:r>
              <a:rPr lang="en-US" noProof="0" dirty="0"/>
              <a:t>Your Title Here</a:t>
            </a:r>
          </a:p>
        </p:txBody>
      </p:sp>
    </p:spTree>
    <p:extLst>
      <p:ext uri="{BB962C8B-B14F-4D97-AF65-F5344CB8AC3E}">
        <p14:creationId xmlns:p14="http://schemas.microsoft.com/office/powerpoint/2010/main" val="31325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40576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7FFB1754-518F-41CF-A70F-F9DB56A872DF}"/>
              </a:ext>
            </a:extLst>
          </p:cNvPr>
          <p:cNvSpPr>
            <a:spLocks noGrp="1"/>
          </p:cNvSpPr>
          <p:nvPr>
            <p:ph type="pic" sz="quarter" idx="10" hasCustomPrompt="1"/>
          </p:nvPr>
        </p:nvSpPr>
        <p:spPr>
          <a:xfrm>
            <a:off x="0" y="1428750"/>
            <a:ext cx="3867150" cy="3886200"/>
          </a:xfrm>
          <a:prstGeom prst="rect">
            <a:avLst/>
          </a:prstGeom>
        </p:spPr>
        <p:txBody>
          <a:bodyPr/>
          <a:lstStyle>
            <a:lvl1pPr marL="0" indent="0">
              <a:buNone/>
              <a:defRPr sz="2400"/>
            </a:lvl1pPr>
          </a:lstStyle>
          <a:p>
            <a:r>
              <a:rPr lang="en-US" noProof="0" dirty="0"/>
              <a:t>Click on the Icon to add an image</a:t>
            </a:r>
            <a:endParaRPr lang="es-CO" dirty="0"/>
          </a:p>
        </p:txBody>
      </p:sp>
      <p:sp>
        <p:nvSpPr>
          <p:cNvPr id="7" name="Marcador de posición de imagen 5">
            <a:extLst>
              <a:ext uri="{FF2B5EF4-FFF2-40B4-BE49-F238E27FC236}">
                <a16:creationId xmlns:a16="http://schemas.microsoft.com/office/drawing/2014/main" id="{9721675D-F538-486E-9979-B851C13FD9C7}"/>
              </a:ext>
            </a:extLst>
          </p:cNvPr>
          <p:cNvSpPr>
            <a:spLocks noGrp="1"/>
          </p:cNvSpPr>
          <p:nvPr>
            <p:ph type="pic" sz="quarter" idx="11" hasCustomPrompt="1"/>
          </p:nvPr>
        </p:nvSpPr>
        <p:spPr>
          <a:xfrm>
            <a:off x="8591550" y="1428750"/>
            <a:ext cx="3600450" cy="3886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en-US" noProof="0" dirty="0"/>
              <a:t>Click on the Icon to add an image</a:t>
            </a:r>
            <a:endParaRPr lang="es-CO" dirty="0"/>
          </a:p>
          <a:p>
            <a:endParaRPr lang="es-CO" dirty="0"/>
          </a:p>
        </p:txBody>
      </p:sp>
    </p:spTree>
    <p:extLst>
      <p:ext uri="{BB962C8B-B14F-4D97-AF65-F5344CB8AC3E}">
        <p14:creationId xmlns:p14="http://schemas.microsoft.com/office/powerpoint/2010/main" val="39367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5DB48F1-75E4-422E-B52C-EE272D548601}"/>
              </a:ext>
            </a:extLst>
          </p:cNvPr>
          <p:cNvSpPr>
            <a:spLocks noGrp="1"/>
          </p:cNvSpPr>
          <p:nvPr>
            <p:ph type="pic" sz="quarter" idx="10" hasCustomPrompt="1"/>
          </p:nvPr>
        </p:nvSpPr>
        <p:spPr>
          <a:xfrm>
            <a:off x="6096000" y="0"/>
            <a:ext cx="6096000" cy="6858000"/>
          </a:xfrm>
          <a:prstGeom prst="rect">
            <a:avLst/>
          </a:prstGeom>
        </p:spPr>
        <p:txBody>
          <a:bodyPr/>
          <a:lstStyle>
            <a:lvl1pPr marL="0" indent="0">
              <a:buNone/>
              <a:defRPr sz="2000"/>
            </a:lvl1pPr>
          </a:lstStyle>
          <a:p>
            <a:r>
              <a:rPr lang="en-US" noProof="0" dirty="0"/>
              <a:t>Click on the Icon to add an image, then send to the background</a:t>
            </a:r>
            <a:endParaRPr lang="es-CO" dirty="0"/>
          </a:p>
        </p:txBody>
      </p:sp>
    </p:spTree>
    <p:extLst>
      <p:ext uri="{BB962C8B-B14F-4D97-AF65-F5344CB8AC3E}">
        <p14:creationId xmlns:p14="http://schemas.microsoft.com/office/powerpoint/2010/main" val="266369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60FBA8-EF33-4939-8E01-B748B2FB81B2}"/>
              </a:ext>
            </a:extLst>
          </p:cNvPr>
          <p:cNvSpPr>
            <a:spLocks noGrp="1"/>
          </p:cNvSpPr>
          <p:nvPr>
            <p:ph type="pic" sz="quarter" idx="10" hasCustomPrompt="1"/>
          </p:nvPr>
        </p:nvSpPr>
        <p:spPr>
          <a:xfrm>
            <a:off x="17653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endParaRPr lang="es-CO" dirty="0"/>
          </a:p>
        </p:txBody>
      </p:sp>
      <p:sp>
        <p:nvSpPr>
          <p:cNvPr id="5" name="Marcador de posición de imagen 2">
            <a:extLst>
              <a:ext uri="{FF2B5EF4-FFF2-40B4-BE49-F238E27FC236}">
                <a16:creationId xmlns:a16="http://schemas.microsoft.com/office/drawing/2014/main" id="{E73A7053-45AB-4815-A44B-8E1D5B44983A}"/>
              </a:ext>
            </a:extLst>
          </p:cNvPr>
          <p:cNvSpPr>
            <a:spLocks noGrp="1"/>
          </p:cNvSpPr>
          <p:nvPr>
            <p:ph type="pic" sz="quarter" idx="11" hasCustomPrompt="1"/>
          </p:nvPr>
        </p:nvSpPr>
        <p:spPr>
          <a:xfrm>
            <a:off x="40767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s-CO" dirty="0"/>
          </a:p>
          <a:p>
            <a:endParaRPr lang="es-CO" dirty="0"/>
          </a:p>
        </p:txBody>
      </p:sp>
      <p:sp>
        <p:nvSpPr>
          <p:cNvPr id="6" name="Marcador de posición de imagen 2">
            <a:extLst>
              <a:ext uri="{FF2B5EF4-FFF2-40B4-BE49-F238E27FC236}">
                <a16:creationId xmlns:a16="http://schemas.microsoft.com/office/drawing/2014/main" id="{A585373D-9136-4529-A9EB-1C868A9FB917}"/>
              </a:ext>
            </a:extLst>
          </p:cNvPr>
          <p:cNvSpPr>
            <a:spLocks noGrp="1"/>
          </p:cNvSpPr>
          <p:nvPr>
            <p:ph type="pic" sz="quarter" idx="12" hasCustomPrompt="1"/>
          </p:nvPr>
        </p:nvSpPr>
        <p:spPr>
          <a:xfrm>
            <a:off x="6305552" y="14097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endParaRPr lang="es-CO" dirty="0"/>
          </a:p>
        </p:txBody>
      </p:sp>
      <p:sp>
        <p:nvSpPr>
          <p:cNvPr id="7" name="Marcador de posición de imagen 2">
            <a:extLst>
              <a:ext uri="{FF2B5EF4-FFF2-40B4-BE49-F238E27FC236}">
                <a16:creationId xmlns:a16="http://schemas.microsoft.com/office/drawing/2014/main" id="{0E414C1A-0CA4-451C-8F6F-43D6BDEC5FAD}"/>
              </a:ext>
            </a:extLst>
          </p:cNvPr>
          <p:cNvSpPr>
            <a:spLocks noGrp="1"/>
          </p:cNvSpPr>
          <p:nvPr>
            <p:ph type="pic" sz="quarter" idx="13" hasCustomPrompt="1"/>
          </p:nvPr>
        </p:nvSpPr>
        <p:spPr>
          <a:xfrm>
            <a:off x="8616952" y="14097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endParaRPr lang="es-CO" dirty="0"/>
          </a:p>
        </p:txBody>
      </p:sp>
      <p:sp>
        <p:nvSpPr>
          <p:cNvPr id="9" name="Marcador de posición de imagen 2">
            <a:extLst>
              <a:ext uri="{FF2B5EF4-FFF2-40B4-BE49-F238E27FC236}">
                <a16:creationId xmlns:a16="http://schemas.microsoft.com/office/drawing/2014/main" id="{6EC650D4-D9B4-4B05-8C57-FA80E1375AD0}"/>
              </a:ext>
            </a:extLst>
          </p:cNvPr>
          <p:cNvSpPr>
            <a:spLocks noGrp="1"/>
          </p:cNvSpPr>
          <p:nvPr>
            <p:ph type="pic" sz="quarter" idx="14" hasCustomPrompt="1"/>
          </p:nvPr>
        </p:nvSpPr>
        <p:spPr>
          <a:xfrm>
            <a:off x="1765300"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endParaRPr lang="es-CO" dirty="0"/>
          </a:p>
        </p:txBody>
      </p:sp>
      <p:sp>
        <p:nvSpPr>
          <p:cNvPr id="10" name="Marcador de posición de imagen 2">
            <a:extLst>
              <a:ext uri="{FF2B5EF4-FFF2-40B4-BE49-F238E27FC236}">
                <a16:creationId xmlns:a16="http://schemas.microsoft.com/office/drawing/2014/main" id="{620A1DF5-FB7F-4010-9132-2DD03A3EAC11}"/>
              </a:ext>
            </a:extLst>
          </p:cNvPr>
          <p:cNvSpPr>
            <a:spLocks noGrp="1"/>
          </p:cNvSpPr>
          <p:nvPr>
            <p:ph type="pic" sz="quarter" idx="15" hasCustomPrompt="1"/>
          </p:nvPr>
        </p:nvSpPr>
        <p:spPr>
          <a:xfrm>
            <a:off x="4076700"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endParaRPr lang="es-CO" dirty="0"/>
          </a:p>
        </p:txBody>
      </p:sp>
      <p:sp>
        <p:nvSpPr>
          <p:cNvPr id="11" name="Marcador de posición de imagen 2">
            <a:extLst>
              <a:ext uri="{FF2B5EF4-FFF2-40B4-BE49-F238E27FC236}">
                <a16:creationId xmlns:a16="http://schemas.microsoft.com/office/drawing/2014/main" id="{06425164-30C0-46E8-BF69-985F29BC22CC}"/>
              </a:ext>
            </a:extLst>
          </p:cNvPr>
          <p:cNvSpPr>
            <a:spLocks noGrp="1"/>
          </p:cNvSpPr>
          <p:nvPr>
            <p:ph type="pic" sz="quarter" idx="16" hasCustomPrompt="1"/>
          </p:nvPr>
        </p:nvSpPr>
        <p:spPr>
          <a:xfrm>
            <a:off x="6305552"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endParaRPr lang="es-CO" dirty="0"/>
          </a:p>
        </p:txBody>
      </p:sp>
      <p:sp>
        <p:nvSpPr>
          <p:cNvPr id="12" name="Marcador de posición de imagen 2">
            <a:extLst>
              <a:ext uri="{FF2B5EF4-FFF2-40B4-BE49-F238E27FC236}">
                <a16:creationId xmlns:a16="http://schemas.microsoft.com/office/drawing/2014/main" id="{A3E20826-B461-4C22-A6E4-A6907CEADE20}"/>
              </a:ext>
            </a:extLst>
          </p:cNvPr>
          <p:cNvSpPr>
            <a:spLocks noGrp="1"/>
          </p:cNvSpPr>
          <p:nvPr>
            <p:ph type="pic" sz="quarter" idx="17" hasCustomPrompt="1"/>
          </p:nvPr>
        </p:nvSpPr>
        <p:spPr>
          <a:xfrm>
            <a:off x="8616952"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a:p>
            <a:endParaRPr lang="es-CO" dirty="0"/>
          </a:p>
        </p:txBody>
      </p:sp>
    </p:spTree>
    <p:extLst>
      <p:ext uri="{BB962C8B-B14F-4D97-AF65-F5344CB8AC3E}">
        <p14:creationId xmlns:p14="http://schemas.microsoft.com/office/powerpoint/2010/main" val="157004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3729C790-0107-44C8-A0B7-CA2149F5F93B}"/>
              </a:ext>
            </a:extLst>
          </p:cNvPr>
          <p:cNvSpPr>
            <a:spLocks noGrp="1"/>
          </p:cNvSpPr>
          <p:nvPr>
            <p:ph type="pic" sz="quarter" idx="10" hasCustomPrompt="1"/>
          </p:nvPr>
        </p:nvSpPr>
        <p:spPr>
          <a:xfrm>
            <a:off x="5695947" y="0"/>
            <a:ext cx="2047874" cy="3358924"/>
          </a:xfrm>
          <a:prstGeom prst="rect">
            <a:avLst/>
          </a:prstGeom>
        </p:spPr>
        <p:txBody>
          <a:bodyPr/>
          <a:lstStyle>
            <a:lvl1pPr marL="0" indent="0">
              <a:buNone/>
              <a:defRPr sz="1600"/>
            </a:lvl1pPr>
          </a:lstStyle>
          <a:p>
            <a:r>
              <a:rPr lang="es-CO" dirty="0"/>
              <a:t>Haz clic en el icono para agregar una imagen</a:t>
            </a:r>
          </a:p>
        </p:txBody>
      </p:sp>
      <p:sp>
        <p:nvSpPr>
          <p:cNvPr id="5" name="Marcador de posición de imagen 3">
            <a:extLst>
              <a:ext uri="{FF2B5EF4-FFF2-40B4-BE49-F238E27FC236}">
                <a16:creationId xmlns:a16="http://schemas.microsoft.com/office/drawing/2014/main" id="{81A66BE6-B7C4-4B20-8BB1-75ED38E19C9D}"/>
              </a:ext>
            </a:extLst>
          </p:cNvPr>
          <p:cNvSpPr>
            <a:spLocks noGrp="1"/>
          </p:cNvSpPr>
          <p:nvPr>
            <p:ph type="pic" sz="quarter" idx="11" hasCustomPrompt="1"/>
          </p:nvPr>
        </p:nvSpPr>
        <p:spPr>
          <a:xfrm>
            <a:off x="7810497" y="0"/>
            <a:ext cx="2047874" cy="5067300"/>
          </a:xfrm>
          <a:prstGeom prst="rect">
            <a:avLst/>
          </a:prstGeom>
        </p:spPr>
        <p:txBody>
          <a:bodyPr/>
          <a:lstStyle>
            <a:lvl1pPr marL="0" indent="0">
              <a:buNone/>
              <a:defRPr sz="1600"/>
            </a:lvl1pPr>
          </a:lstStyle>
          <a:p>
            <a:r>
              <a:rPr lang="es-CO" dirty="0"/>
              <a:t>Haz clic en el icono para agregar una imagen</a:t>
            </a:r>
          </a:p>
        </p:txBody>
      </p:sp>
      <p:sp>
        <p:nvSpPr>
          <p:cNvPr id="6" name="Marcador de posición de imagen 3">
            <a:extLst>
              <a:ext uri="{FF2B5EF4-FFF2-40B4-BE49-F238E27FC236}">
                <a16:creationId xmlns:a16="http://schemas.microsoft.com/office/drawing/2014/main" id="{0537B3A1-3B31-4923-8ABC-0A6CD79FE317}"/>
              </a:ext>
            </a:extLst>
          </p:cNvPr>
          <p:cNvSpPr>
            <a:spLocks noGrp="1"/>
          </p:cNvSpPr>
          <p:nvPr>
            <p:ph type="pic" sz="quarter" idx="12" hasCustomPrompt="1"/>
          </p:nvPr>
        </p:nvSpPr>
        <p:spPr>
          <a:xfrm>
            <a:off x="9905998" y="0"/>
            <a:ext cx="2047874" cy="2724150"/>
          </a:xfrm>
          <a:prstGeom prst="rect">
            <a:avLst/>
          </a:prstGeom>
        </p:spPr>
        <p:txBody>
          <a:bodyPr/>
          <a:lstStyle>
            <a:lvl1pPr marL="0" indent="0">
              <a:buNone/>
              <a:defRPr sz="1600"/>
            </a:lvl1pPr>
          </a:lstStyle>
          <a:p>
            <a:r>
              <a:rPr lang="es-CO" dirty="0"/>
              <a:t>Haz clic en el icono para agregar una imagen</a:t>
            </a:r>
          </a:p>
        </p:txBody>
      </p:sp>
      <p:sp>
        <p:nvSpPr>
          <p:cNvPr id="7" name="Marcador de texto 3">
            <a:extLst>
              <a:ext uri="{FF2B5EF4-FFF2-40B4-BE49-F238E27FC236}">
                <a16:creationId xmlns:a16="http://schemas.microsoft.com/office/drawing/2014/main" id="{73A7EF30-54B2-4880-9092-FC3D788C330A}"/>
              </a:ext>
            </a:extLst>
          </p:cNvPr>
          <p:cNvSpPr>
            <a:spLocks noGrp="1"/>
          </p:cNvSpPr>
          <p:nvPr>
            <p:ph type="body" sz="quarter" idx="13" hasCustomPrompt="1"/>
          </p:nvPr>
        </p:nvSpPr>
        <p:spPr>
          <a:xfrm>
            <a:off x="574444" y="2340202"/>
            <a:ext cx="2873834" cy="1018722"/>
          </a:xfrm>
          <a:prstGeom prst="rect">
            <a:avLst/>
          </a:prstGeom>
        </p:spPr>
        <p:txBody>
          <a:bodyPr/>
          <a:lstStyle>
            <a:lvl1pPr marL="0" indent="0" algn="l">
              <a:lnSpc>
                <a:spcPts val="3800"/>
              </a:lnSpc>
              <a:buNone/>
              <a:defRPr sz="3600" b="1" i="1">
                <a:solidFill>
                  <a:schemeClr val="tx1"/>
                </a:solidFill>
                <a:latin typeface="+mj-lt"/>
                <a:cs typeface="Arial" panose="020B0604020202020204" pitchFamily="34" charset="0"/>
              </a:defRPr>
            </a:lvl1pPr>
          </a:lstStyle>
          <a:p>
            <a:pPr lvl="0"/>
            <a:r>
              <a:rPr lang="es-CO" dirty="0"/>
              <a:t>TITLE</a:t>
            </a:r>
          </a:p>
        </p:txBody>
      </p:sp>
      <p:sp>
        <p:nvSpPr>
          <p:cNvPr id="8" name="Marcador de texto 5">
            <a:extLst>
              <a:ext uri="{FF2B5EF4-FFF2-40B4-BE49-F238E27FC236}">
                <a16:creationId xmlns:a16="http://schemas.microsoft.com/office/drawing/2014/main" id="{0EA82B35-F84A-42DF-BA86-CB887CFB8993}"/>
              </a:ext>
            </a:extLst>
          </p:cNvPr>
          <p:cNvSpPr>
            <a:spLocks noGrp="1"/>
          </p:cNvSpPr>
          <p:nvPr>
            <p:ph type="body" sz="quarter" idx="14" hasCustomPrompt="1"/>
          </p:nvPr>
        </p:nvSpPr>
        <p:spPr>
          <a:xfrm>
            <a:off x="574896" y="3649662"/>
            <a:ext cx="4324804" cy="1855788"/>
          </a:xfrm>
          <a:prstGeom prst="rect">
            <a:avLst/>
          </a:prstGeom>
        </p:spPr>
        <p:txBody>
          <a:bodyPr/>
          <a:lstStyle>
            <a:lvl1pPr marL="0" indent="0">
              <a:lnSpc>
                <a:spcPts val="2000"/>
              </a:lnSpc>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s-CO" dirty="0"/>
              <a:t>Haz clic para agregar texto</a:t>
            </a:r>
          </a:p>
        </p:txBody>
      </p:sp>
    </p:spTree>
    <p:extLst>
      <p:ext uri="{BB962C8B-B14F-4D97-AF65-F5344CB8AC3E}">
        <p14:creationId xmlns:p14="http://schemas.microsoft.com/office/powerpoint/2010/main" val="267280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2D61CD8-3D16-4BAC-B701-DD7CE4888776}"/>
              </a:ext>
            </a:extLst>
          </p:cNvPr>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imagen</a:t>
            </a:r>
          </a:p>
        </p:txBody>
      </p:sp>
    </p:spTree>
    <p:extLst>
      <p:ext uri="{BB962C8B-B14F-4D97-AF65-F5344CB8AC3E}">
        <p14:creationId xmlns:p14="http://schemas.microsoft.com/office/powerpoint/2010/main" val="67191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50" r:id="rId3"/>
    <p:sldLayoutId id="2147483668" r:id="rId4"/>
    <p:sldLayoutId id="2147483673" r:id="rId5"/>
    <p:sldLayoutId id="2147483664" r:id="rId6"/>
    <p:sldLayoutId id="2147483651" r:id="rId7"/>
    <p:sldLayoutId id="2147483667" r:id="rId8"/>
    <p:sldLayoutId id="2147483660" r:id="rId9"/>
    <p:sldLayoutId id="2147483681" r:id="rId10"/>
    <p:sldLayoutId id="2147483685" r:id="rId11"/>
    <p:sldLayoutId id="2147483672" r:id="rId12"/>
    <p:sldLayoutId id="2147483679" r:id="rId13"/>
    <p:sldLayoutId id="2147483666" r:id="rId14"/>
    <p:sldLayoutId id="2147483671" r:id="rId15"/>
    <p:sldLayoutId id="2147483684" r:id="rId16"/>
    <p:sldLayoutId id="2147483682" r:id="rId17"/>
    <p:sldLayoutId id="2147483674" r:id="rId18"/>
    <p:sldLayoutId id="2147483686" r:id="rId19"/>
    <p:sldLayoutId id="214748368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hyperlink" Target="http://www.powerpoint-templates-presentatios.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0.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3016051" y="2161258"/>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3016051"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301605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6051"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D5CC6F3-A5EE-4382-AB93-3779042E1A10}"/>
              </a:ext>
            </a:extLst>
          </p:cNvPr>
          <p:cNvSpPr/>
          <p:nvPr/>
        </p:nvSpPr>
        <p:spPr>
          <a:xfrm>
            <a:off x="0" y="1458686"/>
            <a:ext cx="12192000" cy="3482975"/>
          </a:xfrm>
          <a:prstGeom prst="rect">
            <a:avLst/>
          </a:prstGeom>
          <a:solidFill>
            <a:srgbClr val="006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posición de imagen 4">
            <a:extLst>
              <a:ext uri="{FF2B5EF4-FFF2-40B4-BE49-F238E27FC236}">
                <a16:creationId xmlns:a16="http://schemas.microsoft.com/office/drawing/2014/main" id="{C8EFDAE6-81AD-4894-AC4D-52FDB532935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CuadroTexto 5">
            <a:extLst>
              <a:ext uri="{FF2B5EF4-FFF2-40B4-BE49-F238E27FC236}">
                <a16:creationId xmlns:a16="http://schemas.microsoft.com/office/drawing/2014/main" id="{CBA7BB45-A259-40E8-8374-58E39A881DE2}"/>
              </a:ext>
            </a:extLst>
          </p:cNvPr>
          <p:cNvSpPr txBox="1"/>
          <p:nvPr/>
        </p:nvSpPr>
        <p:spPr>
          <a:xfrm>
            <a:off x="660986" y="2983094"/>
            <a:ext cx="2612457" cy="1323439"/>
          </a:xfrm>
          <a:prstGeom prst="rect">
            <a:avLst/>
          </a:prstGeom>
          <a:noFill/>
        </p:spPr>
        <p:txBody>
          <a:bodyPr wrap="square" rtlCol="0">
            <a:spAutoFit/>
          </a:bodyPr>
          <a:lstStyle/>
          <a:p>
            <a:r>
              <a:rPr lang="en-US" sz="4000" i="1" dirty="0">
                <a:solidFill>
                  <a:schemeClr val="bg1"/>
                </a:solidFill>
              </a:rPr>
              <a:t>YOUR </a:t>
            </a:r>
          </a:p>
          <a:p>
            <a:r>
              <a:rPr lang="en-US" sz="4000" i="1" dirty="0">
                <a:solidFill>
                  <a:schemeClr val="bg1"/>
                </a:solidFill>
              </a:rPr>
              <a:t>TITLE HERE</a:t>
            </a:r>
          </a:p>
        </p:txBody>
      </p:sp>
      <p:sp>
        <p:nvSpPr>
          <p:cNvPr id="7" name="Rectángulo 6">
            <a:extLst>
              <a:ext uri="{FF2B5EF4-FFF2-40B4-BE49-F238E27FC236}">
                <a16:creationId xmlns:a16="http://schemas.microsoft.com/office/drawing/2014/main" id="{EA1FF9A3-A9D7-48FF-8FD8-B567555EE372}"/>
              </a:ext>
            </a:extLst>
          </p:cNvPr>
          <p:cNvSpPr/>
          <p:nvPr/>
        </p:nvSpPr>
        <p:spPr>
          <a:xfrm>
            <a:off x="8998970" y="2323010"/>
            <a:ext cx="3061607" cy="1754326"/>
          </a:xfrm>
          <a:prstGeom prst="rect">
            <a:avLst/>
          </a:prstGeom>
        </p:spPr>
        <p:txBody>
          <a:bodyPr wrap="square">
            <a:spAutoFit/>
          </a:bodyPr>
          <a:lstStyle/>
          <a:p>
            <a:r>
              <a:rPr lang="es-CO" dirty="0">
                <a:solidFill>
                  <a:schemeClr val="bg1"/>
                </a:solidFill>
              </a:rPr>
              <a:t>Donec fringilla est orci. Orci varius natoque penatibus et magnis dis. Donec fringilla est orci. Orci varius natoque penatibus et magnis dis. Donec fringilla est orci. </a:t>
            </a:r>
          </a:p>
        </p:txBody>
      </p:sp>
      <p:grpSp>
        <p:nvGrpSpPr>
          <p:cNvPr id="9" name="Group 4">
            <a:extLst>
              <a:ext uri="{FF2B5EF4-FFF2-40B4-BE49-F238E27FC236}">
                <a16:creationId xmlns:a16="http://schemas.microsoft.com/office/drawing/2014/main" id="{3B15ADEA-DD48-402F-96B9-8FC0581AEB9B}"/>
              </a:ext>
            </a:extLst>
          </p:cNvPr>
          <p:cNvGrpSpPr>
            <a:grpSpLocks noChangeAspect="1"/>
          </p:cNvGrpSpPr>
          <p:nvPr/>
        </p:nvGrpSpPr>
        <p:grpSpPr bwMode="auto">
          <a:xfrm>
            <a:off x="962026" y="2006599"/>
            <a:ext cx="1277937" cy="968375"/>
            <a:chOff x="606" y="1264"/>
            <a:chExt cx="805" cy="610"/>
          </a:xfrm>
        </p:grpSpPr>
        <p:sp>
          <p:nvSpPr>
            <p:cNvPr id="11" name="Oval 5">
              <a:extLst>
                <a:ext uri="{FF2B5EF4-FFF2-40B4-BE49-F238E27FC236}">
                  <a16:creationId xmlns:a16="http://schemas.microsoft.com/office/drawing/2014/main" id="{C443D8D2-0A2B-4AC0-B1CB-213532F5F456}"/>
                </a:ext>
              </a:extLst>
            </p:cNvPr>
            <p:cNvSpPr>
              <a:spLocks noChangeArrowheads="1"/>
            </p:cNvSpPr>
            <p:nvPr/>
          </p:nvSpPr>
          <p:spPr bwMode="auto">
            <a:xfrm>
              <a:off x="771" y="1856"/>
              <a:ext cx="489" cy="18"/>
            </a:xfrm>
            <a:prstGeom prst="ellipse">
              <a:avLst/>
            </a:prstGeom>
            <a:solidFill>
              <a:srgbClr val="A7C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a:extLst>
                <a:ext uri="{FF2B5EF4-FFF2-40B4-BE49-F238E27FC236}">
                  <a16:creationId xmlns:a16="http://schemas.microsoft.com/office/drawing/2014/main" id="{52F723BB-3990-4473-8DAC-795354C776A4}"/>
                </a:ext>
              </a:extLst>
            </p:cNvPr>
            <p:cNvSpPr>
              <a:spLocks noChangeArrowheads="1"/>
            </p:cNvSpPr>
            <p:nvPr/>
          </p:nvSpPr>
          <p:spPr bwMode="auto">
            <a:xfrm>
              <a:off x="885" y="1760"/>
              <a:ext cx="247" cy="7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3FACA8D5-D110-4AC5-A69C-E7C7D94780FD}"/>
                </a:ext>
              </a:extLst>
            </p:cNvPr>
            <p:cNvSpPr>
              <a:spLocks/>
            </p:cNvSpPr>
            <p:nvPr/>
          </p:nvSpPr>
          <p:spPr bwMode="auto">
            <a:xfrm>
              <a:off x="885" y="1746"/>
              <a:ext cx="247" cy="55"/>
            </a:xfrm>
            <a:custGeom>
              <a:avLst/>
              <a:gdLst>
                <a:gd name="T0" fmla="*/ 247 w 247"/>
                <a:gd name="T1" fmla="*/ 55 h 55"/>
                <a:gd name="T2" fmla="*/ 0 w 247"/>
                <a:gd name="T3" fmla="*/ 41 h 55"/>
                <a:gd name="T4" fmla="*/ 0 w 247"/>
                <a:gd name="T5" fmla="*/ 0 h 55"/>
                <a:gd name="T6" fmla="*/ 247 w 247"/>
                <a:gd name="T7" fmla="*/ 0 h 55"/>
                <a:gd name="T8" fmla="*/ 247 w 247"/>
                <a:gd name="T9" fmla="*/ 55 h 55"/>
              </a:gdLst>
              <a:ahLst/>
              <a:cxnLst>
                <a:cxn ang="0">
                  <a:pos x="T0" y="T1"/>
                </a:cxn>
                <a:cxn ang="0">
                  <a:pos x="T2" y="T3"/>
                </a:cxn>
                <a:cxn ang="0">
                  <a:pos x="T4" y="T5"/>
                </a:cxn>
                <a:cxn ang="0">
                  <a:pos x="T6" y="T7"/>
                </a:cxn>
                <a:cxn ang="0">
                  <a:pos x="T8" y="T9"/>
                </a:cxn>
              </a:cxnLst>
              <a:rect l="0" t="0" r="r" b="b"/>
              <a:pathLst>
                <a:path w="247" h="55">
                  <a:moveTo>
                    <a:pt x="247" y="55"/>
                  </a:moveTo>
                  <a:lnTo>
                    <a:pt x="0" y="41"/>
                  </a:lnTo>
                  <a:lnTo>
                    <a:pt x="0" y="0"/>
                  </a:lnTo>
                  <a:lnTo>
                    <a:pt x="247" y="0"/>
                  </a:lnTo>
                  <a:lnTo>
                    <a:pt x="247" y="55"/>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CBA81733-E142-4B84-AC94-527CAFAF8032}"/>
                </a:ext>
              </a:extLst>
            </p:cNvPr>
            <p:cNvSpPr>
              <a:spLocks/>
            </p:cNvSpPr>
            <p:nvPr/>
          </p:nvSpPr>
          <p:spPr bwMode="auto">
            <a:xfrm>
              <a:off x="876" y="1838"/>
              <a:ext cx="265" cy="23"/>
            </a:xfrm>
            <a:custGeom>
              <a:avLst/>
              <a:gdLst>
                <a:gd name="T0" fmla="*/ 265 w 265"/>
                <a:gd name="T1" fmla="*/ 23 h 23"/>
                <a:gd name="T2" fmla="*/ 0 w 265"/>
                <a:gd name="T3" fmla="*/ 23 h 23"/>
                <a:gd name="T4" fmla="*/ 9 w 265"/>
                <a:gd name="T5" fmla="*/ 0 h 23"/>
                <a:gd name="T6" fmla="*/ 256 w 265"/>
                <a:gd name="T7" fmla="*/ 0 h 23"/>
                <a:gd name="T8" fmla="*/ 265 w 265"/>
                <a:gd name="T9" fmla="*/ 23 h 23"/>
              </a:gdLst>
              <a:ahLst/>
              <a:cxnLst>
                <a:cxn ang="0">
                  <a:pos x="T0" y="T1"/>
                </a:cxn>
                <a:cxn ang="0">
                  <a:pos x="T2" y="T3"/>
                </a:cxn>
                <a:cxn ang="0">
                  <a:pos x="T4" y="T5"/>
                </a:cxn>
                <a:cxn ang="0">
                  <a:pos x="T6" y="T7"/>
                </a:cxn>
                <a:cxn ang="0">
                  <a:pos x="T8" y="T9"/>
                </a:cxn>
              </a:cxnLst>
              <a:rect l="0" t="0" r="r" b="b"/>
              <a:pathLst>
                <a:path w="265" h="23">
                  <a:moveTo>
                    <a:pt x="265" y="23"/>
                  </a:moveTo>
                  <a:lnTo>
                    <a:pt x="0" y="23"/>
                  </a:lnTo>
                  <a:lnTo>
                    <a:pt x="9" y="0"/>
                  </a:lnTo>
                  <a:lnTo>
                    <a:pt x="256" y="0"/>
                  </a:lnTo>
                  <a:lnTo>
                    <a:pt x="265" y="23"/>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83B67FD8-6ABF-46B6-886E-84FE4EC1C886}"/>
                </a:ext>
              </a:extLst>
            </p:cNvPr>
            <p:cNvSpPr>
              <a:spLocks/>
            </p:cNvSpPr>
            <p:nvPr/>
          </p:nvSpPr>
          <p:spPr bwMode="auto">
            <a:xfrm>
              <a:off x="876" y="1861"/>
              <a:ext cx="265" cy="4"/>
            </a:xfrm>
            <a:custGeom>
              <a:avLst/>
              <a:gdLst>
                <a:gd name="T0" fmla="*/ 57 w 58"/>
                <a:gd name="T1" fmla="*/ 1 h 1"/>
                <a:gd name="T2" fmla="*/ 1 w 58"/>
                <a:gd name="T3" fmla="*/ 1 h 1"/>
                <a:gd name="T4" fmla="*/ 0 w 58"/>
                <a:gd name="T5" fmla="*/ 0 h 1"/>
                <a:gd name="T6" fmla="*/ 58 w 58"/>
                <a:gd name="T7" fmla="*/ 0 h 1"/>
                <a:gd name="T8" fmla="*/ 57 w 58"/>
                <a:gd name="T9" fmla="*/ 1 h 1"/>
              </a:gdLst>
              <a:ahLst/>
              <a:cxnLst>
                <a:cxn ang="0">
                  <a:pos x="T0" y="T1"/>
                </a:cxn>
                <a:cxn ang="0">
                  <a:pos x="T2" y="T3"/>
                </a:cxn>
                <a:cxn ang="0">
                  <a:pos x="T4" y="T5"/>
                </a:cxn>
                <a:cxn ang="0">
                  <a:pos x="T6" y="T7"/>
                </a:cxn>
                <a:cxn ang="0">
                  <a:pos x="T8" y="T9"/>
                </a:cxn>
              </a:cxnLst>
              <a:rect l="0" t="0" r="r" b="b"/>
              <a:pathLst>
                <a:path w="58" h="1">
                  <a:moveTo>
                    <a:pt x="57" y="1"/>
                  </a:moveTo>
                  <a:cubicBezTo>
                    <a:pt x="56" y="1"/>
                    <a:pt x="2" y="1"/>
                    <a:pt x="1" y="1"/>
                  </a:cubicBezTo>
                  <a:cubicBezTo>
                    <a:pt x="0" y="1"/>
                    <a:pt x="0" y="0"/>
                    <a:pt x="0" y="0"/>
                  </a:cubicBezTo>
                  <a:cubicBezTo>
                    <a:pt x="58" y="0"/>
                    <a:pt x="58" y="0"/>
                    <a:pt x="58" y="0"/>
                  </a:cubicBezTo>
                  <a:cubicBezTo>
                    <a:pt x="58" y="0"/>
                    <a:pt x="58" y="1"/>
                    <a:pt x="5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F46A9E7D-D1F9-4BC6-A9E3-6A25A1231D36}"/>
                </a:ext>
              </a:extLst>
            </p:cNvPr>
            <p:cNvSpPr>
              <a:spLocks/>
            </p:cNvSpPr>
            <p:nvPr/>
          </p:nvSpPr>
          <p:spPr bwMode="auto">
            <a:xfrm>
              <a:off x="606" y="1264"/>
              <a:ext cx="805" cy="340"/>
            </a:xfrm>
            <a:custGeom>
              <a:avLst/>
              <a:gdLst>
                <a:gd name="T0" fmla="*/ 176 w 176"/>
                <a:gd name="T1" fmla="*/ 5 h 74"/>
                <a:gd name="T2" fmla="*/ 171 w 176"/>
                <a:gd name="T3" fmla="*/ 0 h 74"/>
                <a:gd name="T4" fmla="*/ 4 w 176"/>
                <a:gd name="T5" fmla="*/ 0 h 74"/>
                <a:gd name="T6" fmla="*/ 0 w 176"/>
                <a:gd name="T7" fmla="*/ 5 h 74"/>
                <a:gd name="T8" fmla="*/ 0 w 176"/>
                <a:gd name="T9" fmla="*/ 74 h 74"/>
                <a:gd name="T10" fmla="*/ 176 w 176"/>
                <a:gd name="T11" fmla="*/ 74 h 74"/>
                <a:gd name="T12" fmla="*/ 176 w 176"/>
                <a:gd name="T13" fmla="*/ 5 h 74"/>
              </a:gdLst>
              <a:ahLst/>
              <a:cxnLst>
                <a:cxn ang="0">
                  <a:pos x="T0" y="T1"/>
                </a:cxn>
                <a:cxn ang="0">
                  <a:pos x="T2" y="T3"/>
                </a:cxn>
                <a:cxn ang="0">
                  <a:pos x="T4" y="T5"/>
                </a:cxn>
                <a:cxn ang="0">
                  <a:pos x="T6" y="T7"/>
                </a:cxn>
                <a:cxn ang="0">
                  <a:pos x="T8" y="T9"/>
                </a:cxn>
                <a:cxn ang="0">
                  <a:pos x="T10" y="T11"/>
                </a:cxn>
                <a:cxn ang="0">
                  <a:pos x="T12" y="T13"/>
                </a:cxn>
              </a:cxnLst>
              <a:rect l="0" t="0" r="r" b="b"/>
              <a:pathLst>
                <a:path w="176" h="74">
                  <a:moveTo>
                    <a:pt x="176" y="5"/>
                  </a:moveTo>
                  <a:cubicBezTo>
                    <a:pt x="176" y="3"/>
                    <a:pt x="174" y="0"/>
                    <a:pt x="171" y="0"/>
                  </a:cubicBezTo>
                  <a:cubicBezTo>
                    <a:pt x="4" y="0"/>
                    <a:pt x="4" y="0"/>
                    <a:pt x="4" y="0"/>
                  </a:cubicBezTo>
                  <a:cubicBezTo>
                    <a:pt x="2" y="0"/>
                    <a:pt x="0" y="3"/>
                    <a:pt x="0" y="5"/>
                  </a:cubicBezTo>
                  <a:cubicBezTo>
                    <a:pt x="0" y="74"/>
                    <a:pt x="0" y="74"/>
                    <a:pt x="0" y="74"/>
                  </a:cubicBezTo>
                  <a:cubicBezTo>
                    <a:pt x="176" y="74"/>
                    <a:pt x="176" y="74"/>
                    <a:pt x="176" y="74"/>
                  </a:cubicBezTo>
                  <a:lnTo>
                    <a:pt x="176" y="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79E08833-A448-4FFF-AB44-8A8529DE4B44}"/>
                </a:ext>
              </a:extLst>
            </p:cNvPr>
            <p:cNvSpPr>
              <a:spLocks/>
            </p:cNvSpPr>
            <p:nvPr/>
          </p:nvSpPr>
          <p:spPr bwMode="auto">
            <a:xfrm>
              <a:off x="606" y="1411"/>
              <a:ext cx="805" cy="335"/>
            </a:xfrm>
            <a:custGeom>
              <a:avLst/>
              <a:gdLst>
                <a:gd name="T0" fmla="*/ 176 w 176"/>
                <a:gd name="T1" fmla="*/ 68 h 73"/>
                <a:gd name="T2" fmla="*/ 171 w 176"/>
                <a:gd name="T3" fmla="*/ 73 h 73"/>
                <a:gd name="T4" fmla="*/ 4 w 176"/>
                <a:gd name="T5" fmla="*/ 73 h 73"/>
                <a:gd name="T6" fmla="*/ 0 w 176"/>
                <a:gd name="T7" fmla="*/ 68 h 73"/>
                <a:gd name="T8" fmla="*/ 0 w 176"/>
                <a:gd name="T9" fmla="*/ 0 h 73"/>
                <a:gd name="T10" fmla="*/ 176 w 176"/>
                <a:gd name="T11" fmla="*/ 0 h 73"/>
                <a:gd name="T12" fmla="*/ 176 w 176"/>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176" h="73">
                  <a:moveTo>
                    <a:pt x="176" y="68"/>
                  </a:moveTo>
                  <a:cubicBezTo>
                    <a:pt x="176" y="71"/>
                    <a:pt x="174" y="73"/>
                    <a:pt x="171" y="73"/>
                  </a:cubicBezTo>
                  <a:cubicBezTo>
                    <a:pt x="4" y="73"/>
                    <a:pt x="4" y="73"/>
                    <a:pt x="4" y="73"/>
                  </a:cubicBezTo>
                  <a:cubicBezTo>
                    <a:pt x="2" y="73"/>
                    <a:pt x="0" y="71"/>
                    <a:pt x="0" y="68"/>
                  </a:cubicBezTo>
                  <a:cubicBezTo>
                    <a:pt x="0" y="0"/>
                    <a:pt x="0" y="0"/>
                    <a:pt x="0" y="0"/>
                  </a:cubicBezTo>
                  <a:cubicBezTo>
                    <a:pt x="176" y="0"/>
                    <a:pt x="176" y="0"/>
                    <a:pt x="176" y="0"/>
                  </a:cubicBezTo>
                  <a:lnTo>
                    <a:pt x="176" y="68"/>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2">
              <a:extLst>
                <a:ext uri="{FF2B5EF4-FFF2-40B4-BE49-F238E27FC236}">
                  <a16:creationId xmlns:a16="http://schemas.microsoft.com/office/drawing/2014/main" id="{17AF45C8-5F8A-45A7-BF94-CF050E333B67}"/>
                </a:ext>
              </a:extLst>
            </p:cNvPr>
            <p:cNvSpPr>
              <a:spLocks noChangeArrowheads="1"/>
            </p:cNvSpPr>
            <p:nvPr/>
          </p:nvSpPr>
          <p:spPr bwMode="auto">
            <a:xfrm>
              <a:off x="625" y="1287"/>
              <a:ext cx="763" cy="441"/>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3">
              <a:extLst>
                <a:ext uri="{FF2B5EF4-FFF2-40B4-BE49-F238E27FC236}">
                  <a16:creationId xmlns:a16="http://schemas.microsoft.com/office/drawing/2014/main" id="{EAF641F7-0B95-48B3-8BE2-1474F1F18263}"/>
                </a:ext>
              </a:extLst>
            </p:cNvPr>
            <p:cNvSpPr>
              <a:spLocks noChangeArrowheads="1"/>
            </p:cNvSpPr>
            <p:nvPr/>
          </p:nvSpPr>
          <p:spPr bwMode="auto">
            <a:xfrm>
              <a:off x="775" y="1310"/>
              <a:ext cx="224" cy="115"/>
            </a:xfrm>
            <a:prstGeom prst="rect">
              <a:avLst/>
            </a:prstGeom>
            <a:solidFill>
              <a:srgbClr val="1EA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4">
              <a:extLst>
                <a:ext uri="{FF2B5EF4-FFF2-40B4-BE49-F238E27FC236}">
                  <a16:creationId xmlns:a16="http://schemas.microsoft.com/office/drawing/2014/main" id="{E8A18383-229D-474B-95AA-A19783CD4B68}"/>
                </a:ext>
              </a:extLst>
            </p:cNvPr>
            <p:cNvSpPr>
              <a:spLocks noChangeArrowheads="1"/>
            </p:cNvSpPr>
            <p:nvPr/>
          </p:nvSpPr>
          <p:spPr bwMode="auto">
            <a:xfrm>
              <a:off x="1022" y="1310"/>
              <a:ext cx="229"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5">
              <a:extLst>
                <a:ext uri="{FF2B5EF4-FFF2-40B4-BE49-F238E27FC236}">
                  <a16:creationId xmlns:a16="http://schemas.microsoft.com/office/drawing/2014/main" id="{D7F4EE05-412C-4F41-8B96-7135A6AFC1E5}"/>
                </a:ext>
              </a:extLst>
            </p:cNvPr>
            <p:cNvSpPr>
              <a:spLocks noChangeArrowheads="1"/>
            </p:cNvSpPr>
            <p:nvPr/>
          </p:nvSpPr>
          <p:spPr bwMode="auto">
            <a:xfrm>
              <a:off x="1022" y="1356"/>
              <a:ext cx="229"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
              <a:extLst>
                <a:ext uri="{FF2B5EF4-FFF2-40B4-BE49-F238E27FC236}">
                  <a16:creationId xmlns:a16="http://schemas.microsoft.com/office/drawing/2014/main" id="{F0095763-F566-4FEC-9858-BF6C15B03D61}"/>
                </a:ext>
              </a:extLst>
            </p:cNvPr>
            <p:cNvSpPr>
              <a:spLocks noChangeArrowheads="1"/>
            </p:cNvSpPr>
            <p:nvPr/>
          </p:nvSpPr>
          <p:spPr bwMode="auto">
            <a:xfrm>
              <a:off x="1022" y="1402"/>
              <a:ext cx="229"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7">
              <a:extLst>
                <a:ext uri="{FF2B5EF4-FFF2-40B4-BE49-F238E27FC236}">
                  <a16:creationId xmlns:a16="http://schemas.microsoft.com/office/drawing/2014/main" id="{07271B12-AAD3-43C5-855A-344054DA98FF}"/>
                </a:ext>
              </a:extLst>
            </p:cNvPr>
            <p:cNvSpPr>
              <a:spLocks noChangeArrowheads="1"/>
            </p:cNvSpPr>
            <p:nvPr/>
          </p:nvSpPr>
          <p:spPr bwMode="auto">
            <a:xfrm>
              <a:off x="775" y="1443"/>
              <a:ext cx="476"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8">
              <a:extLst>
                <a:ext uri="{FF2B5EF4-FFF2-40B4-BE49-F238E27FC236}">
                  <a16:creationId xmlns:a16="http://schemas.microsoft.com/office/drawing/2014/main" id="{26205DDC-98C2-45B8-B720-11358886A695}"/>
                </a:ext>
              </a:extLst>
            </p:cNvPr>
            <p:cNvSpPr>
              <a:spLocks noChangeArrowheads="1"/>
            </p:cNvSpPr>
            <p:nvPr/>
          </p:nvSpPr>
          <p:spPr bwMode="auto">
            <a:xfrm>
              <a:off x="775" y="1489"/>
              <a:ext cx="476"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9">
              <a:extLst>
                <a:ext uri="{FF2B5EF4-FFF2-40B4-BE49-F238E27FC236}">
                  <a16:creationId xmlns:a16="http://schemas.microsoft.com/office/drawing/2014/main" id="{DDD0F1E0-E668-4AB0-BF88-1F4A83D39358}"/>
                </a:ext>
              </a:extLst>
            </p:cNvPr>
            <p:cNvSpPr>
              <a:spLocks noChangeArrowheads="1"/>
            </p:cNvSpPr>
            <p:nvPr/>
          </p:nvSpPr>
          <p:spPr bwMode="auto">
            <a:xfrm>
              <a:off x="775" y="1535"/>
              <a:ext cx="476"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id="{D6FDE82B-1F8D-4C9C-80CA-078FCD2BA198}"/>
                </a:ext>
              </a:extLst>
            </p:cNvPr>
            <p:cNvSpPr>
              <a:spLocks noChangeArrowheads="1"/>
            </p:cNvSpPr>
            <p:nvPr/>
          </p:nvSpPr>
          <p:spPr bwMode="auto">
            <a:xfrm>
              <a:off x="775" y="1581"/>
              <a:ext cx="476"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
              <a:extLst>
                <a:ext uri="{FF2B5EF4-FFF2-40B4-BE49-F238E27FC236}">
                  <a16:creationId xmlns:a16="http://schemas.microsoft.com/office/drawing/2014/main" id="{32D50F06-23DD-48F2-95FE-A8E0FEFC9455}"/>
                </a:ext>
              </a:extLst>
            </p:cNvPr>
            <p:cNvSpPr>
              <a:spLocks noChangeArrowheads="1"/>
            </p:cNvSpPr>
            <p:nvPr/>
          </p:nvSpPr>
          <p:spPr bwMode="auto">
            <a:xfrm>
              <a:off x="775" y="1627"/>
              <a:ext cx="316" cy="23"/>
            </a:xfrm>
            <a:prstGeom prst="rect">
              <a:avLst/>
            </a:prstGeom>
            <a:solidFill>
              <a:srgbClr val="D9E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4462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5FC7B60-96D3-4F62-A40D-5BDD97CBCE2C}"/>
              </a:ext>
            </a:extLst>
          </p:cNvPr>
          <p:cNvGrpSpPr>
            <a:grpSpLocks noChangeAspect="1"/>
          </p:cNvGrpSpPr>
          <p:nvPr/>
        </p:nvGrpSpPr>
        <p:grpSpPr bwMode="auto">
          <a:xfrm>
            <a:off x="1106488" y="1847850"/>
            <a:ext cx="5376862" cy="2425700"/>
            <a:chOff x="697" y="1164"/>
            <a:chExt cx="3387" cy="1528"/>
          </a:xfrm>
        </p:grpSpPr>
        <p:sp>
          <p:nvSpPr>
            <p:cNvPr id="4" name="AutoShape 3">
              <a:extLst>
                <a:ext uri="{FF2B5EF4-FFF2-40B4-BE49-F238E27FC236}">
                  <a16:creationId xmlns:a16="http://schemas.microsoft.com/office/drawing/2014/main" id="{BE5A20AB-B8E4-4E76-A3F0-7E2EE9C65CAA}"/>
                </a:ext>
              </a:extLst>
            </p:cNvPr>
            <p:cNvSpPr>
              <a:spLocks noChangeAspect="1" noChangeArrowheads="1" noTextEdit="1"/>
            </p:cNvSpPr>
            <p:nvPr/>
          </p:nvSpPr>
          <p:spPr bwMode="auto">
            <a:xfrm>
              <a:off x="697" y="1164"/>
              <a:ext cx="3385"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ED171EE5-9F97-445D-AA01-8B5368FE2372}"/>
                </a:ext>
              </a:extLst>
            </p:cNvPr>
            <p:cNvSpPr>
              <a:spLocks/>
            </p:cNvSpPr>
            <p:nvPr/>
          </p:nvSpPr>
          <p:spPr bwMode="auto">
            <a:xfrm>
              <a:off x="699" y="1166"/>
              <a:ext cx="2454" cy="386"/>
            </a:xfrm>
            <a:custGeom>
              <a:avLst/>
              <a:gdLst>
                <a:gd name="T0" fmla="*/ 2454 w 2454"/>
                <a:gd name="T1" fmla="*/ 386 h 386"/>
                <a:gd name="T2" fmla="*/ 0 w 2454"/>
                <a:gd name="T3" fmla="*/ 386 h 386"/>
                <a:gd name="T4" fmla="*/ 0 w 2454"/>
                <a:gd name="T5" fmla="*/ 0 h 386"/>
                <a:gd name="T6" fmla="*/ 2240 w 2454"/>
                <a:gd name="T7" fmla="*/ 0 h 386"/>
                <a:gd name="T8" fmla="*/ 2454 w 2454"/>
                <a:gd name="T9" fmla="*/ 386 h 386"/>
              </a:gdLst>
              <a:ahLst/>
              <a:cxnLst>
                <a:cxn ang="0">
                  <a:pos x="T0" y="T1"/>
                </a:cxn>
                <a:cxn ang="0">
                  <a:pos x="T2" y="T3"/>
                </a:cxn>
                <a:cxn ang="0">
                  <a:pos x="T4" y="T5"/>
                </a:cxn>
                <a:cxn ang="0">
                  <a:pos x="T6" y="T7"/>
                </a:cxn>
                <a:cxn ang="0">
                  <a:pos x="T8" y="T9"/>
                </a:cxn>
              </a:cxnLst>
              <a:rect l="0" t="0" r="r" b="b"/>
              <a:pathLst>
                <a:path w="2454" h="386">
                  <a:moveTo>
                    <a:pt x="2454" y="386"/>
                  </a:moveTo>
                  <a:lnTo>
                    <a:pt x="0" y="386"/>
                  </a:lnTo>
                  <a:lnTo>
                    <a:pt x="0" y="0"/>
                  </a:lnTo>
                  <a:lnTo>
                    <a:pt x="2240" y="0"/>
                  </a:lnTo>
                  <a:lnTo>
                    <a:pt x="2454" y="38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800" b="1" dirty="0">
                  <a:solidFill>
                    <a:schemeClr val="bg1"/>
                  </a:solidFill>
                </a:rPr>
                <a:t>                70%</a:t>
              </a:r>
            </a:p>
          </p:txBody>
        </p:sp>
        <p:sp>
          <p:nvSpPr>
            <p:cNvPr id="6" name="Freeform 6">
              <a:extLst>
                <a:ext uri="{FF2B5EF4-FFF2-40B4-BE49-F238E27FC236}">
                  <a16:creationId xmlns:a16="http://schemas.microsoft.com/office/drawing/2014/main" id="{9A28A94F-62E3-4F9A-890A-CC6C2822E4E6}"/>
                </a:ext>
              </a:extLst>
            </p:cNvPr>
            <p:cNvSpPr>
              <a:spLocks/>
            </p:cNvSpPr>
            <p:nvPr/>
          </p:nvSpPr>
          <p:spPr bwMode="auto">
            <a:xfrm>
              <a:off x="3046" y="1166"/>
              <a:ext cx="1038" cy="386"/>
            </a:xfrm>
            <a:custGeom>
              <a:avLst/>
              <a:gdLst>
                <a:gd name="T0" fmla="*/ 1038 w 1038"/>
                <a:gd name="T1" fmla="*/ 386 h 386"/>
                <a:gd name="T2" fmla="*/ 214 w 1038"/>
                <a:gd name="T3" fmla="*/ 386 h 386"/>
                <a:gd name="T4" fmla="*/ 0 w 1038"/>
                <a:gd name="T5" fmla="*/ 0 h 386"/>
                <a:gd name="T6" fmla="*/ 1038 w 1038"/>
                <a:gd name="T7" fmla="*/ 0 h 386"/>
                <a:gd name="T8" fmla="*/ 1038 w 1038"/>
                <a:gd name="T9" fmla="*/ 386 h 386"/>
              </a:gdLst>
              <a:ahLst/>
              <a:cxnLst>
                <a:cxn ang="0">
                  <a:pos x="T0" y="T1"/>
                </a:cxn>
                <a:cxn ang="0">
                  <a:pos x="T2" y="T3"/>
                </a:cxn>
                <a:cxn ang="0">
                  <a:pos x="T4" y="T5"/>
                </a:cxn>
                <a:cxn ang="0">
                  <a:pos x="T6" y="T7"/>
                </a:cxn>
                <a:cxn ang="0">
                  <a:pos x="T8" y="T9"/>
                </a:cxn>
              </a:cxnLst>
              <a:rect l="0" t="0" r="r" b="b"/>
              <a:pathLst>
                <a:path w="1038" h="386">
                  <a:moveTo>
                    <a:pt x="1038" y="386"/>
                  </a:moveTo>
                  <a:lnTo>
                    <a:pt x="214" y="386"/>
                  </a:lnTo>
                  <a:lnTo>
                    <a:pt x="0" y="0"/>
                  </a:lnTo>
                  <a:lnTo>
                    <a:pt x="1038" y="0"/>
                  </a:lnTo>
                  <a:lnTo>
                    <a:pt x="1038" y="386"/>
                  </a:lnTo>
                  <a:close/>
                </a:path>
              </a:pathLst>
            </a:custGeom>
            <a:solidFill>
              <a:srgbClr val="69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800" b="1" dirty="0">
                  <a:solidFill>
                    <a:schemeClr val="bg1"/>
                  </a:solidFill>
                </a:rPr>
                <a:t>       30%</a:t>
              </a:r>
            </a:p>
          </p:txBody>
        </p:sp>
        <p:sp>
          <p:nvSpPr>
            <p:cNvPr id="7" name="Freeform 7">
              <a:extLst>
                <a:ext uri="{FF2B5EF4-FFF2-40B4-BE49-F238E27FC236}">
                  <a16:creationId xmlns:a16="http://schemas.microsoft.com/office/drawing/2014/main" id="{F5912A77-17F1-44F5-9848-70434DCFC199}"/>
                </a:ext>
              </a:extLst>
            </p:cNvPr>
            <p:cNvSpPr>
              <a:spLocks/>
            </p:cNvSpPr>
            <p:nvPr/>
          </p:nvSpPr>
          <p:spPr bwMode="auto">
            <a:xfrm>
              <a:off x="2277" y="1735"/>
              <a:ext cx="1807" cy="386"/>
            </a:xfrm>
            <a:custGeom>
              <a:avLst/>
              <a:gdLst>
                <a:gd name="T0" fmla="*/ 213 w 1807"/>
                <a:gd name="T1" fmla="*/ 0 h 386"/>
                <a:gd name="T2" fmla="*/ 1807 w 1807"/>
                <a:gd name="T3" fmla="*/ 0 h 386"/>
                <a:gd name="T4" fmla="*/ 1807 w 1807"/>
                <a:gd name="T5" fmla="*/ 386 h 386"/>
                <a:gd name="T6" fmla="*/ 0 w 1807"/>
                <a:gd name="T7" fmla="*/ 386 h 386"/>
                <a:gd name="T8" fmla="*/ 213 w 1807"/>
                <a:gd name="T9" fmla="*/ 0 h 386"/>
              </a:gdLst>
              <a:ahLst/>
              <a:cxnLst>
                <a:cxn ang="0">
                  <a:pos x="T0" y="T1"/>
                </a:cxn>
                <a:cxn ang="0">
                  <a:pos x="T2" y="T3"/>
                </a:cxn>
                <a:cxn ang="0">
                  <a:pos x="T4" y="T5"/>
                </a:cxn>
                <a:cxn ang="0">
                  <a:pos x="T6" y="T7"/>
                </a:cxn>
                <a:cxn ang="0">
                  <a:pos x="T8" y="T9"/>
                </a:cxn>
              </a:cxnLst>
              <a:rect l="0" t="0" r="r" b="b"/>
              <a:pathLst>
                <a:path w="1807" h="386">
                  <a:moveTo>
                    <a:pt x="213" y="0"/>
                  </a:moveTo>
                  <a:lnTo>
                    <a:pt x="1807" y="0"/>
                  </a:lnTo>
                  <a:lnTo>
                    <a:pt x="1807" y="386"/>
                  </a:lnTo>
                  <a:lnTo>
                    <a:pt x="0" y="386"/>
                  </a:lnTo>
                  <a:lnTo>
                    <a:pt x="213" y="0"/>
                  </a:lnTo>
                  <a:close/>
                </a:path>
              </a:pathLst>
            </a:custGeom>
            <a:solidFill>
              <a:srgbClr val="00A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b="1" dirty="0">
                  <a:solidFill>
                    <a:schemeClr val="bg1"/>
                  </a:solidFill>
                </a:rPr>
                <a:t>                 </a:t>
              </a:r>
              <a:r>
                <a:rPr lang="en-US" sz="2800" b="1" dirty="0">
                  <a:solidFill>
                    <a:schemeClr val="bg1"/>
                  </a:solidFill>
                </a:rPr>
                <a:t>50%</a:t>
              </a:r>
              <a:endParaRPr lang="en-US" sz="2800" dirty="0"/>
            </a:p>
          </p:txBody>
        </p:sp>
        <p:sp>
          <p:nvSpPr>
            <p:cNvPr id="8" name="Freeform 8">
              <a:extLst>
                <a:ext uri="{FF2B5EF4-FFF2-40B4-BE49-F238E27FC236}">
                  <a16:creationId xmlns:a16="http://schemas.microsoft.com/office/drawing/2014/main" id="{6C13510B-DEAF-4823-B13B-5E8E00D47056}"/>
                </a:ext>
              </a:extLst>
            </p:cNvPr>
            <p:cNvSpPr>
              <a:spLocks/>
            </p:cNvSpPr>
            <p:nvPr/>
          </p:nvSpPr>
          <p:spPr bwMode="auto">
            <a:xfrm>
              <a:off x="699" y="1735"/>
              <a:ext cx="1685" cy="386"/>
            </a:xfrm>
            <a:custGeom>
              <a:avLst/>
              <a:gdLst>
                <a:gd name="T0" fmla="*/ 0 w 1685"/>
                <a:gd name="T1" fmla="*/ 0 h 386"/>
                <a:gd name="T2" fmla="*/ 1685 w 1685"/>
                <a:gd name="T3" fmla="*/ 0 h 386"/>
                <a:gd name="T4" fmla="*/ 1471 w 1685"/>
                <a:gd name="T5" fmla="*/ 386 h 386"/>
                <a:gd name="T6" fmla="*/ 0 w 1685"/>
                <a:gd name="T7" fmla="*/ 386 h 386"/>
                <a:gd name="T8" fmla="*/ 0 w 1685"/>
                <a:gd name="T9" fmla="*/ 0 h 386"/>
              </a:gdLst>
              <a:ahLst/>
              <a:cxnLst>
                <a:cxn ang="0">
                  <a:pos x="T0" y="T1"/>
                </a:cxn>
                <a:cxn ang="0">
                  <a:pos x="T2" y="T3"/>
                </a:cxn>
                <a:cxn ang="0">
                  <a:pos x="T4" y="T5"/>
                </a:cxn>
                <a:cxn ang="0">
                  <a:pos x="T6" y="T7"/>
                </a:cxn>
                <a:cxn ang="0">
                  <a:pos x="T8" y="T9"/>
                </a:cxn>
              </a:cxnLst>
              <a:rect l="0" t="0" r="r" b="b"/>
              <a:pathLst>
                <a:path w="1685" h="386">
                  <a:moveTo>
                    <a:pt x="0" y="0"/>
                  </a:moveTo>
                  <a:lnTo>
                    <a:pt x="1685" y="0"/>
                  </a:lnTo>
                  <a:lnTo>
                    <a:pt x="1471" y="386"/>
                  </a:lnTo>
                  <a:lnTo>
                    <a:pt x="0" y="386"/>
                  </a:lnTo>
                  <a:lnTo>
                    <a:pt x="0" y="0"/>
                  </a:lnTo>
                  <a:close/>
                </a:path>
              </a:pathLst>
            </a:custGeom>
            <a:solidFill>
              <a:srgbClr val="006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b="1" dirty="0">
                  <a:solidFill>
                    <a:schemeClr val="bg1"/>
                  </a:solidFill>
                </a:rPr>
                <a:t>           </a:t>
              </a:r>
              <a:r>
                <a:rPr lang="en-US" sz="2800" b="1" dirty="0">
                  <a:solidFill>
                    <a:schemeClr val="bg1"/>
                  </a:solidFill>
                </a:rPr>
                <a:t>50%</a:t>
              </a:r>
              <a:endParaRPr lang="en-US" sz="2800" dirty="0"/>
            </a:p>
          </p:txBody>
        </p:sp>
        <p:sp>
          <p:nvSpPr>
            <p:cNvPr id="9" name="Freeform 9">
              <a:extLst>
                <a:ext uri="{FF2B5EF4-FFF2-40B4-BE49-F238E27FC236}">
                  <a16:creationId xmlns:a16="http://schemas.microsoft.com/office/drawing/2014/main" id="{F41176AE-1BBF-4480-BAB5-B341C710CE2F}"/>
                </a:ext>
              </a:extLst>
            </p:cNvPr>
            <p:cNvSpPr>
              <a:spLocks/>
            </p:cNvSpPr>
            <p:nvPr/>
          </p:nvSpPr>
          <p:spPr bwMode="auto">
            <a:xfrm>
              <a:off x="699" y="2304"/>
              <a:ext cx="962" cy="386"/>
            </a:xfrm>
            <a:custGeom>
              <a:avLst/>
              <a:gdLst>
                <a:gd name="T0" fmla="*/ 962 w 962"/>
                <a:gd name="T1" fmla="*/ 386 h 386"/>
                <a:gd name="T2" fmla="*/ 0 w 962"/>
                <a:gd name="T3" fmla="*/ 386 h 386"/>
                <a:gd name="T4" fmla="*/ 0 w 962"/>
                <a:gd name="T5" fmla="*/ 0 h 386"/>
                <a:gd name="T6" fmla="*/ 749 w 962"/>
                <a:gd name="T7" fmla="*/ 0 h 386"/>
                <a:gd name="T8" fmla="*/ 962 w 962"/>
                <a:gd name="T9" fmla="*/ 386 h 386"/>
              </a:gdLst>
              <a:ahLst/>
              <a:cxnLst>
                <a:cxn ang="0">
                  <a:pos x="T0" y="T1"/>
                </a:cxn>
                <a:cxn ang="0">
                  <a:pos x="T2" y="T3"/>
                </a:cxn>
                <a:cxn ang="0">
                  <a:pos x="T4" y="T5"/>
                </a:cxn>
                <a:cxn ang="0">
                  <a:pos x="T6" y="T7"/>
                </a:cxn>
                <a:cxn ang="0">
                  <a:pos x="T8" y="T9"/>
                </a:cxn>
              </a:cxnLst>
              <a:rect l="0" t="0" r="r" b="b"/>
              <a:pathLst>
                <a:path w="962" h="386">
                  <a:moveTo>
                    <a:pt x="962" y="386"/>
                  </a:moveTo>
                  <a:lnTo>
                    <a:pt x="0" y="386"/>
                  </a:lnTo>
                  <a:lnTo>
                    <a:pt x="0" y="0"/>
                  </a:lnTo>
                  <a:lnTo>
                    <a:pt x="749" y="0"/>
                  </a:lnTo>
                  <a:lnTo>
                    <a:pt x="962" y="386"/>
                  </a:ln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800" b="1" dirty="0">
                  <a:solidFill>
                    <a:schemeClr val="bg1"/>
                  </a:solidFill>
                </a:rPr>
                <a:t> 30%</a:t>
              </a:r>
            </a:p>
          </p:txBody>
        </p:sp>
        <p:sp>
          <p:nvSpPr>
            <p:cNvPr id="10" name="Freeform 10">
              <a:extLst>
                <a:ext uri="{FF2B5EF4-FFF2-40B4-BE49-F238E27FC236}">
                  <a16:creationId xmlns:a16="http://schemas.microsoft.com/office/drawing/2014/main" id="{C3257733-1EFA-4448-9631-2880AF2E2B3E}"/>
                </a:ext>
              </a:extLst>
            </p:cNvPr>
            <p:cNvSpPr>
              <a:spLocks/>
            </p:cNvSpPr>
            <p:nvPr/>
          </p:nvSpPr>
          <p:spPr bwMode="auto">
            <a:xfrm>
              <a:off x="1541" y="2304"/>
              <a:ext cx="2529" cy="386"/>
            </a:xfrm>
            <a:custGeom>
              <a:avLst/>
              <a:gdLst>
                <a:gd name="T0" fmla="*/ 2529 w 2529"/>
                <a:gd name="T1" fmla="*/ 386 h 386"/>
                <a:gd name="T2" fmla="*/ 213 w 2529"/>
                <a:gd name="T3" fmla="*/ 386 h 386"/>
                <a:gd name="T4" fmla="*/ 0 w 2529"/>
                <a:gd name="T5" fmla="*/ 0 h 386"/>
                <a:gd name="T6" fmla="*/ 2529 w 2529"/>
                <a:gd name="T7" fmla="*/ 0 h 386"/>
                <a:gd name="T8" fmla="*/ 2529 w 2529"/>
                <a:gd name="T9" fmla="*/ 386 h 386"/>
              </a:gdLst>
              <a:ahLst/>
              <a:cxnLst>
                <a:cxn ang="0">
                  <a:pos x="T0" y="T1"/>
                </a:cxn>
                <a:cxn ang="0">
                  <a:pos x="T2" y="T3"/>
                </a:cxn>
                <a:cxn ang="0">
                  <a:pos x="T4" y="T5"/>
                </a:cxn>
                <a:cxn ang="0">
                  <a:pos x="T6" y="T7"/>
                </a:cxn>
                <a:cxn ang="0">
                  <a:pos x="T8" y="T9"/>
                </a:cxn>
              </a:cxnLst>
              <a:rect l="0" t="0" r="r" b="b"/>
              <a:pathLst>
                <a:path w="2529" h="386">
                  <a:moveTo>
                    <a:pt x="2529" y="386"/>
                  </a:moveTo>
                  <a:lnTo>
                    <a:pt x="213" y="386"/>
                  </a:lnTo>
                  <a:lnTo>
                    <a:pt x="0" y="0"/>
                  </a:lnTo>
                  <a:lnTo>
                    <a:pt x="2529" y="0"/>
                  </a:lnTo>
                  <a:lnTo>
                    <a:pt x="2529" y="386"/>
                  </a:lnTo>
                  <a:close/>
                </a:path>
              </a:pathLst>
            </a:custGeom>
            <a:solidFill>
              <a:srgbClr val="06F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r>
                <a:rPr lang="en-US" sz="2800" b="1" dirty="0">
                  <a:solidFill>
                    <a:schemeClr val="bg1"/>
                  </a:solidFill>
                </a:rPr>
                <a:t>70%</a:t>
              </a:r>
              <a:endParaRPr lang="en-US" sz="2800" dirty="0"/>
            </a:p>
          </p:txBody>
        </p:sp>
      </p:grpSp>
      <p:sp>
        <p:nvSpPr>
          <p:cNvPr id="11" name="Marcador de texto 34">
            <a:extLst>
              <a:ext uri="{FF2B5EF4-FFF2-40B4-BE49-F238E27FC236}">
                <a16:creationId xmlns:a16="http://schemas.microsoft.com/office/drawing/2014/main" id="{BFADA2B9-BF21-48B2-BD87-071BF5C763EC}"/>
              </a:ext>
            </a:extLst>
          </p:cNvPr>
          <p:cNvSpPr txBox="1">
            <a:spLocks/>
          </p:cNvSpPr>
          <p:nvPr/>
        </p:nvSpPr>
        <p:spPr>
          <a:xfrm>
            <a:off x="7046712" y="1847850"/>
            <a:ext cx="4856879" cy="2790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solidFill>
                  <a:schemeClr val="tx1">
                    <a:lumMod val="50000"/>
                    <a:lumOff val="50000"/>
                  </a:schemeClr>
                </a:solidFill>
                <a:latin typeface="+mj-lt"/>
                <a:cs typeface="Arial" panose="020B0604020202020204" pitchFamily="34" charset="0"/>
              </a:rPr>
              <a:t>Donec fringilla est orci. Orci varius natoque penatibus et magnis dis parturient montes, nascetur ridiculus mus. Vivamus viverra purus at eros </a:t>
            </a:r>
            <a:r>
              <a:rPr lang="es-CO" sz="1800" dirty="0" err="1">
                <a:solidFill>
                  <a:schemeClr val="tx1">
                    <a:lumMod val="50000"/>
                    <a:lumOff val="50000"/>
                  </a:schemeClr>
                </a:solidFill>
                <a:latin typeface="+mj-lt"/>
                <a:cs typeface="Arial" panose="020B0604020202020204" pitchFamily="34" charset="0"/>
              </a:rPr>
              <a:t>aliquet</a:t>
            </a:r>
            <a:r>
              <a:rPr lang="es-CO" sz="1800" dirty="0">
                <a:solidFill>
                  <a:schemeClr val="tx1">
                    <a:lumMod val="50000"/>
                    <a:lumOff val="50000"/>
                  </a:schemeClr>
                </a:solidFill>
                <a:latin typeface="+mj-lt"/>
                <a:cs typeface="Arial" panose="020B0604020202020204" pitchFamily="34" charset="0"/>
              </a:rPr>
              <a:t> </a:t>
            </a:r>
            <a:r>
              <a:rPr lang="es-CO" sz="1800" dirty="0" err="1">
                <a:solidFill>
                  <a:schemeClr val="tx1">
                    <a:lumMod val="50000"/>
                    <a:lumOff val="50000"/>
                  </a:schemeClr>
                </a:solidFill>
                <a:latin typeface="+mj-lt"/>
                <a:cs typeface="Arial" panose="020B0604020202020204" pitchFamily="34" charset="0"/>
              </a:rPr>
              <a:t>luctus</a:t>
            </a:r>
            <a:r>
              <a:rPr lang="es-CO" sz="1800" dirty="0">
                <a:solidFill>
                  <a:schemeClr val="tx1">
                    <a:lumMod val="50000"/>
                    <a:lumOff val="50000"/>
                  </a:schemeClr>
                </a:solidFill>
                <a:latin typeface="+mj-lt"/>
                <a:cs typeface="Arial" panose="020B0604020202020204" pitchFamily="34" charset="0"/>
              </a:rPr>
              <a:t>. Ut </a:t>
            </a:r>
            <a:r>
              <a:rPr lang="es-CO" sz="1800" dirty="0" err="1">
                <a:solidFill>
                  <a:schemeClr val="tx1">
                    <a:lumMod val="50000"/>
                    <a:lumOff val="50000"/>
                  </a:schemeClr>
                </a:solidFill>
                <a:latin typeface="+mj-lt"/>
                <a:cs typeface="Arial" panose="020B0604020202020204" pitchFamily="34" charset="0"/>
              </a:rPr>
              <a:t>condimentum</a:t>
            </a:r>
            <a:r>
              <a:rPr lang="es-CO" sz="1800" dirty="0">
                <a:solidFill>
                  <a:schemeClr val="tx1">
                    <a:lumMod val="50000"/>
                    <a:lumOff val="50000"/>
                  </a:schemeClr>
                </a:solidFill>
                <a:latin typeface="+mj-lt"/>
                <a:cs typeface="Arial" panose="020B0604020202020204" pitchFamily="34" charset="0"/>
              </a:rPr>
              <a:t> leo eget </a:t>
            </a:r>
            <a:r>
              <a:rPr lang="es-CO" sz="1800" dirty="0" err="1">
                <a:solidFill>
                  <a:schemeClr val="tx1">
                    <a:lumMod val="50000"/>
                    <a:lumOff val="50000"/>
                  </a:schemeClr>
                </a:solidFill>
                <a:latin typeface="+mj-lt"/>
                <a:cs typeface="Arial" panose="020B0604020202020204" pitchFamily="34" charset="0"/>
              </a:rPr>
              <a:t>ligula</a:t>
            </a:r>
            <a:r>
              <a:rPr lang="es-CO" sz="1800" dirty="0">
                <a:solidFill>
                  <a:schemeClr val="tx1">
                    <a:lumMod val="50000"/>
                    <a:lumOff val="50000"/>
                  </a:schemeClr>
                </a:solidFill>
                <a:latin typeface="+mj-lt"/>
                <a:cs typeface="Arial" panose="020B0604020202020204" pitchFamily="34" charset="0"/>
              </a:rPr>
              <a:t> </a:t>
            </a:r>
            <a:r>
              <a:rPr lang="es-CO" sz="1800" dirty="0" err="1">
                <a:solidFill>
                  <a:schemeClr val="tx1">
                    <a:lumMod val="50000"/>
                    <a:lumOff val="50000"/>
                  </a:schemeClr>
                </a:solidFill>
                <a:latin typeface="+mj-lt"/>
                <a:cs typeface="Arial" panose="020B0604020202020204" pitchFamily="34" charset="0"/>
              </a:rPr>
              <a:t>scelerisque</a:t>
            </a:r>
            <a:r>
              <a:rPr lang="es-CO" sz="1800" dirty="0">
                <a:solidFill>
                  <a:schemeClr val="tx1">
                    <a:lumMod val="50000"/>
                    <a:lumOff val="50000"/>
                  </a:schemeClr>
                </a:solidFill>
                <a:latin typeface="+mj-lt"/>
                <a:cs typeface="Arial" panose="020B0604020202020204" pitchFamily="34" charset="0"/>
              </a:rPr>
              <a:t>.</a:t>
            </a:r>
          </a:p>
          <a:p>
            <a:pPr marL="0" indent="0">
              <a:buNone/>
            </a:pPr>
            <a:endParaRPr lang="es-CO" sz="1800" dirty="0">
              <a:solidFill>
                <a:schemeClr val="tx1">
                  <a:lumMod val="50000"/>
                  <a:lumOff val="50000"/>
                </a:schemeClr>
              </a:solidFill>
              <a:latin typeface="+mj-lt"/>
              <a:cs typeface="Arial" panose="020B0604020202020204" pitchFamily="34" charset="0"/>
            </a:endParaRPr>
          </a:p>
          <a:p>
            <a:pPr marL="0" indent="0">
              <a:buNone/>
            </a:pPr>
            <a:r>
              <a:rPr lang="es-CO" sz="1800" dirty="0">
                <a:solidFill>
                  <a:schemeClr val="tx1">
                    <a:lumMod val="50000"/>
                    <a:lumOff val="50000"/>
                  </a:schemeClr>
                </a:solidFill>
                <a:latin typeface="+mj-lt"/>
                <a:cs typeface="Arial" panose="020B0604020202020204" pitchFamily="34" charset="0"/>
              </a:rPr>
              <a:t>Donec fringilla est orci. Orci varius natoque penatibus et magnis dis parturient montes, nascetur ridiculus mus. Vivamus viverra purus at eros </a:t>
            </a:r>
            <a:r>
              <a:rPr lang="es-CO" sz="1800" dirty="0" err="1">
                <a:solidFill>
                  <a:schemeClr val="tx1">
                    <a:lumMod val="50000"/>
                    <a:lumOff val="50000"/>
                  </a:schemeClr>
                </a:solidFill>
                <a:latin typeface="+mj-lt"/>
                <a:cs typeface="Arial" panose="020B0604020202020204" pitchFamily="34" charset="0"/>
              </a:rPr>
              <a:t>aliquet</a:t>
            </a:r>
            <a:r>
              <a:rPr lang="es-CO" sz="1800" dirty="0">
                <a:solidFill>
                  <a:schemeClr val="tx1">
                    <a:lumMod val="50000"/>
                    <a:lumOff val="50000"/>
                  </a:schemeClr>
                </a:solidFill>
                <a:latin typeface="+mj-lt"/>
                <a:cs typeface="Arial" panose="020B0604020202020204" pitchFamily="34" charset="0"/>
              </a:rPr>
              <a:t> </a:t>
            </a:r>
            <a:r>
              <a:rPr lang="es-CO" sz="1800" dirty="0" err="1">
                <a:solidFill>
                  <a:schemeClr val="tx1">
                    <a:lumMod val="50000"/>
                    <a:lumOff val="50000"/>
                  </a:schemeClr>
                </a:solidFill>
                <a:latin typeface="+mj-lt"/>
                <a:cs typeface="Arial" panose="020B0604020202020204" pitchFamily="34" charset="0"/>
              </a:rPr>
              <a:t>luctus</a:t>
            </a:r>
            <a:r>
              <a:rPr lang="es-CO" sz="1800" dirty="0">
                <a:solidFill>
                  <a:schemeClr val="tx1">
                    <a:lumMod val="50000"/>
                    <a:lumOff val="50000"/>
                  </a:schemeClr>
                </a:solidFill>
                <a:latin typeface="+mj-lt"/>
                <a:cs typeface="Arial" panose="020B0604020202020204" pitchFamily="34" charset="0"/>
              </a:rPr>
              <a:t>. Ut </a:t>
            </a:r>
            <a:r>
              <a:rPr lang="es-CO" sz="1800" dirty="0" err="1">
                <a:solidFill>
                  <a:schemeClr val="tx1">
                    <a:lumMod val="50000"/>
                    <a:lumOff val="50000"/>
                  </a:schemeClr>
                </a:solidFill>
                <a:latin typeface="+mj-lt"/>
                <a:cs typeface="Arial" panose="020B0604020202020204" pitchFamily="34" charset="0"/>
              </a:rPr>
              <a:t>condimentum</a:t>
            </a:r>
            <a:r>
              <a:rPr lang="es-CO" sz="1800" dirty="0">
                <a:solidFill>
                  <a:schemeClr val="tx1">
                    <a:lumMod val="50000"/>
                    <a:lumOff val="50000"/>
                  </a:schemeClr>
                </a:solidFill>
                <a:latin typeface="+mj-lt"/>
                <a:cs typeface="Arial" panose="020B0604020202020204" pitchFamily="34" charset="0"/>
              </a:rPr>
              <a:t> leo </a:t>
            </a:r>
            <a:r>
              <a:rPr lang="es-CO" sz="1800" dirty="0" err="1">
                <a:solidFill>
                  <a:schemeClr val="tx1">
                    <a:lumMod val="50000"/>
                    <a:lumOff val="50000"/>
                  </a:schemeClr>
                </a:solidFill>
                <a:latin typeface="+mj-lt"/>
                <a:cs typeface="Arial" panose="020B0604020202020204" pitchFamily="34" charset="0"/>
              </a:rPr>
              <a:t>eget</a:t>
            </a:r>
            <a:r>
              <a:rPr lang="es-CO" sz="1800" dirty="0">
                <a:solidFill>
                  <a:schemeClr val="tx1">
                    <a:lumMod val="50000"/>
                    <a:lumOff val="50000"/>
                  </a:schemeClr>
                </a:solidFill>
                <a:latin typeface="+mj-lt"/>
                <a:cs typeface="Arial" panose="020B0604020202020204" pitchFamily="34" charset="0"/>
              </a:rPr>
              <a:t> </a:t>
            </a:r>
            <a:r>
              <a:rPr lang="es-CO" sz="1800" dirty="0" err="1">
                <a:solidFill>
                  <a:schemeClr val="tx1">
                    <a:lumMod val="50000"/>
                    <a:lumOff val="50000"/>
                  </a:schemeClr>
                </a:solidFill>
                <a:latin typeface="+mj-lt"/>
                <a:cs typeface="Arial" panose="020B0604020202020204" pitchFamily="34" charset="0"/>
              </a:rPr>
              <a:t>ligula</a:t>
            </a:r>
            <a:r>
              <a:rPr lang="es-CO" sz="1800" dirty="0">
                <a:solidFill>
                  <a:schemeClr val="tx1">
                    <a:lumMod val="50000"/>
                    <a:lumOff val="50000"/>
                  </a:schemeClr>
                </a:solidFill>
                <a:latin typeface="+mj-lt"/>
                <a:cs typeface="Arial" panose="020B0604020202020204" pitchFamily="34" charset="0"/>
              </a:rPr>
              <a:t> </a:t>
            </a:r>
            <a:r>
              <a:rPr lang="es-CO" sz="1800" dirty="0" err="1">
                <a:solidFill>
                  <a:schemeClr val="tx1">
                    <a:lumMod val="50000"/>
                    <a:lumOff val="50000"/>
                  </a:schemeClr>
                </a:solidFill>
                <a:latin typeface="+mj-lt"/>
                <a:cs typeface="Arial" panose="020B0604020202020204" pitchFamily="34" charset="0"/>
              </a:rPr>
              <a:t>scelerisque</a:t>
            </a:r>
            <a:r>
              <a:rPr lang="es-CO" sz="1800" dirty="0">
                <a:solidFill>
                  <a:schemeClr val="tx1">
                    <a:lumMod val="50000"/>
                    <a:lumOff val="50000"/>
                  </a:schemeClr>
                </a:solidFill>
                <a:latin typeface="+mj-lt"/>
                <a:cs typeface="Arial" panose="020B0604020202020204" pitchFamily="34" charset="0"/>
              </a:rPr>
              <a:t>,</a:t>
            </a:r>
          </a:p>
          <a:p>
            <a:pPr marL="0" indent="0">
              <a:buNone/>
            </a:pPr>
            <a:endParaRPr lang="es-CO" sz="1800" dirty="0">
              <a:solidFill>
                <a:schemeClr val="tx1">
                  <a:lumMod val="50000"/>
                  <a:lumOff val="50000"/>
                </a:schemeClr>
              </a:solidFill>
              <a:latin typeface="+mj-lt"/>
              <a:cs typeface="Arial" panose="020B0604020202020204" pitchFamily="34" charset="0"/>
            </a:endParaRPr>
          </a:p>
        </p:txBody>
      </p:sp>
      <p:sp>
        <p:nvSpPr>
          <p:cNvPr id="12" name="Título 11">
            <a:extLst>
              <a:ext uri="{FF2B5EF4-FFF2-40B4-BE49-F238E27FC236}">
                <a16:creationId xmlns:a16="http://schemas.microsoft.com/office/drawing/2014/main" id="{6FE35941-0B5B-4530-99C2-6D29BAFD307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6678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88868-F52B-4C8A-A022-FC7D9795E448}"/>
              </a:ext>
            </a:extLst>
          </p:cNvPr>
          <p:cNvSpPr>
            <a:spLocks noGrp="1"/>
          </p:cNvSpPr>
          <p:nvPr>
            <p:ph type="title"/>
          </p:nvPr>
        </p:nvSpPr>
        <p:spPr/>
        <p:txBody>
          <a:bodyPr/>
          <a:lstStyle/>
          <a:p>
            <a:endParaRPr lang="en-US"/>
          </a:p>
        </p:txBody>
      </p:sp>
      <p:grpSp>
        <p:nvGrpSpPr>
          <p:cNvPr id="4" name="Group 4">
            <a:extLst>
              <a:ext uri="{FF2B5EF4-FFF2-40B4-BE49-F238E27FC236}">
                <a16:creationId xmlns:a16="http://schemas.microsoft.com/office/drawing/2014/main" id="{7B9E016F-FD42-4411-906F-B77058A4A86D}"/>
              </a:ext>
            </a:extLst>
          </p:cNvPr>
          <p:cNvGrpSpPr>
            <a:grpSpLocks noChangeAspect="1"/>
          </p:cNvGrpSpPr>
          <p:nvPr/>
        </p:nvGrpSpPr>
        <p:grpSpPr bwMode="auto">
          <a:xfrm>
            <a:off x="1633828" y="1667845"/>
            <a:ext cx="8322973" cy="4037839"/>
            <a:chOff x="526" y="968"/>
            <a:chExt cx="6260" cy="3037"/>
          </a:xfrm>
        </p:grpSpPr>
        <p:sp>
          <p:nvSpPr>
            <p:cNvPr id="6" name="Freeform 5">
              <a:extLst>
                <a:ext uri="{FF2B5EF4-FFF2-40B4-BE49-F238E27FC236}">
                  <a16:creationId xmlns:a16="http://schemas.microsoft.com/office/drawing/2014/main" id="{B7CB192F-5DC0-4038-AD3F-00EBAEE33629}"/>
                </a:ext>
              </a:extLst>
            </p:cNvPr>
            <p:cNvSpPr>
              <a:spLocks/>
            </p:cNvSpPr>
            <p:nvPr/>
          </p:nvSpPr>
          <p:spPr bwMode="auto">
            <a:xfrm>
              <a:off x="4700" y="968"/>
              <a:ext cx="2086" cy="2088"/>
            </a:xfrm>
            <a:custGeom>
              <a:avLst/>
              <a:gdLst>
                <a:gd name="T0" fmla="*/ 581 w 879"/>
                <a:gd name="T1" fmla="*/ 0 h 879"/>
                <a:gd name="T2" fmla="*/ 282 w 879"/>
                <a:gd name="T3" fmla="*/ 299 h 879"/>
                <a:gd name="T4" fmla="*/ 361 w 879"/>
                <a:gd name="T5" fmla="*/ 299 h 879"/>
                <a:gd name="T6" fmla="*/ 581 w 879"/>
                <a:gd name="T7" fmla="*/ 79 h 879"/>
                <a:gd name="T8" fmla="*/ 800 w 879"/>
                <a:gd name="T9" fmla="*/ 299 h 879"/>
                <a:gd name="T10" fmla="*/ 581 w 879"/>
                <a:gd name="T11" fmla="*/ 519 h 879"/>
                <a:gd name="T12" fmla="*/ 400 w 879"/>
                <a:gd name="T13" fmla="*/ 424 h 879"/>
                <a:gd name="T14" fmla="*/ 0 w 879"/>
                <a:gd name="T15" fmla="*/ 823 h 879"/>
                <a:gd name="T16" fmla="*/ 56 w 879"/>
                <a:gd name="T17" fmla="*/ 879 h 879"/>
                <a:gd name="T18" fmla="*/ 399 w 879"/>
                <a:gd name="T19" fmla="*/ 536 h 879"/>
                <a:gd name="T20" fmla="*/ 581 w 879"/>
                <a:gd name="T21" fmla="*/ 598 h 879"/>
                <a:gd name="T22" fmla="*/ 879 w 879"/>
                <a:gd name="T23" fmla="*/ 299 h 879"/>
                <a:gd name="T24" fmla="*/ 581 w 879"/>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9" h="879">
                  <a:moveTo>
                    <a:pt x="581" y="0"/>
                  </a:moveTo>
                  <a:cubicBezTo>
                    <a:pt x="416" y="0"/>
                    <a:pt x="282" y="134"/>
                    <a:pt x="282" y="299"/>
                  </a:cubicBezTo>
                  <a:cubicBezTo>
                    <a:pt x="361" y="299"/>
                    <a:pt x="361" y="299"/>
                    <a:pt x="361" y="299"/>
                  </a:cubicBezTo>
                  <a:cubicBezTo>
                    <a:pt x="361" y="178"/>
                    <a:pt x="459" y="79"/>
                    <a:pt x="581" y="79"/>
                  </a:cubicBezTo>
                  <a:cubicBezTo>
                    <a:pt x="702" y="79"/>
                    <a:pt x="800" y="178"/>
                    <a:pt x="800" y="299"/>
                  </a:cubicBezTo>
                  <a:cubicBezTo>
                    <a:pt x="800" y="420"/>
                    <a:pt x="702" y="519"/>
                    <a:pt x="581" y="519"/>
                  </a:cubicBezTo>
                  <a:cubicBezTo>
                    <a:pt x="506" y="519"/>
                    <a:pt x="440" y="481"/>
                    <a:pt x="400" y="424"/>
                  </a:cubicBezTo>
                  <a:cubicBezTo>
                    <a:pt x="0" y="823"/>
                    <a:pt x="0" y="823"/>
                    <a:pt x="0" y="823"/>
                  </a:cubicBezTo>
                  <a:cubicBezTo>
                    <a:pt x="56" y="879"/>
                    <a:pt x="56" y="879"/>
                    <a:pt x="56" y="879"/>
                  </a:cubicBezTo>
                  <a:cubicBezTo>
                    <a:pt x="399" y="536"/>
                    <a:pt x="399" y="536"/>
                    <a:pt x="399" y="536"/>
                  </a:cubicBezTo>
                  <a:cubicBezTo>
                    <a:pt x="451" y="576"/>
                    <a:pt x="514" y="598"/>
                    <a:pt x="581" y="598"/>
                  </a:cubicBezTo>
                  <a:cubicBezTo>
                    <a:pt x="745" y="598"/>
                    <a:pt x="879" y="464"/>
                    <a:pt x="879" y="299"/>
                  </a:cubicBezTo>
                  <a:cubicBezTo>
                    <a:pt x="879" y="134"/>
                    <a:pt x="745" y="0"/>
                    <a:pt x="581"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6">
              <a:extLst>
                <a:ext uri="{FF2B5EF4-FFF2-40B4-BE49-F238E27FC236}">
                  <a16:creationId xmlns:a16="http://schemas.microsoft.com/office/drawing/2014/main" id="{C39C25C2-29E5-442D-9104-87A4AD02922F}"/>
                </a:ext>
              </a:extLst>
            </p:cNvPr>
            <p:cNvSpPr>
              <a:spLocks noChangeArrowheads="1"/>
            </p:cNvSpPr>
            <p:nvPr/>
          </p:nvSpPr>
          <p:spPr bwMode="auto">
            <a:xfrm>
              <a:off x="5557" y="1155"/>
              <a:ext cx="1042" cy="1046"/>
            </a:xfrm>
            <a:prstGeom prst="ellipse">
              <a:avLst/>
            </a:prstGeom>
            <a:solidFill>
              <a:srgbClr val="C6E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7">
              <a:extLst>
                <a:ext uri="{FF2B5EF4-FFF2-40B4-BE49-F238E27FC236}">
                  <a16:creationId xmlns:a16="http://schemas.microsoft.com/office/drawing/2014/main" id="{83894133-B9B0-4160-9341-D7AC96A68F18}"/>
                </a:ext>
              </a:extLst>
            </p:cNvPr>
            <p:cNvSpPr>
              <a:spLocks noChangeArrowheads="1"/>
            </p:cNvSpPr>
            <p:nvPr/>
          </p:nvSpPr>
          <p:spPr bwMode="auto">
            <a:xfrm>
              <a:off x="5647" y="1246"/>
              <a:ext cx="864" cy="86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6382E564-BDE5-4229-A878-5397D8890F10}"/>
                </a:ext>
              </a:extLst>
            </p:cNvPr>
            <p:cNvSpPr>
              <a:spLocks/>
            </p:cNvSpPr>
            <p:nvPr/>
          </p:nvSpPr>
          <p:spPr bwMode="auto">
            <a:xfrm>
              <a:off x="6053" y="1768"/>
              <a:ext cx="59" cy="124"/>
            </a:xfrm>
            <a:custGeom>
              <a:avLst/>
              <a:gdLst>
                <a:gd name="T0" fmla="*/ 9 w 25"/>
                <a:gd name="T1" fmla="*/ 3 h 52"/>
                <a:gd name="T2" fmla="*/ 9 w 25"/>
                <a:gd name="T3" fmla="*/ 7 h 52"/>
                <a:gd name="T4" fmla="*/ 0 w 25"/>
                <a:gd name="T5" fmla="*/ 18 h 52"/>
                <a:gd name="T6" fmla="*/ 11 w 25"/>
                <a:gd name="T7" fmla="*/ 29 h 52"/>
                <a:gd name="T8" fmla="*/ 14 w 25"/>
                <a:gd name="T9" fmla="*/ 29 h 52"/>
                <a:gd name="T10" fmla="*/ 18 w 25"/>
                <a:gd name="T11" fmla="*/ 34 h 52"/>
                <a:gd name="T12" fmla="*/ 14 w 25"/>
                <a:gd name="T13" fmla="*/ 39 h 52"/>
                <a:gd name="T14" fmla="*/ 10 w 25"/>
                <a:gd name="T15" fmla="*/ 39 h 52"/>
                <a:gd name="T16" fmla="*/ 7 w 25"/>
                <a:gd name="T17" fmla="*/ 35 h 52"/>
                <a:gd name="T18" fmla="*/ 4 w 25"/>
                <a:gd name="T19" fmla="*/ 32 h 52"/>
                <a:gd name="T20" fmla="*/ 0 w 25"/>
                <a:gd name="T21" fmla="*/ 35 h 52"/>
                <a:gd name="T22" fmla="*/ 9 w 25"/>
                <a:gd name="T23" fmla="*/ 45 h 52"/>
                <a:gd name="T24" fmla="*/ 9 w 25"/>
                <a:gd name="T25" fmla="*/ 49 h 52"/>
                <a:gd name="T26" fmla="*/ 13 w 25"/>
                <a:gd name="T27" fmla="*/ 52 h 52"/>
                <a:gd name="T28" fmla="*/ 16 w 25"/>
                <a:gd name="T29" fmla="*/ 49 h 52"/>
                <a:gd name="T30" fmla="*/ 16 w 25"/>
                <a:gd name="T31" fmla="*/ 45 h 52"/>
                <a:gd name="T32" fmla="*/ 25 w 25"/>
                <a:gd name="T33" fmla="*/ 34 h 52"/>
                <a:gd name="T34" fmla="*/ 14 w 25"/>
                <a:gd name="T35" fmla="*/ 23 h 52"/>
                <a:gd name="T36" fmla="*/ 11 w 25"/>
                <a:gd name="T37" fmla="*/ 23 h 52"/>
                <a:gd name="T38" fmla="*/ 7 w 25"/>
                <a:gd name="T39" fmla="*/ 18 h 52"/>
                <a:gd name="T40" fmla="*/ 11 w 25"/>
                <a:gd name="T41" fmla="*/ 13 h 52"/>
                <a:gd name="T42" fmla="*/ 15 w 25"/>
                <a:gd name="T43" fmla="*/ 13 h 52"/>
                <a:gd name="T44" fmla="*/ 18 w 25"/>
                <a:gd name="T45" fmla="*/ 17 h 52"/>
                <a:gd name="T46" fmla="*/ 18 w 25"/>
                <a:gd name="T47" fmla="*/ 19 h 52"/>
                <a:gd name="T48" fmla="*/ 22 w 25"/>
                <a:gd name="T49" fmla="*/ 22 h 52"/>
                <a:gd name="T50" fmla="*/ 25 w 25"/>
                <a:gd name="T51" fmla="*/ 19 h 52"/>
                <a:gd name="T52" fmla="*/ 25 w 25"/>
                <a:gd name="T53" fmla="*/ 17 h 52"/>
                <a:gd name="T54" fmla="*/ 16 w 25"/>
                <a:gd name="T55" fmla="*/ 7 h 52"/>
                <a:gd name="T56" fmla="*/ 16 w 25"/>
                <a:gd name="T57" fmla="*/ 3 h 52"/>
                <a:gd name="T58" fmla="*/ 13 w 25"/>
                <a:gd name="T59" fmla="*/ 0 h 52"/>
                <a:gd name="T60" fmla="*/ 9 w 25"/>
                <a:gd name="T6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52">
                  <a:moveTo>
                    <a:pt x="9" y="3"/>
                  </a:moveTo>
                  <a:cubicBezTo>
                    <a:pt x="9" y="7"/>
                    <a:pt x="9" y="7"/>
                    <a:pt x="9" y="7"/>
                  </a:cubicBezTo>
                  <a:cubicBezTo>
                    <a:pt x="4" y="8"/>
                    <a:pt x="0" y="13"/>
                    <a:pt x="0" y="18"/>
                  </a:cubicBezTo>
                  <a:cubicBezTo>
                    <a:pt x="0" y="24"/>
                    <a:pt x="5" y="29"/>
                    <a:pt x="11" y="29"/>
                  </a:cubicBezTo>
                  <a:cubicBezTo>
                    <a:pt x="14" y="29"/>
                    <a:pt x="14" y="29"/>
                    <a:pt x="14" y="29"/>
                  </a:cubicBezTo>
                  <a:cubicBezTo>
                    <a:pt x="16" y="29"/>
                    <a:pt x="18" y="31"/>
                    <a:pt x="18" y="34"/>
                  </a:cubicBezTo>
                  <a:cubicBezTo>
                    <a:pt x="18" y="37"/>
                    <a:pt x="16" y="39"/>
                    <a:pt x="14" y="39"/>
                  </a:cubicBezTo>
                  <a:cubicBezTo>
                    <a:pt x="10" y="39"/>
                    <a:pt x="10" y="39"/>
                    <a:pt x="10" y="39"/>
                  </a:cubicBezTo>
                  <a:cubicBezTo>
                    <a:pt x="8" y="39"/>
                    <a:pt x="7" y="37"/>
                    <a:pt x="7" y="35"/>
                  </a:cubicBezTo>
                  <a:cubicBezTo>
                    <a:pt x="7" y="33"/>
                    <a:pt x="5" y="32"/>
                    <a:pt x="4" y="32"/>
                  </a:cubicBezTo>
                  <a:cubicBezTo>
                    <a:pt x="2" y="32"/>
                    <a:pt x="0" y="33"/>
                    <a:pt x="0" y="35"/>
                  </a:cubicBezTo>
                  <a:cubicBezTo>
                    <a:pt x="0" y="40"/>
                    <a:pt x="4" y="45"/>
                    <a:pt x="9" y="45"/>
                  </a:cubicBezTo>
                  <a:cubicBezTo>
                    <a:pt x="9" y="49"/>
                    <a:pt x="9" y="49"/>
                    <a:pt x="9" y="49"/>
                  </a:cubicBezTo>
                  <a:cubicBezTo>
                    <a:pt x="9" y="50"/>
                    <a:pt x="11" y="52"/>
                    <a:pt x="13" y="52"/>
                  </a:cubicBezTo>
                  <a:cubicBezTo>
                    <a:pt x="14" y="52"/>
                    <a:pt x="16" y="50"/>
                    <a:pt x="16" y="49"/>
                  </a:cubicBezTo>
                  <a:cubicBezTo>
                    <a:pt x="16" y="45"/>
                    <a:pt x="16" y="45"/>
                    <a:pt x="16" y="45"/>
                  </a:cubicBezTo>
                  <a:cubicBezTo>
                    <a:pt x="21" y="44"/>
                    <a:pt x="25" y="39"/>
                    <a:pt x="25" y="34"/>
                  </a:cubicBezTo>
                  <a:cubicBezTo>
                    <a:pt x="25" y="28"/>
                    <a:pt x="20" y="23"/>
                    <a:pt x="14" y="23"/>
                  </a:cubicBezTo>
                  <a:cubicBezTo>
                    <a:pt x="11" y="23"/>
                    <a:pt x="11" y="23"/>
                    <a:pt x="11" y="23"/>
                  </a:cubicBezTo>
                  <a:cubicBezTo>
                    <a:pt x="9" y="23"/>
                    <a:pt x="7" y="21"/>
                    <a:pt x="7" y="18"/>
                  </a:cubicBezTo>
                  <a:cubicBezTo>
                    <a:pt x="7" y="16"/>
                    <a:pt x="9" y="13"/>
                    <a:pt x="11" y="13"/>
                  </a:cubicBezTo>
                  <a:cubicBezTo>
                    <a:pt x="15" y="13"/>
                    <a:pt x="15" y="13"/>
                    <a:pt x="15" y="13"/>
                  </a:cubicBezTo>
                  <a:cubicBezTo>
                    <a:pt x="17" y="13"/>
                    <a:pt x="18" y="15"/>
                    <a:pt x="18" y="17"/>
                  </a:cubicBezTo>
                  <a:cubicBezTo>
                    <a:pt x="18" y="19"/>
                    <a:pt x="18" y="19"/>
                    <a:pt x="18" y="19"/>
                  </a:cubicBezTo>
                  <a:cubicBezTo>
                    <a:pt x="18" y="21"/>
                    <a:pt x="20" y="22"/>
                    <a:pt x="22" y="22"/>
                  </a:cubicBezTo>
                  <a:cubicBezTo>
                    <a:pt x="23" y="22"/>
                    <a:pt x="25" y="21"/>
                    <a:pt x="25" y="19"/>
                  </a:cubicBezTo>
                  <a:cubicBezTo>
                    <a:pt x="25" y="17"/>
                    <a:pt x="25" y="17"/>
                    <a:pt x="25" y="17"/>
                  </a:cubicBezTo>
                  <a:cubicBezTo>
                    <a:pt x="25" y="12"/>
                    <a:pt x="21" y="7"/>
                    <a:pt x="16" y="7"/>
                  </a:cubicBezTo>
                  <a:cubicBezTo>
                    <a:pt x="16" y="3"/>
                    <a:pt x="16" y="3"/>
                    <a:pt x="16" y="3"/>
                  </a:cubicBezTo>
                  <a:cubicBezTo>
                    <a:pt x="16" y="2"/>
                    <a:pt x="14" y="0"/>
                    <a:pt x="13" y="0"/>
                  </a:cubicBezTo>
                  <a:cubicBezTo>
                    <a:pt x="11" y="0"/>
                    <a:pt x="9" y="2"/>
                    <a:pt x="9" y="3"/>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A6D32CF9-2089-4B73-8EC3-3793C206F505}"/>
                </a:ext>
              </a:extLst>
            </p:cNvPr>
            <p:cNvSpPr>
              <a:spLocks noEditPoints="1"/>
            </p:cNvSpPr>
            <p:nvPr/>
          </p:nvSpPr>
          <p:spPr bwMode="auto">
            <a:xfrm>
              <a:off x="5884" y="1398"/>
              <a:ext cx="397" cy="530"/>
            </a:xfrm>
            <a:custGeom>
              <a:avLst/>
              <a:gdLst>
                <a:gd name="T0" fmla="*/ 167 w 167"/>
                <a:gd name="T1" fmla="*/ 84 h 223"/>
                <a:gd name="T2" fmla="*/ 139 w 167"/>
                <a:gd name="T3" fmla="*/ 26 h 223"/>
                <a:gd name="T4" fmla="*/ 160 w 167"/>
                <a:gd name="T5" fmla="*/ 76 h 223"/>
                <a:gd name="T6" fmla="*/ 139 w 167"/>
                <a:gd name="T7" fmla="*/ 77 h 223"/>
                <a:gd name="T8" fmla="*/ 113 w 167"/>
                <a:gd name="T9" fmla="*/ 13 h 223"/>
                <a:gd name="T10" fmla="*/ 132 w 167"/>
                <a:gd name="T11" fmla="*/ 19 h 223"/>
                <a:gd name="T12" fmla="*/ 84 w 167"/>
                <a:gd name="T13" fmla="*/ 0 h 223"/>
                <a:gd name="T14" fmla="*/ 2 w 167"/>
                <a:gd name="T15" fmla="*/ 86 h 223"/>
                <a:gd name="T16" fmla="*/ 43 w 167"/>
                <a:gd name="T17" fmla="*/ 182 h 223"/>
                <a:gd name="T18" fmla="*/ 124 w 167"/>
                <a:gd name="T19" fmla="*/ 182 h 223"/>
                <a:gd name="T20" fmla="*/ 166 w 167"/>
                <a:gd name="T21" fmla="*/ 86 h 223"/>
                <a:gd name="T22" fmla="*/ 150 w 167"/>
                <a:gd name="T23" fmla="*/ 80 h 223"/>
                <a:gd name="T24" fmla="*/ 106 w 167"/>
                <a:gd name="T25" fmla="*/ 122 h 223"/>
                <a:gd name="T26" fmla="*/ 138 w 167"/>
                <a:gd name="T27" fmla="*/ 86 h 223"/>
                <a:gd name="T28" fmla="*/ 138 w 167"/>
                <a:gd name="T29" fmla="*/ 86 h 223"/>
                <a:gd name="T30" fmla="*/ 72 w 167"/>
                <a:gd name="T31" fmla="*/ 9 h 223"/>
                <a:gd name="T32" fmla="*/ 45 w 167"/>
                <a:gd name="T33" fmla="*/ 73 h 223"/>
                <a:gd name="T34" fmla="*/ 49 w 167"/>
                <a:gd name="T35" fmla="*/ 29 h 223"/>
                <a:gd name="T36" fmla="*/ 60 w 167"/>
                <a:gd name="T37" fmla="*/ 85 h 223"/>
                <a:gd name="T38" fmla="*/ 36 w 167"/>
                <a:gd name="T39" fmla="*/ 84 h 223"/>
                <a:gd name="T40" fmla="*/ 60 w 167"/>
                <a:gd name="T41" fmla="*/ 85 h 223"/>
                <a:gd name="T42" fmla="*/ 122 w 167"/>
                <a:gd name="T43" fmla="*/ 80 h 223"/>
                <a:gd name="T44" fmla="*/ 92 w 167"/>
                <a:gd name="T45" fmla="*/ 128 h 223"/>
                <a:gd name="T46" fmla="*/ 84 w 167"/>
                <a:gd name="T47" fmla="*/ 133 h 223"/>
                <a:gd name="T48" fmla="*/ 84 w 167"/>
                <a:gd name="T49" fmla="*/ 80 h 223"/>
                <a:gd name="T50" fmla="*/ 84 w 167"/>
                <a:gd name="T51" fmla="*/ 133 h 223"/>
                <a:gd name="T52" fmla="*/ 29 w 167"/>
                <a:gd name="T53" fmla="*/ 86 h 223"/>
                <a:gd name="T54" fmla="*/ 29 w 167"/>
                <a:gd name="T55" fmla="*/ 86 h 223"/>
                <a:gd name="T56" fmla="*/ 8 w 167"/>
                <a:gd name="T57" fmla="*/ 83 h 223"/>
                <a:gd name="T58" fmla="*/ 29 w 167"/>
                <a:gd name="T59" fmla="*/ 86 h 223"/>
                <a:gd name="T60" fmla="*/ 132 w 167"/>
                <a:gd name="T61" fmla="*/ 77 h 223"/>
                <a:gd name="T62" fmla="*/ 108 w 167"/>
                <a:gd name="T63" fmla="*/ 77 h 223"/>
                <a:gd name="T64" fmla="*/ 118 w 167"/>
                <a:gd name="T65" fmla="*/ 29 h 223"/>
                <a:gd name="T66" fmla="*/ 101 w 167"/>
                <a:gd name="T67" fmla="*/ 78 h 223"/>
                <a:gd name="T68" fmla="*/ 66 w 167"/>
                <a:gd name="T69" fmla="*/ 78 h 223"/>
                <a:gd name="T70" fmla="*/ 84 w 167"/>
                <a:gd name="T71" fmla="*/ 7 h 223"/>
                <a:gd name="T72" fmla="*/ 55 w 167"/>
                <a:gd name="T73" fmla="*/ 13 h 223"/>
                <a:gd name="T74" fmla="*/ 28 w 167"/>
                <a:gd name="T75" fmla="*/ 77 h 223"/>
                <a:gd name="T76" fmla="*/ 7 w 167"/>
                <a:gd name="T77" fmla="*/ 76 h 223"/>
                <a:gd name="T78" fmla="*/ 118 w 167"/>
                <a:gd name="T79" fmla="*/ 182 h 223"/>
                <a:gd name="T80" fmla="*/ 49 w 167"/>
                <a:gd name="T81" fmla="*/ 182 h 223"/>
                <a:gd name="T82" fmla="*/ 118 w 167"/>
                <a:gd name="T83" fmla="*/ 18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23">
                  <a:moveTo>
                    <a:pt x="166" y="86"/>
                  </a:moveTo>
                  <a:cubicBezTo>
                    <a:pt x="167" y="85"/>
                    <a:pt x="167" y="85"/>
                    <a:pt x="167" y="84"/>
                  </a:cubicBezTo>
                  <a:cubicBezTo>
                    <a:pt x="167" y="62"/>
                    <a:pt x="159" y="41"/>
                    <a:pt x="143" y="26"/>
                  </a:cubicBezTo>
                  <a:cubicBezTo>
                    <a:pt x="142" y="24"/>
                    <a:pt x="140" y="24"/>
                    <a:pt x="139" y="26"/>
                  </a:cubicBezTo>
                  <a:cubicBezTo>
                    <a:pt x="138" y="27"/>
                    <a:pt x="138" y="29"/>
                    <a:pt x="139" y="30"/>
                  </a:cubicBezTo>
                  <a:cubicBezTo>
                    <a:pt x="151" y="43"/>
                    <a:pt x="158" y="59"/>
                    <a:pt x="160" y="76"/>
                  </a:cubicBezTo>
                  <a:cubicBezTo>
                    <a:pt x="157" y="75"/>
                    <a:pt x="154" y="73"/>
                    <a:pt x="150" y="73"/>
                  </a:cubicBezTo>
                  <a:cubicBezTo>
                    <a:pt x="145" y="73"/>
                    <a:pt x="142" y="75"/>
                    <a:pt x="139" y="77"/>
                  </a:cubicBezTo>
                  <a:cubicBezTo>
                    <a:pt x="138" y="57"/>
                    <a:pt x="132" y="39"/>
                    <a:pt x="123" y="25"/>
                  </a:cubicBezTo>
                  <a:cubicBezTo>
                    <a:pt x="120" y="20"/>
                    <a:pt x="116" y="16"/>
                    <a:pt x="113" y="13"/>
                  </a:cubicBezTo>
                  <a:cubicBezTo>
                    <a:pt x="118" y="15"/>
                    <a:pt x="122" y="17"/>
                    <a:pt x="127" y="20"/>
                  </a:cubicBezTo>
                  <a:cubicBezTo>
                    <a:pt x="128" y="21"/>
                    <a:pt x="131" y="21"/>
                    <a:pt x="132" y="19"/>
                  </a:cubicBezTo>
                  <a:cubicBezTo>
                    <a:pt x="133" y="18"/>
                    <a:pt x="132" y="16"/>
                    <a:pt x="131" y="15"/>
                  </a:cubicBezTo>
                  <a:cubicBezTo>
                    <a:pt x="117" y="5"/>
                    <a:pt x="101" y="0"/>
                    <a:pt x="84" y="0"/>
                  </a:cubicBezTo>
                  <a:cubicBezTo>
                    <a:pt x="38" y="0"/>
                    <a:pt x="0" y="38"/>
                    <a:pt x="0" y="84"/>
                  </a:cubicBezTo>
                  <a:cubicBezTo>
                    <a:pt x="0" y="85"/>
                    <a:pt x="1" y="86"/>
                    <a:pt x="2" y="86"/>
                  </a:cubicBezTo>
                  <a:cubicBezTo>
                    <a:pt x="77" y="142"/>
                    <a:pt x="77" y="142"/>
                    <a:pt x="77" y="142"/>
                  </a:cubicBezTo>
                  <a:cubicBezTo>
                    <a:pt x="58" y="145"/>
                    <a:pt x="43" y="162"/>
                    <a:pt x="43" y="182"/>
                  </a:cubicBezTo>
                  <a:cubicBezTo>
                    <a:pt x="43" y="204"/>
                    <a:pt x="61" y="223"/>
                    <a:pt x="84" y="223"/>
                  </a:cubicBezTo>
                  <a:cubicBezTo>
                    <a:pt x="106" y="223"/>
                    <a:pt x="124" y="204"/>
                    <a:pt x="124" y="182"/>
                  </a:cubicBezTo>
                  <a:cubicBezTo>
                    <a:pt x="124" y="162"/>
                    <a:pt x="110" y="145"/>
                    <a:pt x="90" y="142"/>
                  </a:cubicBezTo>
                  <a:cubicBezTo>
                    <a:pt x="166" y="86"/>
                    <a:pt x="166" y="86"/>
                    <a:pt x="166" y="86"/>
                  </a:cubicBezTo>
                  <a:cubicBezTo>
                    <a:pt x="166" y="86"/>
                    <a:pt x="166" y="86"/>
                    <a:pt x="166" y="86"/>
                  </a:cubicBezTo>
                  <a:close/>
                  <a:moveTo>
                    <a:pt x="150" y="80"/>
                  </a:moveTo>
                  <a:cubicBezTo>
                    <a:pt x="154" y="80"/>
                    <a:pt x="157" y="82"/>
                    <a:pt x="159" y="83"/>
                  </a:cubicBezTo>
                  <a:cubicBezTo>
                    <a:pt x="106" y="122"/>
                    <a:pt x="106" y="122"/>
                    <a:pt x="106" y="122"/>
                  </a:cubicBezTo>
                  <a:cubicBezTo>
                    <a:pt x="138" y="86"/>
                    <a:pt x="138" y="86"/>
                    <a:pt x="138" y="86"/>
                  </a:cubicBezTo>
                  <a:cubicBezTo>
                    <a:pt x="138" y="86"/>
                    <a:pt x="138" y="86"/>
                    <a:pt x="138" y="86"/>
                  </a:cubicBezTo>
                  <a:cubicBezTo>
                    <a:pt x="138" y="86"/>
                    <a:pt x="138" y="86"/>
                    <a:pt x="138" y="86"/>
                  </a:cubicBezTo>
                  <a:cubicBezTo>
                    <a:pt x="138" y="86"/>
                    <a:pt x="138" y="86"/>
                    <a:pt x="138" y="86"/>
                  </a:cubicBezTo>
                  <a:cubicBezTo>
                    <a:pt x="139" y="85"/>
                    <a:pt x="143" y="80"/>
                    <a:pt x="150" y="80"/>
                  </a:cubicBezTo>
                  <a:close/>
                  <a:moveTo>
                    <a:pt x="72" y="9"/>
                  </a:moveTo>
                  <a:cubicBezTo>
                    <a:pt x="64" y="22"/>
                    <a:pt x="60" y="49"/>
                    <a:pt x="60" y="77"/>
                  </a:cubicBezTo>
                  <a:cubicBezTo>
                    <a:pt x="56" y="75"/>
                    <a:pt x="51" y="73"/>
                    <a:pt x="45" y="73"/>
                  </a:cubicBezTo>
                  <a:cubicBezTo>
                    <a:pt x="41" y="74"/>
                    <a:pt x="38" y="75"/>
                    <a:pt x="35" y="77"/>
                  </a:cubicBezTo>
                  <a:cubicBezTo>
                    <a:pt x="36" y="59"/>
                    <a:pt x="41" y="42"/>
                    <a:pt x="49" y="29"/>
                  </a:cubicBezTo>
                  <a:cubicBezTo>
                    <a:pt x="56" y="19"/>
                    <a:pt x="64" y="12"/>
                    <a:pt x="72" y="9"/>
                  </a:cubicBezTo>
                  <a:close/>
                  <a:moveTo>
                    <a:pt x="60" y="85"/>
                  </a:moveTo>
                  <a:cubicBezTo>
                    <a:pt x="75" y="128"/>
                    <a:pt x="75" y="128"/>
                    <a:pt x="75" y="128"/>
                  </a:cubicBezTo>
                  <a:cubicBezTo>
                    <a:pt x="36" y="84"/>
                    <a:pt x="36" y="84"/>
                    <a:pt x="36" y="84"/>
                  </a:cubicBezTo>
                  <a:cubicBezTo>
                    <a:pt x="38" y="82"/>
                    <a:pt x="41" y="80"/>
                    <a:pt x="46" y="80"/>
                  </a:cubicBezTo>
                  <a:cubicBezTo>
                    <a:pt x="53" y="79"/>
                    <a:pt x="58" y="84"/>
                    <a:pt x="60" y="85"/>
                  </a:cubicBezTo>
                  <a:close/>
                  <a:moveTo>
                    <a:pt x="107" y="85"/>
                  </a:moveTo>
                  <a:cubicBezTo>
                    <a:pt x="109" y="84"/>
                    <a:pt x="114" y="79"/>
                    <a:pt x="122" y="80"/>
                  </a:cubicBezTo>
                  <a:cubicBezTo>
                    <a:pt x="126" y="80"/>
                    <a:pt x="129" y="82"/>
                    <a:pt x="131" y="84"/>
                  </a:cubicBezTo>
                  <a:cubicBezTo>
                    <a:pt x="92" y="128"/>
                    <a:pt x="92" y="128"/>
                    <a:pt x="92" y="128"/>
                  </a:cubicBezTo>
                  <a:lnTo>
                    <a:pt x="107" y="85"/>
                  </a:lnTo>
                  <a:close/>
                  <a:moveTo>
                    <a:pt x="84" y="133"/>
                  </a:moveTo>
                  <a:cubicBezTo>
                    <a:pt x="67" y="85"/>
                    <a:pt x="67" y="85"/>
                    <a:pt x="67" y="85"/>
                  </a:cubicBezTo>
                  <a:cubicBezTo>
                    <a:pt x="70" y="83"/>
                    <a:pt x="76" y="80"/>
                    <a:pt x="84" y="80"/>
                  </a:cubicBezTo>
                  <a:cubicBezTo>
                    <a:pt x="91" y="80"/>
                    <a:pt x="97" y="83"/>
                    <a:pt x="101" y="85"/>
                  </a:cubicBezTo>
                  <a:lnTo>
                    <a:pt x="84" y="133"/>
                  </a:lnTo>
                  <a:close/>
                  <a:moveTo>
                    <a:pt x="29" y="86"/>
                  </a:moveTo>
                  <a:cubicBezTo>
                    <a:pt x="29" y="86"/>
                    <a:pt x="29" y="86"/>
                    <a:pt x="29" y="86"/>
                  </a:cubicBezTo>
                  <a:cubicBezTo>
                    <a:pt x="29" y="86"/>
                    <a:pt x="29" y="86"/>
                    <a:pt x="29" y="86"/>
                  </a:cubicBezTo>
                  <a:cubicBezTo>
                    <a:pt x="29" y="86"/>
                    <a:pt x="29" y="86"/>
                    <a:pt x="29" y="86"/>
                  </a:cubicBezTo>
                  <a:cubicBezTo>
                    <a:pt x="61" y="122"/>
                    <a:pt x="61" y="122"/>
                    <a:pt x="61" y="122"/>
                  </a:cubicBezTo>
                  <a:cubicBezTo>
                    <a:pt x="8" y="83"/>
                    <a:pt x="8" y="83"/>
                    <a:pt x="8" y="83"/>
                  </a:cubicBezTo>
                  <a:cubicBezTo>
                    <a:pt x="10" y="82"/>
                    <a:pt x="13" y="80"/>
                    <a:pt x="17" y="80"/>
                  </a:cubicBezTo>
                  <a:cubicBezTo>
                    <a:pt x="24" y="80"/>
                    <a:pt x="28" y="85"/>
                    <a:pt x="29" y="86"/>
                  </a:cubicBezTo>
                  <a:close/>
                  <a:moveTo>
                    <a:pt x="118" y="29"/>
                  </a:moveTo>
                  <a:cubicBezTo>
                    <a:pt x="126" y="42"/>
                    <a:pt x="131" y="59"/>
                    <a:pt x="132" y="77"/>
                  </a:cubicBezTo>
                  <a:cubicBezTo>
                    <a:pt x="130" y="75"/>
                    <a:pt x="126" y="74"/>
                    <a:pt x="122" y="73"/>
                  </a:cubicBezTo>
                  <a:cubicBezTo>
                    <a:pt x="116" y="73"/>
                    <a:pt x="111" y="75"/>
                    <a:pt x="108" y="77"/>
                  </a:cubicBezTo>
                  <a:cubicBezTo>
                    <a:pt x="107" y="49"/>
                    <a:pt x="103" y="22"/>
                    <a:pt x="95" y="9"/>
                  </a:cubicBezTo>
                  <a:cubicBezTo>
                    <a:pt x="103" y="12"/>
                    <a:pt x="111" y="19"/>
                    <a:pt x="118" y="29"/>
                  </a:cubicBezTo>
                  <a:close/>
                  <a:moveTo>
                    <a:pt x="95" y="28"/>
                  </a:moveTo>
                  <a:cubicBezTo>
                    <a:pt x="99" y="41"/>
                    <a:pt x="101" y="59"/>
                    <a:pt x="101" y="78"/>
                  </a:cubicBezTo>
                  <a:cubicBezTo>
                    <a:pt x="97" y="76"/>
                    <a:pt x="91" y="73"/>
                    <a:pt x="84" y="73"/>
                  </a:cubicBezTo>
                  <a:cubicBezTo>
                    <a:pt x="76" y="73"/>
                    <a:pt x="70" y="76"/>
                    <a:pt x="66" y="78"/>
                  </a:cubicBezTo>
                  <a:cubicBezTo>
                    <a:pt x="66" y="59"/>
                    <a:pt x="68" y="41"/>
                    <a:pt x="72" y="28"/>
                  </a:cubicBezTo>
                  <a:cubicBezTo>
                    <a:pt x="76" y="13"/>
                    <a:pt x="81" y="7"/>
                    <a:pt x="84" y="7"/>
                  </a:cubicBezTo>
                  <a:cubicBezTo>
                    <a:pt x="87" y="7"/>
                    <a:pt x="91" y="13"/>
                    <a:pt x="95" y="28"/>
                  </a:cubicBezTo>
                  <a:close/>
                  <a:moveTo>
                    <a:pt x="55" y="13"/>
                  </a:moveTo>
                  <a:cubicBezTo>
                    <a:pt x="51" y="16"/>
                    <a:pt x="47" y="20"/>
                    <a:pt x="44" y="25"/>
                  </a:cubicBezTo>
                  <a:cubicBezTo>
                    <a:pt x="35" y="39"/>
                    <a:pt x="29" y="57"/>
                    <a:pt x="28" y="77"/>
                  </a:cubicBezTo>
                  <a:cubicBezTo>
                    <a:pt x="26" y="75"/>
                    <a:pt x="22" y="73"/>
                    <a:pt x="17" y="73"/>
                  </a:cubicBezTo>
                  <a:cubicBezTo>
                    <a:pt x="13" y="73"/>
                    <a:pt x="10" y="75"/>
                    <a:pt x="7" y="76"/>
                  </a:cubicBezTo>
                  <a:cubicBezTo>
                    <a:pt x="10" y="47"/>
                    <a:pt x="29" y="23"/>
                    <a:pt x="55" y="13"/>
                  </a:cubicBezTo>
                  <a:close/>
                  <a:moveTo>
                    <a:pt x="118" y="182"/>
                  </a:moveTo>
                  <a:cubicBezTo>
                    <a:pt x="118" y="201"/>
                    <a:pt x="102" y="216"/>
                    <a:pt x="84" y="216"/>
                  </a:cubicBezTo>
                  <a:cubicBezTo>
                    <a:pt x="65" y="216"/>
                    <a:pt x="49" y="201"/>
                    <a:pt x="49" y="182"/>
                  </a:cubicBezTo>
                  <a:cubicBezTo>
                    <a:pt x="49" y="163"/>
                    <a:pt x="65" y="148"/>
                    <a:pt x="84" y="148"/>
                  </a:cubicBezTo>
                  <a:cubicBezTo>
                    <a:pt x="102" y="148"/>
                    <a:pt x="118" y="163"/>
                    <a:pt x="118" y="182"/>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F33B23C0-1493-4681-AB7B-F95DECA3031C}"/>
                </a:ext>
              </a:extLst>
            </p:cNvPr>
            <p:cNvSpPr>
              <a:spLocks/>
            </p:cNvSpPr>
            <p:nvPr/>
          </p:nvSpPr>
          <p:spPr bwMode="auto">
            <a:xfrm>
              <a:off x="1461" y="968"/>
              <a:ext cx="2738" cy="2100"/>
            </a:xfrm>
            <a:custGeom>
              <a:avLst/>
              <a:gdLst>
                <a:gd name="T0" fmla="*/ 822 w 1154"/>
                <a:gd name="T1" fmla="*/ 480 h 884"/>
                <a:gd name="T2" fmla="*/ 883 w 1154"/>
                <a:gd name="T3" fmla="*/ 299 h 884"/>
                <a:gd name="T4" fmla="*/ 585 w 1154"/>
                <a:gd name="T5" fmla="*/ 0 h 884"/>
                <a:gd name="T6" fmla="*/ 286 w 1154"/>
                <a:gd name="T7" fmla="*/ 299 h 884"/>
                <a:gd name="T8" fmla="*/ 347 w 1154"/>
                <a:gd name="T9" fmla="*/ 480 h 884"/>
                <a:gd name="T10" fmla="*/ 0 w 1154"/>
                <a:gd name="T11" fmla="*/ 828 h 884"/>
                <a:gd name="T12" fmla="*/ 56 w 1154"/>
                <a:gd name="T13" fmla="*/ 884 h 884"/>
                <a:gd name="T14" fmla="*/ 460 w 1154"/>
                <a:gd name="T15" fmla="*/ 480 h 884"/>
                <a:gd name="T16" fmla="*/ 365 w 1154"/>
                <a:gd name="T17" fmla="*/ 299 h 884"/>
                <a:gd name="T18" fmla="*/ 585 w 1154"/>
                <a:gd name="T19" fmla="*/ 79 h 884"/>
                <a:gd name="T20" fmla="*/ 804 w 1154"/>
                <a:gd name="T21" fmla="*/ 299 h 884"/>
                <a:gd name="T22" fmla="*/ 709 w 1154"/>
                <a:gd name="T23" fmla="*/ 480 h 884"/>
                <a:gd name="T24" fmla="*/ 1099 w 1154"/>
                <a:gd name="T25" fmla="*/ 869 h 884"/>
                <a:gd name="T26" fmla="*/ 1154 w 1154"/>
                <a:gd name="T27" fmla="*/ 813 h 884"/>
                <a:gd name="T28" fmla="*/ 822 w 1154"/>
                <a:gd name="T29" fmla="*/ 48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4" h="884">
                  <a:moveTo>
                    <a:pt x="822" y="480"/>
                  </a:moveTo>
                  <a:cubicBezTo>
                    <a:pt x="862" y="429"/>
                    <a:pt x="883" y="365"/>
                    <a:pt x="883" y="299"/>
                  </a:cubicBezTo>
                  <a:cubicBezTo>
                    <a:pt x="883" y="134"/>
                    <a:pt x="749" y="0"/>
                    <a:pt x="585" y="0"/>
                  </a:cubicBezTo>
                  <a:cubicBezTo>
                    <a:pt x="420" y="0"/>
                    <a:pt x="286" y="134"/>
                    <a:pt x="286" y="299"/>
                  </a:cubicBezTo>
                  <a:cubicBezTo>
                    <a:pt x="286" y="365"/>
                    <a:pt x="308" y="428"/>
                    <a:pt x="347" y="480"/>
                  </a:cubicBezTo>
                  <a:cubicBezTo>
                    <a:pt x="0" y="828"/>
                    <a:pt x="0" y="828"/>
                    <a:pt x="0" y="828"/>
                  </a:cubicBezTo>
                  <a:cubicBezTo>
                    <a:pt x="56" y="884"/>
                    <a:pt x="56" y="884"/>
                    <a:pt x="56" y="884"/>
                  </a:cubicBezTo>
                  <a:cubicBezTo>
                    <a:pt x="460" y="480"/>
                    <a:pt x="460" y="480"/>
                    <a:pt x="460" y="480"/>
                  </a:cubicBezTo>
                  <a:cubicBezTo>
                    <a:pt x="403" y="440"/>
                    <a:pt x="365" y="374"/>
                    <a:pt x="365" y="299"/>
                  </a:cubicBezTo>
                  <a:cubicBezTo>
                    <a:pt x="365" y="178"/>
                    <a:pt x="464" y="79"/>
                    <a:pt x="585" y="79"/>
                  </a:cubicBezTo>
                  <a:cubicBezTo>
                    <a:pt x="706" y="79"/>
                    <a:pt x="804" y="178"/>
                    <a:pt x="804" y="299"/>
                  </a:cubicBezTo>
                  <a:cubicBezTo>
                    <a:pt x="804" y="374"/>
                    <a:pt x="767" y="440"/>
                    <a:pt x="709" y="480"/>
                  </a:cubicBezTo>
                  <a:cubicBezTo>
                    <a:pt x="1099" y="869"/>
                    <a:pt x="1099" y="869"/>
                    <a:pt x="1099" y="869"/>
                  </a:cubicBezTo>
                  <a:cubicBezTo>
                    <a:pt x="1154" y="813"/>
                    <a:pt x="1154" y="813"/>
                    <a:pt x="1154" y="813"/>
                  </a:cubicBezTo>
                  <a:lnTo>
                    <a:pt x="822" y="480"/>
                  </a:ln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9DBFE0D-F1DE-4684-B6FC-A379052D29E6}"/>
                </a:ext>
              </a:extLst>
            </p:cNvPr>
            <p:cNvSpPr>
              <a:spLocks/>
            </p:cNvSpPr>
            <p:nvPr/>
          </p:nvSpPr>
          <p:spPr bwMode="auto">
            <a:xfrm>
              <a:off x="2315" y="1144"/>
              <a:ext cx="1054" cy="1057"/>
            </a:xfrm>
            <a:custGeom>
              <a:avLst/>
              <a:gdLst>
                <a:gd name="T0" fmla="*/ 444 w 444"/>
                <a:gd name="T1" fmla="*/ 222 h 445"/>
                <a:gd name="T2" fmla="*/ 222 w 444"/>
                <a:gd name="T3" fmla="*/ 0 h 445"/>
                <a:gd name="T4" fmla="*/ 0 w 444"/>
                <a:gd name="T5" fmla="*/ 222 h 445"/>
                <a:gd name="T6" fmla="*/ 222 w 444"/>
                <a:gd name="T7" fmla="*/ 445 h 445"/>
                <a:gd name="T8" fmla="*/ 444 w 444"/>
                <a:gd name="T9" fmla="*/ 222 h 445"/>
              </a:gdLst>
              <a:ahLst/>
              <a:cxnLst>
                <a:cxn ang="0">
                  <a:pos x="T0" y="T1"/>
                </a:cxn>
                <a:cxn ang="0">
                  <a:pos x="T2" y="T3"/>
                </a:cxn>
                <a:cxn ang="0">
                  <a:pos x="T4" y="T5"/>
                </a:cxn>
                <a:cxn ang="0">
                  <a:pos x="T6" y="T7"/>
                </a:cxn>
                <a:cxn ang="0">
                  <a:pos x="T8" y="T9"/>
                </a:cxn>
              </a:cxnLst>
              <a:rect l="0" t="0" r="r" b="b"/>
              <a:pathLst>
                <a:path w="444" h="445">
                  <a:moveTo>
                    <a:pt x="444" y="222"/>
                  </a:moveTo>
                  <a:cubicBezTo>
                    <a:pt x="444" y="100"/>
                    <a:pt x="345" y="0"/>
                    <a:pt x="222" y="0"/>
                  </a:cubicBezTo>
                  <a:cubicBezTo>
                    <a:pt x="100" y="0"/>
                    <a:pt x="0" y="111"/>
                    <a:pt x="0" y="222"/>
                  </a:cubicBezTo>
                  <a:cubicBezTo>
                    <a:pt x="0" y="345"/>
                    <a:pt x="100" y="445"/>
                    <a:pt x="222" y="445"/>
                  </a:cubicBezTo>
                  <a:cubicBezTo>
                    <a:pt x="345" y="445"/>
                    <a:pt x="444" y="345"/>
                    <a:pt x="444" y="222"/>
                  </a:cubicBezTo>
                  <a:close/>
                </a:path>
              </a:pathLst>
            </a:custGeom>
            <a:solidFill>
              <a:srgbClr val="C6E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34D50D62-C210-482B-B2E1-0644F62005B6}"/>
                </a:ext>
              </a:extLst>
            </p:cNvPr>
            <p:cNvSpPr>
              <a:spLocks noChangeArrowheads="1"/>
            </p:cNvSpPr>
            <p:nvPr/>
          </p:nvSpPr>
          <p:spPr bwMode="auto">
            <a:xfrm>
              <a:off x="2417" y="1246"/>
              <a:ext cx="864" cy="86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E00B0440-426B-4D3B-AA8D-FD86489B5D35}"/>
                </a:ext>
              </a:extLst>
            </p:cNvPr>
            <p:cNvSpPr>
              <a:spLocks/>
            </p:cNvSpPr>
            <p:nvPr/>
          </p:nvSpPr>
          <p:spPr bwMode="auto">
            <a:xfrm>
              <a:off x="2842" y="1631"/>
              <a:ext cx="111" cy="66"/>
            </a:xfrm>
            <a:custGeom>
              <a:avLst/>
              <a:gdLst>
                <a:gd name="T0" fmla="*/ 15 w 47"/>
                <a:gd name="T1" fmla="*/ 3 h 28"/>
                <a:gd name="T2" fmla="*/ 13 w 47"/>
                <a:gd name="T3" fmla="*/ 2 h 28"/>
                <a:gd name="T4" fmla="*/ 4 w 47"/>
                <a:gd name="T5" fmla="*/ 1 h 28"/>
                <a:gd name="T6" fmla="*/ 0 w 47"/>
                <a:gd name="T7" fmla="*/ 3 h 28"/>
                <a:gd name="T8" fmla="*/ 3 w 47"/>
                <a:gd name="T9" fmla="*/ 7 h 28"/>
                <a:gd name="T10" fmla="*/ 12 w 47"/>
                <a:gd name="T11" fmla="*/ 9 h 28"/>
                <a:gd name="T12" fmla="*/ 41 w 47"/>
                <a:gd name="T13" fmla="*/ 27 h 28"/>
                <a:gd name="T14" fmla="*/ 46 w 47"/>
                <a:gd name="T15" fmla="*/ 26 h 28"/>
                <a:gd name="T16" fmla="*/ 45 w 47"/>
                <a:gd name="T17" fmla="*/ 21 h 28"/>
                <a:gd name="T18" fmla="*/ 15 w 47"/>
                <a:gd name="T1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8">
                  <a:moveTo>
                    <a:pt x="15" y="3"/>
                  </a:moveTo>
                  <a:cubicBezTo>
                    <a:pt x="14" y="3"/>
                    <a:pt x="14" y="3"/>
                    <a:pt x="13" y="2"/>
                  </a:cubicBezTo>
                  <a:cubicBezTo>
                    <a:pt x="4" y="1"/>
                    <a:pt x="4" y="1"/>
                    <a:pt x="4" y="1"/>
                  </a:cubicBezTo>
                  <a:cubicBezTo>
                    <a:pt x="2" y="0"/>
                    <a:pt x="0" y="2"/>
                    <a:pt x="0" y="3"/>
                  </a:cubicBezTo>
                  <a:cubicBezTo>
                    <a:pt x="0" y="5"/>
                    <a:pt x="1" y="7"/>
                    <a:pt x="3" y="7"/>
                  </a:cubicBezTo>
                  <a:cubicBezTo>
                    <a:pt x="12" y="9"/>
                    <a:pt x="12" y="9"/>
                    <a:pt x="12" y="9"/>
                  </a:cubicBezTo>
                  <a:cubicBezTo>
                    <a:pt x="41" y="27"/>
                    <a:pt x="41" y="27"/>
                    <a:pt x="41" y="27"/>
                  </a:cubicBezTo>
                  <a:cubicBezTo>
                    <a:pt x="43" y="28"/>
                    <a:pt x="45" y="27"/>
                    <a:pt x="46" y="26"/>
                  </a:cubicBezTo>
                  <a:cubicBezTo>
                    <a:pt x="47" y="25"/>
                    <a:pt x="46" y="22"/>
                    <a:pt x="45" y="21"/>
                  </a:cubicBezTo>
                  <a:lnTo>
                    <a:pt x="15" y="3"/>
                  </a:ln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E10AB2B5-62AC-4705-92B7-2C1F9D5AA614}"/>
                </a:ext>
              </a:extLst>
            </p:cNvPr>
            <p:cNvSpPr>
              <a:spLocks noEditPoints="1"/>
            </p:cNvSpPr>
            <p:nvPr/>
          </p:nvSpPr>
          <p:spPr bwMode="auto">
            <a:xfrm>
              <a:off x="2586" y="1384"/>
              <a:ext cx="529" cy="532"/>
            </a:xfrm>
            <a:custGeom>
              <a:avLst/>
              <a:gdLst>
                <a:gd name="T0" fmla="*/ 143 w 223"/>
                <a:gd name="T1" fmla="*/ 79 h 224"/>
                <a:gd name="T2" fmla="*/ 217 w 223"/>
                <a:gd name="T3" fmla="*/ 1 h 224"/>
                <a:gd name="T4" fmla="*/ 142 w 223"/>
                <a:gd name="T5" fmla="*/ 87 h 224"/>
                <a:gd name="T6" fmla="*/ 102 w 223"/>
                <a:gd name="T7" fmla="*/ 85 h 224"/>
                <a:gd name="T8" fmla="*/ 58 w 223"/>
                <a:gd name="T9" fmla="*/ 95 h 224"/>
                <a:gd name="T10" fmla="*/ 5 w 223"/>
                <a:gd name="T11" fmla="*/ 67 h 224"/>
                <a:gd name="T12" fmla="*/ 52 w 223"/>
                <a:gd name="T13" fmla="*/ 92 h 224"/>
                <a:gd name="T14" fmla="*/ 1 w 223"/>
                <a:gd name="T15" fmla="*/ 162 h 224"/>
                <a:gd name="T16" fmla="*/ 28 w 223"/>
                <a:gd name="T17" fmla="*/ 172 h 224"/>
                <a:gd name="T18" fmla="*/ 44 w 223"/>
                <a:gd name="T19" fmla="*/ 169 h 224"/>
                <a:gd name="T20" fmla="*/ 66 w 223"/>
                <a:gd name="T21" fmla="*/ 199 h 224"/>
                <a:gd name="T22" fmla="*/ 95 w 223"/>
                <a:gd name="T23" fmla="*/ 211 h 224"/>
                <a:gd name="T24" fmla="*/ 120 w 223"/>
                <a:gd name="T25" fmla="*/ 216 h 224"/>
                <a:gd name="T26" fmla="*/ 140 w 223"/>
                <a:gd name="T27" fmla="*/ 212 h 224"/>
                <a:gd name="T28" fmla="*/ 148 w 223"/>
                <a:gd name="T29" fmla="*/ 201 h 224"/>
                <a:gd name="T30" fmla="*/ 165 w 223"/>
                <a:gd name="T31" fmla="*/ 187 h 224"/>
                <a:gd name="T32" fmla="*/ 182 w 223"/>
                <a:gd name="T33" fmla="*/ 173 h 224"/>
                <a:gd name="T34" fmla="*/ 187 w 223"/>
                <a:gd name="T35" fmla="*/ 146 h 224"/>
                <a:gd name="T36" fmla="*/ 206 w 223"/>
                <a:gd name="T37" fmla="*/ 146 h 224"/>
                <a:gd name="T38" fmla="*/ 217 w 223"/>
                <a:gd name="T39" fmla="*/ 126 h 224"/>
                <a:gd name="T40" fmla="*/ 68 w 223"/>
                <a:gd name="T41" fmla="*/ 143 h 224"/>
                <a:gd name="T42" fmla="*/ 61 w 223"/>
                <a:gd name="T43" fmla="*/ 180 h 224"/>
                <a:gd name="T44" fmla="*/ 67 w 223"/>
                <a:gd name="T45" fmla="*/ 183 h 224"/>
                <a:gd name="T46" fmla="*/ 94 w 223"/>
                <a:gd name="T47" fmla="*/ 167 h 224"/>
                <a:gd name="T48" fmla="*/ 93 w 223"/>
                <a:gd name="T49" fmla="*/ 205 h 224"/>
                <a:gd name="T50" fmla="*/ 96 w 223"/>
                <a:gd name="T51" fmla="*/ 176 h 224"/>
                <a:gd name="T52" fmla="*/ 97 w 223"/>
                <a:gd name="T53" fmla="*/ 202 h 224"/>
                <a:gd name="T54" fmla="*/ 105 w 223"/>
                <a:gd name="T55" fmla="*/ 215 h 224"/>
                <a:gd name="T56" fmla="*/ 120 w 223"/>
                <a:gd name="T57" fmla="*/ 191 h 224"/>
                <a:gd name="T58" fmla="*/ 181 w 223"/>
                <a:gd name="T59" fmla="*/ 143 h 224"/>
                <a:gd name="T60" fmla="*/ 162 w 223"/>
                <a:gd name="T61" fmla="*/ 139 h 224"/>
                <a:gd name="T62" fmla="*/ 178 w 223"/>
                <a:gd name="T63" fmla="*/ 166 h 224"/>
                <a:gd name="T64" fmla="*/ 149 w 223"/>
                <a:gd name="T65" fmla="*/ 155 h 224"/>
                <a:gd name="T66" fmla="*/ 161 w 223"/>
                <a:gd name="T67" fmla="*/ 180 h 224"/>
                <a:gd name="T68" fmla="*/ 140 w 223"/>
                <a:gd name="T69" fmla="*/ 174 h 224"/>
                <a:gd name="T70" fmla="*/ 145 w 223"/>
                <a:gd name="T71" fmla="*/ 194 h 224"/>
                <a:gd name="T72" fmla="*/ 131 w 223"/>
                <a:gd name="T73" fmla="*/ 193 h 224"/>
                <a:gd name="T74" fmla="*/ 128 w 223"/>
                <a:gd name="T75" fmla="*/ 208 h 224"/>
                <a:gd name="T76" fmla="*/ 129 w 223"/>
                <a:gd name="T77" fmla="*/ 194 h 224"/>
                <a:gd name="T78" fmla="*/ 115 w 223"/>
                <a:gd name="T79" fmla="*/ 177 h 224"/>
                <a:gd name="T80" fmla="*/ 95 w 223"/>
                <a:gd name="T81" fmla="*/ 151 h 224"/>
                <a:gd name="T82" fmla="*/ 62 w 223"/>
                <a:gd name="T83" fmla="*/ 139 h 224"/>
                <a:gd name="T84" fmla="*/ 55 w 223"/>
                <a:gd name="T85" fmla="*/ 101 h 224"/>
                <a:gd name="T86" fmla="*/ 77 w 223"/>
                <a:gd name="T87" fmla="*/ 126 h 224"/>
                <a:gd name="T88" fmla="*/ 103 w 223"/>
                <a:gd name="T89" fmla="*/ 111 h 224"/>
                <a:gd name="T90" fmla="*/ 70 w 223"/>
                <a:gd name="T91" fmla="*/ 115 h 224"/>
                <a:gd name="T92" fmla="*/ 141 w 223"/>
                <a:gd name="T93" fmla="*/ 95 h 224"/>
                <a:gd name="T94" fmla="*/ 146 w 223"/>
                <a:gd name="T95" fmla="*/ 9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4">
                  <a:moveTo>
                    <a:pt x="217" y="126"/>
                  </a:moveTo>
                  <a:cubicBezTo>
                    <a:pt x="204" y="139"/>
                    <a:pt x="204" y="139"/>
                    <a:pt x="204" y="139"/>
                  </a:cubicBezTo>
                  <a:cubicBezTo>
                    <a:pt x="143" y="79"/>
                    <a:pt x="143" y="79"/>
                    <a:pt x="143" y="79"/>
                  </a:cubicBezTo>
                  <a:cubicBezTo>
                    <a:pt x="221" y="6"/>
                    <a:pt x="221" y="6"/>
                    <a:pt x="221" y="6"/>
                  </a:cubicBezTo>
                  <a:cubicBezTo>
                    <a:pt x="223" y="4"/>
                    <a:pt x="223" y="2"/>
                    <a:pt x="222" y="1"/>
                  </a:cubicBezTo>
                  <a:cubicBezTo>
                    <a:pt x="220" y="0"/>
                    <a:pt x="218" y="0"/>
                    <a:pt x="217" y="1"/>
                  </a:cubicBezTo>
                  <a:cubicBezTo>
                    <a:pt x="136" y="77"/>
                    <a:pt x="136" y="77"/>
                    <a:pt x="136" y="77"/>
                  </a:cubicBezTo>
                  <a:cubicBezTo>
                    <a:pt x="135" y="78"/>
                    <a:pt x="135" y="80"/>
                    <a:pt x="136" y="81"/>
                  </a:cubicBezTo>
                  <a:cubicBezTo>
                    <a:pt x="142" y="87"/>
                    <a:pt x="142" y="87"/>
                    <a:pt x="142" y="87"/>
                  </a:cubicBezTo>
                  <a:cubicBezTo>
                    <a:pt x="140" y="88"/>
                    <a:pt x="140" y="88"/>
                    <a:pt x="140" y="88"/>
                  </a:cubicBezTo>
                  <a:cubicBezTo>
                    <a:pt x="104" y="85"/>
                    <a:pt x="104" y="85"/>
                    <a:pt x="104" y="85"/>
                  </a:cubicBezTo>
                  <a:cubicBezTo>
                    <a:pt x="104" y="85"/>
                    <a:pt x="103" y="85"/>
                    <a:pt x="102" y="85"/>
                  </a:cubicBezTo>
                  <a:cubicBezTo>
                    <a:pt x="74" y="98"/>
                    <a:pt x="74" y="98"/>
                    <a:pt x="74" y="98"/>
                  </a:cubicBezTo>
                  <a:cubicBezTo>
                    <a:pt x="74" y="98"/>
                    <a:pt x="74" y="98"/>
                    <a:pt x="74" y="98"/>
                  </a:cubicBezTo>
                  <a:cubicBezTo>
                    <a:pt x="58" y="95"/>
                    <a:pt x="58" y="95"/>
                    <a:pt x="58" y="95"/>
                  </a:cubicBezTo>
                  <a:cubicBezTo>
                    <a:pt x="59" y="92"/>
                    <a:pt x="59" y="92"/>
                    <a:pt x="59" y="92"/>
                  </a:cubicBezTo>
                  <a:cubicBezTo>
                    <a:pt x="60" y="90"/>
                    <a:pt x="59" y="88"/>
                    <a:pt x="57" y="88"/>
                  </a:cubicBezTo>
                  <a:cubicBezTo>
                    <a:pt x="5" y="67"/>
                    <a:pt x="5" y="67"/>
                    <a:pt x="5" y="67"/>
                  </a:cubicBezTo>
                  <a:cubicBezTo>
                    <a:pt x="3" y="66"/>
                    <a:pt x="1" y="67"/>
                    <a:pt x="1" y="69"/>
                  </a:cubicBezTo>
                  <a:cubicBezTo>
                    <a:pt x="0" y="70"/>
                    <a:pt x="1" y="72"/>
                    <a:pt x="3" y="73"/>
                  </a:cubicBezTo>
                  <a:cubicBezTo>
                    <a:pt x="52" y="92"/>
                    <a:pt x="52" y="92"/>
                    <a:pt x="52" y="92"/>
                  </a:cubicBezTo>
                  <a:cubicBezTo>
                    <a:pt x="23" y="166"/>
                    <a:pt x="23" y="166"/>
                    <a:pt x="23" y="166"/>
                  </a:cubicBezTo>
                  <a:cubicBezTo>
                    <a:pt x="5" y="160"/>
                    <a:pt x="5" y="160"/>
                    <a:pt x="5" y="160"/>
                  </a:cubicBezTo>
                  <a:cubicBezTo>
                    <a:pt x="3" y="160"/>
                    <a:pt x="1" y="160"/>
                    <a:pt x="1" y="162"/>
                  </a:cubicBezTo>
                  <a:cubicBezTo>
                    <a:pt x="0" y="164"/>
                    <a:pt x="1" y="166"/>
                    <a:pt x="3" y="166"/>
                  </a:cubicBezTo>
                  <a:cubicBezTo>
                    <a:pt x="24" y="174"/>
                    <a:pt x="24" y="174"/>
                    <a:pt x="24" y="174"/>
                  </a:cubicBezTo>
                  <a:cubicBezTo>
                    <a:pt x="25" y="174"/>
                    <a:pt x="27" y="173"/>
                    <a:pt x="28" y="172"/>
                  </a:cubicBezTo>
                  <a:cubicBezTo>
                    <a:pt x="32" y="159"/>
                    <a:pt x="32" y="159"/>
                    <a:pt x="32" y="159"/>
                  </a:cubicBezTo>
                  <a:cubicBezTo>
                    <a:pt x="45" y="167"/>
                    <a:pt x="45" y="167"/>
                    <a:pt x="45" y="167"/>
                  </a:cubicBezTo>
                  <a:cubicBezTo>
                    <a:pt x="44" y="169"/>
                    <a:pt x="44" y="169"/>
                    <a:pt x="44" y="169"/>
                  </a:cubicBezTo>
                  <a:cubicBezTo>
                    <a:pt x="40" y="175"/>
                    <a:pt x="42" y="184"/>
                    <a:pt x="48" y="188"/>
                  </a:cubicBezTo>
                  <a:cubicBezTo>
                    <a:pt x="52" y="190"/>
                    <a:pt x="56" y="190"/>
                    <a:pt x="60" y="189"/>
                  </a:cubicBezTo>
                  <a:cubicBezTo>
                    <a:pt x="60" y="193"/>
                    <a:pt x="63" y="196"/>
                    <a:pt x="66" y="199"/>
                  </a:cubicBezTo>
                  <a:cubicBezTo>
                    <a:pt x="69" y="201"/>
                    <a:pt x="74" y="201"/>
                    <a:pt x="77" y="200"/>
                  </a:cubicBezTo>
                  <a:cubicBezTo>
                    <a:pt x="78" y="204"/>
                    <a:pt x="80" y="207"/>
                    <a:pt x="84" y="209"/>
                  </a:cubicBezTo>
                  <a:cubicBezTo>
                    <a:pt x="87" y="212"/>
                    <a:pt x="91" y="212"/>
                    <a:pt x="95" y="211"/>
                  </a:cubicBezTo>
                  <a:cubicBezTo>
                    <a:pt x="96" y="215"/>
                    <a:pt x="98" y="218"/>
                    <a:pt x="101" y="220"/>
                  </a:cubicBezTo>
                  <a:cubicBezTo>
                    <a:pt x="106" y="224"/>
                    <a:pt x="113" y="223"/>
                    <a:pt x="117" y="219"/>
                  </a:cubicBezTo>
                  <a:cubicBezTo>
                    <a:pt x="119" y="218"/>
                    <a:pt x="119" y="217"/>
                    <a:pt x="120" y="216"/>
                  </a:cubicBezTo>
                  <a:cubicBezTo>
                    <a:pt x="122" y="212"/>
                    <a:pt x="122" y="212"/>
                    <a:pt x="122" y="212"/>
                  </a:cubicBezTo>
                  <a:cubicBezTo>
                    <a:pt x="124" y="214"/>
                    <a:pt x="124" y="214"/>
                    <a:pt x="124" y="214"/>
                  </a:cubicBezTo>
                  <a:cubicBezTo>
                    <a:pt x="129" y="217"/>
                    <a:pt x="136" y="216"/>
                    <a:pt x="140" y="212"/>
                  </a:cubicBezTo>
                  <a:cubicBezTo>
                    <a:pt x="141" y="211"/>
                    <a:pt x="142" y="210"/>
                    <a:pt x="143" y="209"/>
                  </a:cubicBezTo>
                  <a:cubicBezTo>
                    <a:pt x="145" y="207"/>
                    <a:pt x="145" y="204"/>
                    <a:pt x="145" y="201"/>
                  </a:cubicBezTo>
                  <a:cubicBezTo>
                    <a:pt x="146" y="201"/>
                    <a:pt x="147" y="201"/>
                    <a:pt x="148" y="201"/>
                  </a:cubicBezTo>
                  <a:cubicBezTo>
                    <a:pt x="153" y="201"/>
                    <a:pt x="158" y="199"/>
                    <a:pt x="160" y="195"/>
                  </a:cubicBezTo>
                  <a:cubicBezTo>
                    <a:pt x="161" y="192"/>
                    <a:pt x="162" y="190"/>
                    <a:pt x="162" y="187"/>
                  </a:cubicBezTo>
                  <a:cubicBezTo>
                    <a:pt x="163" y="187"/>
                    <a:pt x="164" y="187"/>
                    <a:pt x="165" y="187"/>
                  </a:cubicBezTo>
                  <a:cubicBezTo>
                    <a:pt x="170" y="187"/>
                    <a:pt x="174" y="185"/>
                    <a:pt x="177" y="181"/>
                  </a:cubicBezTo>
                  <a:cubicBezTo>
                    <a:pt x="178" y="178"/>
                    <a:pt x="179" y="176"/>
                    <a:pt x="179" y="173"/>
                  </a:cubicBezTo>
                  <a:cubicBezTo>
                    <a:pt x="180" y="173"/>
                    <a:pt x="181" y="173"/>
                    <a:pt x="182" y="173"/>
                  </a:cubicBezTo>
                  <a:cubicBezTo>
                    <a:pt x="187" y="173"/>
                    <a:pt x="191" y="171"/>
                    <a:pt x="194" y="167"/>
                  </a:cubicBezTo>
                  <a:cubicBezTo>
                    <a:pt x="198" y="160"/>
                    <a:pt x="196" y="152"/>
                    <a:pt x="189" y="148"/>
                  </a:cubicBezTo>
                  <a:cubicBezTo>
                    <a:pt x="187" y="146"/>
                    <a:pt x="187" y="146"/>
                    <a:pt x="187" y="146"/>
                  </a:cubicBezTo>
                  <a:cubicBezTo>
                    <a:pt x="194" y="139"/>
                    <a:pt x="194" y="139"/>
                    <a:pt x="194" y="139"/>
                  </a:cubicBezTo>
                  <a:cubicBezTo>
                    <a:pt x="201" y="146"/>
                    <a:pt x="201" y="146"/>
                    <a:pt x="201" y="146"/>
                  </a:cubicBezTo>
                  <a:cubicBezTo>
                    <a:pt x="203" y="147"/>
                    <a:pt x="205" y="147"/>
                    <a:pt x="206" y="146"/>
                  </a:cubicBezTo>
                  <a:cubicBezTo>
                    <a:pt x="221" y="131"/>
                    <a:pt x="221" y="131"/>
                    <a:pt x="221" y="131"/>
                  </a:cubicBezTo>
                  <a:cubicBezTo>
                    <a:pt x="223" y="130"/>
                    <a:pt x="223" y="128"/>
                    <a:pt x="222" y="127"/>
                  </a:cubicBezTo>
                  <a:cubicBezTo>
                    <a:pt x="220" y="125"/>
                    <a:pt x="218" y="125"/>
                    <a:pt x="217" y="126"/>
                  </a:cubicBezTo>
                  <a:close/>
                  <a:moveTo>
                    <a:pt x="52" y="182"/>
                  </a:moveTo>
                  <a:cubicBezTo>
                    <a:pt x="48" y="180"/>
                    <a:pt x="47" y="176"/>
                    <a:pt x="49" y="172"/>
                  </a:cubicBezTo>
                  <a:cubicBezTo>
                    <a:pt x="68" y="143"/>
                    <a:pt x="68" y="143"/>
                    <a:pt x="68" y="143"/>
                  </a:cubicBezTo>
                  <a:cubicBezTo>
                    <a:pt x="70" y="139"/>
                    <a:pt x="74" y="138"/>
                    <a:pt x="77" y="140"/>
                  </a:cubicBezTo>
                  <a:cubicBezTo>
                    <a:pt x="81" y="142"/>
                    <a:pt x="82" y="147"/>
                    <a:pt x="80" y="150"/>
                  </a:cubicBezTo>
                  <a:cubicBezTo>
                    <a:pt x="61" y="180"/>
                    <a:pt x="61" y="180"/>
                    <a:pt x="61" y="180"/>
                  </a:cubicBezTo>
                  <a:cubicBezTo>
                    <a:pt x="59" y="183"/>
                    <a:pt x="55" y="184"/>
                    <a:pt x="52" y="182"/>
                  </a:cubicBezTo>
                  <a:close/>
                  <a:moveTo>
                    <a:pt x="69" y="193"/>
                  </a:moveTo>
                  <a:cubicBezTo>
                    <a:pt x="66" y="191"/>
                    <a:pt x="65" y="186"/>
                    <a:pt x="67" y="183"/>
                  </a:cubicBezTo>
                  <a:cubicBezTo>
                    <a:pt x="82" y="159"/>
                    <a:pt x="82" y="159"/>
                    <a:pt x="82" y="159"/>
                  </a:cubicBezTo>
                  <a:cubicBezTo>
                    <a:pt x="84" y="156"/>
                    <a:pt x="88" y="155"/>
                    <a:pt x="91" y="157"/>
                  </a:cubicBezTo>
                  <a:cubicBezTo>
                    <a:pt x="95" y="159"/>
                    <a:pt x="96" y="164"/>
                    <a:pt x="94" y="167"/>
                  </a:cubicBezTo>
                  <a:cubicBezTo>
                    <a:pt x="79" y="191"/>
                    <a:pt x="79" y="191"/>
                    <a:pt x="79" y="191"/>
                  </a:cubicBezTo>
                  <a:cubicBezTo>
                    <a:pt x="77" y="194"/>
                    <a:pt x="73" y="195"/>
                    <a:pt x="69" y="193"/>
                  </a:cubicBezTo>
                  <a:close/>
                  <a:moveTo>
                    <a:pt x="93" y="205"/>
                  </a:moveTo>
                  <a:cubicBezTo>
                    <a:pt x="91" y="205"/>
                    <a:pt x="89" y="205"/>
                    <a:pt x="87" y="204"/>
                  </a:cubicBezTo>
                  <a:cubicBezTo>
                    <a:pt x="84" y="202"/>
                    <a:pt x="83" y="197"/>
                    <a:pt x="85" y="194"/>
                  </a:cubicBezTo>
                  <a:cubicBezTo>
                    <a:pt x="96" y="176"/>
                    <a:pt x="96" y="176"/>
                    <a:pt x="96" y="176"/>
                  </a:cubicBezTo>
                  <a:cubicBezTo>
                    <a:pt x="98" y="173"/>
                    <a:pt x="102" y="172"/>
                    <a:pt x="105" y="174"/>
                  </a:cubicBezTo>
                  <a:cubicBezTo>
                    <a:pt x="109" y="176"/>
                    <a:pt x="110" y="181"/>
                    <a:pt x="108" y="184"/>
                  </a:cubicBezTo>
                  <a:cubicBezTo>
                    <a:pt x="97" y="202"/>
                    <a:pt x="97" y="202"/>
                    <a:pt x="97" y="202"/>
                  </a:cubicBezTo>
                  <a:cubicBezTo>
                    <a:pt x="96" y="203"/>
                    <a:pt x="94" y="204"/>
                    <a:pt x="93" y="205"/>
                  </a:cubicBezTo>
                  <a:close/>
                  <a:moveTo>
                    <a:pt x="115" y="213"/>
                  </a:moveTo>
                  <a:cubicBezTo>
                    <a:pt x="113" y="216"/>
                    <a:pt x="108" y="217"/>
                    <a:pt x="105" y="215"/>
                  </a:cubicBezTo>
                  <a:cubicBezTo>
                    <a:pt x="102" y="213"/>
                    <a:pt x="100" y="208"/>
                    <a:pt x="103" y="205"/>
                  </a:cubicBezTo>
                  <a:cubicBezTo>
                    <a:pt x="110" y="193"/>
                    <a:pt x="110" y="193"/>
                    <a:pt x="110" y="193"/>
                  </a:cubicBezTo>
                  <a:cubicBezTo>
                    <a:pt x="112" y="190"/>
                    <a:pt x="116" y="189"/>
                    <a:pt x="120" y="191"/>
                  </a:cubicBezTo>
                  <a:cubicBezTo>
                    <a:pt x="123" y="193"/>
                    <a:pt x="124" y="198"/>
                    <a:pt x="122" y="201"/>
                  </a:cubicBezTo>
                  <a:lnTo>
                    <a:pt x="115" y="213"/>
                  </a:lnTo>
                  <a:close/>
                  <a:moveTo>
                    <a:pt x="181" y="143"/>
                  </a:moveTo>
                  <a:cubicBezTo>
                    <a:pt x="165" y="133"/>
                    <a:pt x="165" y="133"/>
                    <a:pt x="165" y="133"/>
                  </a:cubicBezTo>
                  <a:cubicBezTo>
                    <a:pt x="164" y="132"/>
                    <a:pt x="162" y="133"/>
                    <a:pt x="161" y="134"/>
                  </a:cubicBezTo>
                  <a:cubicBezTo>
                    <a:pt x="160" y="136"/>
                    <a:pt x="160" y="138"/>
                    <a:pt x="162" y="139"/>
                  </a:cubicBezTo>
                  <a:cubicBezTo>
                    <a:pt x="186" y="153"/>
                    <a:pt x="186" y="153"/>
                    <a:pt x="186" y="153"/>
                  </a:cubicBezTo>
                  <a:cubicBezTo>
                    <a:pt x="189" y="155"/>
                    <a:pt x="190" y="160"/>
                    <a:pt x="188" y="163"/>
                  </a:cubicBezTo>
                  <a:cubicBezTo>
                    <a:pt x="186" y="167"/>
                    <a:pt x="182" y="168"/>
                    <a:pt x="178" y="166"/>
                  </a:cubicBezTo>
                  <a:cubicBezTo>
                    <a:pt x="152" y="150"/>
                    <a:pt x="152" y="150"/>
                    <a:pt x="152" y="150"/>
                  </a:cubicBezTo>
                  <a:cubicBezTo>
                    <a:pt x="151" y="149"/>
                    <a:pt x="149" y="149"/>
                    <a:pt x="148" y="151"/>
                  </a:cubicBezTo>
                  <a:cubicBezTo>
                    <a:pt x="147" y="152"/>
                    <a:pt x="147" y="154"/>
                    <a:pt x="149" y="155"/>
                  </a:cubicBezTo>
                  <a:cubicBezTo>
                    <a:pt x="169" y="167"/>
                    <a:pt x="169" y="167"/>
                    <a:pt x="169" y="167"/>
                  </a:cubicBezTo>
                  <a:cubicBezTo>
                    <a:pt x="172" y="170"/>
                    <a:pt x="173" y="174"/>
                    <a:pt x="171" y="177"/>
                  </a:cubicBezTo>
                  <a:cubicBezTo>
                    <a:pt x="169" y="181"/>
                    <a:pt x="165" y="182"/>
                    <a:pt x="161" y="180"/>
                  </a:cubicBezTo>
                  <a:cubicBezTo>
                    <a:pt x="143" y="169"/>
                    <a:pt x="143" y="169"/>
                    <a:pt x="143" y="169"/>
                  </a:cubicBezTo>
                  <a:cubicBezTo>
                    <a:pt x="142" y="168"/>
                    <a:pt x="140" y="168"/>
                    <a:pt x="139" y="170"/>
                  </a:cubicBezTo>
                  <a:cubicBezTo>
                    <a:pt x="138" y="171"/>
                    <a:pt x="138" y="173"/>
                    <a:pt x="140" y="174"/>
                  </a:cubicBezTo>
                  <a:cubicBezTo>
                    <a:pt x="152" y="182"/>
                    <a:pt x="152" y="182"/>
                    <a:pt x="152" y="182"/>
                  </a:cubicBezTo>
                  <a:cubicBezTo>
                    <a:pt x="155" y="184"/>
                    <a:pt x="156" y="188"/>
                    <a:pt x="154" y="191"/>
                  </a:cubicBezTo>
                  <a:cubicBezTo>
                    <a:pt x="152" y="195"/>
                    <a:pt x="148" y="196"/>
                    <a:pt x="145" y="194"/>
                  </a:cubicBezTo>
                  <a:cubicBezTo>
                    <a:pt x="145" y="194"/>
                    <a:pt x="134" y="187"/>
                    <a:pt x="134" y="187"/>
                  </a:cubicBezTo>
                  <a:cubicBezTo>
                    <a:pt x="132" y="187"/>
                    <a:pt x="131" y="187"/>
                    <a:pt x="130" y="188"/>
                  </a:cubicBezTo>
                  <a:cubicBezTo>
                    <a:pt x="129" y="190"/>
                    <a:pt x="129" y="192"/>
                    <a:pt x="131" y="193"/>
                  </a:cubicBezTo>
                  <a:cubicBezTo>
                    <a:pt x="135" y="196"/>
                    <a:pt x="135" y="196"/>
                    <a:pt x="135" y="196"/>
                  </a:cubicBezTo>
                  <a:cubicBezTo>
                    <a:pt x="139" y="198"/>
                    <a:pt x="140" y="202"/>
                    <a:pt x="138" y="206"/>
                  </a:cubicBezTo>
                  <a:cubicBezTo>
                    <a:pt x="136" y="209"/>
                    <a:pt x="131" y="210"/>
                    <a:pt x="128" y="208"/>
                  </a:cubicBezTo>
                  <a:cubicBezTo>
                    <a:pt x="126" y="207"/>
                    <a:pt x="126" y="207"/>
                    <a:pt x="126" y="207"/>
                  </a:cubicBezTo>
                  <a:cubicBezTo>
                    <a:pt x="127" y="204"/>
                    <a:pt x="127" y="204"/>
                    <a:pt x="127" y="204"/>
                  </a:cubicBezTo>
                  <a:cubicBezTo>
                    <a:pt x="129" y="201"/>
                    <a:pt x="130" y="197"/>
                    <a:pt x="129" y="194"/>
                  </a:cubicBezTo>
                  <a:cubicBezTo>
                    <a:pt x="128" y="190"/>
                    <a:pt x="126" y="187"/>
                    <a:pt x="123" y="185"/>
                  </a:cubicBezTo>
                  <a:cubicBezTo>
                    <a:pt x="120" y="184"/>
                    <a:pt x="118" y="183"/>
                    <a:pt x="115" y="183"/>
                  </a:cubicBezTo>
                  <a:cubicBezTo>
                    <a:pt x="116" y="181"/>
                    <a:pt x="116" y="179"/>
                    <a:pt x="115" y="177"/>
                  </a:cubicBezTo>
                  <a:cubicBezTo>
                    <a:pt x="114" y="173"/>
                    <a:pt x="112" y="170"/>
                    <a:pt x="109" y="168"/>
                  </a:cubicBezTo>
                  <a:cubicBezTo>
                    <a:pt x="106" y="167"/>
                    <a:pt x="104" y="166"/>
                    <a:pt x="101" y="166"/>
                  </a:cubicBezTo>
                  <a:cubicBezTo>
                    <a:pt x="102" y="161"/>
                    <a:pt x="100" y="154"/>
                    <a:pt x="95" y="151"/>
                  </a:cubicBezTo>
                  <a:cubicBezTo>
                    <a:pt x="92" y="150"/>
                    <a:pt x="90" y="149"/>
                    <a:pt x="87" y="150"/>
                  </a:cubicBezTo>
                  <a:cubicBezTo>
                    <a:pt x="88" y="144"/>
                    <a:pt x="86" y="138"/>
                    <a:pt x="81" y="135"/>
                  </a:cubicBezTo>
                  <a:cubicBezTo>
                    <a:pt x="74" y="131"/>
                    <a:pt x="66" y="133"/>
                    <a:pt x="62" y="139"/>
                  </a:cubicBezTo>
                  <a:cubicBezTo>
                    <a:pt x="49" y="161"/>
                    <a:pt x="49" y="161"/>
                    <a:pt x="49" y="161"/>
                  </a:cubicBezTo>
                  <a:cubicBezTo>
                    <a:pt x="35" y="153"/>
                    <a:pt x="35" y="153"/>
                    <a:pt x="35" y="153"/>
                  </a:cubicBezTo>
                  <a:cubicBezTo>
                    <a:pt x="55" y="101"/>
                    <a:pt x="55" y="101"/>
                    <a:pt x="55" y="101"/>
                  </a:cubicBezTo>
                  <a:cubicBezTo>
                    <a:pt x="66" y="103"/>
                    <a:pt x="66" y="103"/>
                    <a:pt x="66" y="103"/>
                  </a:cubicBezTo>
                  <a:cubicBezTo>
                    <a:pt x="63" y="107"/>
                    <a:pt x="62" y="113"/>
                    <a:pt x="64" y="118"/>
                  </a:cubicBezTo>
                  <a:cubicBezTo>
                    <a:pt x="67" y="123"/>
                    <a:pt x="72" y="126"/>
                    <a:pt x="77" y="126"/>
                  </a:cubicBezTo>
                  <a:cubicBezTo>
                    <a:pt x="79" y="126"/>
                    <a:pt x="81" y="125"/>
                    <a:pt x="83" y="124"/>
                  </a:cubicBezTo>
                  <a:cubicBezTo>
                    <a:pt x="102" y="116"/>
                    <a:pt x="102" y="116"/>
                    <a:pt x="102" y="116"/>
                  </a:cubicBezTo>
                  <a:cubicBezTo>
                    <a:pt x="103" y="115"/>
                    <a:pt x="104" y="113"/>
                    <a:pt x="103" y="111"/>
                  </a:cubicBezTo>
                  <a:cubicBezTo>
                    <a:pt x="102" y="110"/>
                    <a:pt x="101" y="109"/>
                    <a:pt x="99" y="110"/>
                  </a:cubicBezTo>
                  <a:cubicBezTo>
                    <a:pt x="80" y="118"/>
                    <a:pt x="80" y="118"/>
                    <a:pt x="80" y="118"/>
                  </a:cubicBezTo>
                  <a:cubicBezTo>
                    <a:pt x="76" y="120"/>
                    <a:pt x="72" y="119"/>
                    <a:pt x="70" y="115"/>
                  </a:cubicBezTo>
                  <a:cubicBezTo>
                    <a:pt x="69" y="111"/>
                    <a:pt x="70" y="107"/>
                    <a:pt x="74" y="105"/>
                  </a:cubicBezTo>
                  <a:cubicBezTo>
                    <a:pt x="104" y="92"/>
                    <a:pt x="104" y="92"/>
                    <a:pt x="104" y="92"/>
                  </a:cubicBezTo>
                  <a:cubicBezTo>
                    <a:pt x="141" y="95"/>
                    <a:pt x="141" y="95"/>
                    <a:pt x="141" y="95"/>
                  </a:cubicBezTo>
                  <a:cubicBezTo>
                    <a:pt x="141" y="95"/>
                    <a:pt x="141" y="95"/>
                    <a:pt x="141" y="95"/>
                  </a:cubicBezTo>
                  <a:cubicBezTo>
                    <a:pt x="142" y="95"/>
                    <a:pt x="143" y="94"/>
                    <a:pt x="143" y="94"/>
                  </a:cubicBezTo>
                  <a:cubicBezTo>
                    <a:pt x="146" y="91"/>
                    <a:pt x="146" y="91"/>
                    <a:pt x="146" y="91"/>
                  </a:cubicBezTo>
                  <a:cubicBezTo>
                    <a:pt x="190" y="134"/>
                    <a:pt x="190" y="134"/>
                    <a:pt x="190" y="134"/>
                  </a:cubicBezTo>
                  <a:lnTo>
                    <a:pt x="181" y="143"/>
                  </a:ln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DBD1768D-9458-4CA5-ADD1-F9F08B520BC8}"/>
                </a:ext>
              </a:extLst>
            </p:cNvPr>
            <p:cNvSpPr>
              <a:spLocks noChangeArrowheads="1"/>
            </p:cNvSpPr>
            <p:nvPr/>
          </p:nvSpPr>
          <p:spPr bwMode="auto">
            <a:xfrm>
              <a:off x="708" y="2774"/>
              <a:ext cx="1052" cy="1052"/>
            </a:xfrm>
            <a:prstGeom prst="ellipse">
              <a:avLst/>
            </a:prstGeom>
            <a:solidFill>
              <a:srgbClr val="C6E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7CB9B827-4FD6-4635-86AA-2CD81BDF671E}"/>
                </a:ext>
              </a:extLst>
            </p:cNvPr>
            <p:cNvSpPr>
              <a:spLocks noChangeArrowheads="1"/>
            </p:cNvSpPr>
            <p:nvPr/>
          </p:nvSpPr>
          <p:spPr bwMode="auto">
            <a:xfrm>
              <a:off x="801" y="2862"/>
              <a:ext cx="864" cy="86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9E13092B-4666-4FE9-B510-70D274951663}"/>
                </a:ext>
              </a:extLst>
            </p:cNvPr>
            <p:cNvSpPr>
              <a:spLocks/>
            </p:cNvSpPr>
            <p:nvPr/>
          </p:nvSpPr>
          <p:spPr bwMode="auto">
            <a:xfrm>
              <a:off x="526" y="2420"/>
              <a:ext cx="1583" cy="1585"/>
            </a:xfrm>
            <a:custGeom>
              <a:avLst/>
              <a:gdLst>
                <a:gd name="T0" fmla="*/ 667 w 667"/>
                <a:gd name="T1" fmla="*/ 56 h 667"/>
                <a:gd name="T2" fmla="*/ 611 w 667"/>
                <a:gd name="T3" fmla="*/ 0 h 667"/>
                <a:gd name="T4" fmla="*/ 423 w 667"/>
                <a:gd name="T5" fmla="*/ 188 h 667"/>
                <a:gd name="T6" fmla="*/ 518 w 667"/>
                <a:gd name="T7" fmla="*/ 368 h 667"/>
                <a:gd name="T8" fmla="*/ 298 w 667"/>
                <a:gd name="T9" fmla="*/ 588 h 667"/>
                <a:gd name="T10" fmla="*/ 79 w 667"/>
                <a:gd name="T11" fmla="*/ 368 h 667"/>
                <a:gd name="T12" fmla="*/ 298 w 667"/>
                <a:gd name="T13" fmla="*/ 149 h 667"/>
                <a:gd name="T14" fmla="*/ 298 w 667"/>
                <a:gd name="T15" fmla="*/ 149 h 667"/>
                <a:gd name="T16" fmla="*/ 298 w 667"/>
                <a:gd name="T17" fmla="*/ 70 h 667"/>
                <a:gd name="T18" fmla="*/ 0 w 667"/>
                <a:gd name="T19" fmla="*/ 368 h 667"/>
                <a:gd name="T20" fmla="*/ 298 w 667"/>
                <a:gd name="T21" fmla="*/ 667 h 667"/>
                <a:gd name="T22" fmla="*/ 597 w 667"/>
                <a:gd name="T23" fmla="*/ 368 h 667"/>
                <a:gd name="T24" fmla="*/ 536 w 667"/>
                <a:gd name="T25" fmla="*/ 187 h 667"/>
                <a:gd name="T26" fmla="*/ 667 w 667"/>
                <a:gd name="T27" fmla="*/ 5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667">
                  <a:moveTo>
                    <a:pt x="667" y="56"/>
                  </a:moveTo>
                  <a:cubicBezTo>
                    <a:pt x="611" y="0"/>
                    <a:pt x="611" y="0"/>
                    <a:pt x="611" y="0"/>
                  </a:cubicBezTo>
                  <a:cubicBezTo>
                    <a:pt x="423" y="188"/>
                    <a:pt x="423" y="188"/>
                    <a:pt x="423" y="188"/>
                  </a:cubicBezTo>
                  <a:cubicBezTo>
                    <a:pt x="480" y="227"/>
                    <a:pt x="518" y="293"/>
                    <a:pt x="518" y="368"/>
                  </a:cubicBezTo>
                  <a:cubicBezTo>
                    <a:pt x="518" y="490"/>
                    <a:pt x="420" y="588"/>
                    <a:pt x="298" y="588"/>
                  </a:cubicBezTo>
                  <a:cubicBezTo>
                    <a:pt x="177" y="588"/>
                    <a:pt x="79" y="490"/>
                    <a:pt x="79" y="368"/>
                  </a:cubicBezTo>
                  <a:cubicBezTo>
                    <a:pt x="79" y="247"/>
                    <a:pt x="177" y="149"/>
                    <a:pt x="298" y="149"/>
                  </a:cubicBezTo>
                  <a:cubicBezTo>
                    <a:pt x="298" y="149"/>
                    <a:pt x="298" y="149"/>
                    <a:pt x="298" y="149"/>
                  </a:cubicBezTo>
                  <a:cubicBezTo>
                    <a:pt x="298" y="70"/>
                    <a:pt x="298" y="70"/>
                    <a:pt x="298" y="70"/>
                  </a:cubicBezTo>
                  <a:cubicBezTo>
                    <a:pt x="134" y="70"/>
                    <a:pt x="0" y="204"/>
                    <a:pt x="0" y="368"/>
                  </a:cubicBezTo>
                  <a:cubicBezTo>
                    <a:pt x="0" y="533"/>
                    <a:pt x="134" y="667"/>
                    <a:pt x="298" y="667"/>
                  </a:cubicBezTo>
                  <a:cubicBezTo>
                    <a:pt x="463" y="667"/>
                    <a:pt x="597" y="533"/>
                    <a:pt x="597" y="368"/>
                  </a:cubicBezTo>
                  <a:cubicBezTo>
                    <a:pt x="597" y="302"/>
                    <a:pt x="575" y="239"/>
                    <a:pt x="536" y="187"/>
                  </a:cubicBezTo>
                  <a:lnTo>
                    <a:pt x="667" y="56"/>
                  </a:lnTo>
                  <a:close/>
                </a:path>
              </a:pathLst>
            </a:custGeom>
            <a:solidFill>
              <a:srgbClr val="006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9E66BF88-8AA0-4AA6-AF3D-AE209F9066B4}"/>
                </a:ext>
              </a:extLst>
            </p:cNvPr>
            <p:cNvSpPr>
              <a:spLocks/>
            </p:cNvSpPr>
            <p:nvPr/>
          </p:nvSpPr>
          <p:spPr bwMode="auto">
            <a:xfrm>
              <a:off x="929" y="3282"/>
              <a:ext cx="67" cy="138"/>
            </a:xfrm>
            <a:custGeom>
              <a:avLst/>
              <a:gdLst>
                <a:gd name="T0" fmla="*/ 28 w 28"/>
                <a:gd name="T1" fmla="*/ 38 h 58"/>
                <a:gd name="T2" fmla="*/ 15 w 28"/>
                <a:gd name="T3" fmla="*/ 25 h 58"/>
                <a:gd name="T4" fmla="*/ 13 w 28"/>
                <a:gd name="T5" fmla="*/ 25 h 58"/>
                <a:gd name="T6" fmla="*/ 8 w 28"/>
                <a:gd name="T7" fmla="*/ 20 h 58"/>
                <a:gd name="T8" fmla="*/ 13 w 28"/>
                <a:gd name="T9" fmla="*/ 15 h 58"/>
                <a:gd name="T10" fmla="*/ 17 w 28"/>
                <a:gd name="T11" fmla="*/ 15 h 58"/>
                <a:gd name="T12" fmla="*/ 21 w 28"/>
                <a:gd name="T13" fmla="*/ 19 h 58"/>
                <a:gd name="T14" fmla="*/ 21 w 28"/>
                <a:gd name="T15" fmla="*/ 21 h 58"/>
                <a:gd name="T16" fmla="*/ 24 w 28"/>
                <a:gd name="T17" fmla="*/ 25 h 58"/>
                <a:gd name="T18" fmla="*/ 28 w 28"/>
                <a:gd name="T19" fmla="*/ 21 h 58"/>
                <a:gd name="T20" fmla="*/ 28 w 28"/>
                <a:gd name="T21" fmla="*/ 19 h 58"/>
                <a:gd name="T22" fmla="*/ 18 w 28"/>
                <a:gd name="T23" fmla="*/ 8 h 58"/>
                <a:gd name="T24" fmla="*/ 18 w 28"/>
                <a:gd name="T25" fmla="*/ 4 h 58"/>
                <a:gd name="T26" fmla="*/ 14 w 28"/>
                <a:gd name="T27" fmla="*/ 0 h 58"/>
                <a:gd name="T28" fmla="*/ 10 w 28"/>
                <a:gd name="T29" fmla="*/ 4 h 58"/>
                <a:gd name="T30" fmla="*/ 10 w 28"/>
                <a:gd name="T31" fmla="*/ 8 h 58"/>
                <a:gd name="T32" fmla="*/ 0 w 28"/>
                <a:gd name="T33" fmla="*/ 20 h 58"/>
                <a:gd name="T34" fmla="*/ 13 w 28"/>
                <a:gd name="T35" fmla="*/ 33 h 58"/>
                <a:gd name="T36" fmla="*/ 15 w 28"/>
                <a:gd name="T37" fmla="*/ 33 h 58"/>
                <a:gd name="T38" fmla="*/ 21 w 28"/>
                <a:gd name="T39" fmla="*/ 38 h 58"/>
                <a:gd name="T40" fmla="*/ 15 w 28"/>
                <a:gd name="T41" fmla="*/ 43 h 58"/>
                <a:gd name="T42" fmla="*/ 12 w 28"/>
                <a:gd name="T43" fmla="*/ 43 h 58"/>
                <a:gd name="T44" fmla="*/ 8 w 28"/>
                <a:gd name="T45" fmla="*/ 39 h 58"/>
                <a:gd name="T46" fmla="*/ 4 w 28"/>
                <a:gd name="T47" fmla="*/ 35 h 58"/>
                <a:gd name="T48" fmla="*/ 0 w 28"/>
                <a:gd name="T49" fmla="*/ 39 h 58"/>
                <a:gd name="T50" fmla="*/ 10 w 28"/>
                <a:gd name="T51" fmla="*/ 50 h 58"/>
                <a:gd name="T52" fmla="*/ 10 w 28"/>
                <a:gd name="T53" fmla="*/ 54 h 58"/>
                <a:gd name="T54" fmla="*/ 14 w 28"/>
                <a:gd name="T55" fmla="*/ 58 h 58"/>
                <a:gd name="T56" fmla="*/ 18 w 28"/>
                <a:gd name="T57" fmla="*/ 54 h 58"/>
                <a:gd name="T58" fmla="*/ 18 w 28"/>
                <a:gd name="T59" fmla="*/ 50 h 58"/>
                <a:gd name="T60" fmla="*/ 28 w 28"/>
                <a:gd name="T61"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58">
                  <a:moveTo>
                    <a:pt x="28" y="38"/>
                  </a:moveTo>
                  <a:cubicBezTo>
                    <a:pt x="28" y="31"/>
                    <a:pt x="22" y="25"/>
                    <a:pt x="15" y="25"/>
                  </a:cubicBezTo>
                  <a:cubicBezTo>
                    <a:pt x="13" y="25"/>
                    <a:pt x="13" y="25"/>
                    <a:pt x="13" y="25"/>
                  </a:cubicBezTo>
                  <a:cubicBezTo>
                    <a:pt x="10" y="25"/>
                    <a:pt x="8" y="23"/>
                    <a:pt x="8" y="20"/>
                  </a:cubicBezTo>
                  <a:cubicBezTo>
                    <a:pt x="8" y="17"/>
                    <a:pt x="10" y="15"/>
                    <a:pt x="13" y="15"/>
                  </a:cubicBezTo>
                  <a:cubicBezTo>
                    <a:pt x="17" y="15"/>
                    <a:pt x="17" y="15"/>
                    <a:pt x="17" y="15"/>
                  </a:cubicBezTo>
                  <a:cubicBezTo>
                    <a:pt x="19" y="15"/>
                    <a:pt x="21" y="17"/>
                    <a:pt x="21" y="19"/>
                  </a:cubicBezTo>
                  <a:cubicBezTo>
                    <a:pt x="21" y="21"/>
                    <a:pt x="21" y="21"/>
                    <a:pt x="21" y="21"/>
                  </a:cubicBezTo>
                  <a:cubicBezTo>
                    <a:pt x="21" y="23"/>
                    <a:pt x="22" y="25"/>
                    <a:pt x="24" y="25"/>
                  </a:cubicBezTo>
                  <a:cubicBezTo>
                    <a:pt x="26" y="25"/>
                    <a:pt x="28" y="23"/>
                    <a:pt x="28" y="21"/>
                  </a:cubicBezTo>
                  <a:cubicBezTo>
                    <a:pt x="28" y="19"/>
                    <a:pt x="28" y="19"/>
                    <a:pt x="28" y="19"/>
                  </a:cubicBezTo>
                  <a:cubicBezTo>
                    <a:pt x="28" y="13"/>
                    <a:pt x="23" y="8"/>
                    <a:pt x="18" y="8"/>
                  </a:cubicBezTo>
                  <a:cubicBezTo>
                    <a:pt x="18" y="4"/>
                    <a:pt x="18" y="4"/>
                    <a:pt x="18" y="4"/>
                  </a:cubicBezTo>
                  <a:cubicBezTo>
                    <a:pt x="18" y="2"/>
                    <a:pt x="16" y="0"/>
                    <a:pt x="14" y="0"/>
                  </a:cubicBezTo>
                  <a:cubicBezTo>
                    <a:pt x="12" y="0"/>
                    <a:pt x="10" y="2"/>
                    <a:pt x="10" y="4"/>
                  </a:cubicBezTo>
                  <a:cubicBezTo>
                    <a:pt x="10" y="8"/>
                    <a:pt x="10" y="8"/>
                    <a:pt x="10" y="8"/>
                  </a:cubicBezTo>
                  <a:cubicBezTo>
                    <a:pt x="5" y="9"/>
                    <a:pt x="0" y="14"/>
                    <a:pt x="0" y="20"/>
                  </a:cubicBezTo>
                  <a:cubicBezTo>
                    <a:pt x="0" y="27"/>
                    <a:pt x="6" y="33"/>
                    <a:pt x="13" y="33"/>
                  </a:cubicBezTo>
                  <a:cubicBezTo>
                    <a:pt x="15" y="33"/>
                    <a:pt x="15" y="33"/>
                    <a:pt x="15" y="33"/>
                  </a:cubicBezTo>
                  <a:cubicBezTo>
                    <a:pt x="18" y="33"/>
                    <a:pt x="21" y="35"/>
                    <a:pt x="21" y="38"/>
                  </a:cubicBezTo>
                  <a:cubicBezTo>
                    <a:pt x="21" y="41"/>
                    <a:pt x="18" y="43"/>
                    <a:pt x="15" y="43"/>
                  </a:cubicBezTo>
                  <a:cubicBezTo>
                    <a:pt x="12" y="43"/>
                    <a:pt x="12" y="43"/>
                    <a:pt x="12" y="43"/>
                  </a:cubicBezTo>
                  <a:cubicBezTo>
                    <a:pt x="9" y="43"/>
                    <a:pt x="8" y="41"/>
                    <a:pt x="8" y="39"/>
                  </a:cubicBezTo>
                  <a:cubicBezTo>
                    <a:pt x="8" y="37"/>
                    <a:pt x="6" y="35"/>
                    <a:pt x="4" y="35"/>
                  </a:cubicBezTo>
                  <a:cubicBezTo>
                    <a:pt x="2" y="35"/>
                    <a:pt x="0" y="37"/>
                    <a:pt x="0" y="39"/>
                  </a:cubicBezTo>
                  <a:cubicBezTo>
                    <a:pt x="0" y="45"/>
                    <a:pt x="5" y="50"/>
                    <a:pt x="10" y="50"/>
                  </a:cubicBezTo>
                  <a:cubicBezTo>
                    <a:pt x="10" y="54"/>
                    <a:pt x="10" y="54"/>
                    <a:pt x="10" y="54"/>
                  </a:cubicBezTo>
                  <a:cubicBezTo>
                    <a:pt x="10" y="56"/>
                    <a:pt x="12" y="58"/>
                    <a:pt x="14" y="58"/>
                  </a:cubicBezTo>
                  <a:cubicBezTo>
                    <a:pt x="16" y="58"/>
                    <a:pt x="18" y="56"/>
                    <a:pt x="18" y="54"/>
                  </a:cubicBezTo>
                  <a:cubicBezTo>
                    <a:pt x="18" y="50"/>
                    <a:pt x="18" y="50"/>
                    <a:pt x="18" y="50"/>
                  </a:cubicBezTo>
                  <a:cubicBezTo>
                    <a:pt x="23" y="49"/>
                    <a:pt x="28" y="44"/>
                    <a:pt x="28" y="38"/>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0D369E3D-6106-49E5-A50A-163CFC2453E4}"/>
                </a:ext>
              </a:extLst>
            </p:cNvPr>
            <p:cNvSpPr>
              <a:spLocks/>
            </p:cNvSpPr>
            <p:nvPr/>
          </p:nvSpPr>
          <p:spPr bwMode="auto">
            <a:xfrm>
              <a:off x="1138" y="2940"/>
              <a:ext cx="64" cy="138"/>
            </a:xfrm>
            <a:custGeom>
              <a:avLst/>
              <a:gdLst>
                <a:gd name="T0" fmla="*/ 15 w 27"/>
                <a:gd name="T1" fmla="*/ 43 h 58"/>
                <a:gd name="T2" fmla="*/ 11 w 27"/>
                <a:gd name="T3" fmla="*/ 43 h 58"/>
                <a:gd name="T4" fmla="*/ 7 w 27"/>
                <a:gd name="T5" fmla="*/ 39 h 58"/>
                <a:gd name="T6" fmla="*/ 4 w 27"/>
                <a:gd name="T7" fmla="*/ 35 h 58"/>
                <a:gd name="T8" fmla="*/ 0 w 27"/>
                <a:gd name="T9" fmla="*/ 39 h 58"/>
                <a:gd name="T10" fmla="*/ 10 w 27"/>
                <a:gd name="T11" fmla="*/ 50 h 58"/>
                <a:gd name="T12" fmla="*/ 10 w 27"/>
                <a:gd name="T13" fmla="*/ 54 h 58"/>
                <a:gd name="T14" fmla="*/ 14 w 27"/>
                <a:gd name="T15" fmla="*/ 58 h 58"/>
                <a:gd name="T16" fmla="*/ 17 w 27"/>
                <a:gd name="T17" fmla="*/ 54 h 58"/>
                <a:gd name="T18" fmla="*/ 17 w 27"/>
                <a:gd name="T19" fmla="*/ 50 h 58"/>
                <a:gd name="T20" fmla="*/ 27 w 27"/>
                <a:gd name="T21" fmla="*/ 38 h 58"/>
                <a:gd name="T22" fmla="*/ 15 w 27"/>
                <a:gd name="T23" fmla="*/ 25 h 58"/>
                <a:gd name="T24" fmla="*/ 12 w 27"/>
                <a:gd name="T25" fmla="*/ 25 h 58"/>
                <a:gd name="T26" fmla="*/ 7 w 27"/>
                <a:gd name="T27" fmla="*/ 20 h 58"/>
                <a:gd name="T28" fmla="*/ 12 w 27"/>
                <a:gd name="T29" fmla="*/ 15 h 58"/>
                <a:gd name="T30" fmla="*/ 16 w 27"/>
                <a:gd name="T31" fmla="*/ 15 h 58"/>
                <a:gd name="T32" fmla="*/ 20 w 27"/>
                <a:gd name="T33" fmla="*/ 19 h 58"/>
                <a:gd name="T34" fmla="*/ 20 w 27"/>
                <a:gd name="T35" fmla="*/ 21 h 58"/>
                <a:gd name="T36" fmla="*/ 24 w 27"/>
                <a:gd name="T37" fmla="*/ 25 h 58"/>
                <a:gd name="T38" fmla="*/ 27 w 27"/>
                <a:gd name="T39" fmla="*/ 21 h 58"/>
                <a:gd name="T40" fmla="*/ 27 w 27"/>
                <a:gd name="T41" fmla="*/ 19 h 58"/>
                <a:gd name="T42" fmla="*/ 17 w 27"/>
                <a:gd name="T43" fmla="*/ 8 h 58"/>
                <a:gd name="T44" fmla="*/ 17 w 27"/>
                <a:gd name="T45" fmla="*/ 4 h 58"/>
                <a:gd name="T46" fmla="*/ 14 w 27"/>
                <a:gd name="T47" fmla="*/ 0 h 58"/>
                <a:gd name="T48" fmla="*/ 10 w 27"/>
                <a:gd name="T49" fmla="*/ 4 h 58"/>
                <a:gd name="T50" fmla="*/ 10 w 27"/>
                <a:gd name="T51" fmla="*/ 8 h 58"/>
                <a:gd name="T52" fmla="*/ 0 w 27"/>
                <a:gd name="T53" fmla="*/ 20 h 58"/>
                <a:gd name="T54" fmla="*/ 12 w 27"/>
                <a:gd name="T55" fmla="*/ 33 h 58"/>
                <a:gd name="T56" fmla="*/ 15 w 27"/>
                <a:gd name="T57" fmla="*/ 33 h 58"/>
                <a:gd name="T58" fmla="*/ 20 w 27"/>
                <a:gd name="T59" fmla="*/ 38 h 58"/>
                <a:gd name="T60" fmla="*/ 15 w 27"/>
                <a:gd name="T61"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58">
                  <a:moveTo>
                    <a:pt x="15" y="43"/>
                  </a:moveTo>
                  <a:cubicBezTo>
                    <a:pt x="11" y="43"/>
                    <a:pt x="11" y="43"/>
                    <a:pt x="11" y="43"/>
                  </a:cubicBezTo>
                  <a:cubicBezTo>
                    <a:pt x="9" y="43"/>
                    <a:pt x="7" y="41"/>
                    <a:pt x="7" y="39"/>
                  </a:cubicBezTo>
                  <a:cubicBezTo>
                    <a:pt x="7" y="37"/>
                    <a:pt x="6" y="35"/>
                    <a:pt x="4" y="35"/>
                  </a:cubicBezTo>
                  <a:cubicBezTo>
                    <a:pt x="2" y="35"/>
                    <a:pt x="0" y="37"/>
                    <a:pt x="0" y="39"/>
                  </a:cubicBezTo>
                  <a:cubicBezTo>
                    <a:pt x="0" y="45"/>
                    <a:pt x="4" y="50"/>
                    <a:pt x="10" y="50"/>
                  </a:cubicBezTo>
                  <a:cubicBezTo>
                    <a:pt x="10" y="54"/>
                    <a:pt x="10" y="54"/>
                    <a:pt x="10" y="54"/>
                  </a:cubicBezTo>
                  <a:cubicBezTo>
                    <a:pt x="10" y="56"/>
                    <a:pt x="12" y="58"/>
                    <a:pt x="14" y="58"/>
                  </a:cubicBezTo>
                  <a:cubicBezTo>
                    <a:pt x="16" y="58"/>
                    <a:pt x="17" y="56"/>
                    <a:pt x="17" y="54"/>
                  </a:cubicBezTo>
                  <a:cubicBezTo>
                    <a:pt x="17" y="50"/>
                    <a:pt x="17" y="50"/>
                    <a:pt x="17" y="50"/>
                  </a:cubicBezTo>
                  <a:cubicBezTo>
                    <a:pt x="23" y="49"/>
                    <a:pt x="27" y="44"/>
                    <a:pt x="27" y="38"/>
                  </a:cubicBezTo>
                  <a:cubicBezTo>
                    <a:pt x="27" y="31"/>
                    <a:pt x="22" y="25"/>
                    <a:pt x="15" y="25"/>
                  </a:cubicBezTo>
                  <a:cubicBezTo>
                    <a:pt x="12" y="25"/>
                    <a:pt x="12" y="25"/>
                    <a:pt x="12" y="25"/>
                  </a:cubicBezTo>
                  <a:cubicBezTo>
                    <a:pt x="10" y="25"/>
                    <a:pt x="7" y="23"/>
                    <a:pt x="7" y="20"/>
                  </a:cubicBezTo>
                  <a:cubicBezTo>
                    <a:pt x="7" y="17"/>
                    <a:pt x="10" y="15"/>
                    <a:pt x="12" y="15"/>
                  </a:cubicBezTo>
                  <a:cubicBezTo>
                    <a:pt x="16" y="15"/>
                    <a:pt x="16" y="15"/>
                    <a:pt x="16" y="15"/>
                  </a:cubicBezTo>
                  <a:cubicBezTo>
                    <a:pt x="18" y="15"/>
                    <a:pt x="20" y="17"/>
                    <a:pt x="20" y="19"/>
                  </a:cubicBezTo>
                  <a:cubicBezTo>
                    <a:pt x="20" y="21"/>
                    <a:pt x="20" y="21"/>
                    <a:pt x="20" y="21"/>
                  </a:cubicBezTo>
                  <a:cubicBezTo>
                    <a:pt x="20" y="23"/>
                    <a:pt x="22" y="25"/>
                    <a:pt x="24" y="25"/>
                  </a:cubicBezTo>
                  <a:cubicBezTo>
                    <a:pt x="26" y="25"/>
                    <a:pt x="27" y="23"/>
                    <a:pt x="27" y="21"/>
                  </a:cubicBezTo>
                  <a:cubicBezTo>
                    <a:pt x="27" y="19"/>
                    <a:pt x="27" y="19"/>
                    <a:pt x="27" y="19"/>
                  </a:cubicBezTo>
                  <a:cubicBezTo>
                    <a:pt x="27" y="13"/>
                    <a:pt x="23" y="8"/>
                    <a:pt x="17" y="8"/>
                  </a:cubicBezTo>
                  <a:cubicBezTo>
                    <a:pt x="17" y="4"/>
                    <a:pt x="17" y="4"/>
                    <a:pt x="17" y="4"/>
                  </a:cubicBezTo>
                  <a:cubicBezTo>
                    <a:pt x="17" y="2"/>
                    <a:pt x="16" y="0"/>
                    <a:pt x="14" y="0"/>
                  </a:cubicBezTo>
                  <a:cubicBezTo>
                    <a:pt x="12" y="0"/>
                    <a:pt x="10" y="2"/>
                    <a:pt x="10" y="4"/>
                  </a:cubicBezTo>
                  <a:cubicBezTo>
                    <a:pt x="10" y="8"/>
                    <a:pt x="10" y="8"/>
                    <a:pt x="10" y="8"/>
                  </a:cubicBezTo>
                  <a:cubicBezTo>
                    <a:pt x="4" y="9"/>
                    <a:pt x="0" y="14"/>
                    <a:pt x="0" y="20"/>
                  </a:cubicBezTo>
                  <a:cubicBezTo>
                    <a:pt x="0" y="27"/>
                    <a:pt x="6" y="33"/>
                    <a:pt x="12" y="33"/>
                  </a:cubicBezTo>
                  <a:cubicBezTo>
                    <a:pt x="15" y="33"/>
                    <a:pt x="15" y="33"/>
                    <a:pt x="15" y="33"/>
                  </a:cubicBezTo>
                  <a:cubicBezTo>
                    <a:pt x="18" y="33"/>
                    <a:pt x="20" y="35"/>
                    <a:pt x="20" y="38"/>
                  </a:cubicBezTo>
                  <a:cubicBezTo>
                    <a:pt x="20" y="41"/>
                    <a:pt x="18" y="43"/>
                    <a:pt x="15" y="43"/>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096DB055-CDA8-41CE-A250-08F85BD8C27F}"/>
                </a:ext>
              </a:extLst>
            </p:cNvPr>
            <p:cNvSpPr>
              <a:spLocks/>
            </p:cNvSpPr>
            <p:nvPr/>
          </p:nvSpPr>
          <p:spPr bwMode="auto">
            <a:xfrm>
              <a:off x="1444" y="3353"/>
              <a:ext cx="64" cy="138"/>
            </a:xfrm>
            <a:custGeom>
              <a:avLst/>
              <a:gdLst>
                <a:gd name="T0" fmla="*/ 23 w 27"/>
                <a:gd name="T1" fmla="*/ 25 h 58"/>
                <a:gd name="T2" fmla="*/ 27 w 27"/>
                <a:gd name="T3" fmla="*/ 22 h 58"/>
                <a:gd name="T4" fmla="*/ 27 w 27"/>
                <a:gd name="T5" fmla="*/ 19 h 58"/>
                <a:gd name="T6" fmla="*/ 17 w 27"/>
                <a:gd name="T7" fmla="*/ 8 h 58"/>
                <a:gd name="T8" fmla="*/ 17 w 27"/>
                <a:gd name="T9" fmla="*/ 4 h 58"/>
                <a:gd name="T10" fmla="*/ 13 w 27"/>
                <a:gd name="T11" fmla="*/ 0 h 58"/>
                <a:gd name="T12" fmla="*/ 10 w 27"/>
                <a:gd name="T13" fmla="*/ 4 h 58"/>
                <a:gd name="T14" fmla="*/ 10 w 27"/>
                <a:gd name="T15" fmla="*/ 8 h 58"/>
                <a:gd name="T16" fmla="*/ 0 w 27"/>
                <a:gd name="T17" fmla="*/ 20 h 58"/>
                <a:gd name="T18" fmla="*/ 12 w 27"/>
                <a:gd name="T19" fmla="*/ 33 h 58"/>
                <a:gd name="T20" fmla="*/ 15 w 27"/>
                <a:gd name="T21" fmla="*/ 33 h 58"/>
                <a:gd name="T22" fmla="*/ 20 w 27"/>
                <a:gd name="T23" fmla="*/ 38 h 58"/>
                <a:gd name="T24" fmla="*/ 15 w 27"/>
                <a:gd name="T25" fmla="*/ 43 h 58"/>
                <a:gd name="T26" fmla="*/ 11 w 27"/>
                <a:gd name="T27" fmla="*/ 43 h 58"/>
                <a:gd name="T28" fmla="*/ 7 w 27"/>
                <a:gd name="T29" fmla="*/ 39 h 58"/>
                <a:gd name="T30" fmla="*/ 3 w 27"/>
                <a:gd name="T31" fmla="*/ 36 h 58"/>
                <a:gd name="T32" fmla="*/ 0 w 27"/>
                <a:gd name="T33" fmla="*/ 39 h 58"/>
                <a:gd name="T34" fmla="*/ 10 w 27"/>
                <a:gd name="T35" fmla="*/ 50 h 58"/>
                <a:gd name="T36" fmla="*/ 10 w 27"/>
                <a:gd name="T37" fmla="*/ 54 h 58"/>
                <a:gd name="T38" fmla="*/ 13 w 27"/>
                <a:gd name="T39" fmla="*/ 58 h 58"/>
                <a:gd name="T40" fmla="*/ 17 w 27"/>
                <a:gd name="T41" fmla="*/ 54 h 58"/>
                <a:gd name="T42" fmla="*/ 17 w 27"/>
                <a:gd name="T43" fmla="*/ 50 h 58"/>
                <a:gd name="T44" fmla="*/ 27 w 27"/>
                <a:gd name="T45" fmla="*/ 38 h 58"/>
                <a:gd name="T46" fmla="*/ 15 w 27"/>
                <a:gd name="T47" fmla="*/ 26 h 58"/>
                <a:gd name="T48" fmla="*/ 12 w 27"/>
                <a:gd name="T49" fmla="*/ 26 h 58"/>
                <a:gd name="T50" fmla="*/ 7 w 27"/>
                <a:gd name="T51" fmla="*/ 20 h 58"/>
                <a:gd name="T52" fmla="*/ 12 w 27"/>
                <a:gd name="T53" fmla="*/ 15 h 58"/>
                <a:gd name="T54" fmla="*/ 16 w 27"/>
                <a:gd name="T55" fmla="*/ 15 h 58"/>
                <a:gd name="T56" fmla="*/ 20 w 27"/>
                <a:gd name="T57" fmla="*/ 19 h 58"/>
                <a:gd name="T58" fmla="*/ 20 w 27"/>
                <a:gd name="T59" fmla="*/ 22 h 58"/>
                <a:gd name="T60" fmla="*/ 23 w 27"/>
                <a:gd name="T61"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58">
                  <a:moveTo>
                    <a:pt x="23" y="25"/>
                  </a:moveTo>
                  <a:cubicBezTo>
                    <a:pt x="25" y="25"/>
                    <a:pt x="27" y="24"/>
                    <a:pt x="27" y="22"/>
                  </a:cubicBezTo>
                  <a:cubicBezTo>
                    <a:pt x="27" y="19"/>
                    <a:pt x="27" y="19"/>
                    <a:pt x="27" y="19"/>
                  </a:cubicBezTo>
                  <a:cubicBezTo>
                    <a:pt x="27" y="13"/>
                    <a:pt x="23" y="9"/>
                    <a:pt x="17" y="8"/>
                  </a:cubicBezTo>
                  <a:cubicBezTo>
                    <a:pt x="17" y="4"/>
                    <a:pt x="17" y="4"/>
                    <a:pt x="17" y="4"/>
                  </a:cubicBezTo>
                  <a:cubicBezTo>
                    <a:pt x="17" y="2"/>
                    <a:pt x="15" y="0"/>
                    <a:pt x="13" y="0"/>
                  </a:cubicBezTo>
                  <a:cubicBezTo>
                    <a:pt x="11" y="0"/>
                    <a:pt x="10" y="2"/>
                    <a:pt x="10" y="4"/>
                  </a:cubicBezTo>
                  <a:cubicBezTo>
                    <a:pt x="10" y="8"/>
                    <a:pt x="10" y="8"/>
                    <a:pt x="10" y="8"/>
                  </a:cubicBezTo>
                  <a:cubicBezTo>
                    <a:pt x="4" y="9"/>
                    <a:pt x="0" y="14"/>
                    <a:pt x="0" y="20"/>
                  </a:cubicBezTo>
                  <a:cubicBezTo>
                    <a:pt x="0" y="27"/>
                    <a:pt x="5" y="33"/>
                    <a:pt x="12" y="33"/>
                  </a:cubicBezTo>
                  <a:cubicBezTo>
                    <a:pt x="15" y="33"/>
                    <a:pt x="15" y="33"/>
                    <a:pt x="15" y="33"/>
                  </a:cubicBezTo>
                  <a:cubicBezTo>
                    <a:pt x="18" y="33"/>
                    <a:pt x="20" y="35"/>
                    <a:pt x="20" y="38"/>
                  </a:cubicBezTo>
                  <a:cubicBezTo>
                    <a:pt x="20" y="41"/>
                    <a:pt x="18" y="43"/>
                    <a:pt x="15" y="43"/>
                  </a:cubicBezTo>
                  <a:cubicBezTo>
                    <a:pt x="11" y="43"/>
                    <a:pt x="11" y="43"/>
                    <a:pt x="11" y="43"/>
                  </a:cubicBezTo>
                  <a:cubicBezTo>
                    <a:pt x="9" y="43"/>
                    <a:pt x="7" y="41"/>
                    <a:pt x="7" y="39"/>
                  </a:cubicBezTo>
                  <a:cubicBezTo>
                    <a:pt x="7" y="37"/>
                    <a:pt x="5" y="36"/>
                    <a:pt x="3" y="36"/>
                  </a:cubicBezTo>
                  <a:cubicBezTo>
                    <a:pt x="1" y="36"/>
                    <a:pt x="0" y="37"/>
                    <a:pt x="0" y="39"/>
                  </a:cubicBezTo>
                  <a:cubicBezTo>
                    <a:pt x="0" y="45"/>
                    <a:pt x="4" y="50"/>
                    <a:pt x="10" y="50"/>
                  </a:cubicBezTo>
                  <a:cubicBezTo>
                    <a:pt x="10" y="54"/>
                    <a:pt x="10" y="54"/>
                    <a:pt x="10" y="54"/>
                  </a:cubicBezTo>
                  <a:cubicBezTo>
                    <a:pt x="10" y="56"/>
                    <a:pt x="11" y="58"/>
                    <a:pt x="13" y="58"/>
                  </a:cubicBezTo>
                  <a:cubicBezTo>
                    <a:pt x="15" y="58"/>
                    <a:pt x="17" y="56"/>
                    <a:pt x="17" y="54"/>
                  </a:cubicBezTo>
                  <a:cubicBezTo>
                    <a:pt x="17" y="50"/>
                    <a:pt x="17" y="50"/>
                    <a:pt x="17" y="50"/>
                  </a:cubicBezTo>
                  <a:cubicBezTo>
                    <a:pt x="23" y="49"/>
                    <a:pt x="27" y="44"/>
                    <a:pt x="27" y="38"/>
                  </a:cubicBezTo>
                  <a:cubicBezTo>
                    <a:pt x="27" y="31"/>
                    <a:pt x="22" y="26"/>
                    <a:pt x="15" y="26"/>
                  </a:cubicBezTo>
                  <a:cubicBezTo>
                    <a:pt x="12" y="26"/>
                    <a:pt x="12" y="26"/>
                    <a:pt x="12" y="26"/>
                  </a:cubicBezTo>
                  <a:cubicBezTo>
                    <a:pt x="9" y="26"/>
                    <a:pt x="7" y="23"/>
                    <a:pt x="7" y="20"/>
                  </a:cubicBezTo>
                  <a:cubicBezTo>
                    <a:pt x="7" y="18"/>
                    <a:pt x="9" y="15"/>
                    <a:pt x="12" y="15"/>
                  </a:cubicBezTo>
                  <a:cubicBezTo>
                    <a:pt x="16" y="15"/>
                    <a:pt x="16" y="15"/>
                    <a:pt x="16" y="15"/>
                  </a:cubicBezTo>
                  <a:cubicBezTo>
                    <a:pt x="18" y="15"/>
                    <a:pt x="20" y="17"/>
                    <a:pt x="20" y="19"/>
                  </a:cubicBezTo>
                  <a:cubicBezTo>
                    <a:pt x="20" y="22"/>
                    <a:pt x="20" y="22"/>
                    <a:pt x="20" y="22"/>
                  </a:cubicBezTo>
                  <a:cubicBezTo>
                    <a:pt x="20" y="24"/>
                    <a:pt x="21" y="25"/>
                    <a:pt x="23" y="25"/>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69052B28-1859-4575-97B9-A7BBAF239B78}"/>
                </a:ext>
              </a:extLst>
            </p:cNvPr>
            <p:cNvSpPr>
              <a:spLocks noEditPoints="1"/>
            </p:cNvSpPr>
            <p:nvPr/>
          </p:nvSpPr>
          <p:spPr bwMode="auto">
            <a:xfrm>
              <a:off x="1012" y="3040"/>
              <a:ext cx="480" cy="480"/>
            </a:xfrm>
            <a:custGeom>
              <a:avLst/>
              <a:gdLst>
                <a:gd name="T0" fmla="*/ 122 w 202"/>
                <a:gd name="T1" fmla="*/ 152 h 202"/>
                <a:gd name="T2" fmla="*/ 148 w 202"/>
                <a:gd name="T3" fmla="*/ 126 h 202"/>
                <a:gd name="T4" fmla="*/ 148 w 202"/>
                <a:gd name="T5" fmla="*/ 120 h 202"/>
                <a:gd name="T6" fmla="*/ 142 w 202"/>
                <a:gd name="T7" fmla="*/ 120 h 202"/>
                <a:gd name="T8" fmla="*/ 108 w 202"/>
                <a:gd name="T9" fmla="*/ 154 h 202"/>
                <a:gd name="T10" fmla="*/ 48 w 202"/>
                <a:gd name="T11" fmla="*/ 94 h 202"/>
                <a:gd name="T12" fmla="*/ 100 w 202"/>
                <a:gd name="T13" fmla="*/ 42 h 202"/>
                <a:gd name="T14" fmla="*/ 160 w 202"/>
                <a:gd name="T15" fmla="*/ 102 h 202"/>
                <a:gd name="T16" fmla="*/ 155 w 202"/>
                <a:gd name="T17" fmla="*/ 108 h 202"/>
                <a:gd name="T18" fmla="*/ 155 w 202"/>
                <a:gd name="T19" fmla="*/ 113 h 202"/>
                <a:gd name="T20" fmla="*/ 160 w 202"/>
                <a:gd name="T21" fmla="*/ 113 h 202"/>
                <a:gd name="T22" fmla="*/ 168 w 202"/>
                <a:gd name="T23" fmla="*/ 105 h 202"/>
                <a:gd name="T24" fmla="*/ 180 w 202"/>
                <a:gd name="T25" fmla="*/ 24 h 202"/>
                <a:gd name="T26" fmla="*/ 178 w 202"/>
                <a:gd name="T27" fmla="*/ 22 h 202"/>
                <a:gd name="T28" fmla="*/ 97 w 202"/>
                <a:gd name="T29" fmla="*/ 34 h 202"/>
                <a:gd name="T30" fmla="*/ 51 w 202"/>
                <a:gd name="T31" fmla="*/ 81 h 202"/>
                <a:gd name="T32" fmla="*/ 27 w 202"/>
                <a:gd name="T33" fmla="*/ 75 h 202"/>
                <a:gd name="T34" fmla="*/ 2 w 202"/>
                <a:gd name="T35" fmla="*/ 86 h 202"/>
                <a:gd name="T36" fmla="*/ 2 w 202"/>
                <a:gd name="T37" fmla="*/ 91 h 202"/>
                <a:gd name="T38" fmla="*/ 111 w 202"/>
                <a:gd name="T39" fmla="*/ 201 h 202"/>
                <a:gd name="T40" fmla="*/ 116 w 202"/>
                <a:gd name="T41" fmla="*/ 201 h 202"/>
                <a:gd name="T42" fmla="*/ 127 w 202"/>
                <a:gd name="T43" fmla="*/ 175 h 202"/>
                <a:gd name="T44" fmla="*/ 122 w 202"/>
                <a:gd name="T45" fmla="*/ 152 h 202"/>
                <a:gd name="T46" fmla="*/ 103 w 202"/>
                <a:gd name="T47" fmla="*/ 159 h 202"/>
                <a:gd name="T48" fmla="*/ 92 w 202"/>
                <a:gd name="T49" fmla="*/ 170 h 202"/>
                <a:gd name="T50" fmla="*/ 32 w 202"/>
                <a:gd name="T51" fmla="*/ 110 h 202"/>
                <a:gd name="T52" fmla="*/ 43 w 202"/>
                <a:gd name="T53" fmla="*/ 99 h 202"/>
                <a:gd name="T54" fmla="*/ 103 w 202"/>
                <a:gd name="T55" fmla="*/ 159 h 202"/>
                <a:gd name="T56" fmla="*/ 173 w 202"/>
                <a:gd name="T57" fmla="*/ 29 h 202"/>
                <a:gd name="T58" fmla="*/ 165 w 202"/>
                <a:gd name="T59" fmla="*/ 97 h 202"/>
                <a:gd name="T60" fmla="*/ 106 w 202"/>
                <a:gd name="T61" fmla="*/ 37 h 202"/>
                <a:gd name="T62" fmla="*/ 173 w 202"/>
                <a:gd name="T63" fmla="*/ 29 h 202"/>
                <a:gd name="T64" fmla="*/ 28 w 202"/>
                <a:gd name="T65" fmla="*/ 83 h 202"/>
                <a:gd name="T66" fmla="*/ 45 w 202"/>
                <a:gd name="T67" fmla="*/ 86 h 202"/>
                <a:gd name="T68" fmla="*/ 26 w 202"/>
                <a:gd name="T69" fmla="*/ 105 h 202"/>
                <a:gd name="T70" fmla="*/ 10 w 202"/>
                <a:gd name="T71" fmla="*/ 89 h 202"/>
                <a:gd name="T72" fmla="*/ 28 w 202"/>
                <a:gd name="T73" fmla="*/ 83 h 202"/>
                <a:gd name="T74" fmla="*/ 97 w 202"/>
                <a:gd name="T75" fmla="*/ 176 h 202"/>
                <a:gd name="T76" fmla="*/ 116 w 202"/>
                <a:gd name="T77" fmla="*/ 157 h 202"/>
                <a:gd name="T78" fmla="*/ 119 w 202"/>
                <a:gd name="T79" fmla="*/ 174 h 202"/>
                <a:gd name="T80" fmla="*/ 113 w 202"/>
                <a:gd name="T81" fmla="*/ 192 h 202"/>
                <a:gd name="T82" fmla="*/ 97 w 202"/>
                <a:gd name="T83" fmla="*/ 17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 h="202">
                  <a:moveTo>
                    <a:pt x="122" y="152"/>
                  </a:moveTo>
                  <a:cubicBezTo>
                    <a:pt x="148" y="126"/>
                    <a:pt x="148" y="126"/>
                    <a:pt x="148" y="126"/>
                  </a:cubicBezTo>
                  <a:cubicBezTo>
                    <a:pt x="149" y="124"/>
                    <a:pt x="149" y="122"/>
                    <a:pt x="148" y="120"/>
                  </a:cubicBezTo>
                  <a:cubicBezTo>
                    <a:pt x="146" y="119"/>
                    <a:pt x="144" y="119"/>
                    <a:pt x="142" y="120"/>
                  </a:cubicBezTo>
                  <a:cubicBezTo>
                    <a:pt x="108" y="154"/>
                    <a:pt x="108" y="154"/>
                    <a:pt x="108" y="154"/>
                  </a:cubicBezTo>
                  <a:cubicBezTo>
                    <a:pt x="48" y="94"/>
                    <a:pt x="48" y="94"/>
                    <a:pt x="48" y="94"/>
                  </a:cubicBezTo>
                  <a:cubicBezTo>
                    <a:pt x="100" y="42"/>
                    <a:pt x="100" y="42"/>
                    <a:pt x="100" y="42"/>
                  </a:cubicBezTo>
                  <a:cubicBezTo>
                    <a:pt x="160" y="102"/>
                    <a:pt x="160" y="102"/>
                    <a:pt x="160" y="102"/>
                  </a:cubicBezTo>
                  <a:cubicBezTo>
                    <a:pt x="155" y="108"/>
                    <a:pt x="155" y="108"/>
                    <a:pt x="155" y="108"/>
                  </a:cubicBezTo>
                  <a:cubicBezTo>
                    <a:pt x="153" y="109"/>
                    <a:pt x="153" y="112"/>
                    <a:pt x="155" y="113"/>
                  </a:cubicBezTo>
                  <a:cubicBezTo>
                    <a:pt x="156" y="115"/>
                    <a:pt x="159" y="115"/>
                    <a:pt x="160" y="113"/>
                  </a:cubicBezTo>
                  <a:cubicBezTo>
                    <a:pt x="168" y="105"/>
                    <a:pt x="168" y="105"/>
                    <a:pt x="168" y="105"/>
                  </a:cubicBezTo>
                  <a:cubicBezTo>
                    <a:pt x="170" y="104"/>
                    <a:pt x="202" y="71"/>
                    <a:pt x="180" y="24"/>
                  </a:cubicBezTo>
                  <a:cubicBezTo>
                    <a:pt x="180" y="23"/>
                    <a:pt x="179" y="23"/>
                    <a:pt x="178" y="22"/>
                  </a:cubicBezTo>
                  <a:cubicBezTo>
                    <a:pt x="131" y="0"/>
                    <a:pt x="99" y="33"/>
                    <a:pt x="97" y="34"/>
                  </a:cubicBezTo>
                  <a:cubicBezTo>
                    <a:pt x="51" y="81"/>
                    <a:pt x="51" y="81"/>
                    <a:pt x="51" y="81"/>
                  </a:cubicBezTo>
                  <a:cubicBezTo>
                    <a:pt x="45" y="76"/>
                    <a:pt x="36" y="74"/>
                    <a:pt x="27" y="75"/>
                  </a:cubicBezTo>
                  <a:cubicBezTo>
                    <a:pt x="17" y="76"/>
                    <a:pt x="7" y="80"/>
                    <a:pt x="2" y="86"/>
                  </a:cubicBezTo>
                  <a:cubicBezTo>
                    <a:pt x="0" y="87"/>
                    <a:pt x="0" y="90"/>
                    <a:pt x="2" y="91"/>
                  </a:cubicBezTo>
                  <a:cubicBezTo>
                    <a:pt x="111" y="201"/>
                    <a:pt x="111" y="201"/>
                    <a:pt x="111" y="201"/>
                  </a:cubicBezTo>
                  <a:cubicBezTo>
                    <a:pt x="112" y="202"/>
                    <a:pt x="115" y="202"/>
                    <a:pt x="116" y="201"/>
                  </a:cubicBezTo>
                  <a:cubicBezTo>
                    <a:pt x="122" y="195"/>
                    <a:pt x="126" y="185"/>
                    <a:pt x="127" y="175"/>
                  </a:cubicBezTo>
                  <a:cubicBezTo>
                    <a:pt x="128" y="166"/>
                    <a:pt x="126" y="157"/>
                    <a:pt x="122" y="152"/>
                  </a:cubicBezTo>
                  <a:close/>
                  <a:moveTo>
                    <a:pt x="103" y="159"/>
                  </a:moveTo>
                  <a:cubicBezTo>
                    <a:pt x="92" y="170"/>
                    <a:pt x="92" y="170"/>
                    <a:pt x="92" y="170"/>
                  </a:cubicBezTo>
                  <a:cubicBezTo>
                    <a:pt x="32" y="110"/>
                    <a:pt x="32" y="110"/>
                    <a:pt x="32" y="110"/>
                  </a:cubicBezTo>
                  <a:cubicBezTo>
                    <a:pt x="43" y="99"/>
                    <a:pt x="43" y="99"/>
                    <a:pt x="43" y="99"/>
                  </a:cubicBezTo>
                  <a:lnTo>
                    <a:pt x="103" y="159"/>
                  </a:lnTo>
                  <a:close/>
                  <a:moveTo>
                    <a:pt x="173" y="29"/>
                  </a:moveTo>
                  <a:cubicBezTo>
                    <a:pt x="189" y="63"/>
                    <a:pt x="172" y="88"/>
                    <a:pt x="165" y="97"/>
                  </a:cubicBezTo>
                  <a:cubicBezTo>
                    <a:pt x="106" y="37"/>
                    <a:pt x="106" y="37"/>
                    <a:pt x="106" y="37"/>
                  </a:cubicBezTo>
                  <a:cubicBezTo>
                    <a:pt x="114" y="30"/>
                    <a:pt x="139" y="13"/>
                    <a:pt x="173" y="29"/>
                  </a:cubicBezTo>
                  <a:close/>
                  <a:moveTo>
                    <a:pt x="28" y="83"/>
                  </a:moveTo>
                  <a:cubicBezTo>
                    <a:pt x="35" y="82"/>
                    <a:pt x="41" y="83"/>
                    <a:pt x="45" y="86"/>
                  </a:cubicBezTo>
                  <a:cubicBezTo>
                    <a:pt x="26" y="105"/>
                    <a:pt x="26" y="105"/>
                    <a:pt x="26" y="105"/>
                  </a:cubicBezTo>
                  <a:cubicBezTo>
                    <a:pt x="10" y="89"/>
                    <a:pt x="10" y="89"/>
                    <a:pt x="10" y="89"/>
                  </a:cubicBezTo>
                  <a:cubicBezTo>
                    <a:pt x="15" y="86"/>
                    <a:pt x="21" y="83"/>
                    <a:pt x="28" y="83"/>
                  </a:cubicBezTo>
                  <a:close/>
                  <a:moveTo>
                    <a:pt x="97" y="176"/>
                  </a:moveTo>
                  <a:cubicBezTo>
                    <a:pt x="116" y="157"/>
                    <a:pt x="116" y="157"/>
                    <a:pt x="116" y="157"/>
                  </a:cubicBezTo>
                  <a:cubicBezTo>
                    <a:pt x="119" y="162"/>
                    <a:pt x="120" y="168"/>
                    <a:pt x="119" y="174"/>
                  </a:cubicBezTo>
                  <a:cubicBezTo>
                    <a:pt x="119" y="181"/>
                    <a:pt x="117" y="187"/>
                    <a:pt x="113" y="192"/>
                  </a:cubicBezTo>
                  <a:lnTo>
                    <a:pt x="97" y="176"/>
                  </a:ln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7ECBAA0C-CD2C-4B1D-B166-93A62C7A7E30}"/>
                </a:ext>
              </a:extLst>
            </p:cNvPr>
            <p:cNvSpPr>
              <a:spLocks/>
            </p:cNvSpPr>
            <p:nvPr/>
          </p:nvSpPr>
          <p:spPr bwMode="auto">
            <a:xfrm>
              <a:off x="1162" y="3351"/>
              <a:ext cx="19" cy="19"/>
            </a:xfrm>
            <a:custGeom>
              <a:avLst/>
              <a:gdLst>
                <a:gd name="T0" fmla="*/ 7 w 8"/>
                <a:gd name="T1" fmla="*/ 1 h 8"/>
                <a:gd name="T2" fmla="*/ 7 w 8"/>
                <a:gd name="T3" fmla="*/ 7 h 8"/>
                <a:gd name="T4" fmla="*/ 2 w 8"/>
                <a:gd name="T5" fmla="*/ 7 h 8"/>
                <a:gd name="T6" fmla="*/ 2 w 8"/>
                <a:gd name="T7" fmla="*/ 1 h 8"/>
                <a:gd name="T8" fmla="*/ 7 w 8"/>
                <a:gd name="T9" fmla="*/ 1 h 8"/>
              </a:gdLst>
              <a:ahLst/>
              <a:cxnLst>
                <a:cxn ang="0">
                  <a:pos x="T0" y="T1"/>
                </a:cxn>
                <a:cxn ang="0">
                  <a:pos x="T2" y="T3"/>
                </a:cxn>
                <a:cxn ang="0">
                  <a:pos x="T4" y="T5"/>
                </a:cxn>
                <a:cxn ang="0">
                  <a:pos x="T6" y="T7"/>
                </a:cxn>
                <a:cxn ang="0">
                  <a:pos x="T8" y="T9"/>
                </a:cxn>
              </a:cxnLst>
              <a:rect l="0" t="0" r="r" b="b"/>
              <a:pathLst>
                <a:path w="8" h="8">
                  <a:moveTo>
                    <a:pt x="7" y="1"/>
                  </a:moveTo>
                  <a:cubicBezTo>
                    <a:pt x="8" y="3"/>
                    <a:pt x="8" y="5"/>
                    <a:pt x="7" y="7"/>
                  </a:cubicBezTo>
                  <a:cubicBezTo>
                    <a:pt x="5" y="8"/>
                    <a:pt x="3" y="8"/>
                    <a:pt x="2" y="7"/>
                  </a:cubicBezTo>
                  <a:cubicBezTo>
                    <a:pt x="0" y="5"/>
                    <a:pt x="0" y="3"/>
                    <a:pt x="2" y="1"/>
                  </a:cubicBezTo>
                  <a:cubicBezTo>
                    <a:pt x="3" y="0"/>
                    <a:pt x="5" y="0"/>
                    <a:pt x="7" y="1"/>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F42696B6-55D5-4009-92AE-20A40CB606CC}"/>
                </a:ext>
              </a:extLst>
            </p:cNvPr>
            <p:cNvSpPr>
              <a:spLocks/>
            </p:cNvSpPr>
            <p:nvPr/>
          </p:nvSpPr>
          <p:spPr bwMode="auto">
            <a:xfrm>
              <a:off x="1214" y="3403"/>
              <a:ext cx="19" cy="19"/>
            </a:xfrm>
            <a:custGeom>
              <a:avLst/>
              <a:gdLst>
                <a:gd name="T0" fmla="*/ 7 w 8"/>
                <a:gd name="T1" fmla="*/ 1 h 8"/>
                <a:gd name="T2" fmla="*/ 7 w 8"/>
                <a:gd name="T3" fmla="*/ 6 h 8"/>
                <a:gd name="T4" fmla="*/ 1 w 8"/>
                <a:gd name="T5" fmla="*/ 6 h 8"/>
                <a:gd name="T6" fmla="*/ 1 w 8"/>
                <a:gd name="T7" fmla="*/ 1 h 8"/>
                <a:gd name="T8" fmla="*/ 7 w 8"/>
                <a:gd name="T9" fmla="*/ 1 h 8"/>
              </a:gdLst>
              <a:ahLst/>
              <a:cxnLst>
                <a:cxn ang="0">
                  <a:pos x="T0" y="T1"/>
                </a:cxn>
                <a:cxn ang="0">
                  <a:pos x="T2" y="T3"/>
                </a:cxn>
                <a:cxn ang="0">
                  <a:pos x="T4" y="T5"/>
                </a:cxn>
                <a:cxn ang="0">
                  <a:pos x="T6" y="T7"/>
                </a:cxn>
                <a:cxn ang="0">
                  <a:pos x="T8" y="T9"/>
                </a:cxn>
              </a:cxnLst>
              <a:rect l="0" t="0" r="r" b="b"/>
              <a:pathLst>
                <a:path w="8" h="8">
                  <a:moveTo>
                    <a:pt x="7" y="1"/>
                  </a:moveTo>
                  <a:cubicBezTo>
                    <a:pt x="8" y="3"/>
                    <a:pt x="8" y="5"/>
                    <a:pt x="7" y="6"/>
                  </a:cubicBezTo>
                  <a:cubicBezTo>
                    <a:pt x="5" y="8"/>
                    <a:pt x="3" y="8"/>
                    <a:pt x="1" y="6"/>
                  </a:cubicBezTo>
                  <a:cubicBezTo>
                    <a:pt x="0" y="5"/>
                    <a:pt x="0" y="3"/>
                    <a:pt x="1" y="1"/>
                  </a:cubicBezTo>
                  <a:cubicBezTo>
                    <a:pt x="3" y="0"/>
                    <a:pt x="5" y="0"/>
                    <a:pt x="7" y="1"/>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FA7286F1-4B20-4660-B541-899FBD496238}"/>
                </a:ext>
              </a:extLst>
            </p:cNvPr>
            <p:cNvSpPr>
              <a:spLocks/>
            </p:cNvSpPr>
            <p:nvPr/>
          </p:nvSpPr>
          <p:spPr bwMode="auto">
            <a:xfrm>
              <a:off x="1188" y="3377"/>
              <a:ext cx="19" cy="19"/>
            </a:xfrm>
            <a:custGeom>
              <a:avLst/>
              <a:gdLst>
                <a:gd name="T0" fmla="*/ 7 w 8"/>
                <a:gd name="T1" fmla="*/ 1 h 8"/>
                <a:gd name="T2" fmla="*/ 7 w 8"/>
                <a:gd name="T3" fmla="*/ 6 h 8"/>
                <a:gd name="T4" fmla="*/ 1 w 8"/>
                <a:gd name="T5" fmla="*/ 6 h 8"/>
                <a:gd name="T6" fmla="*/ 1 w 8"/>
                <a:gd name="T7" fmla="*/ 1 h 8"/>
                <a:gd name="T8" fmla="*/ 7 w 8"/>
                <a:gd name="T9" fmla="*/ 1 h 8"/>
              </a:gdLst>
              <a:ahLst/>
              <a:cxnLst>
                <a:cxn ang="0">
                  <a:pos x="T0" y="T1"/>
                </a:cxn>
                <a:cxn ang="0">
                  <a:pos x="T2" y="T3"/>
                </a:cxn>
                <a:cxn ang="0">
                  <a:pos x="T4" y="T5"/>
                </a:cxn>
                <a:cxn ang="0">
                  <a:pos x="T6" y="T7"/>
                </a:cxn>
                <a:cxn ang="0">
                  <a:pos x="T8" y="T9"/>
                </a:cxn>
              </a:cxnLst>
              <a:rect l="0" t="0" r="r" b="b"/>
              <a:pathLst>
                <a:path w="8" h="8">
                  <a:moveTo>
                    <a:pt x="7" y="1"/>
                  </a:moveTo>
                  <a:cubicBezTo>
                    <a:pt x="8" y="3"/>
                    <a:pt x="8" y="5"/>
                    <a:pt x="7" y="6"/>
                  </a:cubicBezTo>
                  <a:cubicBezTo>
                    <a:pt x="5" y="8"/>
                    <a:pt x="3" y="8"/>
                    <a:pt x="1" y="6"/>
                  </a:cubicBezTo>
                  <a:cubicBezTo>
                    <a:pt x="0" y="5"/>
                    <a:pt x="0" y="3"/>
                    <a:pt x="1" y="1"/>
                  </a:cubicBezTo>
                  <a:cubicBezTo>
                    <a:pt x="3" y="0"/>
                    <a:pt x="5" y="0"/>
                    <a:pt x="7" y="1"/>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050635F7-99BD-4FBE-A86F-250BDC3DFE69}"/>
                </a:ext>
              </a:extLst>
            </p:cNvPr>
            <p:cNvSpPr>
              <a:spLocks/>
            </p:cNvSpPr>
            <p:nvPr/>
          </p:nvSpPr>
          <p:spPr bwMode="auto">
            <a:xfrm>
              <a:off x="1109" y="3299"/>
              <a:ext cx="19" cy="19"/>
            </a:xfrm>
            <a:custGeom>
              <a:avLst/>
              <a:gdLst>
                <a:gd name="T0" fmla="*/ 7 w 8"/>
                <a:gd name="T1" fmla="*/ 2 h 8"/>
                <a:gd name="T2" fmla="*/ 7 w 8"/>
                <a:gd name="T3" fmla="*/ 7 h 8"/>
                <a:gd name="T4" fmla="*/ 2 w 8"/>
                <a:gd name="T5" fmla="*/ 7 h 8"/>
                <a:gd name="T6" fmla="*/ 2 w 8"/>
                <a:gd name="T7" fmla="*/ 2 h 8"/>
                <a:gd name="T8" fmla="*/ 7 w 8"/>
                <a:gd name="T9" fmla="*/ 2 h 8"/>
              </a:gdLst>
              <a:ahLst/>
              <a:cxnLst>
                <a:cxn ang="0">
                  <a:pos x="T0" y="T1"/>
                </a:cxn>
                <a:cxn ang="0">
                  <a:pos x="T2" y="T3"/>
                </a:cxn>
                <a:cxn ang="0">
                  <a:pos x="T4" y="T5"/>
                </a:cxn>
                <a:cxn ang="0">
                  <a:pos x="T6" y="T7"/>
                </a:cxn>
                <a:cxn ang="0">
                  <a:pos x="T8" y="T9"/>
                </a:cxn>
              </a:cxnLst>
              <a:rect l="0" t="0" r="r" b="b"/>
              <a:pathLst>
                <a:path w="8" h="8">
                  <a:moveTo>
                    <a:pt x="7" y="2"/>
                  </a:moveTo>
                  <a:cubicBezTo>
                    <a:pt x="8" y="3"/>
                    <a:pt x="8" y="5"/>
                    <a:pt x="7" y="7"/>
                  </a:cubicBezTo>
                  <a:cubicBezTo>
                    <a:pt x="5" y="8"/>
                    <a:pt x="3" y="8"/>
                    <a:pt x="2" y="7"/>
                  </a:cubicBezTo>
                  <a:cubicBezTo>
                    <a:pt x="0" y="5"/>
                    <a:pt x="0" y="3"/>
                    <a:pt x="2" y="2"/>
                  </a:cubicBezTo>
                  <a:cubicBezTo>
                    <a:pt x="3" y="0"/>
                    <a:pt x="5" y="0"/>
                    <a:pt x="7" y="2"/>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63FB19AA-82F0-4306-8957-E74C5ECA24C1}"/>
                </a:ext>
              </a:extLst>
            </p:cNvPr>
            <p:cNvSpPr>
              <a:spLocks/>
            </p:cNvSpPr>
            <p:nvPr/>
          </p:nvSpPr>
          <p:spPr bwMode="auto">
            <a:xfrm>
              <a:off x="1136" y="3325"/>
              <a:ext cx="19" cy="19"/>
            </a:xfrm>
            <a:custGeom>
              <a:avLst/>
              <a:gdLst>
                <a:gd name="T0" fmla="*/ 7 w 8"/>
                <a:gd name="T1" fmla="*/ 1 h 8"/>
                <a:gd name="T2" fmla="*/ 7 w 8"/>
                <a:gd name="T3" fmla="*/ 7 h 8"/>
                <a:gd name="T4" fmla="*/ 2 w 8"/>
                <a:gd name="T5" fmla="*/ 7 h 8"/>
                <a:gd name="T6" fmla="*/ 2 w 8"/>
                <a:gd name="T7" fmla="*/ 1 h 8"/>
                <a:gd name="T8" fmla="*/ 7 w 8"/>
                <a:gd name="T9" fmla="*/ 1 h 8"/>
              </a:gdLst>
              <a:ahLst/>
              <a:cxnLst>
                <a:cxn ang="0">
                  <a:pos x="T0" y="T1"/>
                </a:cxn>
                <a:cxn ang="0">
                  <a:pos x="T2" y="T3"/>
                </a:cxn>
                <a:cxn ang="0">
                  <a:pos x="T4" y="T5"/>
                </a:cxn>
                <a:cxn ang="0">
                  <a:pos x="T6" y="T7"/>
                </a:cxn>
                <a:cxn ang="0">
                  <a:pos x="T8" y="T9"/>
                </a:cxn>
              </a:cxnLst>
              <a:rect l="0" t="0" r="r" b="b"/>
              <a:pathLst>
                <a:path w="8" h="8">
                  <a:moveTo>
                    <a:pt x="7" y="1"/>
                  </a:moveTo>
                  <a:cubicBezTo>
                    <a:pt x="8" y="3"/>
                    <a:pt x="8" y="5"/>
                    <a:pt x="7" y="7"/>
                  </a:cubicBezTo>
                  <a:cubicBezTo>
                    <a:pt x="5" y="8"/>
                    <a:pt x="3" y="8"/>
                    <a:pt x="2" y="7"/>
                  </a:cubicBezTo>
                  <a:cubicBezTo>
                    <a:pt x="0" y="5"/>
                    <a:pt x="0" y="3"/>
                    <a:pt x="2" y="1"/>
                  </a:cubicBezTo>
                  <a:cubicBezTo>
                    <a:pt x="3" y="0"/>
                    <a:pt x="5" y="0"/>
                    <a:pt x="7" y="1"/>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CC94B349-9DF2-4AF4-9C6F-CF64E5927512}"/>
                </a:ext>
              </a:extLst>
            </p:cNvPr>
            <p:cNvSpPr>
              <a:spLocks noEditPoints="1"/>
            </p:cNvSpPr>
            <p:nvPr/>
          </p:nvSpPr>
          <p:spPr bwMode="auto">
            <a:xfrm>
              <a:off x="1193" y="3199"/>
              <a:ext cx="140" cy="140"/>
            </a:xfrm>
            <a:custGeom>
              <a:avLst/>
              <a:gdLst>
                <a:gd name="T0" fmla="*/ 10 w 59"/>
                <a:gd name="T1" fmla="*/ 11 h 59"/>
                <a:gd name="T2" fmla="*/ 10 w 59"/>
                <a:gd name="T3" fmla="*/ 49 h 59"/>
                <a:gd name="T4" fmla="*/ 48 w 59"/>
                <a:gd name="T5" fmla="*/ 49 h 59"/>
                <a:gd name="T6" fmla="*/ 48 w 59"/>
                <a:gd name="T7" fmla="*/ 11 h 59"/>
                <a:gd name="T8" fmla="*/ 10 w 59"/>
                <a:gd name="T9" fmla="*/ 11 h 59"/>
                <a:gd name="T10" fmla="*/ 43 w 59"/>
                <a:gd name="T11" fmla="*/ 44 h 59"/>
                <a:gd name="T12" fmla="*/ 16 w 59"/>
                <a:gd name="T13" fmla="*/ 44 h 59"/>
                <a:gd name="T14" fmla="*/ 16 w 59"/>
                <a:gd name="T15" fmla="*/ 16 h 59"/>
                <a:gd name="T16" fmla="*/ 43 w 59"/>
                <a:gd name="T17" fmla="*/ 16 h 59"/>
                <a:gd name="T18" fmla="*/ 43 w 59"/>
                <a:gd name="T1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10" y="11"/>
                  </a:moveTo>
                  <a:cubicBezTo>
                    <a:pt x="0" y="21"/>
                    <a:pt x="0" y="38"/>
                    <a:pt x="10" y="49"/>
                  </a:cubicBezTo>
                  <a:cubicBezTo>
                    <a:pt x="21" y="59"/>
                    <a:pt x="38" y="59"/>
                    <a:pt x="48" y="49"/>
                  </a:cubicBezTo>
                  <a:cubicBezTo>
                    <a:pt x="59" y="38"/>
                    <a:pt x="59" y="21"/>
                    <a:pt x="48" y="11"/>
                  </a:cubicBezTo>
                  <a:cubicBezTo>
                    <a:pt x="38" y="0"/>
                    <a:pt x="21" y="0"/>
                    <a:pt x="10" y="11"/>
                  </a:cubicBezTo>
                  <a:close/>
                  <a:moveTo>
                    <a:pt x="43" y="44"/>
                  </a:moveTo>
                  <a:cubicBezTo>
                    <a:pt x="36" y="51"/>
                    <a:pt x="23" y="51"/>
                    <a:pt x="16" y="44"/>
                  </a:cubicBezTo>
                  <a:cubicBezTo>
                    <a:pt x="8" y="36"/>
                    <a:pt x="8" y="24"/>
                    <a:pt x="16" y="16"/>
                  </a:cubicBezTo>
                  <a:cubicBezTo>
                    <a:pt x="23" y="8"/>
                    <a:pt x="36" y="8"/>
                    <a:pt x="43" y="16"/>
                  </a:cubicBezTo>
                  <a:cubicBezTo>
                    <a:pt x="51" y="24"/>
                    <a:pt x="51" y="36"/>
                    <a:pt x="43" y="44"/>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46E49873-2E39-4437-8E89-73363F7FB5EE}"/>
                </a:ext>
              </a:extLst>
            </p:cNvPr>
            <p:cNvSpPr>
              <a:spLocks/>
            </p:cNvSpPr>
            <p:nvPr/>
          </p:nvSpPr>
          <p:spPr bwMode="auto">
            <a:xfrm>
              <a:off x="1254" y="3249"/>
              <a:ext cx="29" cy="17"/>
            </a:xfrm>
            <a:custGeom>
              <a:avLst/>
              <a:gdLst>
                <a:gd name="T0" fmla="*/ 9 w 12"/>
                <a:gd name="T1" fmla="*/ 0 h 7"/>
                <a:gd name="T2" fmla="*/ 3 w 12"/>
                <a:gd name="T3" fmla="*/ 0 h 7"/>
                <a:gd name="T4" fmla="*/ 0 w 12"/>
                <a:gd name="T5" fmla="*/ 3 h 7"/>
                <a:gd name="T6" fmla="*/ 3 w 12"/>
                <a:gd name="T7" fmla="*/ 7 h 7"/>
                <a:gd name="T8" fmla="*/ 9 w 12"/>
                <a:gd name="T9" fmla="*/ 7 h 7"/>
                <a:gd name="T10" fmla="*/ 12 w 12"/>
                <a:gd name="T11" fmla="*/ 3 h 7"/>
                <a:gd name="T12" fmla="*/ 9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0"/>
                  </a:moveTo>
                  <a:cubicBezTo>
                    <a:pt x="3" y="0"/>
                    <a:pt x="3" y="0"/>
                    <a:pt x="3" y="0"/>
                  </a:cubicBezTo>
                  <a:cubicBezTo>
                    <a:pt x="2" y="0"/>
                    <a:pt x="0" y="1"/>
                    <a:pt x="0" y="3"/>
                  </a:cubicBezTo>
                  <a:cubicBezTo>
                    <a:pt x="0" y="5"/>
                    <a:pt x="1" y="7"/>
                    <a:pt x="3" y="7"/>
                  </a:cubicBezTo>
                  <a:cubicBezTo>
                    <a:pt x="9" y="7"/>
                    <a:pt x="9" y="7"/>
                    <a:pt x="9" y="7"/>
                  </a:cubicBezTo>
                  <a:cubicBezTo>
                    <a:pt x="11" y="7"/>
                    <a:pt x="12" y="5"/>
                    <a:pt x="12" y="3"/>
                  </a:cubicBezTo>
                  <a:cubicBezTo>
                    <a:pt x="12" y="1"/>
                    <a:pt x="11" y="0"/>
                    <a:pt x="9" y="0"/>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id="{E447BE26-A1DF-459D-8FA7-4F2D54B73C9A}"/>
                </a:ext>
              </a:extLst>
            </p:cNvPr>
            <p:cNvSpPr>
              <a:spLocks/>
            </p:cNvSpPr>
            <p:nvPr/>
          </p:nvSpPr>
          <p:spPr bwMode="auto">
            <a:xfrm>
              <a:off x="1240" y="3275"/>
              <a:ext cx="43" cy="17"/>
            </a:xfrm>
            <a:custGeom>
              <a:avLst/>
              <a:gdLst>
                <a:gd name="T0" fmla="*/ 0 w 18"/>
                <a:gd name="T1" fmla="*/ 3 h 7"/>
                <a:gd name="T2" fmla="*/ 4 w 18"/>
                <a:gd name="T3" fmla="*/ 7 h 7"/>
                <a:gd name="T4" fmla="*/ 15 w 18"/>
                <a:gd name="T5" fmla="*/ 7 h 7"/>
                <a:gd name="T6" fmla="*/ 18 w 18"/>
                <a:gd name="T7" fmla="*/ 3 h 7"/>
                <a:gd name="T8" fmla="*/ 15 w 18"/>
                <a:gd name="T9" fmla="*/ 0 h 7"/>
                <a:gd name="T10" fmla="*/ 4 w 18"/>
                <a:gd name="T11" fmla="*/ 0 h 7"/>
                <a:gd name="T12" fmla="*/ 0 w 18"/>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3"/>
                  </a:moveTo>
                  <a:cubicBezTo>
                    <a:pt x="0" y="5"/>
                    <a:pt x="2" y="7"/>
                    <a:pt x="4" y="7"/>
                  </a:cubicBezTo>
                  <a:cubicBezTo>
                    <a:pt x="15" y="7"/>
                    <a:pt x="15" y="7"/>
                    <a:pt x="15" y="7"/>
                  </a:cubicBezTo>
                  <a:cubicBezTo>
                    <a:pt x="17" y="7"/>
                    <a:pt x="18" y="5"/>
                    <a:pt x="18" y="3"/>
                  </a:cubicBezTo>
                  <a:cubicBezTo>
                    <a:pt x="18" y="1"/>
                    <a:pt x="17" y="0"/>
                    <a:pt x="15" y="0"/>
                  </a:cubicBezTo>
                  <a:cubicBezTo>
                    <a:pt x="4" y="0"/>
                    <a:pt x="4" y="0"/>
                    <a:pt x="4" y="0"/>
                  </a:cubicBezTo>
                  <a:cubicBezTo>
                    <a:pt x="2" y="0"/>
                    <a:pt x="0" y="1"/>
                    <a:pt x="0" y="3"/>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a:extLst>
                <a:ext uri="{FF2B5EF4-FFF2-40B4-BE49-F238E27FC236}">
                  <a16:creationId xmlns:a16="http://schemas.microsoft.com/office/drawing/2014/main" id="{EECD97AC-9E3B-4683-A624-B03B1858D059}"/>
                </a:ext>
              </a:extLst>
            </p:cNvPr>
            <p:cNvSpPr>
              <a:spLocks noEditPoints="1"/>
            </p:cNvSpPr>
            <p:nvPr/>
          </p:nvSpPr>
          <p:spPr bwMode="auto">
            <a:xfrm>
              <a:off x="1019" y="3368"/>
              <a:ext cx="145" cy="145"/>
            </a:xfrm>
            <a:custGeom>
              <a:avLst/>
              <a:gdLst>
                <a:gd name="T0" fmla="*/ 50 w 61"/>
                <a:gd name="T1" fmla="*/ 11 h 61"/>
                <a:gd name="T2" fmla="*/ 12 w 61"/>
                <a:gd name="T3" fmla="*/ 11 h 61"/>
                <a:gd name="T4" fmla="*/ 0 w 61"/>
                <a:gd name="T5" fmla="*/ 57 h 61"/>
                <a:gd name="T6" fmla="*/ 1 w 61"/>
                <a:gd name="T7" fmla="*/ 60 h 61"/>
                <a:gd name="T8" fmla="*/ 4 w 61"/>
                <a:gd name="T9" fmla="*/ 61 h 61"/>
                <a:gd name="T10" fmla="*/ 50 w 61"/>
                <a:gd name="T11" fmla="*/ 49 h 61"/>
                <a:gd name="T12" fmla="*/ 50 w 61"/>
                <a:gd name="T13" fmla="*/ 11 h 61"/>
                <a:gd name="T14" fmla="*/ 45 w 61"/>
                <a:gd name="T15" fmla="*/ 27 h 61"/>
                <a:gd name="T16" fmla="*/ 28 w 61"/>
                <a:gd name="T17" fmla="*/ 33 h 61"/>
                <a:gd name="T18" fmla="*/ 34 w 61"/>
                <a:gd name="T19" fmla="*/ 16 h 61"/>
                <a:gd name="T20" fmla="*/ 45 w 61"/>
                <a:gd name="T21" fmla="*/ 16 h 61"/>
                <a:gd name="T22" fmla="*/ 45 w 61"/>
                <a:gd name="T23" fmla="*/ 27 h 61"/>
                <a:gd name="T24" fmla="*/ 8 w 61"/>
                <a:gd name="T25" fmla="*/ 53 h 61"/>
                <a:gd name="T26" fmla="*/ 18 w 61"/>
                <a:gd name="T27" fmla="*/ 16 h 61"/>
                <a:gd name="T28" fmla="*/ 29 w 61"/>
                <a:gd name="T29" fmla="*/ 10 h 61"/>
                <a:gd name="T30" fmla="*/ 29 w 61"/>
                <a:gd name="T31" fmla="*/ 11 h 61"/>
                <a:gd name="T32" fmla="*/ 20 w 61"/>
                <a:gd name="T33" fmla="*/ 37 h 61"/>
                <a:gd name="T34" fmla="*/ 21 w 61"/>
                <a:gd name="T35" fmla="*/ 41 h 61"/>
                <a:gd name="T36" fmla="*/ 24 w 61"/>
                <a:gd name="T37" fmla="*/ 42 h 61"/>
                <a:gd name="T38" fmla="*/ 50 w 61"/>
                <a:gd name="T39" fmla="*/ 32 h 61"/>
                <a:gd name="T40" fmla="*/ 51 w 61"/>
                <a:gd name="T41" fmla="*/ 32 h 61"/>
                <a:gd name="T42" fmla="*/ 45 w 61"/>
                <a:gd name="T43" fmla="*/ 44 h 61"/>
                <a:gd name="T44" fmla="*/ 8 w 61"/>
                <a:gd name="T45"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61">
                  <a:moveTo>
                    <a:pt x="50" y="11"/>
                  </a:moveTo>
                  <a:cubicBezTo>
                    <a:pt x="40" y="0"/>
                    <a:pt x="23" y="0"/>
                    <a:pt x="12" y="11"/>
                  </a:cubicBezTo>
                  <a:cubicBezTo>
                    <a:pt x="3" y="21"/>
                    <a:pt x="1" y="53"/>
                    <a:pt x="0" y="57"/>
                  </a:cubicBezTo>
                  <a:cubicBezTo>
                    <a:pt x="0" y="58"/>
                    <a:pt x="1" y="59"/>
                    <a:pt x="1" y="60"/>
                  </a:cubicBezTo>
                  <a:cubicBezTo>
                    <a:pt x="2" y="60"/>
                    <a:pt x="3" y="61"/>
                    <a:pt x="4" y="61"/>
                  </a:cubicBezTo>
                  <a:cubicBezTo>
                    <a:pt x="8" y="60"/>
                    <a:pt x="41" y="58"/>
                    <a:pt x="50" y="49"/>
                  </a:cubicBezTo>
                  <a:cubicBezTo>
                    <a:pt x="61" y="38"/>
                    <a:pt x="61" y="21"/>
                    <a:pt x="50" y="11"/>
                  </a:cubicBezTo>
                  <a:close/>
                  <a:moveTo>
                    <a:pt x="45" y="27"/>
                  </a:moveTo>
                  <a:cubicBezTo>
                    <a:pt x="43" y="29"/>
                    <a:pt x="36" y="32"/>
                    <a:pt x="28" y="33"/>
                  </a:cubicBezTo>
                  <a:cubicBezTo>
                    <a:pt x="30" y="26"/>
                    <a:pt x="32" y="18"/>
                    <a:pt x="34" y="16"/>
                  </a:cubicBezTo>
                  <a:cubicBezTo>
                    <a:pt x="37" y="13"/>
                    <a:pt x="42" y="13"/>
                    <a:pt x="45" y="16"/>
                  </a:cubicBezTo>
                  <a:cubicBezTo>
                    <a:pt x="48" y="19"/>
                    <a:pt x="48" y="24"/>
                    <a:pt x="45" y="27"/>
                  </a:cubicBezTo>
                  <a:close/>
                  <a:moveTo>
                    <a:pt x="8" y="53"/>
                  </a:moveTo>
                  <a:cubicBezTo>
                    <a:pt x="9" y="40"/>
                    <a:pt x="12" y="21"/>
                    <a:pt x="18" y="16"/>
                  </a:cubicBezTo>
                  <a:cubicBezTo>
                    <a:pt x="21" y="13"/>
                    <a:pt x="25" y="11"/>
                    <a:pt x="29" y="10"/>
                  </a:cubicBezTo>
                  <a:cubicBezTo>
                    <a:pt x="29" y="10"/>
                    <a:pt x="29" y="11"/>
                    <a:pt x="29" y="11"/>
                  </a:cubicBezTo>
                  <a:cubicBezTo>
                    <a:pt x="24" y="16"/>
                    <a:pt x="20" y="34"/>
                    <a:pt x="20" y="37"/>
                  </a:cubicBezTo>
                  <a:cubicBezTo>
                    <a:pt x="19" y="38"/>
                    <a:pt x="20" y="40"/>
                    <a:pt x="21" y="41"/>
                  </a:cubicBezTo>
                  <a:cubicBezTo>
                    <a:pt x="21" y="41"/>
                    <a:pt x="23" y="42"/>
                    <a:pt x="24" y="42"/>
                  </a:cubicBezTo>
                  <a:cubicBezTo>
                    <a:pt x="27" y="41"/>
                    <a:pt x="45" y="37"/>
                    <a:pt x="50" y="32"/>
                  </a:cubicBezTo>
                  <a:cubicBezTo>
                    <a:pt x="50" y="32"/>
                    <a:pt x="51" y="32"/>
                    <a:pt x="51" y="32"/>
                  </a:cubicBezTo>
                  <a:cubicBezTo>
                    <a:pt x="50" y="36"/>
                    <a:pt x="48" y="40"/>
                    <a:pt x="45" y="44"/>
                  </a:cubicBezTo>
                  <a:cubicBezTo>
                    <a:pt x="40" y="49"/>
                    <a:pt x="21" y="52"/>
                    <a:pt x="8" y="53"/>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15D57BF7-6F50-4268-AF2A-95FAC883BDB5}"/>
                </a:ext>
              </a:extLst>
            </p:cNvPr>
            <p:cNvSpPr>
              <a:spLocks noChangeArrowheads="1"/>
            </p:cNvSpPr>
            <p:nvPr/>
          </p:nvSpPr>
          <p:spPr bwMode="auto">
            <a:xfrm>
              <a:off x="3943" y="2774"/>
              <a:ext cx="1042" cy="1043"/>
            </a:xfrm>
            <a:prstGeom prst="ellipse">
              <a:avLst/>
            </a:prstGeom>
            <a:solidFill>
              <a:srgbClr val="C6E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a:extLst>
                <a:ext uri="{FF2B5EF4-FFF2-40B4-BE49-F238E27FC236}">
                  <a16:creationId xmlns:a16="http://schemas.microsoft.com/office/drawing/2014/main" id="{7AB7D304-B072-4580-AC37-B7751A35E2C3}"/>
                </a:ext>
              </a:extLst>
            </p:cNvPr>
            <p:cNvSpPr>
              <a:spLocks/>
            </p:cNvSpPr>
            <p:nvPr/>
          </p:nvSpPr>
          <p:spPr bwMode="auto">
            <a:xfrm>
              <a:off x="3587" y="2420"/>
              <a:ext cx="1744" cy="1585"/>
            </a:xfrm>
            <a:custGeom>
              <a:avLst/>
              <a:gdLst>
                <a:gd name="T0" fmla="*/ 735 w 735"/>
                <a:gd name="T1" fmla="*/ 58 h 667"/>
                <a:gd name="T2" fmla="*/ 679 w 735"/>
                <a:gd name="T3" fmla="*/ 2 h 667"/>
                <a:gd name="T4" fmla="*/ 494 w 735"/>
                <a:gd name="T5" fmla="*/ 188 h 667"/>
                <a:gd name="T6" fmla="*/ 589 w 735"/>
                <a:gd name="T7" fmla="*/ 368 h 667"/>
                <a:gd name="T8" fmla="*/ 369 w 735"/>
                <a:gd name="T9" fmla="*/ 588 h 667"/>
                <a:gd name="T10" fmla="*/ 150 w 735"/>
                <a:gd name="T11" fmla="*/ 368 h 667"/>
                <a:gd name="T12" fmla="*/ 244 w 735"/>
                <a:gd name="T13" fmla="*/ 188 h 667"/>
                <a:gd name="T14" fmla="*/ 56 w 735"/>
                <a:gd name="T15" fmla="*/ 0 h 667"/>
                <a:gd name="T16" fmla="*/ 0 w 735"/>
                <a:gd name="T17" fmla="*/ 55 h 667"/>
                <a:gd name="T18" fmla="*/ 132 w 735"/>
                <a:gd name="T19" fmla="*/ 187 h 667"/>
                <a:gd name="T20" fmla="*/ 71 w 735"/>
                <a:gd name="T21" fmla="*/ 368 h 667"/>
                <a:gd name="T22" fmla="*/ 369 w 735"/>
                <a:gd name="T23" fmla="*/ 667 h 667"/>
                <a:gd name="T24" fmla="*/ 668 w 735"/>
                <a:gd name="T25" fmla="*/ 368 h 667"/>
                <a:gd name="T26" fmla="*/ 606 w 735"/>
                <a:gd name="T27" fmla="*/ 187 h 667"/>
                <a:gd name="T28" fmla="*/ 735 w 735"/>
                <a:gd name="T29" fmla="*/ 5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5" h="667">
                  <a:moveTo>
                    <a:pt x="735" y="58"/>
                  </a:moveTo>
                  <a:cubicBezTo>
                    <a:pt x="679" y="2"/>
                    <a:pt x="679" y="2"/>
                    <a:pt x="679" y="2"/>
                  </a:cubicBezTo>
                  <a:cubicBezTo>
                    <a:pt x="494" y="188"/>
                    <a:pt x="494" y="188"/>
                    <a:pt x="494" y="188"/>
                  </a:cubicBezTo>
                  <a:cubicBezTo>
                    <a:pt x="551" y="227"/>
                    <a:pt x="589" y="293"/>
                    <a:pt x="589" y="368"/>
                  </a:cubicBezTo>
                  <a:cubicBezTo>
                    <a:pt x="589" y="490"/>
                    <a:pt x="490" y="588"/>
                    <a:pt x="369" y="588"/>
                  </a:cubicBezTo>
                  <a:cubicBezTo>
                    <a:pt x="248" y="588"/>
                    <a:pt x="150" y="490"/>
                    <a:pt x="150" y="368"/>
                  </a:cubicBezTo>
                  <a:cubicBezTo>
                    <a:pt x="150" y="293"/>
                    <a:pt x="187" y="227"/>
                    <a:pt x="244" y="188"/>
                  </a:cubicBezTo>
                  <a:cubicBezTo>
                    <a:pt x="56" y="0"/>
                    <a:pt x="56" y="0"/>
                    <a:pt x="56" y="0"/>
                  </a:cubicBezTo>
                  <a:cubicBezTo>
                    <a:pt x="0" y="55"/>
                    <a:pt x="0" y="55"/>
                    <a:pt x="0" y="55"/>
                  </a:cubicBezTo>
                  <a:cubicBezTo>
                    <a:pt x="132" y="187"/>
                    <a:pt x="132" y="187"/>
                    <a:pt x="132" y="187"/>
                  </a:cubicBezTo>
                  <a:cubicBezTo>
                    <a:pt x="92" y="239"/>
                    <a:pt x="71" y="302"/>
                    <a:pt x="71" y="368"/>
                  </a:cubicBezTo>
                  <a:cubicBezTo>
                    <a:pt x="71" y="533"/>
                    <a:pt x="204" y="667"/>
                    <a:pt x="369" y="667"/>
                  </a:cubicBezTo>
                  <a:cubicBezTo>
                    <a:pt x="534" y="667"/>
                    <a:pt x="668" y="533"/>
                    <a:pt x="668" y="368"/>
                  </a:cubicBezTo>
                  <a:cubicBezTo>
                    <a:pt x="668" y="302"/>
                    <a:pt x="646" y="239"/>
                    <a:pt x="606" y="187"/>
                  </a:cubicBezTo>
                  <a:lnTo>
                    <a:pt x="735" y="58"/>
                  </a:lnTo>
                  <a:close/>
                </a:path>
              </a:pathLst>
            </a:custGeom>
            <a:solidFill>
              <a:srgbClr val="69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4EF3BDF9-6041-49D2-9F3B-2BC0C4A82722}"/>
                </a:ext>
              </a:extLst>
            </p:cNvPr>
            <p:cNvSpPr>
              <a:spLocks noChangeArrowheads="1"/>
            </p:cNvSpPr>
            <p:nvPr/>
          </p:nvSpPr>
          <p:spPr bwMode="auto">
            <a:xfrm>
              <a:off x="4031" y="2862"/>
              <a:ext cx="864" cy="86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EF88762F-7BCC-453E-B81B-F4887689EE67}"/>
                </a:ext>
              </a:extLst>
            </p:cNvPr>
            <p:cNvSpPr>
              <a:spLocks noEditPoints="1"/>
            </p:cNvSpPr>
            <p:nvPr/>
          </p:nvSpPr>
          <p:spPr bwMode="auto">
            <a:xfrm>
              <a:off x="4202" y="3206"/>
              <a:ext cx="529" cy="330"/>
            </a:xfrm>
            <a:custGeom>
              <a:avLst/>
              <a:gdLst>
                <a:gd name="T0" fmla="*/ 220 w 223"/>
                <a:gd name="T1" fmla="*/ 133 h 139"/>
                <a:gd name="T2" fmla="*/ 198 w 223"/>
                <a:gd name="T3" fmla="*/ 133 h 139"/>
                <a:gd name="T4" fmla="*/ 198 w 223"/>
                <a:gd name="T5" fmla="*/ 3 h 139"/>
                <a:gd name="T6" fmla="*/ 195 w 223"/>
                <a:gd name="T7" fmla="*/ 0 h 139"/>
                <a:gd name="T8" fmla="*/ 160 w 223"/>
                <a:gd name="T9" fmla="*/ 0 h 139"/>
                <a:gd name="T10" fmla="*/ 157 w 223"/>
                <a:gd name="T11" fmla="*/ 3 h 139"/>
                <a:gd name="T12" fmla="*/ 157 w 223"/>
                <a:gd name="T13" fmla="*/ 133 h 139"/>
                <a:gd name="T14" fmla="*/ 132 w 223"/>
                <a:gd name="T15" fmla="*/ 133 h 139"/>
                <a:gd name="T16" fmla="*/ 132 w 223"/>
                <a:gd name="T17" fmla="*/ 42 h 139"/>
                <a:gd name="T18" fmla="*/ 129 w 223"/>
                <a:gd name="T19" fmla="*/ 39 h 139"/>
                <a:gd name="T20" fmla="*/ 94 w 223"/>
                <a:gd name="T21" fmla="*/ 39 h 139"/>
                <a:gd name="T22" fmla="*/ 91 w 223"/>
                <a:gd name="T23" fmla="*/ 42 h 139"/>
                <a:gd name="T24" fmla="*/ 91 w 223"/>
                <a:gd name="T25" fmla="*/ 133 h 139"/>
                <a:gd name="T26" fmla="*/ 66 w 223"/>
                <a:gd name="T27" fmla="*/ 133 h 139"/>
                <a:gd name="T28" fmla="*/ 66 w 223"/>
                <a:gd name="T29" fmla="*/ 59 h 139"/>
                <a:gd name="T30" fmla="*/ 63 w 223"/>
                <a:gd name="T31" fmla="*/ 56 h 139"/>
                <a:gd name="T32" fmla="*/ 28 w 223"/>
                <a:gd name="T33" fmla="*/ 56 h 139"/>
                <a:gd name="T34" fmla="*/ 25 w 223"/>
                <a:gd name="T35" fmla="*/ 59 h 139"/>
                <a:gd name="T36" fmla="*/ 25 w 223"/>
                <a:gd name="T37" fmla="*/ 133 h 139"/>
                <a:gd name="T38" fmla="*/ 4 w 223"/>
                <a:gd name="T39" fmla="*/ 133 h 139"/>
                <a:gd name="T40" fmla="*/ 0 w 223"/>
                <a:gd name="T41" fmla="*/ 136 h 139"/>
                <a:gd name="T42" fmla="*/ 4 w 223"/>
                <a:gd name="T43" fmla="*/ 139 h 139"/>
                <a:gd name="T44" fmla="*/ 220 w 223"/>
                <a:gd name="T45" fmla="*/ 139 h 139"/>
                <a:gd name="T46" fmla="*/ 223 w 223"/>
                <a:gd name="T47" fmla="*/ 136 h 139"/>
                <a:gd name="T48" fmla="*/ 220 w 223"/>
                <a:gd name="T49" fmla="*/ 133 h 139"/>
                <a:gd name="T50" fmla="*/ 31 w 223"/>
                <a:gd name="T51" fmla="*/ 133 h 139"/>
                <a:gd name="T52" fmla="*/ 31 w 223"/>
                <a:gd name="T53" fmla="*/ 62 h 139"/>
                <a:gd name="T54" fmla="*/ 60 w 223"/>
                <a:gd name="T55" fmla="*/ 62 h 139"/>
                <a:gd name="T56" fmla="*/ 60 w 223"/>
                <a:gd name="T57" fmla="*/ 133 h 139"/>
                <a:gd name="T58" fmla="*/ 31 w 223"/>
                <a:gd name="T59" fmla="*/ 133 h 139"/>
                <a:gd name="T60" fmla="*/ 97 w 223"/>
                <a:gd name="T61" fmla="*/ 133 h 139"/>
                <a:gd name="T62" fmla="*/ 97 w 223"/>
                <a:gd name="T63" fmla="*/ 45 h 139"/>
                <a:gd name="T64" fmla="*/ 126 w 223"/>
                <a:gd name="T65" fmla="*/ 45 h 139"/>
                <a:gd name="T66" fmla="*/ 126 w 223"/>
                <a:gd name="T67" fmla="*/ 133 h 139"/>
                <a:gd name="T68" fmla="*/ 97 w 223"/>
                <a:gd name="T69" fmla="*/ 133 h 139"/>
                <a:gd name="T70" fmla="*/ 164 w 223"/>
                <a:gd name="T71" fmla="*/ 133 h 139"/>
                <a:gd name="T72" fmla="*/ 164 w 223"/>
                <a:gd name="T73" fmla="*/ 7 h 139"/>
                <a:gd name="T74" fmla="*/ 192 w 223"/>
                <a:gd name="T75" fmla="*/ 7 h 139"/>
                <a:gd name="T76" fmla="*/ 192 w 223"/>
                <a:gd name="T77" fmla="*/ 133 h 139"/>
                <a:gd name="T78" fmla="*/ 164 w 223"/>
                <a:gd name="T79"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139">
                  <a:moveTo>
                    <a:pt x="220" y="133"/>
                  </a:moveTo>
                  <a:cubicBezTo>
                    <a:pt x="198" y="133"/>
                    <a:pt x="198" y="133"/>
                    <a:pt x="198" y="133"/>
                  </a:cubicBezTo>
                  <a:cubicBezTo>
                    <a:pt x="198" y="3"/>
                    <a:pt x="198" y="3"/>
                    <a:pt x="198" y="3"/>
                  </a:cubicBezTo>
                  <a:cubicBezTo>
                    <a:pt x="198" y="2"/>
                    <a:pt x="197" y="0"/>
                    <a:pt x="195" y="0"/>
                  </a:cubicBezTo>
                  <a:cubicBezTo>
                    <a:pt x="160" y="0"/>
                    <a:pt x="160" y="0"/>
                    <a:pt x="160" y="0"/>
                  </a:cubicBezTo>
                  <a:cubicBezTo>
                    <a:pt x="159" y="0"/>
                    <a:pt x="157" y="2"/>
                    <a:pt x="157" y="3"/>
                  </a:cubicBezTo>
                  <a:cubicBezTo>
                    <a:pt x="157" y="133"/>
                    <a:pt x="157" y="133"/>
                    <a:pt x="157" y="133"/>
                  </a:cubicBezTo>
                  <a:cubicBezTo>
                    <a:pt x="132" y="133"/>
                    <a:pt x="132" y="133"/>
                    <a:pt x="132" y="133"/>
                  </a:cubicBezTo>
                  <a:cubicBezTo>
                    <a:pt x="132" y="42"/>
                    <a:pt x="132" y="42"/>
                    <a:pt x="132" y="42"/>
                  </a:cubicBezTo>
                  <a:cubicBezTo>
                    <a:pt x="132" y="40"/>
                    <a:pt x="131" y="39"/>
                    <a:pt x="129" y="39"/>
                  </a:cubicBezTo>
                  <a:cubicBezTo>
                    <a:pt x="94" y="39"/>
                    <a:pt x="94" y="39"/>
                    <a:pt x="94" y="39"/>
                  </a:cubicBezTo>
                  <a:cubicBezTo>
                    <a:pt x="92" y="39"/>
                    <a:pt x="91" y="40"/>
                    <a:pt x="91" y="42"/>
                  </a:cubicBezTo>
                  <a:cubicBezTo>
                    <a:pt x="91" y="133"/>
                    <a:pt x="91" y="133"/>
                    <a:pt x="91" y="133"/>
                  </a:cubicBezTo>
                  <a:cubicBezTo>
                    <a:pt x="66" y="133"/>
                    <a:pt x="66" y="133"/>
                    <a:pt x="66" y="133"/>
                  </a:cubicBezTo>
                  <a:cubicBezTo>
                    <a:pt x="66" y="59"/>
                    <a:pt x="66" y="59"/>
                    <a:pt x="66" y="59"/>
                  </a:cubicBezTo>
                  <a:cubicBezTo>
                    <a:pt x="66" y="57"/>
                    <a:pt x="65" y="56"/>
                    <a:pt x="63" y="56"/>
                  </a:cubicBezTo>
                  <a:cubicBezTo>
                    <a:pt x="28" y="56"/>
                    <a:pt x="28" y="56"/>
                    <a:pt x="28" y="56"/>
                  </a:cubicBezTo>
                  <a:cubicBezTo>
                    <a:pt x="26" y="56"/>
                    <a:pt x="25" y="57"/>
                    <a:pt x="25" y="59"/>
                  </a:cubicBezTo>
                  <a:cubicBezTo>
                    <a:pt x="25" y="133"/>
                    <a:pt x="25" y="133"/>
                    <a:pt x="25" y="133"/>
                  </a:cubicBezTo>
                  <a:cubicBezTo>
                    <a:pt x="4" y="133"/>
                    <a:pt x="4" y="133"/>
                    <a:pt x="4" y="133"/>
                  </a:cubicBezTo>
                  <a:cubicBezTo>
                    <a:pt x="2" y="133"/>
                    <a:pt x="0" y="134"/>
                    <a:pt x="0" y="136"/>
                  </a:cubicBezTo>
                  <a:cubicBezTo>
                    <a:pt x="0" y="138"/>
                    <a:pt x="2" y="139"/>
                    <a:pt x="4" y="139"/>
                  </a:cubicBezTo>
                  <a:cubicBezTo>
                    <a:pt x="220" y="139"/>
                    <a:pt x="220" y="139"/>
                    <a:pt x="220" y="139"/>
                  </a:cubicBezTo>
                  <a:cubicBezTo>
                    <a:pt x="221" y="139"/>
                    <a:pt x="223" y="138"/>
                    <a:pt x="223" y="136"/>
                  </a:cubicBezTo>
                  <a:cubicBezTo>
                    <a:pt x="223" y="134"/>
                    <a:pt x="221" y="133"/>
                    <a:pt x="220" y="133"/>
                  </a:cubicBezTo>
                  <a:close/>
                  <a:moveTo>
                    <a:pt x="31" y="133"/>
                  </a:moveTo>
                  <a:cubicBezTo>
                    <a:pt x="31" y="62"/>
                    <a:pt x="31" y="62"/>
                    <a:pt x="31" y="62"/>
                  </a:cubicBezTo>
                  <a:cubicBezTo>
                    <a:pt x="60" y="62"/>
                    <a:pt x="60" y="62"/>
                    <a:pt x="60" y="62"/>
                  </a:cubicBezTo>
                  <a:cubicBezTo>
                    <a:pt x="60" y="133"/>
                    <a:pt x="60" y="133"/>
                    <a:pt x="60" y="133"/>
                  </a:cubicBezTo>
                  <a:lnTo>
                    <a:pt x="31" y="133"/>
                  </a:lnTo>
                  <a:close/>
                  <a:moveTo>
                    <a:pt x="97" y="133"/>
                  </a:moveTo>
                  <a:cubicBezTo>
                    <a:pt x="97" y="45"/>
                    <a:pt x="97" y="45"/>
                    <a:pt x="97" y="45"/>
                  </a:cubicBezTo>
                  <a:cubicBezTo>
                    <a:pt x="126" y="45"/>
                    <a:pt x="126" y="45"/>
                    <a:pt x="126" y="45"/>
                  </a:cubicBezTo>
                  <a:cubicBezTo>
                    <a:pt x="126" y="133"/>
                    <a:pt x="126" y="133"/>
                    <a:pt x="126" y="133"/>
                  </a:cubicBezTo>
                  <a:lnTo>
                    <a:pt x="97" y="133"/>
                  </a:lnTo>
                  <a:close/>
                  <a:moveTo>
                    <a:pt x="164" y="133"/>
                  </a:moveTo>
                  <a:cubicBezTo>
                    <a:pt x="164" y="7"/>
                    <a:pt x="164" y="7"/>
                    <a:pt x="164" y="7"/>
                  </a:cubicBezTo>
                  <a:cubicBezTo>
                    <a:pt x="192" y="7"/>
                    <a:pt x="192" y="7"/>
                    <a:pt x="192" y="7"/>
                  </a:cubicBezTo>
                  <a:cubicBezTo>
                    <a:pt x="192" y="133"/>
                    <a:pt x="192" y="133"/>
                    <a:pt x="192" y="133"/>
                  </a:cubicBezTo>
                  <a:lnTo>
                    <a:pt x="164" y="133"/>
                  </a:ln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5C70A923-7F4C-4755-B0AC-727DE70EAB9B}"/>
                </a:ext>
              </a:extLst>
            </p:cNvPr>
            <p:cNvSpPr>
              <a:spLocks/>
            </p:cNvSpPr>
            <p:nvPr/>
          </p:nvSpPr>
          <p:spPr bwMode="auto">
            <a:xfrm>
              <a:off x="4211" y="3007"/>
              <a:ext cx="503" cy="306"/>
            </a:xfrm>
            <a:custGeom>
              <a:avLst/>
              <a:gdLst>
                <a:gd name="T0" fmla="*/ 10 w 212"/>
                <a:gd name="T1" fmla="*/ 129 h 129"/>
                <a:gd name="T2" fmla="*/ 10 w 212"/>
                <a:gd name="T3" fmla="*/ 129 h 129"/>
                <a:gd name="T4" fmla="*/ 80 w 212"/>
                <a:gd name="T5" fmla="*/ 114 h 129"/>
                <a:gd name="T6" fmla="*/ 141 w 212"/>
                <a:gd name="T7" fmla="*/ 83 h 129"/>
                <a:gd name="T8" fmla="*/ 142 w 212"/>
                <a:gd name="T9" fmla="*/ 79 h 129"/>
                <a:gd name="T10" fmla="*/ 138 w 212"/>
                <a:gd name="T11" fmla="*/ 78 h 129"/>
                <a:gd name="T12" fmla="*/ 78 w 212"/>
                <a:gd name="T13" fmla="*/ 108 h 129"/>
                <a:gd name="T14" fmla="*/ 10 w 212"/>
                <a:gd name="T15" fmla="*/ 123 h 129"/>
                <a:gd name="T16" fmla="*/ 10 w 212"/>
                <a:gd name="T17" fmla="*/ 123 h 129"/>
                <a:gd name="T18" fmla="*/ 6 w 212"/>
                <a:gd name="T19" fmla="*/ 119 h 129"/>
                <a:gd name="T20" fmla="*/ 10 w 212"/>
                <a:gd name="T21" fmla="*/ 115 h 129"/>
                <a:gd name="T22" fmla="*/ 76 w 212"/>
                <a:gd name="T23" fmla="*/ 101 h 129"/>
                <a:gd name="T24" fmla="*/ 188 w 212"/>
                <a:gd name="T25" fmla="*/ 22 h 129"/>
                <a:gd name="T26" fmla="*/ 185 w 212"/>
                <a:gd name="T27" fmla="*/ 17 h 129"/>
                <a:gd name="T28" fmla="*/ 174 w 212"/>
                <a:gd name="T29" fmla="*/ 18 h 129"/>
                <a:gd name="T30" fmla="*/ 170 w 212"/>
                <a:gd name="T31" fmla="*/ 15 h 129"/>
                <a:gd name="T32" fmla="*/ 173 w 212"/>
                <a:gd name="T33" fmla="*/ 11 h 129"/>
                <a:gd name="T34" fmla="*/ 201 w 212"/>
                <a:gd name="T35" fmla="*/ 7 h 129"/>
                <a:gd name="T36" fmla="*/ 205 w 212"/>
                <a:gd name="T37" fmla="*/ 11 h 129"/>
                <a:gd name="T38" fmla="*/ 205 w 212"/>
                <a:gd name="T39" fmla="*/ 39 h 129"/>
                <a:gd name="T40" fmla="*/ 202 w 212"/>
                <a:gd name="T41" fmla="*/ 42 h 129"/>
                <a:gd name="T42" fmla="*/ 198 w 212"/>
                <a:gd name="T43" fmla="*/ 39 h 129"/>
                <a:gd name="T44" fmla="*/ 198 w 212"/>
                <a:gd name="T45" fmla="*/ 30 h 129"/>
                <a:gd name="T46" fmla="*/ 196 w 212"/>
                <a:gd name="T47" fmla="*/ 27 h 129"/>
                <a:gd name="T48" fmla="*/ 192 w 212"/>
                <a:gd name="T49" fmla="*/ 28 h 129"/>
                <a:gd name="T50" fmla="*/ 151 w 212"/>
                <a:gd name="T51" fmla="*/ 68 h 129"/>
                <a:gd name="T52" fmla="*/ 150 w 212"/>
                <a:gd name="T53" fmla="*/ 73 h 129"/>
                <a:gd name="T54" fmla="*/ 155 w 212"/>
                <a:gd name="T55" fmla="*/ 74 h 129"/>
                <a:gd name="T56" fmla="*/ 191 w 212"/>
                <a:gd name="T57" fmla="*/ 39 h 129"/>
                <a:gd name="T58" fmla="*/ 202 w 212"/>
                <a:gd name="T59" fmla="*/ 49 h 129"/>
                <a:gd name="T60" fmla="*/ 212 w 212"/>
                <a:gd name="T61" fmla="*/ 39 h 129"/>
                <a:gd name="T62" fmla="*/ 212 w 212"/>
                <a:gd name="T63" fmla="*/ 11 h 129"/>
                <a:gd name="T64" fmla="*/ 208 w 212"/>
                <a:gd name="T65" fmla="*/ 3 h 129"/>
                <a:gd name="T66" fmla="*/ 200 w 212"/>
                <a:gd name="T67" fmla="*/ 1 h 129"/>
                <a:gd name="T68" fmla="*/ 173 w 212"/>
                <a:gd name="T69" fmla="*/ 4 h 129"/>
                <a:gd name="T70" fmla="*/ 164 w 212"/>
                <a:gd name="T71" fmla="*/ 16 h 129"/>
                <a:gd name="T72" fmla="*/ 175 w 212"/>
                <a:gd name="T73" fmla="*/ 25 h 129"/>
                <a:gd name="T74" fmla="*/ 177 w 212"/>
                <a:gd name="T75" fmla="*/ 24 h 129"/>
                <a:gd name="T76" fmla="*/ 74 w 212"/>
                <a:gd name="T77" fmla="*/ 95 h 129"/>
                <a:gd name="T78" fmla="*/ 10 w 212"/>
                <a:gd name="T79" fmla="*/ 109 h 129"/>
                <a:gd name="T80" fmla="*/ 0 w 212"/>
                <a:gd name="T81" fmla="*/ 119 h 129"/>
                <a:gd name="T82" fmla="*/ 10 w 212"/>
                <a:gd name="T8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29">
                  <a:moveTo>
                    <a:pt x="10" y="129"/>
                  </a:moveTo>
                  <a:cubicBezTo>
                    <a:pt x="10" y="129"/>
                    <a:pt x="10" y="129"/>
                    <a:pt x="10" y="129"/>
                  </a:cubicBezTo>
                  <a:cubicBezTo>
                    <a:pt x="12" y="129"/>
                    <a:pt x="41" y="128"/>
                    <a:pt x="80" y="114"/>
                  </a:cubicBezTo>
                  <a:cubicBezTo>
                    <a:pt x="102" y="106"/>
                    <a:pt x="123" y="96"/>
                    <a:pt x="141" y="83"/>
                  </a:cubicBezTo>
                  <a:cubicBezTo>
                    <a:pt x="143" y="82"/>
                    <a:pt x="143" y="80"/>
                    <a:pt x="142" y="79"/>
                  </a:cubicBezTo>
                  <a:cubicBezTo>
                    <a:pt x="141" y="77"/>
                    <a:pt x="139" y="77"/>
                    <a:pt x="138" y="78"/>
                  </a:cubicBezTo>
                  <a:cubicBezTo>
                    <a:pt x="119" y="90"/>
                    <a:pt x="99" y="100"/>
                    <a:pt x="78" y="108"/>
                  </a:cubicBezTo>
                  <a:cubicBezTo>
                    <a:pt x="40" y="121"/>
                    <a:pt x="11" y="122"/>
                    <a:pt x="10" y="123"/>
                  </a:cubicBezTo>
                  <a:cubicBezTo>
                    <a:pt x="10" y="123"/>
                    <a:pt x="10" y="123"/>
                    <a:pt x="10" y="123"/>
                  </a:cubicBezTo>
                  <a:cubicBezTo>
                    <a:pt x="8" y="123"/>
                    <a:pt x="7" y="121"/>
                    <a:pt x="6" y="119"/>
                  </a:cubicBezTo>
                  <a:cubicBezTo>
                    <a:pt x="6" y="117"/>
                    <a:pt x="8" y="115"/>
                    <a:pt x="10" y="115"/>
                  </a:cubicBezTo>
                  <a:cubicBezTo>
                    <a:pt x="10" y="115"/>
                    <a:pt x="39" y="114"/>
                    <a:pt x="76" y="101"/>
                  </a:cubicBezTo>
                  <a:cubicBezTo>
                    <a:pt x="107" y="90"/>
                    <a:pt x="152" y="67"/>
                    <a:pt x="188" y="22"/>
                  </a:cubicBezTo>
                  <a:cubicBezTo>
                    <a:pt x="189" y="20"/>
                    <a:pt x="188" y="16"/>
                    <a:pt x="185" y="17"/>
                  </a:cubicBezTo>
                  <a:cubicBezTo>
                    <a:pt x="174" y="18"/>
                    <a:pt x="174" y="18"/>
                    <a:pt x="174" y="18"/>
                  </a:cubicBezTo>
                  <a:cubicBezTo>
                    <a:pt x="172" y="18"/>
                    <a:pt x="171" y="17"/>
                    <a:pt x="170" y="15"/>
                  </a:cubicBezTo>
                  <a:cubicBezTo>
                    <a:pt x="170" y="13"/>
                    <a:pt x="171" y="11"/>
                    <a:pt x="173" y="11"/>
                  </a:cubicBezTo>
                  <a:cubicBezTo>
                    <a:pt x="201" y="7"/>
                    <a:pt x="201" y="7"/>
                    <a:pt x="201" y="7"/>
                  </a:cubicBezTo>
                  <a:cubicBezTo>
                    <a:pt x="203" y="7"/>
                    <a:pt x="205" y="9"/>
                    <a:pt x="205" y="11"/>
                  </a:cubicBezTo>
                  <a:cubicBezTo>
                    <a:pt x="205" y="39"/>
                    <a:pt x="205" y="39"/>
                    <a:pt x="205" y="39"/>
                  </a:cubicBezTo>
                  <a:cubicBezTo>
                    <a:pt x="205" y="41"/>
                    <a:pt x="204" y="42"/>
                    <a:pt x="202" y="42"/>
                  </a:cubicBezTo>
                  <a:cubicBezTo>
                    <a:pt x="200" y="42"/>
                    <a:pt x="198" y="41"/>
                    <a:pt x="198" y="39"/>
                  </a:cubicBezTo>
                  <a:cubicBezTo>
                    <a:pt x="198" y="30"/>
                    <a:pt x="198" y="30"/>
                    <a:pt x="198" y="30"/>
                  </a:cubicBezTo>
                  <a:cubicBezTo>
                    <a:pt x="198" y="29"/>
                    <a:pt x="197" y="28"/>
                    <a:pt x="196" y="27"/>
                  </a:cubicBezTo>
                  <a:cubicBezTo>
                    <a:pt x="195" y="27"/>
                    <a:pt x="193" y="27"/>
                    <a:pt x="192" y="28"/>
                  </a:cubicBezTo>
                  <a:cubicBezTo>
                    <a:pt x="180" y="43"/>
                    <a:pt x="166" y="57"/>
                    <a:pt x="151" y="68"/>
                  </a:cubicBezTo>
                  <a:cubicBezTo>
                    <a:pt x="149" y="69"/>
                    <a:pt x="149" y="72"/>
                    <a:pt x="150" y="73"/>
                  </a:cubicBezTo>
                  <a:cubicBezTo>
                    <a:pt x="151" y="74"/>
                    <a:pt x="153" y="75"/>
                    <a:pt x="155" y="74"/>
                  </a:cubicBezTo>
                  <a:cubicBezTo>
                    <a:pt x="168" y="63"/>
                    <a:pt x="180" y="52"/>
                    <a:pt x="191" y="39"/>
                  </a:cubicBezTo>
                  <a:cubicBezTo>
                    <a:pt x="192" y="45"/>
                    <a:pt x="196" y="49"/>
                    <a:pt x="202" y="49"/>
                  </a:cubicBezTo>
                  <a:cubicBezTo>
                    <a:pt x="207" y="49"/>
                    <a:pt x="212" y="44"/>
                    <a:pt x="212" y="39"/>
                  </a:cubicBezTo>
                  <a:cubicBezTo>
                    <a:pt x="212" y="11"/>
                    <a:pt x="212" y="11"/>
                    <a:pt x="212" y="11"/>
                  </a:cubicBezTo>
                  <a:cubicBezTo>
                    <a:pt x="212" y="8"/>
                    <a:pt x="211" y="5"/>
                    <a:pt x="208" y="3"/>
                  </a:cubicBezTo>
                  <a:cubicBezTo>
                    <a:pt x="206" y="1"/>
                    <a:pt x="203" y="0"/>
                    <a:pt x="200" y="1"/>
                  </a:cubicBezTo>
                  <a:cubicBezTo>
                    <a:pt x="173" y="4"/>
                    <a:pt x="173" y="4"/>
                    <a:pt x="173" y="4"/>
                  </a:cubicBezTo>
                  <a:cubicBezTo>
                    <a:pt x="167" y="5"/>
                    <a:pt x="163" y="10"/>
                    <a:pt x="164" y="16"/>
                  </a:cubicBezTo>
                  <a:cubicBezTo>
                    <a:pt x="164" y="21"/>
                    <a:pt x="169" y="25"/>
                    <a:pt x="175" y="25"/>
                  </a:cubicBezTo>
                  <a:cubicBezTo>
                    <a:pt x="177" y="24"/>
                    <a:pt x="177" y="24"/>
                    <a:pt x="177" y="24"/>
                  </a:cubicBezTo>
                  <a:cubicBezTo>
                    <a:pt x="143" y="64"/>
                    <a:pt x="103" y="84"/>
                    <a:pt x="74" y="95"/>
                  </a:cubicBezTo>
                  <a:cubicBezTo>
                    <a:pt x="38" y="107"/>
                    <a:pt x="10" y="109"/>
                    <a:pt x="10" y="109"/>
                  </a:cubicBezTo>
                  <a:cubicBezTo>
                    <a:pt x="4" y="109"/>
                    <a:pt x="0" y="113"/>
                    <a:pt x="0" y="119"/>
                  </a:cubicBezTo>
                  <a:cubicBezTo>
                    <a:pt x="0" y="125"/>
                    <a:pt x="5" y="129"/>
                    <a:pt x="10" y="129"/>
                  </a:cubicBezTo>
                  <a:close/>
                </a:path>
              </a:pathLst>
            </a:custGeom>
            <a:solidFill>
              <a:srgbClr val="3C5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Rectángulo 36">
            <a:extLst>
              <a:ext uri="{FF2B5EF4-FFF2-40B4-BE49-F238E27FC236}">
                <a16:creationId xmlns:a16="http://schemas.microsoft.com/office/drawing/2014/main" id="{3A6E89B0-AF90-4B1D-86A3-C58BD6D87741}"/>
              </a:ext>
            </a:extLst>
          </p:cNvPr>
          <p:cNvSpPr/>
          <p:nvPr/>
        </p:nvSpPr>
        <p:spPr>
          <a:xfrm>
            <a:off x="592008" y="2296099"/>
            <a:ext cx="2814892" cy="923330"/>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 et magnis dis parturient .</a:t>
            </a:r>
            <a:endParaRPr lang="en-US" dirty="0"/>
          </a:p>
        </p:txBody>
      </p:sp>
      <p:sp>
        <p:nvSpPr>
          <p:cNvPr id="38" name="Rectángulo 37">
            <a:extLst>
              <a:ext uri="{FF2B5EF4-FFF2-40B4-BE49-F238E27FC236}">
                <a16:creationId xmlns:a16="http://schemas.microsoft.com/office/drawing/2014/main" id="{2411E8DA-32BC-45AB-B691-61CED5C4FAC9}"/>
              </a:ext>
            </a:extLst>
          </p:cNvPr>
          <p:cNvSpPr/>
          <p:nvPr/>
        </p:nvSpPr>
        <p:spPr>
          <a:xfrm>
            <a:off x="3690095" y="4770044"/>
            <a:ext cx="2104675" cy="923330"/>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a:t>
            </a:r>
            <a:endParaRPr lang="en-US" dirty="0"/>
          </a:p>
        </p:txBody>
      </p:sp>
      <p:sp>
        <p:nvSpPr>
          <p:cNvPr id="39" name="Rectángulo 38">
            <a:extLst>
              <a:ext uri="{FF2B5EF4-FFF2-40B4-BE49-F238E27FC236}">
                <a16:creationId xmlns:a16="http://schemas.microsoft.com/office/drawing/2014/main" id="{11299E2D-3DE2-40F1-B2DD-798A16FC8EC0}"/>
              </a:ext>
            </a:extLst>
          </p:cNvPr>
          <p:cNvSpPr/>
          <p:nvPr/>
        </p:nvSpPr>
        <p:spPr>
          <a:xfrm>
            <a:off x="5762773" y="2284132"/>
            <a:ext cx="2318732" cy="646331"/>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a:t>
            </a:r>
            <a:endParaRPr lang="en-US" dirty="0"/>
          </a:p>
        </p:txBody>
      </p:sp>
      <p:sp>
        <p:nvSpPr>
          <p:cNvPr id="40" name="Rectángulo 39">
            <a:extLst>
              <a:ext uri="{FF2B5EF4-FFF2-40B4-BE49-F238E27FC236}">
                <a16:creationId xmlns:a16="http://schemas.microsoft.com/office/drawing/2014/main" id="{2FA12C91-88E6-4BD7-A9F1-21729625697F}"/>
              </a:ext>
            </a:extLst>
          </p:cNvPr>
          <p:cNvSpPr/>
          <p:nvPr/>
        </p:nvSpPr>
        <p:spPr>
          <a:xfrm>
            <a:off x="8757547" y="4051852"/>
            <a:ext cx="2889819" cy="923330"/>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 et magnis dis parturient .</a:t>
            </a:r>
            <a:endParaRPr lang="en-US" dirty="0"/>
          </a:p>
        </p:txBody>
      </p:sp>
      <p:sp>
        <p:nvSpPr>
          <p:cNvPr id="41" name="CuadroTexto 40">
            <a:extLst>
              <a:ext uri="{FF2B5EF4-FFF2-40B4-BE49-F238E27FC236}">
                <a16:creationId xmlns:a16="http://schemas.microsoft.com/office/drawing/2014/main" id="{66449CD9-4421-461F-B5BD-A35498831B35}"/>
              </a:ext>
            </a:extLst>
          </p:cNvPr>
          <p:cNvSpPr txBox="1"/>
          <p:nvPr/>
        </p:nvSpPr>
        <p:spPr>
          <a:xfrm>
            <a:off x="580571" y="1916471"/>
            <a:ext cx="2901330" cy="369332"/>
          </a:xfrm>
          <a:prstGeom prst="rect">
            <a:avLst/>
          </a:prstGeom>
          <a:noFill/>
        </p:spPr>
        <p:txBody>
          <a:bodyPr wrap="square" rtlCol="0">
            <a:spAutoFit/>
          </a:bodyPr>
          <a:lstStyle/>
          <a:p>
            <a:r>
              <a:rPr lang="en-US" b="1" dirty="0"/>
              <a:t>Title</a:t>
            </a:r>
          </a:p>
        </p:txBody>
      </p:sp>
      <p:sp>
        <p:nvSpPr>
          <p:cNvPr id="42" name="CuadroTexto 41">
            <a:extLst>
              <a:ext uri="{FF2B5EF4-FFF2-40B4-BE49-F238E27FC236}">
                <a16:creationId xmlns:a16="http://schemas.microsoft.com/office/drawing/2014/main" id="{3F7B5F55-C46A-40FC-AAC0-F9179B3AFE56}"/>
              </a:ext>
            </a:extLst>
          </p:cNvPr>
          <p:cNvSpPr txBox="1"/>
          <p:nvPr/>
        </p:nvSpPr>
        <p:spPr>
          <a:xfrm>
            <a:off x="5769079" y="1867584"/>
            <a:ext cx="2901330" cy="369332"/>
          </a:xfrm>
          <a:prstGeom prst="rect">
            <a:avLst/>
          </a:prstGeom>
          <a:noFill/>
        </p:spPr>
        <p:txBody>
          <a:bodyPr wrap="square" rtlCol="0">
            <a:spAutoFit/>
          </a:bodyPr>
          <a:lstStyle/>
          <a:p>
            <a:r>
              <a:rPr lang="en-US" b="1" dirty="0"/>
              <a:t>Title</a:t>
            </a:r>
          </a:p>
        </p:txBody>
      </p:sp>
      <p:sp>
        <p:nvSpPr>
          <p:cNvPr id="43" name="CuadroTexto 42">
            <a:extLst>
              <a:ext uri="{FF2B5EF4-FFF2-40B4-BE49-F238E27FC236}">
                <a16:creationId xmlns:a16="http://schemas.microsoft.com/office/drawing/2014/main" id="{303FB72D-8642-4FEF-8DBD-A913EA860EA0}"/>
              </a:ext>
            </a:extLst>
          </p:cNvPr>
          <p:cNvSpPr txBox="1"/>
          <p:nvPr/>
        </p:nvSpPr>
        <p:spPr>
          <a:xfrm>
            <a:off x="3699854" y="4443942"/>
            <a:ext cx="2901330" cy="369332"/>
          </a:xfrm>
          <a:prstGeom prst="rect">
            <a:avLst/>
          </a:prstGeom>
          <a:noFill/>
        </p:spPr>
        <p:txBody>
          <a:bodyPr wrap="square" rtlCol="0">
            <a:spAutoFit/>
          </a:bodyPr>
          <a:lstStyle/>
          <a:p>
            <a:r>
              <a:rPr lang="en-US" b="1" dirty="0"/>
              <a:t>Title</a:t>
            </a:r>
          </a:p>
        </p:txBody>
      </p:sp>
      <p:sp>
        <p:nvSpPr>
          <p:cNvPr id="44" name="CuadroTexto 43">
            <a:extLst>
              <a:ext uri="{FF2B5EF4-FFF2-40B4-BE49-F238E27FC236}">
                <a16:creationId xmlns:a16="http://schemas.microsoft.com/office/drawing/2014/main" id="{8A716F4B-CA15-47A7-A8F1-D9ECAD8F4D93}"/>
              </a:ext>
            </a:extLst>
          </p:cNvPr>
          <p:cNvSpPr txBox="1"/>
          <p:nvPr/>
        </p:nvSpPr>
        <p:spPr>
          <a:xfrm>
            <a:off x="8746037" y="3688988"/>
            <a:ext cx="2901330" cy="369332"/>
          </a:xfrm>
          <a:prstGeom prst="rect">
            <a:avLst/>
          </a:prstGeom>
          <a:noFill/>
        </p:spPr>
        <p:txBody>
          <a:bodyPr wrap="square" rtlCol="0">
            <a:spAutoFit/>
          </a:bodyPr>
          <a:lstStyle/>
          <a:p>
            <a:r>
              <a:rPr lang="en-US" b="1" dirty="0"/>
              <a:t>Title</a:t>
            </a:r>
          </a:p>
        </p:txBody>
      </p:sp>
    </p:spTree>
    <p:extLst>
      <p:ext uri="{BB962C8B-B14F-4D97-AF65-F5344CB8AC3E}">
        <p14:creationId xmlns:p14="http://schemas.microsoft.com/office/powerpoint/2010/main" val="112184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6F0F95-3631-45E0-BA0A-1396F9708BB7}"/>
              </a:ext>
            </a:extLst>
          </p:cNvPr>
          <p:cNvSpPr/>
          <p:nvPr/>
        </p:nvSpPr>
        <p:spPr>
          <a:xfrm>
            <a:off x="0" y="0"/>
            <a:ext cx="12192000" cy="6858000"/>
          </a:xfrm>
          <a:prstGeom prst="rect">
            <a:avLst/>
          </a:prstGeom>
          <a:solidFill>
            <a:srgbClr val="00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Marcador de posición de imagen 19">
            <a:extLst>
              <a:ext uri="{FF2B5EF4-FFF2-40B4-BE49-F238E27FC236}">
                <a16:creationId xmlns:a16="http://schemas.microsoft.com/office/drawing/2014/main" id="{2E8A9423-024B-451A-A4CF-6D29DE4536A4}"/>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pic>
        <p:nvPicPr>
          <p:cNvPr id="24" name="Marcador de posición de imagen 23">
            <a:extLst>
              <a:ext uri="{FF2B5EF4-FFF2-40B4-BE49-F238E27FC236}">
                <a16:creationId xmlns:a16="http://schemas.microsoft.com/office/drawing/2014/main" id="{9CE639C0-0CFB-4089-A3A4-4B0EC031CA4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4025900" cy="6858000"/>
          </a:xfrm>
        </p:spPr>
      </p:pic>
      <p:sp>
        <p:nvSpPr>
          <p:cNvPr id="25" name="CuadroTexto 24">
            <a:extLst>
              <a:ext uri="{FF2B5EF4-FFF2-40B4-BE49-F238E27FC236}">
                <a16:creationId xmlns:a16="http://schemas.microsoft.com/office/drawing/2014/main" id="{310209F7-AD02-490A-A808-06C4C278A6D6}"/>
              </a:ext>
            </a:extLst>
          </p:cNvPr>
          <p:cNvSpPr txBox="1"/>
          <p:nvPr/>
        </p:nvSpPr>
        <p:spPr>
          <a:xfrm>
            <a:off x="7387885" y="1812371"/>
            <a:ext cx="2612457" cy="707886"/>
          </a:xfrm>
          <a:prstGeom prst="rect">
            <a:avLst/>
          </a:prstGeom>
          <a:noFill/>
        </p:spPr>
        <p:txBody>
          <a:bodyPr wrap="square" rtlCol="0">
            <a:spAutoFit/>
          </a:bodyPr>
          <a:lstStyle/>
          <a:p>
            <a:r>
              <a:rPr lang="en-US" sz="4000" i="1" dirty="0">
                <a:solidFill>
                  <a:schemeClr val="bg1"/>
                </a:solidFill>
              </a:rPr>
              <a:t>THANKS </a:t>
            </a:r>
          </a:p>
        </p:txBody>
      </p:sp>
      <p:grpSp>
        <p:nvGrpSpPr>
          <p:cNvPr id="27" name="Grupo 26">
            <a:extLst>
              <a:ext uri="{FF2B5EF4-FFF2-40B4-BE49-F238E27FC236}">
                <a16:creationId xmlns:a16="http://schemas.microsoft.com/office/drawing/2014/main" id="{EC74155B-B1D5-4888-9D64-029320C6A1E7}"/>
              </a:ext>
            </a:extLst>
          </p:cNvPr>
          <p:cNvGrpSpPr/>
          <p:nvPr/>
        </p:nvGrpSpPr>
        <p:grpSpPr>
          <a:xfrm>
            <a:off x="7426102" y="3408729"/>
            <a:ext cx="2889658" cy="508794"/>
            <a:chOff x="539296" y="5403519"/>
            <a:chExt cx="2889658" cy="508794"/>
          </a:xfrm>
        </p:grpSpPr>
        <p:grpSp>
          <p:nvGrpSpPr>
            <p:cNvPr id="28" name="Group 4">
              <a:extLst>
                <a:ext uri="{FF2B5EF4-FFF2-40B4-BE49-F238E27FC236}">
                  <a16:creationId xmlns:a16="http://schemas.microsoft.com/office/drawing/2014/main" id="{88EFBABB-CC38-4F1E-8E06-BF924C2D2BFF}"/>
                </a:ext>
              </a:extLst>
            </p:cNvPr>
            <p:cNvGrpSpPr>
              <a:grpSpLocks/>
            </p:cNvGrpSpPr>
            <p:nvPr/>
          </p:nvGrpSpPr>
          <p:grpSpPr bwMode="auto">
            <a:xfrm>
              <a:off x="539296" y="5403519"/>
              <a:ext cx="2889658" cy="508794"/>
              <a:chOff x="3751557" y="10713880"/>
              <a:chExt cx="5778582" cy="1018342"/>
            </a:xfrm>
          </p:grpSpPr>
          <p:sp>
            <p:nvSpPr>
              <p:cNvPr id="30" name="Oval 11">
                <a:extLst>
                  <a:ext uri="{FF2B5EF4-FFF2-40B4-BE49-F238E27FC236}">
                    <a16:creationId xmlns:a16="http://schemas.microsoft.com/office/drawing/2014/main" id="{2A75CAB5-5EE5-4D93-8E64-7F303185D90F}"/>
                  </a:ext>
                </a:extLst>
              </p:cNvPr>
              <p:cNvSpPr/>
              <p:nvPr/>
            </p:nvSpPr>
            <p:spPr>
              <a:xfrm flipH="1">
                <a:off x="3751557" y="10713880"/>
                <a:ext cx="1019046" cy="1018342"/>
              </a:xfrm>
              <a:prstGeom prst="ellipse">
                <a:avLst/>
              </a:prstGeom>
              <a:noFill/>
              <a:ln w="28575" cmpd="sng">
                <a:solidFill>
                  <a:srgbClr val="06FEEC"/>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31" name="TextBox 42">
                <a:extLst>
                  <a:ext uri="{FF2B5EF4-FFF2-40B4-BE49-F238E27FC236}">
                    <a16:creationId xmlns:a16="http://schemas.microsoft.com/office/drawing/2014/main" id="{F73149ED-1539-4FD1-BD1D-B729EA08134A}"/>
                  </a:ext>
                </a:extLst>
              </p:cNvPr>
              <p:cNvSpPr txBox="1">
                <a:spLocks noChangeArrowheads="1"/>
              </p:cNvSpPr>
              <p:nvPr/>
            </p:nvSpPr>
            <p:spPr bwMode="auto">
              <a:xfrm>
                <a:off x="4832688" y="10811523"/>
                <a:ext cx="4697451"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solidFill>
                      <a:schemeClr val="bg1"/>
                    </a:solidFill>
                    <a:latin typeface="Calibri Light" panose="020F0302020204030204" pitchFamily="34" charset="0"/>
                    <a:cs typeface="Calibri Light" panose="020F0302020204030204" pitchFamily="34" charset="0"/>
                  </a:rPr>
                  <a:t>351248955</a:t>
                </a:r>
              </a:p>
            </p:txBody>
          </p:sp>
        </p:grpSp>
        <p:sp>
          <p:nvSpPr>
            <p:cNvPr id="29" name="Freeform 107">
              <a:extLst>
                <a:ext uri="{FF2B5EF4-FFF2-40B4-BE49-F238E27FC236}">
                  <a16:creationId xmlns:a16="http://schemas.microsoft.com/office/drawing/2014/main" id="{5D47D55A-A64D-42A7-8784-798B4A945F3E}"/>
                </a:ext>
              </a:extLst>
            </p:cNvPr>
            <p:cNvSpPr>
              <a:spLocks/>
            </p:cNvSpPr>
            <p:nvPr/>
          </p:nvSpPr>
          <p:spPr bwMode="auto">
            <a:xfrm>
              <a:off x="695077" y="5530236"/>
              <a:ext cx="233927" cy="246122"/>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rgbClr val="69D8FF"/>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grpSp>
      <p:grpSp>
        <p:nvGrpSpPr>
          <p:cNvPr id="32" name="Grupo 31">
            <a:extLst>
              <a:ext uri="{FF2B5EF4-FFF2-40B4-BE49-F238E27FC236}">
                <a16:creationId xmlns:a16="http://schemas.microsoft.com/office/drawing/2014/main" id="{CF401EC1-D54F-4378-9781-2A73AE36EA05}"/>
              </a:ext>
            </a:extLst>
          </p:cNvPr>
          <p:cNvGrpSpPr/>
          <p:nvPr/>
        </p:nvGrpSpPr>
        <p:grpSpPr>
          <a:xfrm>
            <a:off x="7426102" y="4031721"/>
            <a:ext cx="3659429" cy="508794"/>
            <a:chOff x="539296" y="6069155"/>
            <a:chExt cx="3659429" cy="508794"/>
          </a:xfrm>
        </p:grpSpPr>
        <p:grpSp>
          <p:nvGrpSpPr>
            <p:cNvPr id="33" name="Group 44">
              <a:extLst>
                <a:ext uri="{FF2B5EF4-FFF2-40B4-BE49-F238E27FC236}">
                  <a16:creationId xmlns:a16="http://schemas.microsoft.com/office/drawing/2014/main" id="{445A481F-6C2E-452A-8049-F8A86006C523}"/>
                </a:ext>
              </a:extLst>
            </p:cNvPr>
            <p:cNvGrpSpPr>
              <a:grpSpLocks/>
            </p:cNvGrpSpPr>
            <p:nvPr/>
          </p:nvGrpSpPr>
          <p:grpSpPr bwMode="auto">
            <a:xfrm>
              <a:off x="539296" y="6069155"/>
              <a:ext cx="3659429" cy="508794"/>
              <a:chOff x="3751557" y="10713880"/>
              <a:chExt cx="7317928" cy="1018342"/>
            </a:xfrm>
          </p:grpSpPr>
          <p:sp>
            <p:nvSpPr>
              <p:cNvPr id="35" name="Oval 45">
                <a:extLst>
                  <a:ext uri="{FF2B5EF4-FFF2-40B4-BE49-F238E27FC236}">
                    <a16:creationId xmlns:a16="http://schemas.microsoft.com/office/drawing/2014/main" id="{46D3EE26-61C7-4F03-AB98-407929F54F90}"/>
                  </a:ext>
                </a:extLst>
              </p:cNvPr>
              <p:cNvSpPr/>
              <p:nvPr/>
            </p:nvSpPr>
            <p:spPr>
              <a:xfrm flipH="1">
                <a:off x="3751557" y="10713880"/>
                <a:ext cx="1019046" cy="1018342"/>
              </a:xfrm>
              <a:prstGeom prst="ellipse">
                <a:avLst/>
              </a:prstGeom>
              <a:noFill/>
              <a:ln w="28575" cmpd="sng">
                <a:solidFill>
                  <a:srgbClr val="06FEEC"/>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36" name="TextBox 46">
                <a:extLst>
                  <a:ext uri="{FF2B5EF4-FFF2-40B4-BE49-F238E27FC236}">
                    <a16:creationId xmlns:a16="http://schemas.microsoft.com/office/drawing/2014/main" id="{6DDCE741-CCFA-4A96-9BC7-B8F8430ACEEB}"/>
                  </a:ext>
                </a:extLst>
              </p:cNvPr>
              <p:cNvSpPr txBox="1">
                <a:spLocks noChangeArrowheads="1"/>
              </p:cNvSpPr>
              <p:nvPr/>
            </p:nvSpPr>
            <p:spPr bwMode="auto">
              <a:xfrm>
                <a:off x="4832688" y="10833453"/>
                <a:ext cx="6236797"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solidFill>
                      <a:schemeClr val="bg1"/>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www.yourwebpage.com</a:t>
                </a:r>
                <a:r>
                  <a:rPr lang="en-US" altLang="es-MX" sz="1200" dirty="0">
                    <a:solidFill>
                      <a:schemeClr val="bg1"/>
                    </a:solidFill>
                    <a:latin typeface="Calibri Light" panose="020F0302020204030204" pitchFamily="34" charset="0"/>
                    <a:cs typeface="Calibri Light" panose="020F0302020204030204" pitchFamily="34" charset="0"/>
                  </a:rPr>
                  <a:t> </a:t>
                </a:r>
              </a:p>
            </p:txBody>
          </p:sp>
        </p:grpSp>
        <p:sp>
          <p:nvSpPr>
            <p:cNvPr id="34" name="Freeform 78">
              <a:extLst>
                <a:ext uri="{FF2B5EF4-FFF2-40B4-BE49-F238E27FC236}">
                  <a16:creationId xmlns:a16="http://schemas.microsoft.com/office/drawing/2014/main" id="{3977F216-9F78-4931-9C6B-DC2D9BDA6C00}"/>
                </a:ext>
              </a:extLst>
            </p:cNvPr>
            <p:cNvSpPr>
              <a:spLocks noEditPoints="1"/>
            </p:cNvSpPr>
            <p:nvPr/>
          </p:nvSpPr>
          <p:spPr bwMode="auto">
            <a:xfrm>
              <a:off x="695077" y="6195709"/>
              <a:ext cx="255590" cy="255690"/>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rgbClr val="69D8FF"/>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grpSp>
      <p:grpSp>
        <p:nvGrpSpPr>
          <p:cNvPr id="37" name="Grupo 36">
            <a:extLst>
              <a:ext uri="{FF2B5EF4-FFF2-40B4-BE49-F238E27FC236}">
                <a16:creationId xmlns:a16="http://schemas.microsoft.com/office/drawing/2014/main" id="{AADAACDF-6737-4B9F-88AA-AA6B145552D8}"/>
              </a:ext>
            </a:extLst>
          </p:cNvPr>
          <p:cNvGrpSpPr/>
          <p:nvPr/>
        </p:nvGrpSpPr>
        <p:grpSpPr>
          <a:xfrm>
            <a:off x="7387885" y="2796052"/>
            <a:ext cx="2897366" cy="508794"/>
            <a:chOff x="539296" y="4673166"/>
            <a:chExt cx="2897366" cy="508794"/>
          </a:xfrm>
        </p:grpSpPr>
        <p:grpSp>
          <p:nvGrpSpPr>
            <p:cNvPr id="38" name="Group 48">
              <a:extLst>
                <a:ext uri="{FF2B5EF4-FFF2-40B4-BE49-F238E27FC236}">
                  <a16:creationId xmlns:a16="http://schemas.microsoft.com/office/drawing/2014/main" id="{8879A4A0-CAA7-47E8-9AEE-96C8DA0E844F}"/>
                </a:ext>
              </a:extLst>
            </p:cNvPr>
            <p:cNvGrpSpPr>
              <a:grpSpLocks/>
            </p:cNvGrpSpPr>
            <p:nvPr/>
          </p:nvGrpSpPr>
          <p:grpSpPr bwMode="auto">
            <a:xfrm>
              <a:off x="539296" y="4673166"/>
              <a:ext cx="2897366" cy="508794"/>
              <a:chOff x="3751557" y="10713880"/>
              <a:chExt cx="5793996" cy="1018342"/>
            </a:xfrm>
          </p:grpSpPr>
          <p:sp>
            <p:nvSpPr>
              <p:cNvPr id="40" name="Oval 49">
                <a:extLst>
                  <a:ext uri="{FF2B5EF4-FFF2-40B4-BE49-F238E27FC236}">
                    <a16:creationId xmlns:a16="http://schemas.microsoft.com/office/drawing/2014/main" id="{F8F28621-98EC-40D3-810C-21659C46EC23}"/>
                  </a:ext>
                </a:extLst>
              </p:cNvPr>
              <p:cNvSpPr/>
              <p:nvPr/>
            </p:nvSpPr>
            <p:spPr>
              <a:xfrm flipH="1">
                <a:off x="3751557" y="10713880"/>
                <a:ext cx="1019046" cy="1018342"/>
              </a:xfrm>
              <a:prstGeom prst="ellipse">
                <a:avLst/>
              </a:prstGeom>
              <a:noFill/>
              <a:ln w="28575" cmpd="sng">
                <a:solidFill>
                  <a:srgbClr val="06FEEC"/>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41" name="TextBox 50">
                <a:extLst>
                  <a:ext uri="{FF2B5EF4-FFF2-40B4-BE49-F238E27FC236}">
                    <a16:creationId xmlns:a16="http://schemas.microsoft.com/office/drawing/2014/main" id="{998DC665-F6B2-497D-8362-5A4EC65BEDE3}"/>
                  </a:ext>
                </a:extLst>
              </p:cNvPr>
              <p:cNvSpPr txBox="1">
                <a:spLocks noChangeArrowheads="1"/>
              </p:cNvSpPr>
              <p:nvPr/>
            </p:nvSpPr>
            <p:spPr bwMode="auto">
              <a:xfrm>
                <a:off x="4848102" y="10853013"/>
                <a:ext cx="4697451"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solidFill>
                      <a:schemeClr val="bg1"/>
                    </a:solidFill>
                    <a:latin typeface="Calibri Light" panose="020F0302020204030204" pitchFamily="34" charset="0"/>
                    <a:cs typeface="Calibri Light" panose="020F0302020204030204" pitchFamily="34" charset="0"/>
                  </a:rPr>
                  <a:t>youremail@gmail.com</a:t>
                </a:r>
              </a:p>
            </p:txBody>
          </p:sp>
        </p:grpSp>
        <p:sp>
          <p:nvSpPr>
            <p:cNvPr id="39" name="Freeform 74">
              <a:extLst>
                <a:ext uri="{FF2B5EF4-FFF2-40B4-BE49-F238E27FC236}">
                  <a16:creationId xmlns:a16="http://schemas.microsoft.com/office/drawing/2014/main" id="{B7B2A1C3-30F4-4929-AFC0-E8470B8F590A}"/>
                </a:ext>
              </a:extLst>
            </p:cNvPr>
            <p:cNvSpPr>
              <a:spLocks noEditPoints="1"/>
            </p:cNvSpPr>
            <p:nvPr/>
          </p:nvSpPr>
          <p:spPr bwMode="auto">
            <a:xfrm>
              <a:off x="658041" y="4814740"/>
              <a:ext cx="271281" cy="21050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69D8FF"/>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76672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1A230DE6-199B-45E1-BD40-1E775EBB3CB2}"/>
              </a:ext>
            </a:extLst>
          </p:cNvPr>
          <p:cNvGrpSpPr>
            <a:grpSpLocks noChangeAspect="1"/>
          </p:cNvGrpSpPr>
          <p:nvPr/>
        </p:nvGrpSpPr>
        <p:grpSpPr bwMode="auto">
          <a:xfrm>
            <a:off x="4425497" y="3175"/>
            <a:ext cx="7469188" cy="6851650"/>
            <a:chOff x="2806" y="2"/>
            <a:chExt cx="4705" cy="4316"/>
          </a:xfrm>
        </p:grpSpPr>
        <p:sp>
          <p:nvSpPr>
            <p:cNvPr id="9" name="Freeform 5">
              <a:extLst>
                <a:ext uri="{FF2B5EF4-FFF2-40B4-BE49-F238E27FC236}">
                  <a16:creationId xmlns:a16="http://schemas.microsoft.com/office/drawing/2014/main" id="{B49249A5-2275-4A71-8897-DD0443E51D84}"/>
                </a:ext>
              </a:extLst>
            </p:cNvPr>
            <p:cNvSpPr>
              <a:spLocks/>
            </p:cNvSpPr>
            <p:nvPr/>
          </p:nvSpPr>
          <p:spPr bwMode="auto">
            <a:xfrm>
              <a:off x="2806" y="2"/>
              <a:ext cx="1073" cy="4316"/>
            </a:xfrm>
            <a:custGeom>
              <a:avLst/>
              <a:gdLst>
                <a:gd name="T0" fmla="*/ 1073 w 1073"/>
                <a:gd name="T1" fmla="*/ 0 h 4316"/>
                <a:gd name="T2" fmla="*/ 827 w 1073"/>
                <a:gd name="T3" fmla="*/ 0 h 4316"/>
                <a:gd name="T4" fmla="*/ 0 w 1073"/>
                <a:gd name="T5" fmla="*/ 4316 h 4316"/>
                <a:gd name="T6" fmla="*/ 273 w 1073"/>
                <a:gd name="T7" fmla="*/ 4316 h 4316"/>
                <a:gd name="T8" fmla="*/ 1073 w 1073"/>
                <a:gd name="T9" fmla="*/ 0 h 4316"/>
              </a:gdLst>
              <a:ahLst/>
              <a:cxnLst>
                <a:cxn ang="0">
                  <a:pos x="T0" y="T1"/>
                </a:cxn>
                <a:cxn ang="0">
                  <a:pos x="T2" y="T3"/>
                </a:cxn>
                <a:cxn ang="0">
                  <a:pos x="T4" y="T5"/>
                </a:cxn>
                <a:cxn ang="0">
                  <a:pos x="T6" y="T7"/>
                </a:cxn>
                <a:cxn ang="0">
                  <a:pos x="T8" y="T9"/>
                </a:cxn>
              </a:cxnLst>
              <a:rect l="0" t="0" r="r" b="b"/>
              <a:pathLst>
                <a:path w="1073" h="4316">
                  <a:moveTo>
                    <a:pt x="1073" y="0"/>
                  </a:moveTo>
                  <a:lnTo>
                    <a:pt x="827" y="0"/>
                  </a:lnTo>
                  <a:lnTo>
                    <a:pt x="0" y="4316"/>
                  </a:lnTo>
                  <a:lnTo>
                    <a:pt x="273" y="4316"/>
                  </a:lnTo>
                  <a:lnTo>
                    <a:pt x="1073" y="0"/>
                  </a:lnTo>
                  <a:close/>
                </a:path>
              </a:pathLst>
            </a:custGeom>
            <a:gradFill>
              <a:gsLst>
                <a:gs pos="0">
                  <a:srgbClr val="2F7899"/>
                </a:gs>
                <a:gs pos="37000">
                  <a:srgbClr val="2D5E7C"/>
                </a:gs>
                <a:gs pos="100000">
                  <a:srgbClr val="009B98"/>
                </a:gs>
              </a:gsLst>
              <a:lin ang="16200000" scaled="1"/>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807C7A77-ECCC-4401-A28D-523F15799300}"/>
                </a:ext>
              </a:extLst>
            </p:cNvPr>
            <p:cNvSpPr>
              <a:spLocks/>
            </p:cNvSpPr>
            <p:nvPr/>
          </p:nvSpPr>
          <p:spPr bwMode="auto">
            <a:xfrm>
              <a:off x="5810" y="2"/>
              <a:ext cx="1701" cy="4316"/>
            </a:xfrm>
            <a:custGeom>
              <a:avLst/>
              <a:gdLst>
                <a:gd name="T0" fmla="*/ 1701 w 1701"/>
                <a:gd name="T1" fmla="*/ 0 h 4316"/>
                <a:gd name="T2" fmla="*/ 807 w 1701"/>
                <a:gd name="T3" fmla="*/ 0 h 4316"/>
                <a:gd name="T4" fmla="*/ 0 w 1701"/>
                <a:gd name="T5" fmla="*/ 4316 h 4316"/>
                <a:gd name="T6" fmla="*/ 880 w 1701"/>
                <a:gd name="T7" fmla="*/ 4316 h 4316"/>
                <a:gd name="T8" fmla="*/ 1701 w 1701"/>
                <a:gd name="T9" fmla="*/ 0 h 4316"/>
              </a:gdLst>
              <a:ahLst/>
              <a:cxnLst>
                <a:cxn ang="0">
                  <a:pos x="T0" y="T1"/>
                </a:cxn>
                <a:cxn ang="0">
                  <a:pos x="T2" y="T3"/>
                </a:cxn>
                <a:cxn ang="0">
                  <a:pos x="T4" y="T5"/>
                </a:cxn>
                <a:cxn ang="0">
                  <a:pos x="T6" y="T7"/>
                </a:cxn>
                <a:cxn ang="0">
                  <a:pos x="T8" y="T9"/>
                </a:cxn>
              </a:cxnLst>
              <a:rect l="0" t="0" r="r" b="b"/>
              <a:pathLst>
                <a:path w="1701" h="4316">
                  <a:moveTo>
                    <a:pt x="1701" y="0"/>
                  </a:moveTo>
                  <a:lnTo>
                    <a:pt x="807" y="0"/>
                  </a:lnTo>
                  <a:lnTo>
                    <a:pt x="0" y="4316"/>
                  </a:lnTo>
                  <a:lnTo>
                    <a:pt x="880" y="4316"/>
                  </a:lnTo>
                  <a:lnTo>
                    <a:pt x="1701" y="0"/>
                  </a:lnTo>
                  <a:close/>
                </a:path>
              </a:pathLst>
            </a:custGeom>
            <a:solidFill>
              <a:srgbClr val="00647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4BC9B9B7-D6B4-4379-AB1A-699D3A6C5F90}"/>
                </a:ext>
              </a:extLst>
            </p:cNvPr>
            <p:cNvSpPr>
              <a:spLocks/>
            </p:cNvSpPr>
            <p:nvPr/>
          </p:nvSpPr>
          <p:spPr bwMode="auto">
            <a:xfrm>
              <a:off x="5528" y="2"/>
              <a:ext cx="1089" cy="4316"/>
            </a:xfrm>
            <a:custGeom>
              <a:avLst/>
              <a:gdLst>
                <a:gd name="T0" fmla="*/ 1089 w 1089"/>
                <a:gd name="T1" fmla="*/ 0 h 4316"/>
                <a:gd name="T2" fmla="*/ 841 w 1089"/>
                <a:gd name="T3" fmla="*/ 0 h 4316"/>
                <a:gd name="T4" fmla="*/ 0 w 1089"/>
                <a:gd name="T5" fmla="*/ 4316 h 4316"/>
                <a:gd name="T6" fmla="*/ 286 w 1089"/>
                <a:gd name="T7" fmla="*/ 4316 h 4316"/>
                <a:gd name="T8" fmla="*/ 1089 w 1089"/>
                <a:gd name="T9" fmla="*/ 0 h 4316"/>
              </a:gdLst>
              <a:ahLst/>
              <a:cxnLst>
                <a:cxn ang="0">
                  <a:pos x="T0" y="T1"/>
                </a:cxn>
                <a:cxn ang="0">
                  <a:pos x="T2" y="T3"/>
                </a:cxn>
                <a:cxn ang="0">
                  <a:pos x="T4" y="T5"/>
                </a:cxn>
                <a:cxn ang="0">
                  <a:pos x="T6" y="T7"/>
                </a:cxn>
                <a:cxn ang="0">
                  <a:pos x="T8" y="T9"/>
                </a:cxn>
              </a:cxnLst>
              <a:rect l="0" t="0" r="r" b="b"/>
              <a:pathLst>
                <a:path w="1089" h="4316">
                  <a:moveTo>
                    <a:pt x="1089" y="0"/>
                  </a:moveTo>
                  <a:lnTo>
                    <a:pt x="841" y="0"/>
                  </a:lnTo>
                  <a:lnTo>
                    <a:pt x="0" y="4316"/>
                  </a:lnTo>
                  <a:lnTo>
                    <a:pt x="286" y="4316"/>
                  </a:lnTo>
                  <a:lnTo>
                    <a:pt x="1089" y="0"/>
                  </a:lnTo>
                  <a:close/>
                </a:path>
              </a:pathLst>
            </a:custGeom>
            <a:gradFill>
              <a:gsLst>
                <a:gs pos="0">
                  <a:srgbClr val="11437E"/>
                </a:gs>
                <a:gs pos="37000">
                  <a:srgbClr val="007791"/>
                </a:gs>
                <a:gs pos="100000">
                  <a:srgbClr val="009B98"/>
                </a:gs>
              </a:gsLst>
              <a:lin ang="16200000" scaled="1"/>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CuadroTexto 23">
            <a:extLst>
              <a:ext uri="{FF2B5EF4-FFF2-40B4-BE49-F238E27FC236}">
                <a16:creationId xmlns:a16="http://schemas.microsoft.com/office/drawing/2014/main" id="{DA9CAD5A-48B3-4A55-8E10-83384D0A3953}"/>
              </a:ext>
            </a:extLst>
          </p:cNvPr>
          <p:cNvSpPr txBox="1"/>
          <p:nvPr/>
        </p:nvSpPr>
        <p:spPr>
          <a:xfrm>
            <a:off x="264539" y="1148380"/>
            <a:ext cx="4039739" cy="1118448"/>
          </a:xfrm>
          <a:prstGeom prst="rect">
            <a:avLst/>
          </a:prstGeom>
          <a:noFill/>
        </p:spPr>
        <p:txBody>
          <a:bodyPr wrap="square" rtlCol="0">
            <a:spAutoFit/>
          </a:bodyPr>
          <a:lstStyle/>
          <a:p>
            <a:pPr>
              <a:lnSpc>
                <a:spcPts val="4000"/>
              </a:lnSpc>
            </a:pPr>
            <a:r>
              <a:rPr lang="es-CO" sz="4400" b="1" dirty="0">
                <a:solidFill>
                  <a:srgbClr val="006571"/>
                </a:solidFill>
                <a:latin typeface="Lato Black" panose="020F0A02020204030203" pitchFamily="34" charset="0"/>
                <a:cs typeface="Arial" panose="020B0604020202020204" pitchFamily="34" charset="0"/>
              </a:rPr>
              <a:t>YOUR TITLE HERE</a:t>
            </a:r>
          </a:p>
        </p:txBody>
      </p:sp>
      <p:sp>
        <p:nvSpPr>
          <p:cNvPr id="20" name="CuadroTexto 19">
            <a:extLst>
              <a:ext uri="{FF2B5EF4-FFF2-40B4-BE49-F238E27FC236}">
                <a16:creationId xmlns:a16="http://schemas.microsoft.com/office/drawing/2014/main" id="{7F141745-3467-4EAF-8633-B546D79C02AB}"/>
              </a:ext>
            </a:extLst>
          </p:cNvPr>
          <p:cNvSpPr txBox="1"/>
          <p:nvPr/>
        </p:nvSpPr>
        <p:spPr>
          <a:xfrm>
            <a:off x="297315" y="2310370"/>
            <a:ext cx="5486400" cy="338554"/>
          </a:xfrm>
          <a:prstGeom prst="rect">
            <a:avLst/>
          </a:prstGeom>
          <a:noFill/>
        </p:spPr>
        <p:txBody>
          <a:bodyPr wrap="square" rtlCol="0">
            <a:spAutoFit/>
          </a:bodyPr>
          <a:lstStyle/>
          <a:p>
            <a:r>
              <a:rPr lang="en-US" sz="1600" dirty="0">
                <a:solidFill>
                  <a:schemeClr val="bg1">
                    <a:lumMod val="50000"/>
                  </a:schemeClr>
                </a:solidFill>
              </a:rPr>
              <a:t>https://free-powerpoint-templates-download.com/</a:t>
            </a:r>
          </a:p>
        </p:txBody>
      </p:sp>
      <p:grpSp>
        <p:nvGrpSpPr>
          <p:cNvPr id="28" name="Group 12">
            <a:extLst>
              <a:ext uri="{FF2B5EF4-FFF2-40B4-BE49-F238E27FC236}">
                <a16:creationId xmlns:a16="http://schemas.microsoft.com/office/drawing/2014/main" id="{7D0F2772-1DEE-4C4E-928C-93202B77099D}"/>
              </a:ext>
            </a:extLst>
          </p:cNvPr>
          <p:cNvGrpSpPr>
            <a:grpSpLocks/>
          </p:cNvGrpSpPr>
          <p:nvPr/>
        </p:nvGrpSpPr>
        <p:grpSpPr bwMode="auto">
          <a:xfrm>
            <a:off x="343240" y="2221109"/>
            <a:ext cx="3154362" cy="45719"/>
            <a:chOff x="1775295" y="2028842"/>
            <a:chExt cx="2701765" cy="45719"/>
          </a:xfrm>
        </p:grpSpPr>
        <p:sp>
          <p:nvSpPr>
            <p:cNvPr id="29" name="Rectangle 13">
              <a:extLst>
                <a:ext uri="{FF2B5EF4-FFF2-40B4-BE49-F238E27FC236}">
                  <a16:creationId xmlns:a16="http://schemas.microsoft.com/office/drawing/2014/main" id="{B9B39AF0-3256-493E-B84F-A11860407865}"/>
                </a:ext>
              </a:extLst>
            </p:cNvPr>
            <p:cNvSpPr/>
            <p:nvPr/>
          </p:nvSpPr>
          <p:spPr>
            <a:xfrm flipV="1">
              <a:off x="1775295" y="2028842"/>
              <a:ext cx="540240" cy="45719"/>
            </a:xfrm>
            <a:prstGeom prst="rect">
              <a:avLst/>
            </a:prstGeom>
            <a:solidFill>
              <a:srgbClr val="02A7A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sz="4000" dirty="0">
                <a:latin typeface="Calibri Light"/>
              </a:endParaRPr>
            </a:p>
          </p:txBody>
        </p:sp>
        <p:sp>
          <p:nvSpPr>
            <p:cNvPr id="30" name="Rectangle 14">
              <a:extLst>
                <a:ext uri="{FF2B5EF4-FFF2-40B4-BE49-F238E27FC236}">
                  <a16:creationId xmlns:a16="http://schemas.microsoft.com/office/drawing/2014/main" id="{40C71805-1E0F-4B62-8DA5-3FF82F2979E9}"/>
                </a:ext>
              </a:extLst>
            </p:cNvPr>
            <p:cNvSpPr/>
            <p:nvPr/>
          </p:nvSpPr>
          <p:spPr>
            <a:xfrm flipV="1">
              <a:off x="2315535" y="2028842"/>
              <a:ext cx="540522" cy="45719"/>
            </a:xfrm>
            <a:prstGeom prst="rect">
              <a:avLst/>
            </a:prstGeom>
            <a:solidFill>
              <a:srgbClr val="00657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sz="4000" dirty="0">
                <a:latin typeface="Calibri Light"/>
              </a:endParaRPr>
            </a:p>
          </p:txBody>
        </p:sp>
        <p:sp>
          <p:nvSpPr>
            <p:cNvPr id="31" name="Rectangle 15">
              <a:extLst>
                <a:ext uri="{FF2B5EF4-FFF2-40B4-BE49-F238E27FC236}">
                  <a16:creationId xmlns:a16="http://schemas.microsoft.com/office/drawing/2014/main" id="{67435CA6-7268-45E6-8DB4-8AAEDE2F83D9}"/>
                </a:ext>
              </a:extLst>
            </p:cNvPr>
            <p:cNvSpPr/>
            <p:nvPr/>
          </p:nvSpPr>
          <p:spPr>
            <a:xfrm flipV="1">
              <a:off x="2856057" y="2028842"/>
              <a:ext cx="540240" cy="45719"/>
            </a:xfrm>
            <a:prstGeom prst="rect">
              <a:avLst/>
            </a:prstGeom>
            <a:solidFill>
              <a:srgbClr val="01A89E"/>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sz="4000" dirty="0">
                <a:latin typeface="Calibri Light"/>
              </a:endParaRPr>
            </a:p>
          </p:txBody>
        </p:sp>
        <p:sp>
          <p:nvSpPr>
            <p:cNvPr id="32" name="Rectangle 17">
              <a:extLst>
                <a:ext uri="{FF2B5EF4-FFF2-40B4-BE49-F238E27FC236}">
                  <a16:creationId xmlns:a16="http://schemas.microsoft.com/office/drawing/2014/main" id="{462496DD-1CC8-4B5F-96C8-A31540DB798D}"/>
                </a:ext>
              </a:extLst>
            </p:cNvPr>
            <p:cNvSpPr/>
            <p:nvPr/>
          </p:nvSpPr>
          <p:spPr>
            <a:xfrm flipV="1">
              <a:off x="3396297" y="2028842"/>
              <a:ext cx="540522" cy="45719"/>
            </a:xfrm>
            <a:prstGeom prst="rect">
              <a:avLst/>
            </a:prstGeom>
            <a:solidFill>
              <a:srgbClr val="00657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sz="4000" dirty="0">
                <a:latin typeface="Calibri Light"/>
              </a:endParaRPr>
            </a:p>
          </p:txBody>
        </p:sp>
        <p:sp>
          <p:nvSpPr>
            <p:cNvPr id="33" name="Rectangle 18">
              <a:extLst>
                <a:ext uri="{FF2B5EF4-FFF2-40B4-BE49-F238E27FC236}">
                  <a16:creationId xmlns:a16="http://schemas.microsoft.com/office/drawing/2014/main" id="{27CCBC00-2662-4FA4-84D7-ED6B306F651C}"/>
                </a:ext>
              </a:extLst>
            </p:cNvPr>
            <p:cNvSpPr/>
            <p:nvPr/>
          </p:nvSpPr>
          <p:spPr>
            <a:xfrm flipV="1">
              <a:off x="3936820" y="2028842"/>
              <a:ext cx="54024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sz="4000" dirty="0">
                <a:latin typeface="Calibri Light"/>
              </a:endParaRPr>
            </a:p>
          </p:txBody>
        </p:sp>
      </p:grpSp>
      <p:sp>
        <p:nvSpPr>
          <p:cNvPr id="23" name="Rectángulo 22">
            <a:extLst>
              <a:ext uri="{FF2B5EF4-FFF2-40B4-BE49-F238E27FC236}">
                <a16:creationId xmlns:a16="http://schemas.microsoft.com/office/drawing/2014/main" id="{66B002DF-BFE8-4567-867F-C86970B0E5BD}"/>
              </a:ext>
            </a:extLst>
          </p:cNvPr>
          <p:cNvSpPr/>
          <p:nvPr/>
        </p:nvSpPr>
        <p:spPr>
          <a:xfrm>
            <a:off x="264539" y="2651101"/>
            <a:ext cx="3276260" cy="646331"/>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a:t>
            </a:r>
          </a:p>
        </p:txBody>
      </p:sp>
      <p:cxnSp>
        <p:nvCxnSpPr>
          <p:cNvPr id="26" name="Conector recto 25">
            <a:extLst>
              <a:ext uri="{FF2B5EF4-FFF2-40B4-BE49-F238E27FC236}">
                <a16:creationId xmlns:a16="http://schemas.microsoft.com/office/drawing/2014/main" id="{923E96F4-FFA1-429D-91E6-8101BDAAC8F2}"/>
              </a:ext>
            </a:extLst>
          </p:cNvPr>
          <p:cNvCxnSpPr>
            <a:cxnSpLocks/>
          </p:cNvCxnSpPr>
          <p:nvPr/>
        </p:nvCxnSpPr>
        <p:spPr>
          <a:xfrm flipH="1">
            <a:off x="4468694" y="280685"/>
            <a:ext cx="798088" cy="3809106"/>
          </a:xfrm>
          <a:prstGeom prst="line">
            <a:avLst/>
          </a:prstGeom>
          <a:ln>
            <a:solidFill>
              <a:srgbClr val="01A89E"/>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3452188-FAB4-4E7E-9669-AAB5E203646B}"/>
              </a:ext>
            </a:extLst>
          </p:cNvPr>
          <p:cNvCxnSpPr>
            <a:cxnSpLocks/>
          </p:cNvCxnSpPr>
          <p:nvPr/>
        </p:nvCxnSpPr>
        <p:spPr>
          <a:xfrm flipH="1">
            <a:off x="3546605" y="2825550"/>
            <a:ext cx="798088" cy="3809106"/>
          </a:xfrm>
          <a:prstGeom prst="line">
            <a:avLst/>
          </a:prstGeom>
          <a:ln>
            <a:solidFill>
              <a:srgbClr val="01A89E"/>
            </a:solidFill>
          </a:ln>
        </p:spPr>
        <p:style>
          <a:lnRef idx="1">
            <a:schemeClr val="accent1"/>
          </a:lnRef>
          <a:fillRef idx="0">
            <a:schemeClr val="accent1"/>
          </a:fillRef>
          <a:effectRef idx="0">
            <a:schemeClr val="accent1"/>
          </a:effectRef>
          <a:fontRef idx="minor">
            <a:schemeClr val="tx1"/>
          </a:fontRef>
        </p:style>
      </p:cxnSp>
      <p:sp>
        <p:nvSpPr>
          <p:cNvPr id="35" name="Rombo 34">
            <a:extLst>
              <a:ext uri="{FF2B5EF4-FFF2-40B4-BE49-F238E27FC236}">
                <a16:creationId xmlns:a16="http://schemas.microsoft.com/office/drawing/2014/main" id="{408FE2B8-7E01-46A8-ACFD-E7E6CDCE1477}"/>
              </a:ext>
            </a:extLst>
          </p:cNvPr>
          <p:cNvSpPr/>
          <p:nvPr/>
        </p:nvSpPr>
        <p:spPr>
          <a:xfrm>
            <a:off x="879009" y="3573949"/>
            <a:ext cx="545067" cy="545067"/>
          </a:xfrm>
          <a:prstGeom prst="diamond">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mbo 40">
            <a:extLst>
              <a:ext uri="{FF2B5EF4-FFF2-40B4-BE49-F238E27FC236}">
                <a16:creationId xmlns:a16="http://schemas.microsoft.com/office/drawing/2014/main" id="{EF3865C6-D215-4769-B915-7373B0533DEC}"/>
              </a:ext>
            </a:extLst>
          </p:cNvPr>
          <p:cNvSpPr/>
          <p:nvPr/>
        </p:nvSpPr>
        <p:spPr>
          <a:xfrm>
            <a:off x="3929126" y="447904"/>
            <a:ext cx="545067" cy="545067"/>
          </a:xfrm>
          <a:prstGeom prst="diamond">
            <a:avLst/>
          </a:pr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mbo 41">
            <a:extLst>
              <a:ext uri="{FF2B5EF4-FFF2-40B4-BE49-F238E27FC236}">
                <a16:creationId xmlns:a16="http://schemas.microsoft.com/office/drawing/2014/main" id="{4286C041-E55A-4997-A10C-96AD915E7D0E}"/>
              </a:ext>
            </a:extLst>
          </p:cNvPr>
          <p:cNvSpPr/>
          <p:nvPr/>
        </p:nvSpPr>
        <p:spPr>
          <a:xfrm>
            <a:off x="11349749" y="5378782"/>
            <a:ext cx="545067" cy="545067"/>
          </a:xfrm>
          <a:prstGeom prst="diamond">
            <a:avLst/>
          </a:prstGeom>
          <a:solidFill>
            <a:srgbClr val="00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mbo 42">
            <a:extLst>
              <a:ext uri="{FF2B5EF4-FFF2-40B4-BE49-F238E27FC236}">
                <a16:creationId xmlns:a16="http://schemas.microsoft.com/office/drawing/2014/main" id="{F2A5F129-A8C8-43AA-A6B1-A0B0A2ACEEFE}"/>
              </a:ext>
            </a:extLst>
          </p:cNvPr>
          <p:cNvSpPr/>
          <p:nvPr/>
        </p:nvSpPr>
        <p:spPr>
          <a:xfrm>
            <a:off x="2726102" y="5106248"/>
            <a:ext cx="545067" cy="545067"/>
          </a:xfrm>
          <a:prstGeom prst="diamond">
            <a:avLst/>
          </a:prstGeom>
          <a:solidFill>
            <a:srgbClr val="00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Marcador de posición de imagen 39">
            <a:extLst>
              <a:ext uri="{FF2B5EF4-FFF2-40B4-BE49-F238E27FC236}">
                <a16:creationId xmlns:a16="http://schemas.microsoft.com/office/drawing/2014/main" id="{3AC861E1-DFB2-4C9C-9A9F-A48219ABE8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130" r="25130"/>
          <a:stretch>
            <a:fillRect/>
          </a:stretch>
        </p:blipFill>
        <p:spPr/>
      </p:pic>
    </p:spTree>
    <p:extLst>
      <p:ext uri="{BB962C8B-B14F-4D97-AF65-F5344CB8AC3E}">
        <p14:creationId xmlns:p14="http://schemas.microsoft.com/office/powerpoint/2010/main" val="158496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ítulo 25">
            <a:extLst>
              <a:ext uri="{FF2B5EF4-FFF2-40B4-BE49-F238E27FC236}">
                <a16:creationId xmlns:a16="http://schemas.microsoft.com/office/drawing/2014/main" id="{85F57EDF-5DFC-4169-A54E-D8E84A2438A3}"/>
              </a:ext>
            </a:extLst>
          </p:cNvPr>
          <p:cNvSpPr>
            <a:spLocks noGrp="1"/>
          </p:cNvSpPr>
          <p:nvPr>
            <p:ph type="title"/>
          </p:nvPr>
        </p:nvSpPr>
        <p:spPr/>
        <p:txBody>
          <a:bodyPr/>
          <a:lstStyle/>
          <a:p>
            <a:r>
              <a:rPr lang="en-US" dirty="0"/>
              <a:t>Schedule </a:t>
            </a:r>
          </a:p>
        </p:txBody>
      </p:sp>
      <p:pic>
        <p:nvPicPr>
          <p:cNvPr id="14" name="Marcador de posición de imagen 13">
            <a:extLst>
              <a:ext uri="{FF2B5EF4-FFF2-40B4-BE49-F238E27FC236}">
                <a16:creationId xmlns:a16="http://schemas.microsoft.com/office/drawing/2014/main" id="{6A2A7589-3E3A-4408-B68C-DBB9272CB54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325" r="9325"/>
          <a:stretch>
            <a:fillRect/>
          </a:stretch>
        </p:blipFill>
        <p:spPr/>
      </p:pic>
      <p:pic>
        <p:nvPicPr>
          <p:cNvPr id="16" name="Marcador de posición de imagen 15">
            <a:extLst>
              <a:ext uri="{FF2B5EF4-FFF2-40B4-BE49-F238E27FC236}">
                <a16:creationId xmlns:a16="http://schemas.microsoft.com/office/drawing/2014/main" id="{A16A6DE2-1E3B-4EF6-9787-EA90E70254A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325" r="9325"/>
          <a:stretch>
            <a:fillRect/>
          </a:stretch>
        </p:blipFill>
        <p:spPr/>
      </p:pic>
      <p:pic>
        <p:nvPicPr>
          <p:cNvPr id="18" name="Marcador de posición de imagen 17">
            <a:extLst>
              <a:ext uri="{FF2B5EF4-FFF2-40B4-BE49-F238E27FC236}">
                <a16:creationId xmlns:a16="http://schemas.microsoft.com/office/drawing/2014/main" id="{6D8A3322-2970-4855-BFF1-723A08EC182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325" r="9325"/>
          <a:stretch>
            <a:fillRect/>
          </a:stretch>
        </p:blipFill>
        <p:spPr/>
      </p:pic>
      <p:pic>
        <p:nvPicPr>
          <p:cNvPr id="20" name="Marcador de posición de imagen 19">
            <a:extLst>
              <a:ext uri="{FF2B5EF4-FFF2-40B4-BE49-F238E27FC236}">
                <a16:creationId xmlns:a16="http://schemas.microsoft.com/office/drawing/2014/main" id="{0594118C-D810-41AC-8CE8-0D7CB64ABB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362" r="9362"/>
          <a:stretch>
            <a:fillRect/>
          </a:stretch>
        </p:blipFill>
        <p:spPr/>
      </p:pic>
      <p:sp>
        <p:nvSpPr>
          <p:cNvPr id="27" name="Marcador de texto 26">
            <a:extLst>
              <a:ext uri="{FF2B5EF4-FFF2-40B4-BE49-F238E27FC236}">
                <a16:creationId xmlns:a16="http://schemas.microsoft.com/office/drawing/2014/main" id="{DA300B1A-D37C-4030-B2EE-F7AA915391B6}"/>
              </a:ext>
            </a:extLst>
          </p:cNvPr>
          <p:cNvSpPr>
            <a:spLocks noGrp="1"/>
          </p:cNvSpPr>
          <p:nvPr>
            <p:ph type="body" sz="quarter" idx="14"/>
          </p:nvPr>
        </p:nvSpPr>
        <p:spPr/>
        <p:txBody>
          <a:bodyPr/>
          <a:lstStyle/>
          <a:p>
            <a:r>
              <a:rPr lang="en-US" dirty="0"/>
              <a:t>Name</a:t>
            </a:r>
          </a:p>
          <a:p>
            <a:r>
              <a:rPr lang="en-US" dirty="0"/>
              <a:t>Hour</a:t>
            </a:r>
          </a:p>
        </p:txBody>
      </p:sp>
      <p:sp>
        <p:nvSpPr>
          <p:cNvPr id="28" name="Marcador de texto 27">
            <a:extLst>
              <a:ext uri="{FF2B5EF4-FFF2-40B4-BE49-F238E27FC236}">
                <a16:creationId xmlns:a16="http://schemas.microsoft.com/office/drawing/2014/main" id="{43CDB4CE-9435-4CC5-9A38-D0F70ACF1718}"/>
              </a:ext>
            </a:extLst>
          </p:cNvPr>
          <p:cNvSpPr>
            <a:spLocks noGrp="1"/>
          </p:cNvSpPr>
          <p:nvPr>
            <p:ph type="body" sz="quarter" idx="15"/>
          </p:nvPr>
        </p:nvSpPr>
        <p:spPr/>
        <p:txBody>
          <a:bodyPr/>
          <a:lstStyle/>
          <a:p>
            <a:r>
              <a:rPr lang="en-US" dirty="0"/>
              <a:t>Name</a:t>
            </a:r>
          </a:p>
          <a:p>
            <a:r>
              <a:rPr lang="en-US" dirty="0"/>
              <a:t>Hour</a:t>
            </a:r>
          </a:p>
          <a:p>
            <a:endParaRPr lang="en-US" dirty="0"/>
          </a:p>
        </p:txBody>
      </p:sp>
      <p:sp>
        <p:nvSpPr>
          <p:cNvPr id="29" name="Marcador de texto 28">
            <a:extLst>
              <a:ext uri="{FF2B5EF4-FFF2-40B4-BE49-F238E27FC236}">
                <a16:creationId xmlns:a16="http://schemas.microsoft.com/office/drawing/2014/main" id="{471649E9-13D0-4E7F-B03E-6ECB5D15B770}"/>
              </a:ext>
            </a:extLst>
          </p:cNvPr>
          <p:cNvSpPr>
            <a:spLocks noGrp="1"/>
          </p:cNvSpPr>
          <p:nvPr>
            <p:ph type="body" sz="quarter" idx="16"/>
          </p:nvPr>
        </p:nvSpPr>
        <p:spPr/>
        <p:txBody>
          <a:bodyPr/>
          <a:lstStyle/>
          <a:p>
            <a:r>
              <a:rPr lang="en-US" dirty="0"/>
              <a:t>Name</a:t>
            </a:r>
          </a:p>
          <a:p>
            <a:r>
              <a:rPr lang="en-US" dirty="0"/>
              <a:t>Hour</a:t>
            </a:r>
          </a:p>
          <a:p>
            <a:endParaRPr lang="en-US" dirty="0"/>
          </a:p>
        </p:txBody>
      </p:sp>
      <p:sp>
        <p:nvSpPr>
          <p:cNvPr id="30" name="Marcador de texto 29">
            <a:extLst>
              <a:ext uri="{FF2B5EF4-FFF2-40B4-BE49-F238E27FC236}">
                <a16:creationId xmlns:a16="http://schemas.microsoft.com/office/drawing/2014/main" id="{43533DA2-30D7-4CE5-A7E3-D341CBD8107E}"/>
              </a:ext>
            </a:extLst>
          </p:cNvPr>
          <p:cNvSpPr>
            <a:spLocks noGrp="1"/>
          </p:cNvSpPr>
          <p:nvPr>
            <p:ph type="body" sz="quarter" idx="17"/>
          </p:nvPr>
        </p:nvSpPr>
        <p:spPr/>
        <p:txBody>
          <a:bodyPr/>
          <a:lstStyle/>
          <a:p>
            <a:r>
              <a:rPr lang="en-US" dirty="0"/>
              <a:t>Name</a:t>
            </a:r>
          </a:p>
          <a:p>
            <a:r>
              <a:rPr lang="en-US" dirty="0"/>
              <a:t>Hour</a:t>
            </a:r>
          </a:p>
          <a:p>
            <a:endParaRPr lang="en-US" dirty="0"/>
          </a:p>
        </p:txBody>
      </p:sp>
      <p:sp>
        <p:nvSpPr>
          <p:cNvPr id="22" name="Rectángulo 6">
            <a:extLst>
              <a:ext uri="{FF2B5EF4-FFF2-40B4-BE49-F238E27FC236}">
                <a16:creationId xmlns:a16="http://schemas.microsoft.com/office/drawing/2014/main" id="{9FA46E61-4676-4FD1-9573-10C0A6D907D4}"/>
              </a:ext>
            </a:extLst>
          </p:cNvPr>
          <p:cNvSpPr/>
          <p:nvPr/>
        </p:nvSpPr>
        <p:spPr>
          <a:xfrm>
            <a:off x="2594679" y="1763394"/>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i="1" dirty="0"/>
              <a:t>Title</a:t>
            </a:r>
          </a:p>
        </p:txBody>
      </p:sp>
      <p:sp>
        <p:nvSpPr>
          <p:cNvPr id="23" name="Rectángulo 6">
            <a:extLst>
              <a:ext uri="{FF2B5EF4-FFF2-40B4-BE49-F238E27FC236}">
                <a16:creationId xmlns:a16="http://schemas.microsoft.com/office/drawing/2014/main" id="{580CEAE9-E01D-414F-908F-F934897A2622}"/>
              </a:ext>
            </a:extLst>
          </p:cNvPr>
          <p:cNvSpPr/>
          <p:nvPr/>
        </p:nvSpPr>
        <p:spPr>
          <a:xfrm>
            <a:off x="7391107" y="1763394"/>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00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Title</a:t>
            </a:r>
            <a:endParaRPr lang="en-US" i="1" dirty="0"/>
          </a:p>
        </p:txBody>
      </p:sp>
      <p:sp>
        <p:nvSpPr>
          <p:cNvPr id="24" name="Rectángulo 6">
            <a:extLst>
              <a:ext uri="{FF2B5EF4-FFF2-40B4-BE49-F238E27FC236}">
                <a16:creationId xmlns:a16="http://schemas.microsoft.com/office/drawing/2014/main" id="{406B4D97-F0FF-4843-828B-0C8B28EC9A89}"/>
              </a:ext>
            </a:extLst>
          </p:cNvPr>
          <p:cNvSpPr/>
          <p:nvPr/>
        </p:nvSpPr>
        <p:spPr>
          <a:xfrm>
            <a:off x="3209234" y="3962401"/>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2D5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Title</a:t>
            </a:r>
            <a:endParaRPr lang="en-US" dirty="0"/>
          </a:p>
        </p:txBody>
      </p:sp>
      <p:sp>
        <p:nvSpPr>
          <p:cNvPr id="25" name="Rectángulo 6">
            <a:extLst>
              <a:ext uri="{FF2B5EF4-FFF2-40B4-BE49-F238E27FC236}">
                <a16:creationId xmlns:a16="http://schemas.microsoft.com/office/drawing/2014/main" id="{7DB9E563-B86F-441E-BA9B-840D34C323F7}"/>
              </a:ext>
            </a:extLst>
          </p:cNvPr>
          <p:cNvSpPr/>
          <p:nvPr/>
        </p:nvSpPr>
        <p:spPr>
          <a:xfrm>
            <a:off x="8890173" y="3973831"/>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Title</a:t>
            </a:r>
            <a:endParaRPr lang="en-US" dirty="0"/>
          </a:p>
        </p:txBody>
      </p:sp>
    </p:spTree>
    <p:extLst>
      <p:ext uri="{BB962C8B-B14F-4D97-AF65-F5344CB8AC3E}">
        <p14:creationId xmlns:p14="http://schemas.microsoft.com/office/powerpoint/2010/main" val="215773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a:extLst>
              <a:ext uri="{FF2B5EF4-FFF2-40B4-BE49-F238E27FC236}">
                <a16:creationId xmlns:a16="http://schemas.microsoft.com/office/drawing/2014/main" id="{22DEE67B-2145-469A-8152-B4A829291BCA}"/>
              </a:ext>
            </a:extLst>
          </p:cNvPr>
          <p:cNvGrpSpPr>
            <a:grpSpLocks noChangeAspect="1"/>
          </p:cNvGrpSpPr>
          <p:nvPr/>
        </p:nvGrpSpPr>
        <p:grpSpPr bwMode="auto">
          <a:xfrm>
            <a:off x="900112" y="1843087"/>
            <a:ext cx="10391775" cy="3171825"/>
            <a:chOff x="567" y="937"/>
            <a:chExt cx="6546" cy="1998"/>
          </a:xfrm>
        </p:grpSpPr>
        <p:sp>
          <p:nvSpPr>
            <p:cNvPr id="18" name="Freeform 9">
              <a:extLst>
                <a:ext uri="{FF2B5EF4-FFF2-40B4-BE49-F238E27FC236}">
                  <a16:creationId xmlns:a16="http://schemas.microsoft.com/office/drawing/2014/main" id="{CAA62F46-302E-476B-8759-D3FF2349F6E7}"/>
                </a:ext>
              </a:extLst>
            </p:cNvPr>
            <p:cNvSpPr>
              <a:spLocks/>
            </p:cNvSpPr>
            <p:nvPr/>
          </p:nvSpPr>
          <p:spPr bwMode="auto">
            <a:xfrm>
              <a:off x="567" y="1872"/>
              <a:ext cx="270" cy="126"/>
            </a:xfrm>
            <a:custGeom>
              <a:avLst/>
              <a:gdLst>
                <a:gd name="T0" fmla="*/ 90 w 114"/>
                <a:gd name="T1" fmla="*/ 53 h 53"/>
                <a:gd name="T2" fmla="*/ 3 w 114"/>
                <a:gd name="T3" fmla="*/ 53 h 53"/>
                <a:gd name="T4" fmla="*/ 1 w 114"/>
                <a:gd name="T5" fmla="*/ 49 h 53"/>
                <a:gd name="T6" fmla="*/ 20 w 114"/>
                <a:gd name="T7" fmla="*/ 28 h 53"/>
                <a:gd name="T8" fmla="*/ 20 w 114"/>
                <a:gd name="T9" fmla="*/ 25 h 53"/>
                <a:gd name="T10" fmla="*/ 1 w 114"/>
                <a:gd name="T11" fmla="*/ 4 h 53"/>
                <a:gd name="T12" fmla="*/ 3 w 114"/>
                <a:gd name="T13" fmla="*/ 0 h 53"/>
                <a:gd name="T14" fmla="*/ 89 w 114"/>
                <a:gd name="T15" fmla="*/ 0 h 53"/>
                <a:gd name="T16" fmla="*/ 91 w 114"/>
                <a:gd name="T17" fmla="*/ 1 h 53"/>
                <a:gd name="T18" fmla="*/ 113 w 114"/>
                <a:gd name="T19" fmla="*/ 25 h 53"/>
                <a:gd name="T20" fmla="*/ 113 w 114"/>
                <a:gd name="T21" fmla="*/ 28 h 53"/>
                <a:gd name="T22" fmla="*/ 92 w 114"/>
                <a:gd name="T23" fmla="*/ 52 h 53"/>
                <a:gd name="T24" fmla="*/ 90 w 11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53">
                  <a:moveTo>
                    <a:pt x="90" y="53"/>
                  </a:moveTo>
                  <a:cubicBezTo>
                    <a:pt x="3" y="53"/>
                    <a:pt x="3" y="53"/>
                    <a:pt x="3" y="53"/>
                  </a:cubicBezTo>
                  <a:cubicBezTo>
                    <a:pt x="1" y="53"/>
                    <a:pt x="0" y="50"/>
                    <a:pt x="1" y="49"/>
                  </a:cubicBezTo>
                  <a:cubicBezTo>
                    <a:pt x="20" y="28"/>
                    <a:pt x="20" y="28"/>
                    <a:pt x="20" y="28"/>
                  </a:cubicBezTo>
                  <a:cubicBezTo>
                    <a:pt x="20" y="27"/>
                    <a:pt x="20" y="26"/>
                    <a:pt x="20" y="25"/>
                  </a:cubicBezTo>
                  <a:cubicBezTo>
                    <a:pt x="1" y="4"/>
                    <a:pt x="1" y="4"/>
                    <a:pt x="1" y="4"/>
                  </a:cubicBezTo>
                  <a:cubicBezTo>
                    <a:pt x="0" y="2"/>
                    <a:pt x="1" y="0"/>
                    <a:pt x="3" y="0"/>
                  </a:cubicBezTo>
                  <a:cubicBezTo>
                    <a:pt x="89" y="0"/>
                    <a:pt x="89" y="0"/>
                    <a:pt x="89" y="0"/>
                  </a:cubicBezTo>
                  <a:cubicBezTo>
                    <a:pt x="90" y="0"/>
                    <a:pt x="91" y="1"/>
                    <a:pt x="91" y="1"/>
                  </a:cubicBezTo>
                  <a:cubicBezTo>
                    <a:pt x="113" y="25"/>
                    <a:pt x="113" y="25"/>
                    <a:pt x="113" y="25"/>
                  </a:cubicBezTo>
                  <a:cubicBezTo>
                    <a:pt x="114" y="26"/>
                    <a:pt x="114" y="27"/>
                    <a:pt x="113" y="28"/>
                  </a:cubicBezTo>
                  <a:cubicBezTo>
                    <a:pt x="92" y="52"/>
                    <a:pt x="92" y="52"/>
                    <a:pt x="92" y="52"/>
                  </a:cubicBezTo>
                  <a:cubicBezTo>
                    <a:pt x="91" y="52"/>
                    <a:pt x="91" y="53"/>
                    <a:pt x="90" y="53"/>
                  </a:cubicBezTo>
                </a:path>
              </a:pathLst>
            </a:custGeom>
            <a:solidFill>
              <a:srgbClr val="CB3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5430A65E-45CD-4FD6-94F0-2E73527263BF}"/>
                </a:ext>
              </a:extLst>
            </p:cNvPr>
            <p:cNvSpPr>
              <a:spLocks/>
            </p:cNvSpPr>
            <p:nvPr/>
          </p:nvSpPr>
          <p:spPr bwMode="auto">
            <a:xfrm>
              <a:off x="1036" y="1872"/>
              <a:ext cx="696" cy="126"/>
            </a:xfrm>
            <a:custGeom>
              <a:avLst/>
              <a:gdLst>
                <a:gd name="T0" fmla="*/ 269 w 293"/>
                <a:gd name="T1" fmla="*/ 53 h 53"/>
                <a:gd name="T2" fmla="*/ 2 w 293"/>
                <a:gd name="T3" fmla="*/ 53 h 53"/>
                <a:gd name="T4" fmla="*/ 1 w 293"/>
                <a:gd name="T5" fmla="*/ 50 h 53"/>
                <a:gd name="T6" fmla="*/ 20 w 293"/>
                <a:gd name="T7" fmla="*/ 27 h 53"/>
                <a:gd name="T8" fmla="*/ 20 w 293"/>
                <a:gd name="T9" fmla="*/ 25 h 53"/>
                <a:gd name="T10" fmla="*/ 1 w 293"/>
                <a:gd name="T11" fmla="*/ 3 h 53"/>
                <a:gd name="T12" fmla="*/ 2 w 293"/>
                <a:gd name="T13" fmla="*/ 0 h 53"/>
                <a:gd name="T14" fmla="*/ 268 w 293"/>
                <a:gd name="T15" fmla="*/ 0 h 53"/>
                <a:gd name="T16" fmla="*/ 270 w 293"/>
                <a:gd name="T17" fmla="*/ 1 h 53"/>
                <a:gd name="T18" fmla="*/ 292 w 293"/>
                <a:gd name="T19" fmla="*/ 25 h 53"/>
                <a:gd name="T20" fmla="*/ 292 w 293"/>
                <a:gd name="T21" fmla="*/ 28 h 53"/>
                <a:gd name="T22" fmla="*/ 270 w 293"/>
                <a:gd name="T23" fmla="*/ 52 h 53"/>
                <a:gd name="T24" fmla="*/ 269 w 293"/>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53">
                  <a:moveTo>
                    <a:pt x="269" y="53"/>
                  </a:moveTo>
                  <a:cubicBezTo>
                    <a:pt x="2" y="53"/>
                    <a:pt x="2" y="53"/>
                    <a:pt x="2" y="53"/>
                  </a:cubicBezTo>
                  <a:cubicBezTo>
                    <a:pt x="1" y="53"/>
                    <a:pt x="0" y="51"/>
                    <a:pt x="1" y="50"/>
                  </a:cubicBezTo>
                  <a:cubicBezTo>
                    <a:pt x="20" y="27"/>
                    <a:pt x="20" y="27"/>
                    <a:pt x="20" y="27"/>
                  </a:cubicBezTo>
                  <a:cubicBezTo>
                    <a:pt x="20" y="27"/>
                    <a:pt x="20" y="26"/>
                    <a:pt x="20" y="25"/>
                  </a:cubicBezTo>
                  <a:cubicBezTo>
                    <a:pt x="1" y="3"/>
                    <a:pt x="1" y="3"/>
                    <a:pt x="1" y="3"/>
                  </a:cubicBezTo>
                  <a:cubicBezTo>
                    <a:pt x="0" y="2"/>
                    <a:pt x="1" y="0"/>
                    <a:pt x="2" y="0"/>
                  </a:cubicBezTo>
                  <a:cubicBezTo>
                    <a:pt x="268" y="0"/>
                    <a:pt x="268" y="0"/>
                    <a:pt x="268" y="0"/>
                  </a:cubicBezTo>
                  <a:cubicBezTo>
                    <a:pt x="269" y="0"/>
                    <a:pt x="269" y="1"/>
                    <a:pt x="270" y="1"/>
                  </a:cubicBezTo>
                  <a:cubicBezTo>
                    <a:pt x="292" y="25"/>
                    <a:pt x="292" y="25"/>
                    <a:pt x="292" y="25"/>
                  </a:cubicBezTo>
                  <a:cubicBezTo>
                    <a:pt x="293" y="26"/>
                    <a:pt x="293" y="27"/>
                    <a:pt x="292" y="28"/>
                  </a:cubicBezTo>
                  <a:cubicBezTo>
                    <a:pt x="270" y="52"/>
                    <a:pt x="270" y="52"/>
                    <a:pt x="270" y="52"/>
                  </a:cubicBezTo>
                  <a:cubicBezTo>
                    <a:pt x="270" y="52"/>
                    <a:pt x="269" y="53"/>
                    <a:pt x="269" y="53"/>
                  </a:cubicBezTo>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a:extLst>
                <a:ext uri="{FF2B5EF4-FFF2-40B4-BE49-F238E27FC236}">
                  <a16:creationId xmlns:a16="http://schemas.microsoft.com/office/drawing/2014/main" id="{0B185E08-B30F-421A-AF47-F15A73F7587D}"/>
                </a:ext>
              </a:extLst>
            </p:cNvPr>
            <p:cNvSpPr>
              <a:spLocks/>
            </p:cNvSpPr>
            <p:nvPr/>
          </p:nvSpPr>
          <p:spPr bwMode="auto">
            <a:xfrm>
              <a:off x="1938" y="1872"/>
              <a:ext cx="693" cy="126"/>
            </a:xfrm>
            <a:custGeom>
              <a:avLst/>
              <a:gdLst>
                <a:gd name="T0" fmla="*/ 268 w 292"/>
                <a:gd name="T1" fmla="*/ 53 h 53"/>
                <a:gd name="T2" fmla="*/ 4 w 292"/>
                <a:gd name="T3" fmla="*/ 53 h 53"/>
                <a:gd name="T4" fmla="*/ 2 w 292"/>
                <a:gd name="T5" fmla="*/ 48 h 53"/>
                <a:gd name="T6" fmla="*/ 19 w 292"/>
                <a:gd name="T7" fmla="*/ 28 h 53"/>
                <a:gd name="T8" fmla="*/ 19 w 292"/>
                <a:gd name="T9" fmla="*/ 25 h 53"/>
                <a:gd name="T10" fmla="*/ 2 w 292"/>
                <a:gd name="T11" fmla="*/ 5 h 53"/>
                <a:gd name="T12" fmla="*/ 4 w 292"/>
                <a:gd name="T13" fmla="*/ 0 h 53"/>
                <a:gd name="T14" fmla="*/ 267 w 292"/>
                <a:gd name="T15" fmla="*/ 0 h 53"/>
                <a:gd name="T16" fmla="*/ 269 w 292"/>
                <a:gd name="T17" fmla="*/ 1 h 53"/>
                <a:gd name="T18" fmla="*/ 291 w 292"/>
                <a:gd name="T19" fmla="*/ 25 h 53"/>
                <a:gd name="T20" fmla="*/ 291 w 292"/>
                <a:gd name="T21" fmla="*/ 28 h 53"/>
                <a:gd name="T22" fmla="*/ 270 w 292"/>
                <a:gd name="T23" fmla="*/ 52 h 53"/>
                <a:gd name="T24" fmla="*/ 268 w 292"/>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53">
                  <a:moveTo>
                    <a:pt x="268" y="53"/>
                  </a:moveTo>
                  <a:cubicBezTo>
                    <a:pt x="4" y="53"/>
                    <a:pt x="4" y="53"/>
                    <a:pt x="4" y="53"/>
                  </a:cubicBezTo>
                  <a:cubicBezTo>
                    <a:pt x="1" y="53"/>
                    <a:pt x="0" y="50"/>
                    <a:pt x="2" y="48"/>
                  </a:cubicBezTo>
                  <a:cubicBezTo>
                    <a:pt x="19" y="28"/>
                    <a:pt x="19" y="28"/>
                    <a:pt x="19" y="28"/>
                  </a:cubicBezTo>
                  <a:cubicBezTo>
                    <a:pt x="20" y="27"/>
                    <a:pt x="20" y="26"/>
                    <a:pt x="19" y="25"/>
                  </a:cubicBezTo>
                  <a:cubicBezTo>
                    <a:pt x="2" y="5"/>
                    <a:pt x="2" y="5"/>
                    <a:pt x="2" y="5"/>
                  </a:cubicBezTo>
                  <a:cubicBezTo>
                    <a:pt x="0" y="3"/>
                    <a:pt x="1" y="0"/>
                    <a:pt x="4" y="0"/>
                  </a:cubicBezTo>
                  <a:cubicBezTo>
                    <a:pt x="267" y="0"/>
                    <a:pt x="267" y="0"/>
                    <a:pt x="267" y="0"/>
                  </a:cubicBezTo>
                  <a:cubicBezTo>
                    <a:pt x="268" y="0"/>
                    <a:pt x="269" y="1"/>
                    <a:pt x="269" y="1"/>
                  </a:cubicBezTo>
                  <a:cubicBezTo>
                    <a:pt x="291" y="25"/>
                    <a:pt x="291" y="25"/>
                    <a:pt x="291" y="25"/>
                  </a:cubicBezTo>
                  <a:cubicBezTo>
                    <a:pt x="292" y="26"/>
                    <a:pt x="292" y="27"/>
                    <a:pt x="291" y="28"/>
                  </a:cubicBezTo>
                  <a:cubicBezTo>
                    <a:pt x="270" y="52"/>
                    <a:pt x="270" y="52"/>
                    <a:pt x="270" y="52"/>
                  </a:cubicBezTo>
                  <a:cubicBezTo>
                    <a:pt x="269" y="52"/>
                    <a:pt x="269" y="53"/>
                    <a:pt x="268" y="53"/>
                  </a:cubicBezTo>
                </a:path>
              </a:pathLst>
            </a:custGeom>
            <a:solidFill>
              <a:srgbClr val="006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67CB2196-EBFA-453F-BBB7-5D83F73F13A3}"/>
                </a:ext>
              </a:extLst>
            </p:cNvPr>
            <p:cNvSpPr>
              <a:spLocks/>
            </p:cNvSpPr>
            <p:nvPr/>
          </p:nvSpPr>
          <p:spPr bwMode="auto">
            <a:xfrm>
              <a:off x="2830" y="1872"/>
              <a:ext cx="698" cy="126"/>
            </a:xfrm>
            <a:custGeom>
              <a:avLst/>
              <a:gdLst>
                <a:gd name="T0" fmla="*/ 270 w 294"/>
                <a:gd name="T1" fmla="*/ 53 h 53"/>
                <a:gd name="T2" fmla="*/ 2 w 294"/>
                <a:gd name="T3" fmla="*/ 53 h 53"/>
                <a:gd name="T4" fmla="*/ 1 w 294"/>
                <a:gd name="T5" fmla="*/ 51 h 53"/>
                <a:gd name="T6" fmla="*/ 21 w 294"/>
                <a:gd name="T7" fmla="*/ 27 h 53"/>
                <a:gd name="T8" fmla="*/ 21 w 294"/>
                <a:gd name="T9" fmla="*/ 25 h 53"/>
                <a:gd name="T10" fmla="*/ 1 w 294"/>
                <a:gd name="T11" fmla="*/ 2 h 53"/>
                <a:gd name="T12" fmla="*/ 2 w 294"/>
                <a:gd name="T13" fmla="*/ 0 h 53"/>
                <a:gd name="T14" fmla="*/ 269 w 294"/>
                <a:gd name="T15" fmla="*/ 0 h 53"/>
                <a:gd name="T16" fmla="*/ 270 w 294"/>
                <a:gd name="T17" fmla="*/ 1 h 53"/>
                <a:gd name="T18" fmla="*/ 293 w 294"/>
                <a:gd name="T19" fmla="*/ 26 h 53"/>
                <a:gd name="T20" fmla="*/ 293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2" y="53"/>
                    <a:pt x="2" y="53"/>
                    <a:pt x="2" y="53"/>
                  </a:cubicBezTo>
                  <a:cubicBezTo>
                    <a:pt x="1" y="53"/>
                    <a:pt x="0" y="51"/>
                    <a:pt x="1" y="51"/>
                  </a:cubicBezTo>
                  <a:cubicBezTo>
                    <a:pt x="21" y="27"/>
                    <a:pt x="21" y="27"/>
                    <a:pt x="21" y="27"/>
                  </a:cubicBezTo>
                  <a:cubicBezTo>
                    <a:pt x="21" y="27"/>
                    <a:pt x="21" y="26"/>
                    <a:pt x="21" y="25"/>
                  </a:cubicBezTo>
                  <a:cubicBezTo>
                    <a:pt x="1" y="2"/>
                    <a:pt x="1" y="2"/>
                    <a:pt x="1" y="2"/>
                  </a:cubicBezTo>
                  <a:cubicBezTo>
                    <a:pt x="0" y="2"/>
                    <a:pt x="1" y="0"/>
                    <a:pt x="2" y="0"/>
                  </a:cubicBezTo>
                  <a:cubicBezTo>
                    <a:pt x="269" y="0"/>
                    <a:pt x="269" y="0"/>
                    <a:pt x="269" y="0"/>
                  </a:cubicBezTo>
                  <a:cubicBezTo>
                    <a:pt x="270" y="1"/>
                    <a:pt x="270" y="1"/>
                    <a:pt x="270" y="1"/>
                  </a:cubicBezTo>
                  <a:cubicBezTo>
                    <a:pt x="293" y="26"/>
                    <a:pt x="293" y="26"/>
                    <a:pt x="293" y="26"/>
                  </a:cubicBezTo>
                  <a:cubicBezTo>
                    <a:pt x="294" y="26"/>
                    <a:pt x="294" y="27"/>
                    <a:pt x="293" y="27"/>
                  </a:cubicBezTo>
                  <a:cubicBezTo>
                    <a:pt x="271" y="52"/>
                    <a:pt x="271" y="52"/>
                    <a:pt x="271" y="52"/>
                  </a:cubicBezTo>
                  <a:cubicBezTo>
                    <a:pt x="270" y="53"/>
                    <a:pt x="270" y="53"/>
                    <a:pt x="270" y="53"/>
                  </a:cubicBezTo>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4A6CDBE0-F471-4D6E-8F2D-77CA5D21526D}"/>
                </a:ext>
              </a:extLst>
            </p:cNvPr>
            <p:cNvSpPr>
              <a:spLocks/>
            </p:cNvSpPr>
            <p:nvPr/>
          </p:nvSpPr>
          <p:spPr bwMode="auto">
            <a:xfrm>
              <a:off x="3725" y="1872"/>
              <a:ext cx="697" cy="126"/>
            </a:xfrm>
            <a:custGeom>
              <a:avLst/>
              <a:gdLst>
                <a:gd name="T0" fmla="*/ 270 w 294"/>
                <a:gd name="T1" fmla="*/ 53 h 53"/>
                <a:gd name="T2" fmla="*/ 1 w 294"/>
                <a:gd name="T3" fmla="*/ 53 h 53"/>
                <a:gd name="T4" fmla="*/ 0 w 294"/>
                <a:gd name="T5" fmla="*/ 51 h 53"/>
                <a:gd name="T6" fmla="*/ 21 w 294"/>
                <a:gd name="T7" fmla="*/ 27 h 53"/>
                <a:gd name="T8" fmla="*/ 21 w 294"/>
                <a:gd name="T9" fmla="*/ 26 h 53"/>
                <a:gd name="T10" fmla="*/ 0 w 294"/>
                <a:gd name="T11" fmla="*/ 2 h 53"/>
                <a:gd name="T12" fmla="*/ 1 w 294"/>
                <a:gd name="T13" fmla="*/ 0 h 53"/>
                <a:gd name="T14" fmla="*/ 269 w 294"/>
                <a:gd name="T15" fmla="*/ 0 h 53"/>
                <a:gd name="T16" fmla="*/ 270 w 294"/>
                <a:gd name="T17" fmla="*/ 1 h 53"/>
                <a:gd name="T18" fmla="*/ 293 w 294"/>
                <a:gd name="T19" fmla="*/ 26 h 53"/>
                <a:gd name="T20" fmla="*/ 293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1" y="53"/>
                    <a:pt x="1" y="53"/>
                    <a:pt x="1" y="53"/>
                  </a:cubicBezTo>
                  <a:cubicBezTo>
                    <a:pt x="0" y="53"/>
                    <a:pt x="0" y="52"/>
                    <a:pt x="0" y="51"/>
                  </a:cubicBezTo>
                  <a:cubicBezTo>
                    <a:pt x="21" y="27"/>
                    <a:pt x="21" y="27"/>
                    <a:pt x="21" y="27"/>
                  </a:cubicBezTo>
                  <a:cubicBezTo>
                    <a:pt x="21" y="27"/>
                    <a:pt x="21" y="26"/>
                    <a:pt x="21" y="26"/>
                  </a:cubicBezTo>
                  <a:cubicBezTo>
                    <a:pt x="0" y="2"/>
                    <a:pt x="0" y="2"/>
                    <a:pt x="0" y="2"/>
                  </a:cubicBezTo>
                  <a:cubicBezTo>
                    <a:pt x="0" y="1"/>
                    <a:pt x="0" y="0"/>
                    <a:pt x="1" y="0"/>
                  </a:cubicBezTo>
                  <a:cubicBezTo>
                    <a:pt x="269" y="0"/>
                    <a:pt x="269" y="0"/>
                    <a:pt x="269" y="0"/>
                  </a:cubicBezTo>
                  <a:cubicBezTo>
                    <a:pt x="270" y="1"/>
                    <a:pt x="270" y="1"/>
                    <a:pt x="270" y="1"/>
                  </a:cubicBezTo>
                  <a:cubicBezTo>
                    <a:pt x="293" y="26"/>
                    <a:pt x="293" y="26"/>
                    <a:pt x="293" y="26"/>
                  </a:cubicBezTo>
                  <a:cubicBezTo>
                    <a:pt x="294" y="26"/>
                    <a:pt x="294" y="27"/>
                    <a:pt x="293" y="27"/>
                  </a:cubicBezTo>
                  <a:cubicBezTo>
                    <a:pt x="271" y="52"/>
                    <a:pt x="271" y="52"/>
                    <a:pt x="271" y="52"/>
                  </a:cubicBezTo>
                  <a:cubicBezTo>
                    <a:pt x="270" y="53"/>
                    <a:pt x="270" y="53"/>
                    <a:pt x="270" y="53"/>
                  </a:cubicBezTo>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1C74070B-259C-448D-9901-40EAAA03606D}"/>
                </a:ext>
              </a:extLst>
            </p:cNvPr>
            <p:cNvSpPr>
              <a:spLocks/>
            </p:cNvSpPr>
            <p:nvPr/>
          </p:nvSpPr>
          <p:spPr bwMode="auto">
            <a:xfrm>
              <a:off x="4624" y="1872"/>
              <a:ext cx="698" cy="126"/>
            </a:xfrm>
            <a:custGeom>
              <a:avLst/>
              <a:gdLst>
                <a:gd name="T0" fmla="*/ 270 w 294"/>
                <a:gd name="T1" fmla="*/ 53 h 53"/>
                <a:gd name="T2" fmla="*/ 2 w 294"/>
                <a:gd name="T3" fmla="*/ 53 h 53"/>
                <a:gd name="T4" fmla="*/ 1 w 294"/>
                <a:gd name="T5" fmla="*/ 51 h 53"/>
                <a:gd name="T6" fmla="*/ 22 w 294"/>
                <a:gd name="T7" fmla="*/ 27 h 53"/>
                <a:gd name="T8" fmla="*/ 22 w 294"/>
                <a:gd name="T9" fmla="*/ 26 h 53"/>
                <a:gd name="T10" fmla="*/ 1 w 294"/>
                <a:gd name="T11" fmla="*/ 2 h 53"/>
                <a:gd name="T12" fmla="*/ 2 w 294"/>
                <a:gd name="T13" fmla="*/ 0 h 53"/>
                <a:gd name="T14" fmla="*/ 270 w 294"/>
                <a:gd name="T15" fmla="*/ 0 h 53"/>
                <a:gd name="T16" fmla="*/ 271 w 294"/>
                <a:gd name="T17" fmla="*/ 1 h 53"/>
                <a:gd name="T18" fmla="*/ 294 w 294"/>
                <a:gd name="T19" fmla="*/ 26 h 53"/>
                <a:gd name="T20" fmla="*/ 294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2" y="53"/>
                    <a:pt x="2" y="53"/>
                    <a:pt x="2" y="53"/>
                  </a:cubicBezTo>
                  <a:cubicBezTo>
                    <a:pt x="1" y="53"/>
                    <a:pt x="0" y="51"/>
                    <a:pt x="1" y="51"/>
                  </a:cubicBezTo>
                  <a:cubicBezTo>
                    <a:pt x="22" y="27"/>
                    <a:pt x="22" y="27"/>
                    <a:pt x="22" y="27"/>
                  </a:cubicBezTo>
                  <a:cubicBezTo>
                    <a:pt x="22" y="27"/>
                    <a:pt x="22" y="26"/>
                    <a:pt x="22" y="26"/>
                  </a:cubicBezTo>
                  <a:cubicBezTo>
                    <a:pt x="1" y="2"/>
                    <a:pt x="1" y="2"/>
                    <a:pt x="1" y="2"/>
                  </a:cubicBezTo>
                  <a:cubicBezTo>
                    <a:pt x="0" y="1"/>
                    <a:pt x="1" y="0"/>
                    <a:pt x="2" y="0"/>
                  </a:cubicBezTo>
                  <a:cubicBezTo>
                    <a:pt x="270" y="0"/>
                    <a:pt x="270" y="0"/>
                    <a:pt x="270" y="0"/>
                  </a:cubicBezTo>
                  <a:cubicBezTo>
                    <a:pt x="271" y="1"/>
                    <a:pt x="271" y="1"/>
                    <a:pt x="271" y="1"/>
                  </a:cubicBezTo>
                  <a:cubicBezTo>
                    <a:pt x="294" y="26"/>
                    <a:pt x="294" y="26"/>
                    <a:pt x="294" y="26"/>
                  </a:cubicBezTo>
                  <a:cubicBezTo>
                    <a:pt x="294" y="26"/>
                    <a:pt x="294" y="27"/>
                    <a:pt x="294" y="27"/>
                  </a:cubicBezTo>
                  <a:cubicBezTo>
                    <a:pt x="271" y="52"/>
                    <a:pt x="271" y="52"/>
                    <a:pt x="271" y="52"/>
                  </a:cubicBezTo>
                  <a:cubicBezTo>
                    <a:pt x="270" y="53"/>
                    <a:pt x="270" y="53"/>
                    <a:pt x="270" y="53"/>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C29C42FE-6B35-4D7E-9570-78F41B6DC05C}"/>
                </a:ext>
              </a:extLst>
            </p:cNvPr>
            <p:cNvSpPr>
              <a:spLocks/>
            </p:cNvSpPr>
            <p:nvPr/>
          </p:nvSpPr>
          <p:spPr bwMode="auto">
            <a:xfrm>
              <a:off x="5514" y="1872"/>
              <a:ext cx="698" cy="126"/>
            </a:xfrm>
            <a:custGeom>
              <a:avLst/>
              <a:gdLst>
                <a:gd name="T0" fmla="*/ 270 w 294"/>
                <a:gd name="T1" fmla="*/ 53 h 53"/>
                <a:gd name="T2" fmla="*/ 2 w 294"/>
                <a:gd name="T3" fmla="*/ 53 h 53"/>
                <a:gd name="T4" fmla="*/ 1 w 294"/>
                <a:gd name="T5" fmla="*/ 51 h 53"/>
                <a:gd name="T6" fmla="*/ 21 w 294"/>
                <a:gd name="T7" fmla="*/ 27 h 53"/>
                <a:gd name="T8" fmla="*/ 21 w 294"/>
                <a:gd name="T9" fmla="*/ 26 h 53"/>
                <a:gd name="T10" fmla="*/ 1 w 294"/>
                <a:gd name="T11" fmla="*/ 2 h 53"/>
                <a:gd name="T12" fmla="*/ 2 w 294"/>
                <a:gd name="T13" fmla="*/ 0 h 53"/>
                <a:gd name="T14" fmla="*/ 270 w 294"/>
                <a:gd name="T15" fmla="*/ 0 h 53"/>
                <a:gd name="T16" fmla="*/ 271 w 294"/>
                <a:gd name="T17" fmla="*/ 1 h 53"/>
                <a:gd name="T18" fmla="*/ 294 w 294"/>
                <a:gd name="T19" fmla="*/ 26 h 53"/>
                <a:gd name="T20" fmla="*/ 294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2" y="53"/>
                    <a:pt x="2" y="53"/>
                    <a:pt x="2" y="53"/>
                  </a:cubicBezTo>
                  <a:cubicBezTo>
                    <a:pt x="1" y="53"/>
                    <a:pt x="0" y="52"/>
                    <a:pt x="1" y="51"/>
                  </a:cubicBezTo>
                  <a:cubicBezTo>
                    <a:pt x="21" y="27"/>
                    <a:pt x="21" y="27"/>
                    <a:pt x="21" y="27"/>
                  </a:cubicBezTo>
                  <a:cubicBezTo>
                    <a:pt x="22" y="27"/>
                    <a:pt x="22" y="26"/>
                    <a:pt x="21" y="26"/>
                  </a:cubicBezTo>
                  <a:cubicBezTo>
                    <a:pt x="1" y="2"/>
                    <a:pt x="1" y="2"/>
                    <a:pt x="1" y="2"/>
                  </a:cubicBezTo>
                  <a:cubicBezTo>
                    <a:pt x="0" y="1"/>
                    <a:pt x="1" y="0"/>
                    <a:pt x="2" y="0"/>
                  </a:cubicBezTo>
                  <a:cubicBezTo>
                    <a:pt x="270" y="0"/>
                    <a:pt x="270" y="0"/>
                    <a:pt x="270" y="0"/>
                  </a:cubicBezTo>
                  <a:cubicBezTo>
                    <a:pt x="271" y="1"/>
                    <a:pt x="271" y="1"/>
                    <a:pt x="271" y="1"/>
                  </a:cubicBezTo>
                  <a:cubicBezTo>
                    <a:pt x="294" y="26"/>
                    <a:pt x="294" y="26"/>
                    <a:pt x="294" y="26"/>
                  </a:cubicBezTo>
                  <a:cubicBezTo>
                    <a:pt x="294" y="26"/>
                    <a:pt x="294" y="27"/>
                    <a:pt x="294" y="27"/>
                  </a:cubicBezTo>
                  <a:cubicBezTo>
                    <a:pt x="271" y="52"/>
                    <a:pt x="271" y="52"/>
                    <a:pt x="271" y="52"/>
                  </a:cubicBezTo>
                  <a:cubicBezTo>
                    <a:pt x="270" y="53"/>
                    <a:pt x="270" y="53"/>
                    <a:pt x="270" y="53"/>
                  </a:cubicBezTo>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20CD8C0F-587B-4586-805B-5FA116B7F188}"/>
                </a:ext>
              </a:extLst>
            </p:cNvPr>
            <p:cNvSpPr>
              <a:spLocks/>
            </p:cNvSpPr>
            <p:nvPr/>
          </p:nvSpPr>
          <p:spPr bwMode="auto">
            <a:xfrm>
              <a:off x="6420" y="1872"/>
              <a:ext cx="693" cy="126"/>
            </a:xfrm>
            <a:custGeom>
              <a:avLst/>
              <a:gdLst>
                <a:gd name="T0" fmla="*/ 268 w 292"/>
                <a:gd name="T1" fmla="*/ 53 h 53"/>
                <a:gd name="T2" fmla="*/ 3 w 292"/>
                <a:gd name="T3" fmla="*/ 53 h 53"/>
                <a:gd name="T4" fmla="*/ 1 w 292"/>
                <a:gd name="T5" fmla="*/ 48 h 53"/>
                <a:gd name="T6" fmla="*/ 19 w 292"/>
                <a:gd name="T7" fmla="*/ 28 h 53"/>
                <a:gd name="T8" fmla="*/ 19 w 292"/>
                <a:gd name="T9" fmla="*/ 25 h 53"/>
                <a:gd name="T10" fmla="*/ 2 w 292"/>
                <a:gd name="T11" fmla="*/ 4 h 53"/>
                <a:gd name="T12" fmla="*/ 3 w 292"/>
                <a:gd name="T13" fmla="*/ 0 h 53"/>
                <a:gd name="T14" fmla="*/ 268 w 292"/>
                <a:gd name="T15" fmla="*/ 0 h 53"/>
                <a:gd name="T16" fmla="*/ 270 w 292"/>
                <a:gd name="T17" fmla="*/ 1 h 53"/>
                <a:gd name="T18" fmla="*/ 291 w 292"/>
                <a:gd name="T19" fmla="*/ 25 h 53"/>
                <a:gd name="T20" fmla="*/ 291 w 292"/>
                <a:gd name="T21" fmla="*/ 28 h 53"/>
                <a:gd name="T22" fmla="*/ 270 w 292"/>
                <a:gd name="T23" fmla="*/ 52 h 53"/>
                <a:gd name="T24" fmla="*/ 268 w 292"/>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53">
                  <a:moveTo>
                    <a:pt x="268" y="53"/>
                  </a:moveTo>
                  <a:cubicBezTo>
                    <a:pt x="3" y="53"/>
                    <a:pt x="3" y="53"/>
                    <a:pt x="3" y="53"/>
                  </a:cubicBezTo>
                  <a:cubicBezTo>
                    <a:pt x="1" y="53"/>
                    <a:pt x="0" y="50"/>
                    <a:pt x="1" y="48"/>
                  </a:cubicBezTo>
                  <a:cubicBezTo>
                    <a:pt x="19" y="28"/>
                    <a:pt x="19" y="28"/>
                    <a:pt x="19" y="28"/>
                  </a:cubicBezTo>
                  <a:cubicBezTo>
                    <a:pt x="20" y="27"/>
                    <a:pt x="20" y="26"/>
                    <a:pt x="19" y="25"/>
                  </a:cubicBezTo>
                  <a:cubicBezTo>
                    <a:pt x="2" y="4"/>
                    <a:pt x="2" y="4"/>
                    <a:pt x="2" y="4"/>
                  </a:cubicBezTo>
                  <a:cubicBezTo>
                    <a:pt x="0" y="3"/>
                    <a:pt x="1" y="0"/>
                    <a:pt x="3" y="0"/>
                  </a:cubicBezTo>
                  <a:cubicBezTo>
                    <a:pt x="268" y="0"/>
                    <a:pt x="268" y="0"/>
                    <a:pt x="268" y="0"/>
                  </a:cubicBezTo>
                  <a:cubicBezTo>
                    <a:pt x="268" y="0"/>
                    <a:pt x="269" y="1"/>
                    <a:pt x="270" y="1"/>
                  </a:cubicBezTo>
                  <a:cubicBezTo>
                    <a:pt x="291" y="25"/>
                    <a:pt x="291" y="25"/>
                    <a:pt x="291" y="25"/>
                  </a:cubicBezTo>
                  <a:cubicBezTo>
                    <a:pt x="292" y="26"/>
                    <a:pt x="292" y="27"/>
                    <a:pt x="291" y="28"/>
                  </a:cubicBezTo>
                  <a:cubicBezTo>
                    <a:pt x="270" y="52"/>
                    <a:pt x="270" y="52"/>
                    <a:pt x="270" y="52"/>
                  </a:cubicBezTo>
                  <a:cubicBezTo>
                    <a:pt x="270" y="52"/>
                    <a:pt x="269" y="53"/>
                    <a:pt x="268" y="53"/>
                  </a:cubicBezTo>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79538FBB-3F1A-4DED-B5E0-DE2E27048CBC}"/>
                </a:ext>
              </a:extLst>
            </p:cNvPr>
            <p:cNvSpPr>
              <a:spLocks/>
            </p:cNvSpPr>
            <p:nvPr/>
          </p:nvSpPr>
          <p:spPr bwMode="auto">
            <a:xfrm>
              <a:off x="569" y="1872"/>
              <a:ext cx="268" cy="126"/>
            </a:xfrm>
            <a:custGeom>
              <a:avLst/>
              <a:gdLst>
                <a:gd name="T0" fmla="*/ 88 w 113"/>
                <a:gd name="T1" fmla="*/ 0 h 53"/>
                <a:gd name="T2" fmla="*/ 2 w 113"/>
                <a:gd name="T3" fmla="*/ 0 h 53"/>
                <a:gd name="T4" fmla="*/ 0 w 113"/>
                <a:gd name="T5" fmla="*/ 2 h 53"/>
                <a:gd name="T6" fmla="*/ 0 w 113"/>
                <a:gd name="T7" fmla="*/ 4 h 53"/>
                <a:gd name="T8" fmla="*/ 19 w 113"/>
                <a:gd name="T9" fmla="*/ 25 h 53"/>
                <a:gd name="T10" fmla="*/ 19 w 113"/>
                <a:gd name="T11" fmla="*/ 26 h 53"/>
                <a:gd name="T12" fmla="*/ 19 w 113"/>
                <a:gd name="T13" fmla="*/ 28 h 53"/>
                <a:gd name="T14" fmla="*/ 0 w 113"/>
                <a:gd name="T15" fmla="*/ 49 h 53"/>
                <a:gd name="T16" fmla="*/ 0 w 113"/>
                <a:gd name="T17" fmla="*/ 50 h 53"/>
                <a:gd name="T18" fmla="*/ 2 w 113"/>
                <a:gd name="T19" fmla="*/ 53 h 53"/>
                <a:gd name="T20" fmla="*/ 89 w 113"/>
                <a:gd name="T21" fmla="*/ 53 h 53"/>
                <a:gd name="T22" fmla="*/ 91 w 113"/>
                <a:gd name="T23" fmla="*/ 52 h 53"/>
                <a:gd name="T24" fmla="*/ 112 w 113"/>
                <a:gd name="T25" fmla="*/ 28 h 53"/>
                <a:gd name="T26" fmla="*/ 113 w 113"/>
                <a:gd name="T27" fmla="*/ 26 h 53"/>
                <a:gd name="T28" fmla="*/ 112 w 113"/>
                <a:gd name="T29" fmla="*/ 25 h 53"/>
                <a:gd name="T30" fmla="*/ 90 w 113"/>
                <a:gd name="T31" fmla="*/ 1 h 53"/>
                <a:gd name="T32" fmla="*/ 88 w 113"/>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53">
                  <a:moveTo>
                    <a:pt x="88" y="0"/>
                  </a:moveTo>
                  <a:cubicBezTo>
                    <a:pt x="2" y="0"/>
                    <a:pt x="2" y="0"/>
                    <a:pt x="2" y="0"/>
                  </a:cubicBezTo>
                  <a:cubicBezTo>
                    <a:pt x="1" y="0"/>
                    <a:pt x="0" y="1"/>
                    <a:pt x="0" y="2"/>
                  </a:cubicBezTo>
                  <a:cubicBezTo>
                    <a:pt x="0" y="3"/>
                    <a:pt x="0" y="3"/>
                    <a:pt x="0" y="4"/>
                  </a:cubicBezTo>
                  <a:cubicBezTo>
                    <a:pt x="19" y="25"/>
                    <a:pt x="19" y="25"/>
                    <a:pt x="19" y="25"/>
                  </a:cubicBezTo>
                  <a:cubicBezTo>
                    <a:pt x="19" y="25"/>
                    <a:pt x="19" y="26"/>
                    <a:pt x="19" y="26"/>
                  </a:cubicBezTo>
                  <a:cubicBezTo>
                    <a:pt x="19" y="27"/>
                    <a:pt x="19" y="27"/>
                    <a:pt x="19" y="28"/>
                  </a:cubicBezTo>
                  <a:cubicBezTo>
                    <a:pt x="0" y="49"/>
                    <a:pt x="0" y="49"/>
                    <a:pt x="0" y="49"/>
                  </a:cubicBezTo>
                  <a:cubicBezTo>
                    <a:pt x="0" y="49"/>
                    <a:pt x="0" y="50"/>
                    <a:pt x="0" y="50"/>
                  </a:cubicBezTo>
                  <a:cubicBezTo>
                    <a:pt x="0" y="52"/>
                    <a:pt x="0" y="53"/>
                    <a:pt x="2" y="53"/>
                  </a:cubicBezTo>
                  <a:cubicBezTo>
                    <a:pt x="89" y="53"/>
                    <a:pt x="89" y="53"/>
                    <a:pt x="89" y="53"/>
                  </a:cubicBezTo>
                  <a:cubicBezTo>
                    <a:pt x="90" y="53"/>
                    <a:pt x="90" y="52"/>
                    <a:pt x="91" y="52"/>
                  </a:cubicBezTo>
                  <a:cubicBezTo>
                    <a:pt x="112" y="28"/>
                    <a:pt x="112" y="28"/>
                    <a:pt x="112" y="28"/>
                  </a:cubicBezTo>
                  <a:cubicBezTo>
                    <a:pt x="112" y="27"/>
                    <a:pt x="113" y="27"/>
                    <a:pt x="113" y="26"/>
                  </a:cubicBezTo>
                  <a:cubicBezTo>
                    <a:pt x="113" y="26"/>
                    <a:pt x="112" y="25"/>
                    <a:pt x="112" y="25"/>
                  </a:cubicBezTo>
                  <a:cubicBezTo>
                    <a:pt x="90" y="1"/>
                    <a:pt x="90" y="1"/>
                    <a:pt x="90" y="1"/>
                  </a:cubicBezTo>
                  <a:cubicBezTo>
                    <a:pt x="90" y="1"/>
                    <a:pt x="89" y="0"/>
                    <a:pt x="88" y="0"/>
                  </a:cubicBezTo>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5">
              <a:extLst>
                <a:ext uri="{FF2B5EF4-FFF2-40B4-BE49-F238E27FC236}">
                  <a16:creationId xmlns:a16="http://schemas.microsoft.com/office/drawing/2014/main" id="{89160815-EBBB-43C8-9241-F1AA7C67833E}"/>
                </a:ext>
              </a:extLst>
            </p:cNvPr>
            <p:cNvSpPr>
              <a:spLocks noChangeArrowheads="1"/>
            </p:cNvSpPr>
            <p:nvPr/>
          </p:nvSpPr>
          <p:spPr bwMode="auto">
            <a:xfrm>
              <a:off x="939" y="1465"/>
              <a:ext cx="5" cy="402"/>
            </a:xfrm>
            <a:prstGeom prst="rect">
              <a:avLst/>
            </a:prstGeom>
            <a:solidFill>
              <a:srgbClr val="CB386B"/>
            </a:solidFill>
            <a:ln w="9525">
              <a:solidFill>
                <a:srgbClr val="01A89E"/>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26">
              <a:extLst>
                <a:ext uri="{FF2B5EF4-FFF2-40B4-BE49-F238E27FC236}">
                  <a16:creationId xmlns:a16="http://schemas.microsoft.com/office/drawing/2014/main" id="{12E3E247-40CF-4140-8AA9-08C1C56E8439}"/>
                </a:ext>
              </a:extLst>
            </p:cNvPr>
            <p:cNvSpPr>
              <a:spLocks noChangeArrowheads="1"/>
            </p:cNvSpPr>
            <p:nvPr/>
          </p:nvSpPr>
          <p:spPr bwMode="auto">
            <a:xfrm>
              <a:off x="939" y="1465"/>
              <a:ext cx="5" cy="402"/>
            </a:xfrm>
            <a:prstGeom prst="rect">
              <a:avLst/>
            </a:prstGeom>
            <a:solidFill>
              <a:srgbClr val="01A8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27">
              <a:extLst>
                <a:ext uri="{FF2B5EF4-FFF2-40B4-BE49-F238E27FC236}">
                  <a16:creationId xmlns:a16="http://schemas.microsoft.com/office/drawing/2014/main" id="{D62CDCDD-3B13-4D63-9068-5D1AA90E2135}"/>
                </a:ext>
              </a:extLst>
            </p:cNvPr>
            <p:cNvSpPr>
              <a:spLocks noChangeArrowheads="1"/>
            </p:cNvSpPr>
            <p:nvPr/>
          </p:nvSpPr>
          <p:spPr bwMode="auto">
            <a:xfrm>
              <a:off x="889" y="1884"/>
              <a:ext cx="105" cy="104"/>
            </a:xfrm>
            <a:prstGeom prst="ellipse">
              <a:avLst/>
            </a:pr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53ED7C4D-D1FC-4231-8802-00FE872069D5}"/>
                </a:ext>
              </a:extLst>
            </p:cNvPr>
            <p:cNvSpPr>
              <a:spLocks noEditPoints="1"/>
            </p:cNvSpPr>
            <p:nvPr/>
          </p:nvSpPr>
          <p:spPr bwMode="auto">
            <a:xfrm>
              <a:off x="870" y="1865"/>
              <a:ext cx="143" cy="142"/>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2 h 60"/>
                <a:gd name="T12" fmla="*/ 2 w 60"/>
                <a:gd name="T13" fmla="*/ 30 h 60"/>
                <a:gd name="T14" fmla="*/ 30 w 60"/>
                <a:gd name="T15" fmla="*/ 58 h 60"/>
                <a:gd name="T16" fmla="*/ 58 w 60"/>
                <a:gd name="T17" fmla="*/ 30 h 60"/>
                <a:gd name="T18" fmla="*/ 30 w 60"/>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moveTo>
                    <a:pt x="30" y="2"/>
                  </a:moveTo>
                  <a:cubicBezTo>
                    <a:pt x="15" y="2"/>
                    <a:pt x="2" y="15"/>
                    <a:pt x="2" y="30"/>
                  </a:cubicBezTo>
                  <a:cubicBezTo>
                    <a:pt x="2" y="45"/>
                    <a:pt x="15" y="58"/>
                    <a:pt x="30" y="58"/>
                  </a:cubicBezTo>
                  <a:cubicBezTo>
                    <a:pt x="45" y="58"/>
                    <a:pt x="58" y="45"/>
                    <a:pt x="58" y="30"/>
                  </a:cubicBezTo>
                  <a:cubicBezTo>
                    <a:pt x="58" y="15"/>
                    <a:pt x="45" y="2"/>
                    <a:pt x="30" y="2"/>
                  </a:cubicBezTo>
                </a:path>
              </a:pathLst>
            </a:custGeom>
            <a:solidFill>
              <a:srgbClr val="01A89E"/>
            </a:solidFill>
            <a:ln w="9525">
              <a:solidFill>
                <a:srgbClr val="02A7A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19938D68-BD08-40E3-94F5-42DC09462FE8}"/>
                </a:ext>
              </a:extLst>
            </p:cNvPr>
            <p:cNvSpPr>
              <a:spLocks noEditPoints="1"/>
            </p:cNvSpPr>
            <p:nvPr/>
          </p:nvSpPr>
          <p:spPr bwMode="auto">
            <a:xfrm>
              <a:off x="695" y="951"/>
              <a:ext cx="498" cy="500"/>
            </a:xfrm>
            <a:custGeom>
              <a:avLst/>
              <a:gdLst>
                <a:gd name="T0" fmla="*/ 195 w 210"/>
                <a:gd name="T1" fmla="*/ 79 h 210"/>
                <a:gd name="T2" fmla="*/ 131 w 210"/>
                <a:gd name="T3" fmla="*/ 15 h 210"/>
                <a:gd name="T4" fmla="*/ 78 w 210"/>
                <a:gd name="T5" fmla="*/ 15 h 210"/>
                <a:gd name="T6" fmla="*/ 15 w 210"/>
                <a:gd name="T7" fmla="*/ 79 h 210"/>
                <a:gd name="T8" fmla="*/ 15 w 210"/>
                <a:gd name="T9" fmla="*/ 132 h 210"/>
                <a:gd name="T10" fmla="*/ 78 w 210"/>
                <a:gd name="T11" fmla="*/ 196 h 210"/>
                <a:gd name="T12" fmla="*/ 131 w 210"/>
                <a:gd name="T13" fmla="*/ 196 h 210"/>
                <a:gd name="T14" fmla="*/ 195 w 210"/>
                <a:gd name="T15" fmla="*/ 132 h 210"/>
                <a:gd name="T16" fmla="*/ 195 w 210"/>
                <a:gd name="T17" fmla="*/ 79 h 210"/>
                <a:gd name="T18" fmla="*/ 169 w 210"/>
                <a:gd name="T19" fmla="*/ 124 h 210"/>
                <a:gd name="T20" fmla="*/ 124 w 210"/>
                <a:gd name="T21" fmla="*/ 170 h 210"/>
                <a:gd name="T22" fmla="*/ 86 w 210"/>
                <a:gd name="T23" fmla="*/ 170 h 210"/>
                <a:gd name="T24" fmla="*/ 40 w 210"/>
                <a:gd name="T25" fmla="*/ 124 h 210"/>
                <a:gd name="T26" fmla="*/ 40 w 210"/>
                <a:gd name="T27" fmla="*/ 86 h 210"/>
                <a:gd name="T28" fmla="*/ 86 w 210"/>
                <a:gd name="T29" fmla="*/ 41 h 210"/>
                <a:gd name="T30" fmla="*/ 124 w 210"/>
                <a:gd name="T31" fmla="*/ 41 h 210"/>
                <a:gd name="T32" fmla="*/ 169 w 210"/>
                <a:gd name="T33" fmla="*/ 86 h 210"/>
                <a:gd name="T34" fmla="*/ 169 w 210"/>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95" y="79"/>
                  </a:moveTo>
                  <a:cubicBezTo>
                    <a:pt x="131" y="15"/>
                    <a:pt x="131" y="15"/>
                    <a:pt x="131" y="15"/>
                  </a:cubicBezTo>
                  <a:cubicBezTo>
                    <a:pt x="117" y="0"/>
                    <a:pt x="93" y="0"/>
                    <a:pt x="78" y="15"/>
                  </a:cubicBezTo>
                  <a:cubicBezTo>
                    <a:pt x="15" y="79"/>
                    <a:pt x="15" y="79"/>
                    <a:pt x="15" y="79"/>
                  </a:cubicBezTo>
                  <a:cubicBezTo>
                    <a:pt x="0" y="93"/>
                    <a:pt x="0" y="117"/>
                    <a:pt x="15" y="132"/>
                  </a:cubicBezTo>
                  <a:cubicBezTo>
                    <a:pt x="78" y="196"/>
                    <a:pt x="78" y="196"/>
                    <a:pt x="78" y="196"/>
                  </a:cubicBezTo>
                  <a:cubicBezTo>
                    <a:pt x="93" y="210"/>
                    <a:pt x="117" y="210"/>
                    <a:pt x="131" y="196"/>
                  </a:cubicBezTo>
                  <a:cubicBezTo>
                    <a:pt x="195" y="132"/>
                    <a:pt x="195" y="132"/>
                    <a:pt x="195" y="132"/>
                  </a:cubicBezTo>
                  <a:cubicBezTo>
                    <a:pt x="210" y="117"/>
                    <a:pt x="210" y="93"/>
                    <a:pt x="195" y="79"/>
                  </a:cubicBezTo>
                  <a:close/>
                  <a:moveTo>
                    <a:pt x="169" y="124"/>
                  </a:moveTo>
                  <a:cubicBezTo>
                    <a:pt x="124" y="170"/>
                    <a:pt x="124" y="170"/>
                    <a:pt x="124" y="170"/>
                  </a:cubicBezTo>
                  <a:cubicBezTo>
                    <a:pt x="113" y="180"/>
                    <a:pt x="96" y="180"/>
                    <a:pt x="86" y="170"/>
                  </a:cubicBezTo>
                  <a:cubicBezTo>
                    <a:pt x="40" y="124"/>
                    <a:pt x="40" y="124"/>
                    <a:pt x="40" y="124"/>
                  </a:cubicBezTo>
                  <a:cubicBezTo>
                    <a:pt x="30" y="114"/>
                    <a:pt x="30" y="97"/>
                    <a:pt x="40" y="86"/>
                  </a:cubicBezTo>
                  <a:cubicBezTo>
                    <a:pt x="86" y="41"/>
                    <a:pt x="86" y="41"/>
                    <a:pt x="86" y="41"/>
                  </a:cubicBezTo>
                  <a:cubicBezTo>
                    <a:pt x="96" y="30"/>
                    <a:pt x="113" y="30"/>
                    <a:pt x="124" y="41"/>
                  </a:cubicBezTo>
                  <a:cubicBezTo>
                    <a:pt x="169" y="86"/>
                    <a:pt x="169" y="86"/>
                    <a:pt x="169" y="86"/>
                  </a:cubicBezTo>
                  <a:cubicBezTo>
                    <a:pt x="180" y="97"/>
                    <a:pt x="180" y="114"/>
                    <a:pt x="169" y="12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D892EF19-7D07-4F62-AC9F-F22ED3ECE2D5}"/>
                </a:ext>
              </a:extLst>
            </p:cNvPr>
            <p:cNvSpPr>
              <a:spLocks noEditPoints="1"/>
            </p:cNvSpPr>
            <p:nvPr/>
          </p:nvSpPr>
          <p:spPr bwMode="auto">
            <a:xfrm>
              <a:off x="678" y="937"/>
              <a:ext cx="539" cy="530"/>
            </a:xfrm>
            <a:custGeom>
              <a:avLst/>
              <a:gdLst>
                <a:gd name="T0" fmla="*/ 112 w 227"/>
                <a:gd name="T1" fmla="*/ 223 h 223"/>
                <a:gd name="T2" fmla="*/ 84 w 227"/>
                <a:gd name="T3" fmla="*/ 211 h 223"/>
                <a:gd name="T4" fmla="*/ 12 w 227"/>
                <a:gd name="T5" fmla="*/ 139 h 223"/>
                <a:gd name="T6" fmla="*/ 0 w 227"/>
                <a:gd name="T7" fmla="*/ 111 h 223"/>
                <a:gd name="T8" fmla="*/ 12 w 227"/>
                <a:gd name="T9" fmla="*/ 84 h 223"/>
                <a:gd name="T10" fmla="*/ 84 w 227"/>
                <a:gd name="T11" fmla="*/ 11 h 223"/>
                <a:gd name="T12" fmla="*/ 112 w 227"/>
                <a:gd name="T13" fmla="*/ 0 h 223"/>
                <a:gd name="T14" fmla="*/ 139 w 227"/>
                <a:gd name="T15" fmla="*/ 11 h 223"/>
                <a:gd name="T16" fmla="*/ 212 w 227"/>
                <a:gd name="T17" fmla="*/ 84 h 223"/>
                <a:gd name="T18" fmla="*/ 212 w 227"/>
                <a:gd name="T19" fmla="*/ 139 h 223"/>
                <a:gd name="T20" fmla="*/ 139 w 227"/>
                <a:gd name="T21" fmla="*/ 211 h 223"/>
                <a:gd name="T22" fmla="*/ 112 w 227"/>
                <a:gd name="T23" fmla="*/ 223 h 223"/>
                <a:gd name="T24" fmla="*/ 112 w 227"/>
                <a:gd name="T25" fmla="*/ 2 h 223"/>
                <a:gd name="T26" fmla="*/ 86 w 227"/>
                <a:gd name="T27" fmla="*/ 13 h 223"/>
                <a:gd name="T28" fmla="*/ 13 w 227"/>
                <a:gd name="T29" fmla="*/ 85 h 223"/>
                <a:gd name="T30" fmla="*/ 2 w 227"/>
                <a:gd name="T31" fmla="*/ 111 h 223"/>
                <a:gd name="T32" fmla="*/ 13 w 227"/>
                <a:gd name="T33" fmla="*/ 137 h 223"/>
                <a:gd name="T34" fmla="*/ 86 w 227"/>
                <a:gd name="T35" fmla="*/ 210 h 223"/>
                <a:gd name="T36" fmla="*/ 112 w 227"/>
                <a:gd name="T37" fmla="*/ 221 h 223"/>
                <a:gd name="T38" fmla="*/ 138 w 227"/>
                <a:gd name="T39" fmla="*/ 210 h 223"/>
                <a:gd name="T40" fmla="*/ 210 w 227"/>
                <a:gd name="T41" fmla="*/ 137 h 223"/>
                <a:gd name="T42" fmla="*/ 210 w 227"/>
                <a:gd name="T43" fmla="*/ 85 h 223"/>
                <a:gd name="T44" fmla="*/ 138 w 227"/>
                <a:gd name="T45" fmla="*/ 13 h 223"/>
                <a:gd name="T46" fmla="*/ 112 w 227"/>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2" y="223"/>
                  </a:moveTo>
                  <a:cubicBezTo>
                    <a:pt x="101" y="223"/>
                    <a:pt x="92" y="219"/>
                    <a:pt x="84" y="211"/>
                  </a:cubicBezTo>
                  <a:cubicBezTo>
                    <a:pt x="12" y="139"/>
                    <a:pt x="12" y="139"/>
                    <a:pt x="12" y="139"/>
                  </a:cubicBezTo>
                  <a:cubicBezTo>
                    <a:pt x="4" y="131"/>
                    <a:pt x="0" y="122"/>
                    <a:pt x="0" y="111"/>
                  </a:cubicBezTo>
                  <a:cubicBezTo>
                    <a:pt x="0" y="101"/>
                    <a:pt x="4" y="91"/>
                    <a:pt x="12" y="84"/>
                  </a:cubicBezTo>
                  <a:cubicBezTo>
                    <a:pt x="84" y="11"/>
                    <a:pt x="84" y="11"/>
                    <a:pt x="84" y="11"/>
                  </a:cubicBezTo>
                  <a:cubicBezTo>
                    <a:pt x="92" y="4"/>
                    <a:pt x="101" y="0"/>
                    <a:pt x="112" y="0"/>
                  </a:cubicBezTo>
                  <a:cubicBezTo>
                    <a:pt x="122" y="0"/>
                    <a:pt x="132" y="4"/>
                    <a:pt x="139" y="11"/>
                  </a:cubicBezTo>
                  <a:cubicBezTo>
                    <a:pt x="212" y="84"/>
                    <a:pt x="212" y="84"/>
                    <a:pt x="212" y="84"/>
                  </a:cubicBezTo>
                  <a:cubicBezTo>
                    <a:pt x="227" y="99"/>
                    <a:pt x="227" y="124"/>
                    <a:pt x="212" y="139"/>
                  </a:cubicBezTo>
                  <a:cubicBezTo>
                    <a:pt x="139" y="211"/>
                    <a:pt x="139" y="211"/>
                    <a:pt x="139" y="211"/>
                  </a:cubicBezTo>
                  <a:cubicBezTo>
                    <a:pt x="132" y="219"/>
                    <a:pt x="122" y="223"/>
                    <a:pt x="112" y="223"/>
                  </a:cubicBezTo>
                  <a:moveTo>
                    <a:pt x="112" y="2"/>
                  </a:moveTo>
                  <a:cubicBezTo>
                    <a:pt x="102" y="2"/>
                    <a:pt x="93" y="6"/>
                    <a:pt x="86" y="13"/>
                  </a:cubicBezTo>
                  <a:cubicBezTo>
                    <a:pt x="13" y="85"/>
                    <a:pt x="13" y="85"/>
                    <a:pt x="13" y="85"/>
                  </a:cubicBezTo>
                  <a:cubicBezTo>
                    <a:pt x="6" y="92"/>
                    <a:pt x="2" y="102"/>
                    <a:pt x="2" y="111"/>
                  </a:cubicBezTo>
                  <a:cubicBezTo>
                    <a:pt x="2" y="121"/>
                    <a:pt x="6" y="130"/>
                    <a:pt x="13" y="137"/>
                  </a:cubicBezTo>
                  <a:cubicBezTo>
                    <a:pt x="86" y="210"/>
                    <a:pt x="86" y="210"/>
                    <a:pt x="86" y="210"/>
                  </a:cubicBezTo>
                  <a:cubicBezTo>
                    <a:pt x="93" y="217"/>
                    <a:pt x="102" y="221"/>
                    <a:pt x="112" y="221"/>
                  </a:cubicBezTo>
                  <a:cubicBezTo>
                    <a:pt x="122" y="221"/>
                    <a:pt x="131" y="217"/>
                    <a:pt x="138" y="210"/>
                  </a:cubicBezTo>
                  <a:cubicBezTo>
                    <a:pt x="210" y="137"/>
                    <a:pt x="210" y="137"/>
                    <a:pt x="210" y="137"/>
                  </a:cubicBezTo>
                  <a:cubicBezTo>
                    <a:pt x="225" y="123"/>
                    <a:pt x="225" y="100"/>
                    <a:pt x="210" y="85"/>
                  </a:cubicBezTo>
                  <a:cubicBezTo>
                    <a:pt x="138" y="13"/>
                    <a:pt x="138" y="13"/>
                    <a:pt x="138" y="13"/>
                  </a:cubicBezTo>
                  <a:cubicBezTo>
                    <a:pt x="131" y="6"/>
                    <a:pt x="121" y="2"/>
                    <a:pt x="112" y="2"/>
                  </a:cubicBezTo>
                </a:path>
              </a:pathLst>
            </a:custGeom>
            <a:solidFill>
              <a:srgbClr val="CB386B"/>
            </a:solidFill>
            <a:ln w="9525">
              <a:solidFill>
                <a:srgbClr val="02A7A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3F7B0DB5-B638-4820-BEE8-4F60967281F5}"/>
                </a:ext>
              </a:extLst>
            </p:cNvPr>
            <p:cNvSpPr>
              <a:spLocks noChangeArrowheads="1"/>
            </p:cNvSpPr>
            <p:nvPr/>
          </p:nvSpPr>
          <p:spPr bwMode="auto">
            <a:xfrm>
              <a:off x="1831" y="2005"/>
              <a:ext cx="5" cy="402"/>
            </a:xfrm>
            <a:prstGeom prst="rect">
              <a:avLst/>
            </a:prstGeom>
            <a:solidFill>
              <a:srgbClr val="D35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3">
              <a:extLst>
                <a:ext uri="{FF2B5EF4-FFF2-40B4-BE49-F238E27FC236}">
                  <a16:creationId xmlns:a16="http://schemas.microsoft.com/office/drawing/2014/main" id="{9AF15942-4AE5-45AD-BCBC-3B6D99D1565B}"/>
                </a:ext>
              </a:extLst>
            </p:cNvPr>
            <p:cNvSpPr>
              <a:spLocks noChangeArrowheads="1"/>
            </p:cNvSpPr>
            <p:nvPr/>
          </p:nvSpPr>
          <p:spPr bwMode="auto">
            <a:xfrm>
              <a:off x="1831" y="2005"/>
              <a:ext cx="5" cy="402"/>
            </a:xfrm>
            <a:prstGeom prst="rect">
              <a:avLst/>
            </a:prstGeom>
            <a:solidFill>
              <a:srgbClr val="2D5E7C"/>
            </a:solidFill>
            <a:ln w="9525">
              <a:solidFill>
                <a:srgbClr val="2D5E7C"/>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34">
              <a:extLst>
                <a:ext uri="{FF2B5EF4-FFF2-40B4-BE49-F238E27FC236}">
                  <a16:creationId xmlns:a16="http://schemas.microsoft.com/office/drawing/2014/main" id="{0999050B-DCD6-46A6-B37B-F697F81A68AD}"/>
                </a:ext>
              </a:extLst>
            </p:cNvPr>
            <p:cNvSpPr>
              <a:spLocks noChangeArrowheads="1"/>
            </p:cNvSpPr>
            <p:nvPr/>
          </p:nvSpPr>
          <p:spPr bwMode="auto">
            <a:xfrm>
              <a:off x="1784" y="1884"/>
              <a:ext cx="102" cy="104"/>
            </a:xfrm>
            <a:prstGeom prst="ellipse">
              <a:avLst/>
            </a:prstGeom>
            <a:solidFill>
              <a:srgbClr val="2D5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577FEDC2-6479-43AA-9F30-F39D7BE17ABF}"/>
                </a:ext>
              </a:extLst>
            </p:cNvPr>
            <p:cNvSpPr>
              <a:spLocks noEditPoints="1"/>
            </p:cNvSpPr>
            <p:nvPr/>
          </p:nvSpPr>
          <p:spPr bwMode="auto">
            <a:xfrm>
              <a:off x="1763" y="1865"/>
              <a:ext cx="142" cy="142"/>
            </a:xfrm>
            <a:custGeom>
              <a:avLst/>
              <a:gdLst>
                <a:gd name="T0" fmla="*/ 30 w 60"/>
                <a:gd name="T1" fmla="*/ 0 h 60"/>
                <a:gd name="T2" fmla="*/ 60 w 60"/>
                <a:gd name="T3" fmla="*/ 30 h 60"/>
                <a:gd name="T4" fmla="*/ 30 w 60"/>
                <a:gd name="T5" fmla="*/ 60 h 60"/>
                <a:gd name="T6" fmla="*/ 0 w 60"/>
                <a:gd name="T7" fmla="*/ 30 h 60"/>
                <a:gd name="T8" fmla="*/ 30 w 60"/>
                <a:gd name="T9" fmla="*/ 0 h 60"/>
                <a:gd name="T10" fmla="*/ 30 w 60"/>
                <a:gd name="T11" fmla="*/ 58 h 60"/>
                <a:gd name="T12" fmla="*/ 58 w 60"/>
                <a:gd name="T13" fmla="*/ 30 h 60"/>
                <a:gd name="T14" fmla="*/ 30 w 60"/>
                <a:gd name="T15" fmla="*/ 2 h 60"/>
                <a:gd name="T16" fmla="*/ 2 w 60"/>
                <a:gd name="T17" fmla="*/ 30 h 60"/>
                <a:gd name="T18" fmla="*/ 30 w 60"/>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47" y="0"/>
                    <a:pt x="60" y="13"/>
                    <a:pt x="60" y="30"/>
                  </a:cubicBezTo>
                  <a:cubicBezTo>
                    <a:pt x="60" y="47"/>
                    <a:pt x="47" y="60"/>
                    <a:pt x="30" y="60"/>
                  </a:cubicBezTo>
                  <a:cubicBezTo>
                    <a:pt x="14" y="60"/>
                    <a:pt x="0" y="47"/>
                    <a:pt x="0" y="30"/>
                  </a:cubicBezTo>
                  <a:cubicBezTo>
                    <a:pt x="0" y="13"/>
                    <a:pt x="14" y="0"/>
                    <a:pt x="30" y="0"/>
                  </a:cubicBezTo>
                  <a:moveTo>
                    <a:pt x="30" y="58"/>
                  </a:moveTo>
                  <a:cubicBezTo>
                    <a:pt x="46" y="58"/>
                    <a:pt x="58" y="45"/>
                    <a:pt x="58" y="30"/>
                  </a:cubicBezTo>
                  <a:cubicBezTo>
                    <a:pt x="58" y="15"/>
                    <a:pt x="46" y="2"/>
                    <a:pt x="30" y="2"/>
                  </a:cubicBezTo>
                  <a:cubicBezTo>
                    <a:pt x="15" y="2"/>
                    <a:pt x="2" y="15"/>
                    <a:pt x="2" y="30"/>
                  </a:cubicBezTo>
                  <a:cubicBezTo>
                    <a:pt x="2" y="45"/>
                    <a:pt x="15" y="58"/>
                    <a:pt x="30" y="58"/>
                  </a:cubicBezTo>
                </a:path>
              </a:pathLst>
            </a:custGeom>
            <a:solidFill>
              <a:srgbClr val="D35944"/>
            </a:solidFill>
            <a:ln w="9525">
              <a:solidFill>
                <a:srgbClr val="2D5E7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E8E19EC6-539B-46A1-A1C0-84E86FE54A8A}"/>
                </a:ext>
              </a:extLst>
            </p:cNvPr>
            <p:cNvSpPr>
              <a:spLocks noEditPoints="1"/>
            </p:cNvSpPr>
            <p:nvPr/>
          </p:nvSpPr>
          <p:spPr bwMode="auto">
            <a:xfrm>
              <a:off x="1585" y="2421"/>
              <a:ext cx="498" cy="500"/>
            </a:xfrm>
            <a:custGeom>
              <a:avLst/>
              <a:gdLst>
                <a:gd name="T0" fmla="*/ 15 w 210"/>
                <a:gd name="T1" fmla="*/ 131 h 210"/>
                <a:gd name="T2" fmla="*/ 78 w 210"/>
                <a:gd name="T3" fmla="*/ 195 h 210"/>
                <a:gd name="T4" fmla="*/ 131 w 210"/>
                <a:gd name="T5" fmla="*/ 195 h 210"/>
                <a:gd name="T6" fmla="*/ 195 w 210"/>
                <a:gd name="T7" fmla="*/ 131 h 210"/>
                <a:gd name="T8" fmla="*/ 195 w 210"/>
                <a:gd name="T9" fmla="*/ 78 h 210"/>
                <a:gd name="T10" fmla="*/ 131 w 210"/>
                <a:gd name="T11" fmla="*/ 15 h 210"/>
                <a:gd name="T12" fmla="*/ 78 w 210"/>
                <a:gd name="T13" fmla="*/ 15 h 210"/>
                <a:gd name="T14" fmla="*/ 15 w 210"/>
                <a:gd name="T15" fmla="*/ 78 h 210"/>
                <a:gd name="T16" fmla="*/ 15 w 210"/>
                <a:gd name="T17" fmla="*/ 131 h 210"/>
                <a:gd name="T18" fmla="*/ 40 w 210"/>
                <a:gd name="T19" fmla="*/ 86 h 210"/>
                <a:gd name="T20" fmla="*/ 86 w 210"/>
                <a:gd name="T21" fmla="*/ 40 h 210"/>
                <a:gd name="T22" fmla="*/ 124 w 210"/>
                <a:gd name="T23" fmla="*/ 40 h 210"/>
                <a:gd name="T24" fmla="*/ 169 w 210"/>
                <a:gd name="T25" fmla="*/ 86 h 210"/>
                <a:gd name="T26" fmla="*/ 169 w 210"/>
                <a:gd name="T27" fmla="*/ 124 h 210"/>
                <a:gd name="T28" fmla="*/ 124 w 210"/>
                <a:gd name="T29" fmla="*/ 169 h 210"/>
                <a:gd name="T30" fmla="*/ 86 w 210"/>
                <a:gd name="T31" fmla="*/ 169 h 210"/>
                <a:gd name="T32" fmla="*/ 40 w 210"/>
                <a:gd name="T33" fmla="*/ 124 h 210"/>
                <a:gd name="T34" fmla="*/ 40 w 210"/>
                <a:gd name="T35"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5" y="131"/>
                  </a:moveTo>
                  <a:cubicBezTo>
                    <a:pt x="78" y="195"/>
                    <a:pt x="78" y="195"/>
                    <a:pt x="78" y="195"/>
                  </a:cubicBezTo>
                  <a:cubicBezTo>
                    <a:pt x="93" y="210"/>
                    <a:pt x="117" y="210"/>
                    <a:pt x="131" y="195"/>
                  </a:cubicBezTo>
                  <a:cubicBezTo>
                    <a:pt x="195" y="131"/>
                    <a:pt x="195" y="131"/>
                    <a:pt x="195" y="131"/>
                  </a:cubicBezTo>
                  <a:cubicBezTo>
                    <a:pt x="210" y="117"/>
                    <a:pt x="210" y="93"/>
                    <a:pt x="195" y="78"/>
                  </a:cubicBezTo>
                  <a:cubicBezTo>
                    <a:pt x="131" y="15"/>
                    <a:pt x="131" y="15"/>
                    <a:pt x="131" y="15"/>
                  </a:cubicBezTo>
                  <a:cubicBezTo>
                    <a:pt x="117" y="0"/>
                    <a:pt x="93" y="0"/>
                    <a:pt x="78" y="15"/>
                  </a:cubicBezTo>
                  <a:cubicBezTo>
                    <a:pt x="15" y="78"/>
                    <a:pt x="15" y="78"/>
                    <a:pt x="15" y="78"/>
                  </a:cubicBezTo>
                  <a:cubicBezTo>
                    <a:pt x="0" y="93"/>
                    <a:pt x="0" y="117"/>
                    <a:pt x="15" y="131"/>
                  </a:cubicBezTo>
                  <a:close/>
                  <a:moveTo>
                    <a:pt x="40" y="86"/>
                  </a:moveTo>
                  <a:cubicBezTo>
                    <a:pt x="86" y="40"/>
                    <a:pt x="86" y="40"/>
                    <a:pt x="86" y="40"/>
                  </a:cubicBezTo>
                  <a:cubicBezTo>
                    <a:pt x="96" y="30"/>
                    <a:pt x="113" y="30"/>
                    <a:pt x="124" y="40"/>
                  </a:cubicBezTo>
                  <a:cubicBezTo>
                    <a:pt x="169" y="86"/>
                    <a:pt x="169" y="86"/>
                    <a:pt x="169" y="86"/>
                  </a:cubicBezTo>
                  <a:cubicBezTo>
                    <a:pt x="180" y="96"/>
                    <a:pt x="180" y="113"/>
                    <a:pt x="169" y="124"/>
                  </a:cubicBezTo>
                  <a:cubicBezTo>
                    <a:pt x="124" y="169"/>
                    <a:pt x="124" y="169"/>
                    <a:pt x="124" y="169"/>
                  </a:cubicBezTo>
                  <a:cubicBezTo>
                    <a:pt x="113" y="180"/>
                    <a:pt x="96" y="180"/>
                    <a:pt x="86" y="169"/>
                  </a:cubicBezTo>
                  <a:cubicBezTo>
                    <a:pt x="40" y="124"/>
                    <a:pt x="40" y="124"/>
                    <a:pt x="40" y="124"/>
                  </a:cubicBezTo>
                  <a:cubicBezTo>
                    <a:pt x="30" y="113"/>
                    <a:pt x="30" y="96"/>
                    <a:pt x="40" y="86"/>
                  </a:cubicBezTo>
                  <a:close/>
                </a:path>
              </a:pathLst>
            </a:custGeom>
            <a:solidFill>
              <a:srgbClr val="2D5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F28D6EEF-6027-4E66-BA4D-53CE74C319DD}"/>
                </a:ext>
              </a:extLst>
            </p:cNvPr>
            <p:cNvSpPr>
              <a:spLocks noEditPoints="1"/>
            </p:cNvSpPr>
            <p:nvPr/>
          </p:nvSpPr>
          <p:spPr bwMode="auto">
            <a:xfrm>
              <a:off x="1558" y="2405"/>
              <a:ext cx="539" cy="530"/>
            </a:xfrm>
            <a:custGeom>
              <a:avLst/>
              <a:gdLst>
                <a:gd name="T0" fmla="*/ 116 w 227"/>
                <a:gd name="T1" fmla="*/ 0 h 223"/>
                <a:gd name="T2" fmla="*/ 143 w 227"/>
                <a:gd name="T3" fmla="*/ 12 h 223"/>
                <a:gd name="T4" fmla="*/ 216 w 227"/>
                <a:gd name="T5" fmla="*/ 84 h 223"/>
                <a:gd name="T6" fmla="*/ 227 w 227"/>
                <a:gd name="T7" fmla="*/ 112 h 223"/>
                <a:gd name="T8" fmla="*/ 216 w 227"/>
                <a:gd name="T9" fmla="*/ 139 h 223"/>
                <a:gd name="T10" fmla="*/ 143 w 227"/>
                <a:gd name="T11" fmla="*/ 212 h 223"/>
                <a:gd name="T12" fmla="*/ 116 w 227"/>
                <a:gd name="T13" fmla="*/ 223 h 223"/>
                <a:gd name="T14" fmla="*/ 88 w 227"/>
                <a:gd name="T15" fmla="*/ 212 h 223"/>
                <a:gd name="T16" fmla="*/ 16 w 227"/>
                <a:gd name="T17" fmla="*/ 139 h 223"/>
                <a:gd name="T18" fmla="*/ 16 w 227"/>
                <a:gd name="T19" fmla="*/ 84 h 223"/>
                <a:gd name="T20" fmla="*/ 88 w 227"/>
                <a:gd name="T21" fmla="*/ 12 h 223"/>
                <a:gd name="T22" fmla="*/ 116 w 227"/>
                <a:gd name="T23" fmla="*/ 0 h 223"/>
                <a:gd name="T24" fmla="*/ 116 w 227"/>
                <a:gd name="T25" fmla="*/ 221 h 223"/>
                <a:gd name="T26" fmla="*/ 142 w 227"/>
                <a:gd name="T27" fmla="*/ 210 h 223"/>
                <a:gd name="T28" fmla="*/ 214 w 227"/>
                <a:gd name="T29" fmla="*/ 138 h 223"/>
                <a:gd name="T30" fmla="*/ 225 w 227"/>
                <a:gd name="T31" fmla="*/ 112 h 223"/>
                <a:gd name="T32" fmla="*/ 214 w 227"/>
                <a:gd name="T33" fmla="*/ 86 h 223"/>
                <a:gd name="T34" fmla="*/ 142 w 227"/>
                <a:gd name="T35" fmla="*/ 13 h 223"/>
                <a:gd name="T36" fmla="*/ 116 w 227"/>
                <a:gd name="T37" fmla="*/ 2 h 223"/>
                <a:gd name="T38" fmla="*/ 90 w 227"/>
                <a:gd name="T39" fmla="*/ 13 h 223"/>
                <a:gd name="T40" fmla="*/ 17 w 227"/>
                <a:gd name="T41" fmla="*/ 86 h 223"/>
                <a:gd name="T42" fmla="*/ 17 w 227"/>
                <a:gd name="T43" fmla="*/ 138 h 223"/>
                <a:gd name="T44" fmla="*/ 90 w 227"/>
                <a:gd name="T45" fmla="*/ 210 h 223"/>
                <a:gd name="T46" fmla="*/ 116 w 227"/>
                <a:gd name="T47" fmla="*/ 2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6" y="0"/>
                  </a:moveTo>
                  <a:cubicBezTo>
                    <a:pt x="126" y="0"/>
                    <a:pt x="136" y="4"/>
                    <a:pt x="143" y="12"/>
                  </a:cubicBezTo>
                  <a:cubicBezTo>
                    <a:pt x="216" y="84"/>
                    <a:pt x="216" y="84"/>
                    <a:pt x="216" y="84"/>
                  </a:cubicBezTo>
                  <a:cubicBezTo>
                    <a:pt x="223" y="92"/>
                    <a:pt x="227" y="101"/>
                    <a:pt x="227" y="112"/>
                  </a:cubicBezTo>
                  <a:cubicBezTo>
                    <a:pt x="227" y="122"/>
                    <a:pt x="223" y="132"/>
                    <a:pt x="216" y="139"/>
                  </a:cubicBezTo>
                  <a:cubicBezTo>
                    <a:pt x="143" y="212"/>
                    <a:pt x="143" y="212"/>
                    <a:pt x="143" y="212"/>
                  </a:cubicBezTo>
                  <a:cubicBezTo>
                    <a:pt x="136" y="219"/>
                    <a:pt x="126" y="223"/>
                    <a:pt x="116" y="223"/>
                  </a:cubicBezTo>
                  <a:cubicBezTo>
                    <a:pt x="105" y="223"/>
                    <a:pt x="96" y="219"/>
                    <a:pt x="88" y="212"/>
                  </a:cubicBezTo>
                  <a:cubicBezTo>
                    <a:pt x="16" y="139"/>
                    <a:pt x="16" y="139"/>
                    <a:pt x="16" y="139"/>
                  </a:cubicBezTo>
                  <a:cubicBezTo>
                    <a:pt x="0" y="124"/>
                    <a:pt x="0" y="99"/>
                    <a:pt x="16" y="84"/>
                  </a:cubicBezTo>
                  <a:cubicBezTo>
                    <a:pt x="88" y="12"/>
                    <a:pt x="88" y="12"/>
                    <a:pt x="88" y="12"/>
                  </a:cubicBezTo>
                  <a:cubicBezTo>
                    <a:pt x="96" y="4"/>
                    <a:pt x="105" y="0"/>
                    <a:pt x="116" y="0"/>
                  </a:cubicBezTo>
                  <a:moveTo>
                    <a:pt x="116" y="221"/>
                  </a:moveTo>
                  <a:cubicBezTo>
                    <a:pt x="125" y="221"/>
                    <a:pt x="134" y="218"/>
                    <a:pt x="142" y="210"/>
                  </a:cubicBezTo>
                  <a:cubicBezTo>
                    <a:pt x="214" y="138"/>
                    <a:pt x="214" y="138"/>
                    <a:pt x="214" y="138"/>
                  </a:cubicBezTo>
                  <a:cubicBezTo>
                    <a:pt x="221" y="131"/>
                    <a:pt x="225" y="122"/>
                    <a:pt x="225" y="112"/>
                  </a:cubicBezTo>
                  <a:cubicBezTo>
                    <a:pt x="225" y="102"/>
                    <a:pt x="221" y="93"/>
                    <a:pt x="214" y="86"/>
                  </a:cubicBezTo>
                  <a:cubicBezTo>
                    <a:pt x="142" y="13"/>
                    <a:pt x="142" y="13"/>
                    <a:pt x="142" y="13"/>
                  </a:cubicBezTo>
                  <a:cubicBezTo>
                    <a:pt x="135" y="6"/>
                    <a:pt x="125" y="2"/>
                    <a:pt x="116" y="2"/>
                  </a:cubicBezTo>
                  <a:cubicBezTo>
                    <a:pt x="106" y="2"/>
                    <a:pt x="97" y="6"/>
                    <a:pt x="90" y="13"/>
                  </a:cubicBezTo>
                  <a:cubicBezTo>
                    <a:pt x="17" y="86"/>
                    <a:pt x="17" y="86"/>
                    <a:pt x="17" y="86"/>
                  </a:cubicBezTo>
                  <a:cubicBezTo>
                    <a:pt x="3" y="100"/>
                    <a:pt x="3" y="123"/>
                    <a:pt x="17" y="138"/>
                  </a:cubicBezTo>
                  <a:cubicBezTo>
                    <a:pt x="90" y="210"/>
                    <a:pt x="90" y="210"/>
                    <a:pt x="90" y="210"/>
                  </a:cubicBezTo>
                  <a:cubicBezTo>
                    <a:pt x="97" y="218"/>
                    <a:pt x="106" y="221"/>
                    <a:pt x="116" y="221"/>
                  </a:cubicBezTo>
                </a:path>
              </a:pathLst>
            </a:custGeom>
            <a:solidFill>
              <a:srgbClr val="2D5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9">
              <a:extLst>
                <a:ext uri="{FF2B5EF4-FFF2-40B4-BE49-F238E27FC236}">
                  <a16:creationId xmlns:a16="http://schemas.microsoft.com/office/drawing/2014/main" id="{F4B552A5-7C2B-41A4-9066-741FB643CBBA}"/>
                </a:ext>
              </a:extLst>
            </p:cNvPr>
            <p:cNvSpPr>
              <a:spLocks noChangeArrowheads="1"/>
            </p:cNvSpPr>
            <p:nvPr/>
          </p:nvSpPr>
          <p:spPr bwMode="auto">
            <a:xfrm>
              <a:off x="3625" y="2005"/>
              <a:ext cx="5" cy="402"/>
            </a:xfrm>
            <a:prstGeom prst="rect">
              <a:avLst/>
            </a:prstGeom>
            <a:solidFill>
              <a:srgbClr val="64B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0">
              <a:extLst>
                <a:ext uri="{FF2B5EF4-FFF2-40B4-BE49-F238E27FC236}">
                  <a16:creationId xmlns:a16="http://schemas.microsoft.com/office/drawing/2014/main" id="{B8F4851C-2145-4B78-A147-5213FAF524ED}"/>
                </a:ext>
              </a:extLst>
            </p:cNvPr>
            <p:cNvSpPr>
              <a:spLocks noChangeArrowheads="1"/>
            </p:cNvSpPr>
            <p:nvPr/>
          </p:nvSpPr>
          <p:spPr bwMode="auto">
            <a:xfrm>
              <a:off x="3625" y="2005"/>
              <a:ext cx="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41">
              <a:extLst>
                <a:ext uri="{FF2B5EF4-FFF2-40B4-BE49-F238E27FC236}">
                  <a16:creationId xmlns:a16="http://schemas.microsoft.com/office/drawing/2014/main" id="{2737561B-B3D1-4B56-A99C-BF1F3C6C5788}"/>
                </a:ext>
              </a:extLst>
            </p:cNvPr>
            <p:cNvSpPr>
              <a:spLocks noChangeArrowheads="1"/>
            </p:cNvSpPr>
            <p:nvPr/>
          </p:nvSpPr>
          <p:spPr bwMode="auto">
            <a:xfrm>
              <a:off x="3575" y="1884"/>
              <a:ext cx="105" cy="104"/>
            </a:xfrm>
            <a:prstGeom prst="ellipse">
              <a:avLst/>
            </a:pr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3">
              <a:extLst>
                <a:ext uri="{FF2B5EF4-FFF2-40B4-BE49-F238E27FC236}">
                  <a16:creationId xmlns:a16="http://schemas.microsoft.com/office/drawing/2014/main" id="{310A415B-2C2A-44F6-B03E-62D0FF5A18D0}"/>
                </a:ext>
              </a:extLst>
            </p:cNvPr>
            <p:cNvSpPr>
              <a:spLocks noEditPoints="1"/>
            </p:cNvSpPr>
            <p:nvPr/>
          </p:nvSpPr>
          <p:spPr bwMode="auto">
            <a:xfrm>
              <a:off x="3556" y="1865"/>
              <a:ext cx="143" cy="142"/>
            </a:xfrm>
            <a:custGeom>
              <a:avLst/>
              <a:gdLst>
                <a:gd name="T0" fmla="*/ 30 w 60"/>
                <a:gd name="T1" fmla="*/ 0 h 60"/>
                <a:gd name="T2" fmla="*/ 60 w 60"/>
                <a:gd name="T3" fmla="*/ 30 h 60"/>
                <a:gd name="T4" fmla="*/ 30 w 60"/>
                <a:gd name="T5" fmla="*/ 60 h 60"/>
                <a:gd name="T6" fmla="*/ 0 w 60"/>
                <a:gd name="T7" fmla="*/ 30 h 60"/>
                <a:gd name="T8" fmla="*/ 30 w 60"/>
                <a:gd name="T9" fmla="*/ 0 h 60"/>
                <a:gd name="T10" fmla="*/ 30 w 60"/>
                <a:gd name="T11" fmla="*/ 58 h 60"/>
                <a:gd name="T12" fmla="*/ 58 w 60"/>
                <a:gd name="T13" fmla="*/ 30 h 60"/>
                <a:gd name="T14" fmla="*/ 30 w 60"/>
                <a:gd name="T15" fmla="*/ 2 h 60"/>
                <a:gd name="T16" fmla="*/ 2 w 60"/>
                <a:gd name="T17" fmla="*/ 30 h 60"/>
                <a:gd name="T18" fmla="*/ 30 w 60"/>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47" y="0"/>
                    <a:pt x="60" y="13"/>
                    <a:pt x="60" y="30"/>
                  </a:cubicBezTo>
                  <a:cubicBezTo>
                    <a:pt x="60" y="47"/>
                    <a:pt x="47" y="60"/>
                    <a:pt x="30" y="60"/>
                  </a:cubicBezTo>
                  <a:cubicBezTo>
                    <a:pt x="14" y="60"/>
                    <a:pt x="0" y="47"/>
                    <a:pt x="0" y="30"/>
                  </a:cubicBezTo>
                  <a:cubicBezTo>
                    <a:pt x="0" y="13"/>
                    <a:pt x="14" y="0"/>
                    <a:pt x="30" y="0"/>
                  </a:cubicBezTo>
                  <a:moveTo>
                    <a:pt x="30" y="58"/>
                  </a:moveTo>
                  <a:cubicBezTo>
                    <a:pt x="46" y="58"/>
                    <a:pt x="58" y="45"/>
                    <a:pt x="58" y="30"/>
                  </a:cubicBezTo>
                  <a:cubicBezTo>
                    <a:pt x="58" y="15"/>
                    <a:pt x="46" y="2"/>
                    <a:pt x="30" y="2"/>
                  </a:cubicBezTo>
                  <a:cubicBezTo>
                    <a:pt x="15" y="2"/>
                    <a:pt x="2" y="15"/>
                    <a:pt x="2" y="30"/>
                  </a:cubicBezTo>
                  <a:cubicBezTo>
                    <a:pt x="2" y="45"/>
                    <a:pt x="15" y="58"/>
                    <a:pt x="30" y="58"/>
                  </a:cubicBezTo>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0379E78C-E0F8-4C21-9260-73296D4F163E}"/>
                </a:ext>
              </a:extLst>
            </p:cNvPr>
            <p:cNvSpPr>
              <a:spLocks noEditPoints="1"/>
            </p:cNvSpPr>
            <p:nvPr/>
          </p:nvSpPr>
          <p:spPr bwMode="auto">
            <a:xfrm>
              <a:off x="3378" y="2421"/>
              <a:ext cx="496" cy="500"/>
            </a:xfrm>
            <a:custGeom>
              <a:avLst/>
              <a:gdLst>
                <a:gd name="T0" fmla="*/ 14 w 209"/>
                <a:gd name="T1" fmla="*/ 131 h 210"/>
                <a:gd name="T2" fmla="*/ 78 w 209"/>
                <a:gd name="T3" fmla="*/ 195 h 210"/>
                <a:gd name="T4" fmla="*/ 131 w 209"/>
                <a:gd name="T5" fmla="*/ 195 h 210"/>
                <a:gd name="T6" fmla="*/ 195 w 209"/>
                <a:gd name="T7" fmla="*/ 131 h 210"/>
                <a:gd name="T8" fmla="*/ 195 w 209"/>
                <a:gd name="T9" fmla="*/ 78 h 210"/>
                <a:gd name="T10" fmla="*/ 131 w 209"/>
                <a:gd name="T11" fmla="*/ 15 h 210"/>
                <a:gd name="T12" fmla="*/ 78 w 209"/>
                <a:gd name="T13" fmla="*/ 15 h 210"/>
                <a:gd name="T14" fmla="*/ 14 w 209"/>
                <a:gd name="T15" fmla="*/ 78 h 210"/>
                <a:gd name="T16" fmla="*/ 14 w 209"/>
                <a:gd name="T17" fmla="*/ 131 h 210"/>
                <a:gd name="T18" fmla="*/ 40 w 209"/>
                <a:gd name="T19" fmla="*/ 86 h 210"/>
                <a:gd name="T20" fmla="*/ 85 w 209"/>
                <a:gd name="T21" fmla="*/ 40 h 210"/>
                <a:gd name="T22" fmla="*/ 124 w 209"/>
                <a:gd name="T23" fmla="*/ 40 h 210"/>
                <a:gd name="T24" fmla="*/ 169 w 209"/>
                <a:gd name="T25" fmla="*/ 86 h 210"/>
                <a:gd name="T26" fmla="*/ 169 w 209"/>
                <a:gd name="T27" fmla="*/ 124 h 210"/>
                <a:gd name="T28" fmla="*/ 124 w 209"/>
                <a:gd name="T29" fmla="*/ 169 h 210"/>
                <a:gd name="T30" fmla="*/ 85 w 209"/>
                <a:gd name="T31" fmla="*/ 169 h 210"/>
                <a:gd name="T32" fmla="*/ 40 w 209"/>
                <a:gd name="T33" fmla="*/ 124 h 210"/>
                <a:gd name="T34" fmla="*/ 40 w 209"/>
                <a:gd name="T35"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10">
                  <a:moveTo>
                    <a:pt x="14" y="131"/>
                  </a:moveTo>
                  <a:cubicBezTo>
                    <a:pt x="78" y="195"/>
                    <a:pt x="78" y="195"/>
                    <a:pt x="78" y="195"/>
                  </a:cubicBezTo>
                  <a:cubicBezTo>
                    <a:pt x="92" y="210"/>
                    <a:pt x="116" y="210"/>
                    <a:pt x="131" y="195"/>
                  </a:cubicBezTo>
                  <a:cubicBezTo>
                    <a:pt x="195" y="131"/>
                    <a:pt x="195" y="131"/>
                    <a:pt x="195" y="131"/>
                  </a:cubicBezTo>
                  <a:cubicBezTo>
                    <a:pt x="209" y="117"/>
                    <a:pt x="209" y="93"/>
                    <a:pt x="195" y="78"/>
                  </a:cubicBezTo>
                  <a:cubicBezTo>
                    <a:pt x="131" y="15"/>
                    <a:pt x="131" y="15"/>
                    <a:pt x="131" y="15"/>
                  </a:cubicBezTo>
                  <a:cubicBezTo>
                    <a:pt x="116" y="0"/>
                    <a:pt x="92" y="0"/>
                    <a:pt x="78" y="15"/>
                  </a:cubicBezTo>
                  <a:cubicBezTo>
                    <a:pt x="14" y="78"/>
                    <a:pt x="14" y="78"/>
                    <a:pt x="14" y="78"/>
                  </a:cubicBezTo>
                  <a:cubicBezTo>
                    <a:pt x="0" y="93"/>
                    <a:pt x="0" y="117"/>
                    <a:pt x="14" y="131"/>
                  </a:cubicBezTo>
                  <a:close/>
                  <a:moveTo>
                    <a:pt x="40" y="86"/>
                  </a:moveTo>
                  <a:cubicBezTo>
                    <a:pt x="85" y="40"/>
                    <a:pt x="85" y="40"/>
                    <a:pt x="85" y="40"/>
                  </a:cubicBezTo>
                  <a:cubicBezTo>
                    <a:pt x="96" y="30"/>
                    <a:pt x="113" y="30"/>
                    <a:pt x="124" y="40"/>
                  </a:cubicBezTo>
                  <a:cubicBezTo>
                    <a:pt x="169" y="86"/>
                    <a:pt x="169" y="86"/>
                    <a:pt x="169" y="86"/>
                  </a:cubicBezTo>
                  <a:cubicBezTo>
                    <a:pt x="179" y="96"/>
                    <a:pt x="179" y="113"/>
                    <a:pt x="169" y="124"/>
                  </a:cubicBezTo>
                  <a:cubicBezTo>
                    <a:pt x="124" y="169"/>
                    <a:pt x="124" y="169"/>
                    <a:pt x="124" y="169"/>
                  </a:cubicBezTo>
                  <a:cubicBezTo>
                    <a:pt x="113" y="180"/>
                    <a:pt x="96" y="180"/>
                    <a:pt x="85" y="169"/>
                  </a:cubicBezTo>
                  <a:cubicBezTo>
                    <a:pt x="40" y="124"/>
                    <a:pt x="40" y="124"/>
                    <a:pt x="40" y="124"/>
                  </a:cubicBezTo>
                  <a:cubicBezTo>
                    <a:pt x="30" y="113"/>
                    <a:pt x="30" y="96"/>
                    <a:pt x="40" y="86"/>
                  </a:cubicBezTo>
                  <a:close/>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CF1B2D86-98FD-4D7A-A9C5-D27D92A59FBC}"/>
                </a:ext>
              </a:extLst>
            </p:cNvPr>
            <p:cNvSpPr>
              <a:spLocks noEditPoints="1"/>
            </p:cNvSpPr>
            <p:nvPr/>
          </p:nvSpPr>
          <p:spPr bwMode="auto">
            <a:xfrm>
              <a:off x="3352" y="2405"/>
              <a:ext cx="539" cy="530"/>
            </a:xfrm>
            <a:custGeom>
              <a:avLst/>
              <a:gdLst>
                <a:gd name="T0" fmla="*/ 115 w 227"/>
                <a:gd name="T1" fmla="*/ 0 h 223"/>
                <a:gd name="T2" fmla="*/ 143 w 227"/>
                <a:gd name="T3" fmla="*/ 12 h 223"/>
                <a:gd name="T4" fmla="*/ 216 w 227"/>
                <a:gd name="T5" fmla="*/ 84 h 223"/>
                <a:gd name="T6" fmla="*/ 227 w 227"/>
                <a:gd name="T7" fmla="*/ 112 h 223"/>
                <a:gd name="T8" fmla="*/ 216 w 227"/>
                <a:gd name="T9" fmla="*/ 139 h 223"/>
                <a:gd name="T10" fmla="*/ 143 w 227"/>
                <a:gd name="T11" fmla="*/ 212 h 223"/>
                <a:gd name="T12" fmla="*/ 115 w 227"/>
                <a:gd name="T13" fmla="*/ 223 h 223"/>
                <a:gd name="T14" fmla="*/ 88 w 227"/>
                <a:gd name="T15" fmla="*/ 212 h 223"/>
                <a:gd name="T16" fmla="*/ 15 w 227"/>
                <a:gd name="T17" fmla="*/ 139 h 223"/>
                <a:gd name="T18" fmla="*/ 15 w 227"/>
                <a:gd name="T19" fmla="*/ 84 h 223"/>
                <a:gd name="T20" fmla="*/ 88 w 227"/>
                <a:gd name="T21" fmla="*/ 12 h 223"/>
                <a:gd name="T22" fmla="*/ 115 w 227"/>
                <a:gd name="T23" fmla="*/ 0 h 223"/>
                <a:gd name="T24" fmla="*/ 115 w 227"/>
                <a:gd name="T25" fmla="*/ 221 h 223"/>
                <a:gd name="T26" fmla="*/ 141 w 227"/>
                <a:gd name="T27" fmla="*/ 210 h 223"/>
                <a:gd name="T28" fmla="*/ 214 w 227"/>
                <a:gd name="T29" fmla="*/ 138 h 223"/>
                <a:gd name="T30" fmla="*/ 225 w 227"/>
                <a:gd name="T31" fmla="*/ 112 h 223"/>
                <a:gd name="T32" fmla="*/ 214 w 227"/>
                <a:gd name="T33" fmla="*/ 86 h 223"/>
                <a:gd name="T34" fmla="*/ 141 w 227"/>
                <a:gd name="T35" fmla="*/ 13 h 223"/>
                <a:gd name="T36" fmla="*/ 115 w 227"/>
                <a:gd name="T37" fmla="*/ 2 h 223"/>
                <a:gd name="T38" fmla="*/ 89 w 227"/>
                <a:gd name="T39" fmla="*/ 13 h 223"/>
                <a:gd name="T40" fmla="*/ 17 w 227"/>
                <a:gd name="T41" fmla="*/ 86 h 223"/>
                <a:gd name="T42" fmla="*/ 17 w 227"/>
                <a:gd name="T43" fmla="*/ 138 h 223"/>
                <a:gd name="T44" fmla="*/ 89 w 227"/>
                <a:gd name="T45" fmla="*/ 210 h 223"/>
                <a:gd name="T46" fmla="*/ 115 w 227"/>
                <a:gd name="T47" fmla="*/ 2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5" y="0"/>
                  </a:moveTo>
                  <a:cubicBezTo>
                    <a:pt x="126" y="0"/>
                    <a:pt x="136" y="4"/>
                    <a:pt x="143" y="12"/>
                  </a:cubicBezTo>
                  <a:cubicBezTo>
                    <a:pt x="216" y="84"/>
                    <a:pt x="216" y="84"/>
                    <a:pt x="216" y="84"/>
                  </a:cubicBezTo>
                  <a:cubicBezTo>
                    <a:pt x="223" y="92"/>
                    <a:pt x="227" y="101"/>
                    <a:pt x="227" y="112"/>
                  </a:cubicBezTo>
                  <a:cubicBezTo>
                    <a:pt x="227" y="122"/>
                    <a:pt x="223" y="132"/>
                    <a:pt x="216" y="139"/>
                  </a:cubicBezTo>
                  <a:cubicBezTo>
                    <a:pt x="143" y="212"/>
                    <a:pt x="143" y="212"/>
                    <a:pt x="143" y="212"/>
                  </a:cubicBezTo>
                  <a:cubicBezTo>
                    <a:pt x="136" y="219"/>
                    <a:pt x="126" y="223"/>
                    <a:pt x="115" y="223"/>
                  </a:cubicBezTo>
                  <a:cubicBezTo>
                    <a:pt x="105" y="223"/>
                    <a:pt x="95" y="219"/>
                    <a:pt x="88" y="212"/>
                  </a:cubicBezTo>
                  <a:cubicBezTo>
                    <a:pt x="15" y="139"/>
                    <a:pt x="15" y="139"/>
                    <a:pt x="15" y="139"/>
                  </a:cubicBezTo>
                  <a:cubicBezTo>
                    <a:pt x="0" y="124"/>
                    <a:pt x="0" y="99"/>
                    <a:pt x="15" y="84"/>
                  </a:cubicBezTo>
                  <a:cubicBezTo>
                    <a:pt x="88" y="12"/>
                    <a:pt x="88" y="12"/>
                    <a:pt x="88" y="12"/>
                  </a:cubicBezTo>
                  <a:cubicBezTo>
                    <a:pt x="95" y="4"/>
                    <a:pt x="105" y="0"/>
                    <a:pt x="115" y="0"/>
                  </a:cubicBezTo>
                  <a:moveTo>
                    <a:pt x="115" y="221"/>
                  </a:moveTo>
                  <a:cubicBezTo>
                    <a:pt x="125" y="221"/>
                    <a:pt x="134" y="218"/>
                    <a:pt x="141" y="210"/>
                  </a:cubicBezTo>
                  <a:cubicBezTo>
                    <a:pt x="214" y="138"/>
                    <a:pt x="214" y="138"/>
                    <a:pt x="214" y="138"/>
                  </a:cubicBezTo>
                  <a:cubicBezTo>
                    <a:pt x="221" y="131"/>
                    <a:pt x="225" y="122"/>
                    <a:pt x="225" y="112"/>
                  </a:cubicBezTo>
                  <a:cubicBezTo>
                    <a:pt x="225" y="102"/>
                    <a:pt x="221" y="93"/>
                    <a:pt x="214" y="86"/>
                  </a:cubicBezTo>
                  <a:cubicBezTo>
                    <a:pt x="141" y="13"/>
                    <a:pt x="141" y="13"/>
                    <a:pt x="141" y="13"/>
                  </a:cubicBezTo>
                  <a:cubicBezTo>
                    <a:pt x="134" y="6"/>
                    <a:pt x="125" y="2"/>
                    <a:pt x="115" y="2"/>
                  </a:cubicBezTo>
                  <a:cubicBezTo>
                    <a:pt x="106" y="2"/>
                    <a:pt x="96" y="6"/>
                    <a:pt x="89" y="13"/>
                  </a:cubicBezTo>
                  <a:cubicBezTo>
                    <a:pt x="17" y="86"/>
                    <a:pt x="17" y="86"/>
                    <a:pt x="17" y="86"/>
                  </a:cubicBezTo>
                  <a:cubicBezTo>
                    <a:pt x="2" y="100"/>
                    <a:pt x="2" y="123"/>
                    <a:pt x="17" y="138"/>
                  </a:cubicBezTo>
                  <a:cubicBezTo>
                    <a:pt x="89" y="210"/>
                    <a:pt x="89" y="210"/>
                    <a:pt x="89" y="210"/>
                  </a:cubicBezTo>
                  <a:cubicBezTo>
                    <a:pt x="97" y="218"/>
                    <a:pt x="106" y="221"/>
                    <a:pt x="115" y="221"/>
                  </a:cubicBezTo>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6">
              <a:extLst>
                <a:ext uri="{FF2B5EF4-FFF2-40B4-BE49-F238E27FC236}">
                  <a16:creationId xmlns:a16="http://schemas.microsoft.com/office/drawing/2014/main" id="{7E91AEAF-D4BD-42B6-95A2-EFECF20BBE36}"/>
                </a:ext>
              </a:extLst>
            </p:cNvPr>
            <p:cNvSpPr>
              <a:spLocks noChangeArrowheads="1"/>
            </p:cNvSpPr>
            <p:nvPr/>
          </p:nvSpPr>
          <p:spPr bwMode="auto">
            <a:xfrm>
              <a:off x="5417" y="2005"/>
              <a:ext cx="4" cy="40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47">
              <a:extLst>
                <a:ext uri="{FF2B5EF4-FFF2-40B4-BE49-F238E27FC236}">
                  <a16:creationId xmlns:a16="http://schemas.microsoft.com/office/drawing/2014/main" id="{70089F42-B940-4CA7-A451-835064D9D95B}"/>
                </a:ext>
              </a:extLst>
            </p:cNvPr>
            <p:cNvSpPr>
              <a:spLocks noChangeArrowheads="1"/>
            </p:cNvSpPr>
            <p:nvPr/>
          </p:nvSpPr>
          <p:spPr bwMode="auto">
            <a:xfrm>
              <a:off x="5369" y="1884"/>
              <a:ext cx="102" cy="104"/>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16C36482-451C-414D-A02E-E81FA9472A38}"/>
                </a:ext>
              </a:extLst>
            </p:cNvPr>
            <p:cNvSpPr>
              <a:spLocks noEditPoints="1"/>
            </p:cNvSpPr>
            <p:nvPr/>
          </p:nvSpPr>
          <p:spPr bwMode="auto">
            <a:xfrm>
              <a:off x="5350" y="1865"/>
              <a:ext cx="143" cy="142"/>
            </a:xfrm>
            <a:custGeom>
              <a:avLst/>
              <a:gdLst>
                <a:gd name="T0" fmla="*/ 30 w 60"/>
                <a:gd name="T1" fmla="*/ 0 h 60"/>
                <a:gd name="T2" fmla="*/ 60 w 60"/>
                <a:gd name="T3" fmla="*/ 30 h 60"/>
                <a:gd name="T4" fmla="*/ 30 w 60"/>
                <a:gd name="T5" fmla="*/ 60 h 60"/>
                <a:gd name="T6" fmla="*/ 0 w 60"/>
                <a:gd name="T7" fmla="*/ 30 h 60"/>
                <a:gd name="T8" fmla="*/ 30 w 60"/>
                <a:gd name="T9" fmla="*/ 0 h 60"/>
                <a:gd name="T10" fmla="*/ 30 w 60"/>
                <a:gd name="T11" fmla="*/ 58 h 60"/>
                <a:gd name="T12" fmla="*/ 58 w 60"/>
                <a:gd name="T13" fmla="*/ 30 h 60"/>
                <a:gd name="T14" fmla="*/ 30 w 60"/>
                <a:gd name="T15" fmla="*/ 2 h 60"/>
                <a:gd name="T16" fmla="*/ 2 w 60"/>
                <a:gd name="T17" fmla="*/ 30 h 60"/>
                <a:gd name="T18" fmla="*/ 30 w 60"/>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46" y="0"/>
                    <a:pt x="60" y="13"/>
                    <a:pt x="60" y="30"/>
                  </a:cubicBezTo>
                  <a:cubicBezTo>
                    <a:pt x="60" y="47"/>
                    <a:pt x="46" y="60"/>
                    <a:pt x="30" y="60"/>
                  </a:cubicBezTo>
                  <a:cubicBezTo>
                    <a:pt x="13" y="60"/>
                    <a:pt x="0" y="47"/>
                    <a:pt x="0" y="30"/>
                  </a:cubicBezTo>
                  <a:cubicBezTo>
                    <a:pt x="0" y="13"/>
                    <a:pt x="13" y="0"/>
                    <a:pt x="30" y="0"/>
                  </a:cubicBezTo>
                  <a:close/>
                  <a:moveTo>
                    <a:pt x="30" y="58"/>
                  </a:moveTo>
                  <a:cubicBezTo>
                    <a:pt x="45" y="58"/>
                    <a:pt x="58" y="45"/>
                    <a:pt x="58" y="30"/>
                  </a:cubicBezTo>
                  <a:cubicBezTo>
                    <a:pt x="58" y="15"/>
                    <a:pt x="45" y="2"/>
                    <a:pt x="30" y="2"/>
                  </a:cubicBezTo>
                  <a:cubicBezTo>
                    <a:pt x="14" y="2"/>
                    <a:pt x="2" y="15"/>
                    <a:pt x="2" y="30"/>
                  </a:cubicBezTo>
                  <a:cubicBezTo>
                    <a:pt x="2" y="45"/>
                    <a:pt x="14" y="58"/>
                    <a:pt x="30" y="5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6CA5D891-27A2-426F-898E-67F0AD2343FF}"/>
                </a:ext>
              </a:extLst>
            </p:cNvPr>
            <p:cNvSpPr>
              <a:spLocks noEditPoints="1"/>
            </p:cNvSpPr>
            <p:nvPr/>
          </p:nvSpPr>
          <p:spPr bwMode="auto">
            <a:xfrm>
              <a:off x="5170" y="2421"/>
              <a:ext cx="498" cy="500"/>
            </a:xfrm>
            <a:custGeom>
              <a:avLst/>
              <a:gdLst>
                <a:gd name="T0" fmla="*/ 15 w 210"/>
                <a:gd name="T1" fmla="*/ 131 h 210"/>
                <a:gd name="T2" fmla="*/ 78 w 210"/>
                <a:gd name="T3" fmla="*/ 195 h 210"/>
                <a:gd name="T4" fmla="*/ 132 w 210"/>
                <a:gd name="T5" fmla="*/ 195 h 210"/>
                <a:gd name="T6" fmla="*/ 195 w 210"/>
                <a:gd name="T7" fmla="*/ 131 h 210"/>
                <a:gd name="T8" fmla="*/ 195 w 210"/>
                <a:gd name="T9" fmla="*/ 78 h 210"/>
                <a:gd name="T10" fmla="*/ 132 w 210"/>
                <a:gd name="T11" fmla="*/ 15 h 210"/>
                <a:gd name="T12" fmla="*/ 78 w 210"/>
                <a:gd name="T13" fmla="*/ 15 h 210"/>
                <a:gd name="T14" fmla="*/ 15 w 210"/>
                <a:gd name="T15" fmla="*/ 78 h 210"/>
                <a:gd name="T16" fmla="*/ 15 w 210"/>
                <a:gd name="T17" fmla="*/ 131 h 210"/>
                <a:gd name="T18" fmla="*/ 40 w 210"/>
                <a:gd name="T19" fmla="*/ 86 h 210"/>
                <a:gd name="T20" fmla="*/ 86 w 210"/>
                <a:gd name="T21" fmla="*/ 40 h 210"/>
                <a:gd name="T22" fmla="*/ 124 w 210"/>
                <a:gd name="T23" fmla="*/ 40 h 210"/>
                <a:gd name="T24" fmla="*/ 169 w 210"/>
                <a:gd name="T25" fmla="*/ 86 h 210"/>
                <a:gd name="T26" fmla="*/ 169 w 210"/>
                <a:gd name="T27" fmla="*/ 124 h 210"/>
                <a:gd name="T28" fmla="*/ 124 w 210"/>
                <a:gd name="T29" fmla="*/ 169 h 210"/>
                <a:gd name="T30" fmla="*/ 86 w 210"/>
                <a:gd name="T31" fmla="*/ 169 h 210"/>
                <a:gd name="T32" fmla="*/ 40 w 210"/>
                <a:gd name="T33" fmla="*/ 124 h 210"/>
                <a:gd name="T34" fmla="*/ 40 w 210"/>
                <a:gd name="T35"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5" y="131"/>
                  </a:moveTo>
                  <a:cubicBezTo>
                    <a:pt x="78" y="195"/>
                    <a:pt x="78" y="195"/>
                    <a:pt x="78" y="195"/>
                  </a:cubicBezTo>
                  <a:cubicBezTo>
                    <a:pt x="93" y="210"/>
                    <a:pt x="117" y="210"/>
                    <a:pt x="132" y="195"/>
                  </a:cubicBezTo>
                  <a:cubicBezTo>
                    <a:pt x="195" y="131"/>
                    <a:pt x="195" y="131"/>
                    <a:pt x="195" y="131"/>
                  </a:cubicBezTo>
                  <a:cubicBezTo>
                    <a:pt x="210" y="117"/>
                    <a:pt x="210" y="93"/>
                    <a:pt x="195" y="78"/>
                  </a:cubicBezTo>
                  <a:cubicBezTo>
                    <a:pt x="132" y="15"/>
                    <a:pt x="132" y="15"/>
                    <a:pt x="132" y="15"/>
                  </a:cubicBezTo>
                  <a:cubicBezTo>
                    <a:pt x="117" y="0"/>
                    <a:pt x="93" y="0"/>
                    <a:pt x="78" y="15"/>
                  </a:cubicBezTo>
                  <a:cubicBezTo>
                    <a:pt x="15" y="78"/>
                    <a:pt x="15" y="78"/>
                    <a:pt x="15" y="78"/>
                  </a:cubicBezTo>
                  <a:cubicBezTo>
                    <a:pt x="0" y="93"/>
                    <a:pt x="0" y="117"/>
                    <a:pt x="15" y="131"/>
                  </a:cubicBezTo>
                  <a:close/>
                  <a:moveTo>
                    <a:pt x="40" y="86"/>
                  </a:moveTo>
                  <a:cubicBezTo>
                    <a:pt x="86" y="40"/>
                    <a:pt x="86" y="40"/>
                    <a:pt x="86" y="40"/>
                  </a:cubicBezTo>
                  <a:cubicBezTo>
                    <a:pt x="96" y="30"/>
                    <a:pt x="113" y="30"/>
                    <a:pt x="124" y="40"/>
                  </a:cubicBezTo>
                  <a:cubicBezTo>
                    <a:pt x="169" y="86"/>
                    <a:pt x="169" y="86"/>
                    <a:pt x="169" y="86"/>
                  </a:cubicBezTo>
                  <a:cubicBezTo>
                    <a:pt x="180" y="96"/>
                    <a:pt x="180" y="113"/>
                    <a:pt x="169" y="124"/>
                  </a:cubicBezTo>
                  <a:cubicBezTo>
                    <a:pt x="124" y="169"/>
                    <a:pt x="124" y="169"/>
                    <a:pt x="124" y="169"/>
                  </a:cubicBezTo>
                  <a:cubicBezTo>
                    <a:pt x="113" y="180"/>
                    <a:pt x="96" y="180"/>
                    <a:pt x="86" y="169"/>
                  </a:cubicBezTo>
                  <a:cubicBezTo>
                    <a:pt x="40" y="124"/>
                    <a:pt x="40" y="124"/>
                    <a:pt x="40" y="124"/>
                  </a:cubicBezTo>
                  <a:cubicBezTo>
                    <a:pt x="30" y="113"/>
                    <a:pt x="30" y="96"/>
                    <a:pt x="40" y="8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E56F9B91-37F9-4A29-A7F1-A40427D09D95}"/>
                </a:ext>
              </a:extLst>
            </p:cNvPr>
            <p:cNvSpPr>
              <a:spLocks noEditPoints="1"/>
            </p:cNvSpPr>
            <p:nvPr/>
          </p:nvSpPr>
          <p:spPr bwMode="auto">
            <a:xfrm>
              <a:off x="5146" y="2405"/>
              <a:ext cx="536" cy="530"/>
            </a:xfrm>
            <a:custGeom>
              <a:avLst/>
              <a:gdLst>
                <a:gd name="T0" fmla="*/ 115 w 226"/>
                <a:gd name="T1" fmla="*/ 0 h 223"/>
                <a:gd name="T2" fmla="*/ 142 w 226"/>
                <a:gd name="T3" fmla="*/ 12 h 223"/>
                <a:gd name="T4" fmla="*/ 215 w 226"/>
                <a:gd name="T5" fmla="*/ 84 h 223"/>
                <a:gd name="T6" fmla="*/ 226 w 226"/>
                <a:gd name="T7" fmla="*/ 112 h 223"/>
                <a:gd name="T8" fmla="*/ 215 w 226"/>
                <a:gd name="T9" fmla="*/ 139 h 223"/>
                <a:gd name="T10" fmla="*/ 142 w 226"/>
                <a:gd name="T11" fmla="*/ 212 h 223"/>
                <a:gd name="T12" fmla="*/ 115 w 226"/>
                <a:gd name="T13" fmla="*/ 223 h 223"/>
                <a:gd name="T14" fmla="*/ 87 w 226"/>
                <a:gd name="T15" fmla="*/ 212 h 223"/>
                <a:gd name="T16" fmla="*/ 15 w 226"/>
                <a:gd name="T17" fmla="*/ 139 h 223"/>
                <a:gd name="T18" fmla="*/ 15 w 226"/>
                <a:gd name="T19" fmla="*/ 84 h 223"/>
                <a:gd name="T20" fmla="*/ 87 w 226"/>
                <a:gd name="T21" fmla="*/ 12 h 223"/>
                <a:gd name="T22" fmla="*/ 115 w 226"/>
                <a:gd name="T23" fmla="*/ 0 h 223"/>
                <a:gd name="T24" fmla="*/ 115 w 226"/>
                <a:gd name="T25" fmla="*/ 221 h 223"/>
                <a:gd name="T26" fmla="*/ 141 w 226"/>
                <a:gd name="T27" fmla="*/ 210 h 223"/>
                <a:gd name="T28" fmla="*/ 213 w 226"/>
                <a:gd name="T29" fmla="*/ 138 h 223"/>
                <a:gd name="T30" fmla="*/ 224 w 226"/>
                <a:gd name="T31" fmla="*/ 112 h 223"/>
                <a:gd name="T32" fmla="*/ 213 w 226"/>
                <a:gd name="T33" fmla="*/ 86 h 223"/>
                <a:gd name="T34" fmla="*/ 141 w 226"/>
                <a:gd name="T35" fmla="*/ 13 h 223"/>
                <a:gd name="T36" fmla="*/ 115 w 226"/>
                <a:gd name="T37" fmla="*/ 2 h 223"/>
                <a:gd name="T38" fmla="*/ 89 w 226"/>
                <a:gd name="T39" fmla="*/ 13 h 223"/>
                <a:gd name="T40" fmla="*/ 16 w 226"/>
                <a:gd name="T41" fmla="*/ 86 h 223"/>
                <a:gd name="T42" fmla="*/ 16 w 226"/>
                <a:gd name="T43" fmla="*/ 138 h 223"/>
                <a:gd name="T44" fmla="*/ 89 w 226"/>
                <a:gd name="T45" fmla="*/ 210 h 223"/>
                <a:gd name="T46" fmla="*/ 115 w 226"/>
                <a:gd name="T47" fmla="*/ 2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3">
                  <a:moveTo>
                    <a:pt x="115" y="0"/>
                  </a:moveTo>
                  <a:cubicBezTo>
                    <a:pt x="125" y="0"/>
                    <a:pt x="135" y="4"/>
                    <a:pt x="142" y="12"/>
                  </a:cubicBezTo>
                  <a:cubicBezTo>
                    <a:pt x="215" y="84"/>
                    <a:pt x="215" y="84"/>
                    <a:pt x="215" y="84"/>
                  </a:cubicBezTo>
                  <a:cubicBezTo>
                    <a:pt x="222" y="92"/>
                    <a:pt x="226" y="101"/>
                    <a:pt x="226" y="112"/>
                  </a:cubicBezTo>
                  <a:cubicBezTo>
                    <a:pt x="226" y="122"/>
                    <a:pt x="222" y="132"/>
                    <a:pt x="215" y="139"/>
                  </a:cubicBezTo>
                  <a:cubicBezTo>
                    <a:pt x="142" y="212"/>
                    <a:pt x="142" y="212"/>
                    <a:pt x="142" y="212"/>
                  </a:cubicBezTo>
                  <a:cubicBezTo>
                    <a:pt x="135" y="219"/>
                    <a:pt x="125" y="223"/>
                    <a:pt x="115" y="223"/>
                  </a:cubicBezTo>
                  <a:cubicBezTo>
                    <a:pt x="104" y="223"/>
                    <a:pt x="95" y="219"/>
                    <a:pt x="87" y="212"/>
                  </a:cubicBezTo>
                  <a:cubicBezTo>
                    <a:pt x="15" y="139"/>
                    <a:pt x="15" y="139"/>
                    <a:pt x="15" y="139"/>
                  </a:cubicBezTo>
                  <a:cubicBezTo>
                    <a:pt x="0" y="124"/>
                    <a:pt x="0" y="99"/>
                    <a:pt x="15" y="84"/>
                  </a:cubicBezTo>
                  <a:cubicBezTo>
                    <a:pt x="87" y="12"/>
                    <a:pt x="87" y="12"/>
                    <a:pt x="87" y="12"/>
                  </a:cubicBezTo>
                  <a:cubicBezTo>
                    <a:pt x="95" y="4"/>
                    <a:pt x="104" y="0"/>
                    <a:pt x="115" y="0"/>
                  </a:cubicBezTo>
                  <a:close/>
                  <a:moveTo>
                    <a:pt x="115" y="221"/>
                  </a:moveTo>
                  <a:cubicBezTo>
                    <a:pt x="124" y="221"/>
                    <a:pt x="134" y="218"/>
                    <a:pt x="141" y="210"/>
                  </a:cubicBezTo>
                  <a:cubicBezTo>
                    <a:pt x="213" y="138"/>
                    <a:pt x="213" y="138"/>
                    <a:pt x="213" y="138"/>
                  </a:cubicBezTo>
                  <a:cubicBezTo>
                    <a:pt x="220" y="131"/>
                    <a:pt x="224" y="122"/>
                    <a:pt x="224" y="112"/>
                  </a:cubicBezTo>
                  <a:cubicBezTo>
                    <a:pt x="224" y="102"/>
                    <a:pt x="220" y="93"/>
                    <a:pt x="213" y="86"/>
                  </a:cubicBezTo>
                  <a:cubicBezTo>
                    <a:pt x="141" y="13"/>
                    <a:pt x="141" y="13"/>
                    <a:pt x="141" y="13"/>
                  </a:cubicBezTo>
                  <a:cubicBezTo>
                    <a:pt x="134" y="6"/>
                    <a:pt x="125" y="2"/>
                    <a:pt x="115" y="2"/>
                  </a:cubicBezTo>
                  <a:cubicBezTo>
                    <a:pt x="105" y="2"/>
                    <a:pt x="96" y="6"/>
                    <a:pt x="89" y="13"/>
                  </a:cubicBezTo>
                  <a:cubicBezTo>
                    <a:pt x="16" y="86"/>
                    <a:pt x="16" y="86"/>
                    <a:pt x="16" y="86"/>
                  </a:cubicBezTo>
                  <a:cubicBezTo>
                    <a:pt x="2" y="100"/>
                    <a:pt x="2" y="123"/>
                    <a:pt x="16" y="138"/>
                  </a:cubicBezTo>
                  <a:cubicBezTo>
                    <a:pt x="89" y="210"/>
                    <a:pt x="89" y="210"/>
                    <a:pt x="89" y="210"/>
                  </a:cubicBezTo>
                  <a:cubicBezTo>
                    <a:pt x="96" y="218"/>
                    <a:pt x="105" y="221"/>
                    <a:pt x="115" y="22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2">
              <a:extLst>
                <a:ext uri="{FF2B5EF4-FFF2-40B4-BE49-F238E27FC236}">
                  <a16:creationId xmlns:a16="http://schemas.microsoft.com/office/drawing/2014/main" id="{88241A09-0BAC-4492-8DB1-DA03FC603CEC}"/>
                </a:ext>
              </a:extLst>
            </p:cNvPr>
            <p:cNvSpPr>
              <a:spLocks noChangeArrowheads="1"/>
            </p:cNvSpPr>
            <p:nvPr/>
          </p:nvSpPr>
          <p:spPr bwMode="auto">
            <a:xfrm>
              <a:off x="2735" y="1465"/>
              <a:ext cx="5" cy="402"/>
            </a:xfrm>
            <a:prstGeom prst="rect">
              <a:avLst/>
            </a:prstGeom>
            <a:solidFill>
              <a:srgbClr val="4955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3">
              <a:extLst>
                <a:ext uri="{FF2B5EF4-FFF2-40B4-BE49-F238E27FC236}">
                  <a16:creationId xmlns:a16="http://schemas.microsoft.com/office/drawing/2014/main" id="{5C06F6FA-5A9B-4DBD-B3FA-0F1A7217975C}"/>
                </a:ext>
              </a:extLst>
            </p:cNvPr>
            <p:cNvSpPr>
              <a:spLocks noChangeArrowheads="1"/>
            </p:cNvSpPr>
            <p:nvPr/>
          </p:nvSpPr>
          <p:spPr bwMode="auto">
            <a:xfrm>
              <a:off x="2735" y="1465"/>
              <a:ext cx="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54">
              <a:extLst>
                <a:ext uri="{FF2B5EF4-FFF2-40B4-BE49-F238E27FC236}">
                  <a16:creationId xmlns:a16="http://schemas.microsoft.com/office/drawing/2014/main" id="{EB581656-A8F7-4479-BF9D-10CF476BFCDD}"/>
                </a:ext>
              </a:extLst>
            </p:cNvPr>
            <p:cNvSpPr>
              <a:spLocks noChangeArrowheads="1"/>
            </p:cNvSpPr>
            <p:nvPr/>
          </p:nvSpPr>
          <p:spPr bwMode="auto">
            <a:xfrm>
              <a:off x="2686" y="1884"/>
              <a:ext cx="102" cy="104"/>
            </a:xfrm>
            <a:prstGeom prst="ellipse">
              <a:avLst/>
            </a:pr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6822DA88-2571-41AD-8654-18E79A273FCC}"/>
                </a:ext>
              </a:extLst>
            </p:cNvPr>
            <p:cNvSpPr>
              <a:spLocks noEditPoints="1"/>
            </p:cNvSpPr>
            <p:nvPr/>
          </p:nvSpPr>
          <p:spPr bwMode="auto">
            <a:xfrm>
              <a:off x="2664" y="1865"/>
              <a:ext cx="143" cy="142"/>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2 h 60"/>
                <a:gd name="T12" fmla="*/ 2 w 60"/>
                <a:gd name="T13" fmla="*/ 30 h 60"/>
                <a:gd name="T14" fmla="*/ 30 w 60"/>
                <a:gd name="T15" fmla="*/ 58 h 60"/>
                <a:gd name="T16" fmla="*/ 58 w 60"/>
                <a:gd name="T17" fmla="*/ 30 h 60"/>
                <a:gd name="T18" fmla="*/ 30 w 60"/>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moveTo>
                    <a:pt x="30" y="2"/>
                  </a:moveTo>
                  <a:cubicBezTo>
                    <a:pt x="15" y="2"/>
                    <a:pt x="2" y="15"/>
                    <a:pt x="2" y="30"/>
                  </a:cubicBezTo>
                  <a:cubicBezTo>
                    <a:pt x="2" y="45"/>
                    <a:pt x="15" y="58"/>
                    <a:pt x="30" y="58"/>
                  </a:cubicBezTo>
                  <a:cubicBezTo>
                    <a:pt x="46" y="58"/>
                    <a:pt x="58" y="45"/>
                    <a:pt x="58" y="30"/>
                  </a:cubicBezTo>
                  <a:cubicBezTo>
                    <a:pt x="58" y="15"/>
                    <a:pt x="46" y="2"/>
                    <a:pt x="30" y="2"/>
                  </a:cubicBezTo>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2EABCF78-7C5A-400F-A911-CF49D5023BA5}"/>
                </a:ext>
              </a:extLst>
            </p:cNvPr>
            <p:cNvSpPr>
              <a:spLocks noEditPoints="1"/>
            </p:cNvSpPr>
            <p:nvPr/>
          </p:nvSpPr>
          <p:spPr bwMode="auto">
            <a:xfrm>
              <a:off x="2489" y="951"/>
              <a:ext cx="498" cy="500"/>
            </a:xfrm>
            <a:custGeom>
              <a:avLst/>
              <a:gdLst>
                <a:gd name="T0" fmla="*/ 195 w 210"/>
                <a:gd name="T1" fmla="*/ 79 h 210"/>
                <a:gd name="T2" fmla="*/ 132 w 210"/>
                <a:gd name="T3" fmla="*/ 15 h 210"/>
                <a:gd name="T4" fmla="*/ 78 w 210"/>
                <a:gd name="T5" fmla="*/ 15 h 210"/>
                <a:gd name="T6" fmla="*/ 15 w 210"/>
                <a:gd name="T7" fmla="*/ 79 h 210"/>
                <a:gd name="T8" fmla="*/ 15 w 210"/>
                <a:gd name="T9" fmla="*/ 132 h 210"/>
                <a:gd name="T10" fmla="*/ 78 w 210"/>
                <a:gd name="T11" fmla="*/ 196 h 210"/>
                <a:gd name="T12" fmla="*/ 132 w 210"/>
                <a:gd name="T13" fmla="*/ 196 h 210"/>
                <a:gd name="T14" fmla="*/ 195 w 210"/>
                <a:gd name="T15" fmla="*/ 132 h 210"/>
                <a:gd name="T16" fmla="*/ 195 w 210"/>
                <a:gd name="T17" fmla="*/ 79 h 210"/>
                <a:gd name="T18" fmla="*/ 169 w 210"/>
                <a:gd name="T19" fmla="*/ 124 h 210"/>
                <a:gd name="T20" fmla="*/ 124 w 210"/>
                <a:gd name="T21" fmla="*/ 170 h 210"/>
                <a:gd name="T22" fmla="*/ 86 w 210"/>
                <a:gd name="T23" fmla="*/ 170 h 210"/>
                <a:gd name="T24" fmla="*/ 41 w 210"/>
                <a:gd name="T25" fmla="*/ 124 h 210"/>
                <a:gd name="T26" fmla="*/ 41 w 210"/>
                <a:gd name="T27" fmla="*/ 86 h 210"/>
                <a:gd name="T28" fmla="*/ 86 w 210"/>
                <a:gd name="T29" fmla="*/ 41 h 210"/>
                <a:gd name="T30" fmla="*/ 124 w 210"/>
                <a:gd name="T31" fmla="*/ 41 h 210"/>
                <a:gd name="T32" fmla="*/ 169 w 210"/>
                <a:gd name="T33" fmla="*/ 86 h 210"/>
                <a:gd name="T34" fmla="*/ 169 w 210"/>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95" y="79"/>
                  </a:moveTo>
                  <a:cubicBezTo>
                    <a:pt x="132" y="15"/>
                    <a:pt x="132" y="15"/>
                    <a:pt x="132" y="15"/>
                  </a:cubicBezTo>
                  <a:cubicBezTo>
                    <a:pt x="117" y="0"/>
                    <a:pt x="93" y="0"/>
                    <a:pt x="78" y="15"/>
                  </a:cubicBezTo>
                  <a:cubicBezTo>
                    <a:pt x="15" y="79"/>
                    <a:pt x="15" y="79"/>
                    <a:pt x="15" y="79"/>
                  </a:cubicBezTo>
                  <a:cubicBezTo>
                    <a:pt x="0" y="93"/>
                    <a:pt x="0" y="117"/>
                    <a:pt x="15" y="132"/>
                  </a:cubicBezTo>
                  <a:cubicBezTo>
                    <a:pt x="78" y="196"/>
                    <a:pt x="78" y="196"/>
                    <a:pt x="78" y="196"/>
                  </a:cubicBezTo>
                  <a:cubicBezTo>
                    <a:pt x="93" y="210"/>
                    <a:pt x="117" y="210"/>
                    <a:pt x="132" y="196"/>
                  </a:cubicBezTo>
                  <a:cubicBezTo>
                    <a:pt x="195" y="132"/>
                    <a:pt x="195" y="132"/>
                    <a:pt x="195" y="132"/>
                  </a:cubicBezTo>
                  <a:cubicBezTo>
                    <a:pt x="210" y="117"/>
                    <a:pt x="210" y="93"/>
                    <a:pt x="195" y="79"/>
                  </a:cubicBezTo>
                  <a:close/>
                  <a:moveTo>
                    <a:pt x="169" y="124"/>
                  </a:moveTo>
                  <a:cubicBezTo>
                    <a:pt x="124" y="170"/>
                    <a:pt x="124" y="170"/>
                    <a:pt x="124" y="170"/>
                  </a:cubicBezTo>
                  <a:cubicBezTo>
                    <a:pt x="114" y="180"/>
                    <a:pt x="97" y="180"/>
                    <a:pt x="86" y="170"/>
                  </a:cubicBezTo>
                  <a:cubicBezTo>
                    <a:pt x="41" y="124"/>
                    <a:pt x="41" y="124"/>
                    <a:pt x="41" y="124"/>
                  </a:cubicBezTo>
                  <a:cubicBezTo>
                    <a:pt x="30" y="114"/>
                    <a:pt x="30" y="97"/>
                    <a:pt x="41" y="86"/>
                  </a:cubicBezTo>
                  <a:cubicBezTo>
                    <a:pt x="86" y="41"/>
                    <a:pt x="86" y="41"/>
                    <a:pt x="86" y="41"/>
                  </a:cubicBezTo>
                  <a:cubicBezTo>
                    <a:pt x="97" y="30"/>
                    <a:pt x="114" y="30"/>
                    <a:pt x="124" y="41"/>
                  </a:cubicBezTo>
                  <a:cubicBezTo>
                    <a:pt x="169" y="86"/>
                    <a:pt x="169" y="86"/>
                    <a:pt x="169" y="86"/>
                  </a:cubicBezTo>
                  <a:cubicBezTo>
                    <a:pt x="180" y="97"/>
                    <a:pt x="180" y="114"/>
                    <a:pt x="169" y="124"/>
                  </a:cubicBezTo>
                  <a:close/>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339187E6-3900-4AB8-8F4F-B39ED5DBACF8}"/>
                </a:ext>
              </a:extLst>
            </p:cNvPr>
            <p:cNvSpPr>
              <a:spLocks noEditPoints="1"/>
            </p:cNvSpPr>
            <p:nvPr/>
          </p:nvSpPr>
          <p:spPr bwMode="auto">
            <a:xfrm>
              <a:off x="2474" y="937"/>
              <a:ext cx="537" cy="530"/>
            </a:xfrm>
            <a:custGeom>
              <a:avLst/>
              <a:gdLst>
                <a:gd name="T0" fmla="*/ 111 w 226"/>
                <a:gd name="T1" fmla="*/ 223 h 223"/>
                <a:gd name="T2" fmla="*/ 84 w 226"/>
                <a:gd name="T3" fmla="*/ 211 h 223"/>
                <a:gd name="T4" fmla="*/ 11 w 226"/>
                <a:gd name="T5" fmla="*/ 139 h 223"/>
                <a:gd name="T6" fmla="*/ 0 w 226"/>
                <a:gd name="T7" fmla="*/ 111 h 223"/>
                <a:gd name="T8" fmla="*/ 11 w 226"/>
                <a:gd name="T9" fmla="*/ 84 h 223"/>
                <a:gd name="T10" fmla="*/ 84 w 226"/>
                <a:gd name="T11" fmla="*/ 11 h 223"/>
                <a:gd name="T12" fmla="*/ 111 w 226"/>
                <a:gd name="T13" fmla="*/ 0 h 223"/>
                <a:gd name="T14" fmla="*/ 139 w 226"/>
                <a:gd name="T15" fmla="*/ 11 h 223"/>
                <a:gd name="T16" fmla="*/ 211 w 226"/>
                <a:gd name="T17" fmla="*/ 84 h 223"/>
                <a:gd name="T18" fmla="*/ 211 w 226"/>
                <a:gd name="T19" fmla="*/ 139 h 223"/>
                <a:gd name="T20" fmla="*/ 139 w 226"/>
                <a:gd name="T21" fmla="*/ 211 h 223"/>
                <a:gd name="T22" fmla="*/ 111 w 226"/>
                <a:gd name="T23" fmla="*/ 223 h 223"/>
                <a:gd name="T24" fmla="*/ 111 w 226"/>
                <a:gd name="T25" fmla="*/ 2 h 223"/>
                <a:gd name="T26" fmla="*/ 85 w 226"/>
                <a:gd name="T27" fmla="*/ 13 h 223"/>
                <a:gd name="T28" fmla="*/ 12 w 226"/>
                <a:gd name="T29" fmla="*/ 85 h 223"/>
                <a:gd name="T30" fmla="*/ 2 w 226"/>
                <a:gd name="T31" fmla="*/ 111 h 223"/>
                <a:gd name="T32" fmla="*/ 12 w 226"/>
                <a:gd name="T33" fmla="*/ 137 h 223"/>
                <a:gd name="T34" fmla="*/ 85 w 226"/>
                <a:gd name="T35" fmla="*/ 210 h 223"/>
                <a:gd name="T36" fmla="*/ 111 w 226"/>
                <a:gd name="T37" fmla="*/ 221 h 223"/>
                <a:gd name="T38" fmla="*/ 137 w 226"/>
                <a:gd name="T39" fmla="*/ 210 h 223"/>
                <a:gd name="T40" fmla="*/ 210 w 226"/>
                <a:gd name="T41" fmla="*/ 137 h 223"/>
                <a:gd name="T42" fmla="*/ 210 w 226"/>
                <a:gd name="T43" fmla="*/ 85 h 223"/>
                <a:gd name="T44" fmla="*/ 137 w 226"/>
                <a:gd name="T45" fmla="*/ 13 h 223"/>
                <a:gd name="T46" fmla="*/ 111 w 226"/>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3">
                  <a:moveTo>
                    <a:pt x="111" y="223"/>
                  </a:moveTo>
                  <a:cubicBezTo>
                    <a:pt x="101" y="223"/>
                    <a:pt x="91" y="219"/>
                    <a:pt x="84" y="211"/>
                  </a:cubicBezTo>
                  <a:cubicBezTo>
                    <a:pt x="11" y="139"/>
                    <a:pt x="11" y="139"/>
                    <a:pt x="11" y="139"/>
                  </a:cubicBezTo>
                  <a:cubicBezTo>
                    <a:pt x="4" y="131"/>
                    <a:pt x="0" y="122"/>
                    <a:pt x="0" y="111"/>
                  </a:cubicBezTo>
                  <a:cubicBezTo>
                    <a:pt x="0" y="101"/>
                    <a:pt x="4" y="91"/>
                    <a:pt x="11" y="84"/>
                  </a:cubicBezTo>
                  <a:cubicBezTo>
                    <a:pt x="84" y="11"/>
                    <a:pt x="84" y="11"/>
                    <a:pt x="84" y="11"/>
                  </a:cubicBezTo>
                  <a:cubicBezTo>
                    <a:pt x="91" y="4"/>
                    <a:pt x="101" y="0"/>
                    <a:pt x="111" y="0"/>
                  </a:cubicBezTo>
                  <a:cubicBezTo>
                    <a:pt x="121" y="0"/>
                    <a:pt x="131" y="4"/>
                    <a:pt x="139" y="11"/>
                  </a:cubicBezTo>
                  <a:cubicBezTo>
                    <a:pt x="211" y="84"/>
                    <a:pt x="211" y="84"/>
                    <a:pt x="211" y="84"/>
                  </a:cubicBezTo>
                  <a:cubicBezTo>
                    <a:pt x="226" y="99"/>
                    <a:pt x="226" y="124"/>
                    <a:pt x="211" y="139"/>
                  </a:cubicBezTo>
                  <a:cubicBezTo>
                    <a:pt x="139" y="211"/>
                    <a:pt x="139" y="211"/>
                    <a:pt x="139" y="211"/>
                  </a:cubicBezTo>
                  <a:cubicBezTo>
                    <a:pt x="131" y="219"/>
                    <a:pt x="121" y="223"/>
                    <a:pt x="111" y="223"/>
                  </a:cubicBezTo>
                  <a:moveTo>
                    <a:pt x="111" y="2"/>
                  </a:moveTo>
                  <a:cubicBezTo>
                    <a:pt x="102" y="2"/>
                    <a:pt x="92" y="6"/>
                    <a:pt x="85" y="13"/>
                  </a:cubicBezTo>
                  <a:cubicBezTo>
                    <a:pt x="12" y="85"/>
                    <a:pt x="12" y="85"/>
                    <a:pt x="12" y="85"/>
                  </a:cubicBezTo>
                  <a:cubicBezTo>
                    <a:pt x="6" y="92"/>
                    <a:pt x="2" y="102"/>
                    <a:pt x="2" y="111"/>
                  </a:cubicBezTo>
                  <a:cubicBezTo>
                    <a:pt x="2" y="121"/>
                    <a:pt x="6" y="130"/>
                    <a:pt x="12" y="137"/>
                  </a:cubicBezTo>
                  <a:cubicBezTo>
                    <a:pt x="85" y="210"/>
                    <a:pt x="85" y="210"/>
                    <a:pt x="85" y="210"/>
                  </a:cubicBezTo>
                  <a:cubicBezTo>
                    <a:pt x="92" y="217"/>
                    <a:pt x="101" y="221"/>
                    <a:pt x="111" y="221"/>
                  </a:cubicBezTo>
                  <a:cubicBezTo>
                    <a:pt x="121" y="221"/>
                    <a:pt x="130" y="217"/>
                    <a:pt x="137" y="210"/>
                  </a:cubicBezTo>
                  <a:cubicBezTo>
                    <a:pt x="210" y="137"/>
                    <a:pt x="210" y="137"/>
                    <a:pt x="210" y="137"/>
                  </a:cubicBezTo>
                  <a:cubicBezTo>
                    <a:pt x="224" y="123"/>
                    <a:pt x="224" y="100"/>
                    <a:pt x="210" y="85"/>
                  </a:cubicBezTo>
                  <a:cubicBezTo>
                    <a:pt x="137" y="13"/>
                    <a:pt x="137" y="13"/>
                    <a:pt x="137" y="13"/>
                  </a:cubicBezTo>
                  <a:cubicBezTo>
                    <a:pt x="130" y="6"/>
                    <a:pt x="121" y="2"/>
                    <a:pt x="111" y="2"/>
                  </a:cubicBezTo>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9">
              <a:extLst>
                <a:ext uri="{FF2B5EF4-FFF2-40B4-BE49-F238E27FC236}">
                  <a16:creationId xmlns:a16="http://schemas.microsoft.com/office/drawing/2014/main" id="{BE2CF225-2FE1-49B4-A39A-A7B0B54BD50C}"/>
                </a:ext>
              </a:extLst>
            </p:cNvPr>
            <p:cNvSpPr>
              <a:spLocks noChangeArrowheads="1"/>
            </p:cNvSpPr>
            <p:nvPr/>
          </p:nvSpPr>
          <p:spPr bwMode="auto">
            <a:xfrm>
              <a:off x="4525" y="1465"/>
              <a:ext cx="4" cy="40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60">
              <a:extLst>
                <a:ext uri="{FF2B5EF4-FFF2-40B4-BE49-F238E27FC236}">
                  <a16:creationId xmlns:a16="http://schemas.microsoft.com/office/drawing/2014/main" id="{AB5A78A6-C6BB-4A80-8AA7-E6287C824745}"/>
                </a:ext>
              </a:extLst>
            </p:cNvPr>
            <p:cNvSpPr>
              <a:spLocks noChangeArrowheads="1"/>
            </p:cNvSpPr>
            <p:nvPr/>
          </p:nvSpPr>
          <p:spPr bwMode="auto">
            <a:xfrm>
              <a:off x="4475" y="1884"/>
              <a:ext cx="102" cy="104"/>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54FE40A1-499F-44EF-A226-ED4379A86B68}"/>
                </a:ext>
              </a:extLst>
            </p:cNvPr>
            <p:cNvSpPr>
              <a:spLocks noEditPoints="1"/>
            </p:cNvSpPr>
            <p:nvPr/>
          </p:nvSpPr>
          <p:spPr bwMode="auto">
            <a:xfrm>
              <a:off x="4453" y="1865"/>
              <a:ext cx="145" cy="142"/>
            </a:xfrm>
            <a:custGeom>
              <a:avLst/>
              <a:gdLst>
                <a:gd name="T0" fmla="*/ 30 w 61"/>
                <a:gd name="T1" fmla="*/ 60 h 60"/>
                <a:gd name="T2" fmla="*/ 0 w 61"/>
                <a:gd name="T3" fmla="*/ 30 h 60"/>
                <a:gd name="T4" fmla="*/ 30 w 61"/>
                <a:gd name="T5" fmla="*/ 0 h 60"/>
                <a:gd name="T6" fmla="*/ 61 w 61"/>
                <a:gd name="T7" fmla="*/ 30 h 60"/>
                <a:gd name="T8" fmla="*/ 30 w 61"/>
                <a:gd name="T9" fmla="*/ 60 h 60"/>
                <a:gd name="T10" fmla="*/ 30 w 61"/>
                <a:gd name="T11" fmla="*/ 2 h 60"/>
                <a:gd name="T12" fmla="*/ 3 w 61"/>
                <a:gd name="T13" fmla="*/ 30 h 60"/>
                <a:gd name="T14" fmla="*/ 30 w 61"/>
                <a:gd name="T15" fmla="*/ 58 h 60"/>
                <a:gd name="T16" fmla="*/ 58 w 61"/>
                <a:gd name="T17" fmla="*/ 30 h 60"/>
                <a:gd name="T18" fmla="*/ 30 w 61"/>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0">
                  <a:moveTo>
                    <a:pt x="30" y="60"/>
                  </a:moveTo>
                  <a:cubicBezTo>
                    <a:pt x="14" y="60"/>
                    <a:pt x="0" y="47"/>
                    <a:pt x="0" y="30"/>
                  </a:cubicBezTo>
                  <a:cubicBezTo>
                    <a:pt x="0" y="13"/>
                    <a:pt x="14" y="0"/>
                    <a:pt x="30" y="0"/>
                  </a:cubicBezTo>
                  <a:cubicBezTo>
                    <a:pt x="47" y="0"/>
                    <a:pt x="61" y="13"/>
                    <a:pt x="61" y="30"/>
                  </a:cubicBezTo>
                  <a:cubicBezTo>
                    <a:pt x="61" y="47"/>
                    <a:pt x="47" y="60"/>
                    <a:pt x="30" y="60"/>
                  </a:cubicBezTo>
                  <a:close/>
                  <a:moveTo>
                    <a:pt x="30" y="2"/>
                  </a:moveTo>
                  <a:cubicBezTo>
                    <a:pt x="15" y="2"/>
                    <a:pt x="3" y="15"/>
                    <a:pt x="3" y="30"/>
                  </a:cubicBezTo>
                  <a:cubicBezTo>
                    <a:pt x="3" y="45"/>
                    <a:pt x="15" y="58"/>
                    <a:pt x="30" y="58"/>
                  </a:cubicBezTo>
                  <a:cubicBezTo>
                    <a:pt x="46" y="58"/>
                    <a:pt x="58" y="45"/>
                    <a:pt x="58" y="30"/>
                  </a:cubicBezTo>
                  <a:cubicBezTo>
                    <a:pt x="58" y="15"/>
                    <a:pt x="46" y="2"/>
                    <a:pt x="30" y="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D82BC591-5664-4547-9520-C2FA90545C9B}"/>
                </a:ext>
              </a:extLst>
            </p:cNvPr>
            <p:cNvSpPr>
              <a:spLocks noEditPoints="1"/>
            </p:cNvSpPr>
            <p:nvPr/>
          </p:nvSpPr>
          <p:spPr bwMode="auto">
            <a:xfrm>
              <a:off x="4278" y="951"/>
              <a:ext cx="498" cy="500"/>
            </a:xfrm>
            <a:custGeom>
              <a:avLst/>
              <a:gdLst>
                <a:gd name="T0" fmla="*/ 195 w 210"/>
                <a:gd name="T1" fmla="*/ 79 h 210"/>
                <a:gd name="T2" fmla="*/ 132 w 210"/>
                <a:gd name="T3" fmla="*/ 15 h 210"/>
                <a:gd name="T4" fmla="*/ 79 w 210"/>
                <a:gd name="T5" fmla="*/ 15 h 210"/>
                <a:gd name="T6" fmla="*/ 15 w 210"/>
                <a:gd name="T7" fmla="*/ 79 h 210"/>
                <a:gd name="T8" fmla="*/ 15 w 210"/>
                <a:gd name="T9" fmla="*/ 132 h 210"/>
                <a:gd name="T10" fmla="*/ 79 w 210"/>
                <a:gd name="T11" fmla="*/ 196 h 210"/>
                <a:gd name="T12" fmla="*/ 132 w 210"/>
                <a:gd name="T13" fmla="*/ 196 h 210"/>
                <a:gd name="T14" fmla="*/ 195 w 210"/>
                <a:gd name="T15" fmla="*/ 132 h 210"/>
                <a:gd name="T16" fmla="*/ 195 w 210"/>
                <a:gd name="T17" fmla="*/ 79 h 210"/>
                <a:gd name="T18" fmla="*/ 170 w 210"/>
                <a:gd name="T19" fmla="*/ 124 h 210"/>
                <a:gd name="T20" fmla="*/ 124 w 210"/>
                <a:gd name="T21" fmla="*/ 170 h 210"/>
                <a:gd name="T22" fmla="*/ 86 w 210"/>
                <a:gd name="T23" fmla="*/ 170 h 210"/>
                <a:gd name="T24" fmla="*/ 41 w 210"/>
                <a:gd name="T25" fmla="*/ 124 h 210"/>
                <a:gd name="T26" fmla="*/ 41 w 210"/>
                <a:gd name="T27" fmla="*/ 86 h 210"/>
                <a:gd name="T28" fmla="*/ 86 w 210"/>
                <a:gd name="T29" fmla="*/ 41 h 210"/>
                <a:gd name="T30" fmla="*/ 124 w 210"/>
                <a:gd name="T31" fmla="*/ 41 h 210"/>
                <a:gd name="T32" fmla="*/ 170 w 210"/>
                <a:gd name="T33" fmla="*/ 86 h 210"/>
                <a:gd name="T34" fmla="*/ 170 w 210"/>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95" y="79"/>
                  </a:moveTo>
                  <a:cubicBezTo>
                    <a:pt x="132" y="15"/>
                    <a:pt x="132" y="15"/>
                    <a:pt x="132" y="15"/>
                  </a:cubicBezTo>
                  <a:cubicBezTo>
                    <a:pt x="117" y="0"/>
                    <a:pt x="93" y="0"/>
                    <a:pt x="79" y="15"/>
                  </a:cubicBezTo>
                  <a:cubicBezTo>
                    <a:pt x="15" y="79"/>
                    <a:pt x="15" y="79"/>
                    <a:pt x="15" y="79"/>
                  </a:cubicBezTo>
                  <a:cubicBezTo>
                    <a:pt x="0" y="93"/>
                    <a:pt x="0" y="117"/>
                    <a:pt x="15" y="132"/>
                  </a:cubicBezTo>
                  <a:cubicBezTo>
                    <a:pt x="79" y="196"/>
                    <a:pt x="79" y="196"/>
                    <a:pt x="79" y="196"/>
                  </a:cubicBezTo>
                  <a:cubicBezTo>
                    <a:pt x="93" y="210"/>
                    <a:pt x="117" y="210"/>
                    <a:pt x="132" y="196"/>
                  </a:cubicBezTo>
                  <a:cubicBezTo>
                    <a:pt x="195" y="132"/>
                    <a:pt x="195" y="132"/>
                    <a:pt x="195" y="132"/>
                  </a:cubicBezTo>
                  <a:cubicBezTo>
                    <a:pt x="210" y="117"/>
                    <a:pt x="210" y="93"/>
                    <a:pt x="195" y="79"/>
                  </a:cubicBezTo>
                  <a:close/>
                  <a:moveTo>
                    <a:pt x="170" y="124"/>
                  </a:moveTo>
                  <a:cubicBezTo>
                    <a:pt x="124" y="170"/>
                    <a:pt x="124" y="170"/>
                    <a:pt x="124" y="170"/>
                  </a:cubicBezTo>
                  <a:cubicBezTo>
                    <a:pt x="114" y="180"/>
                    <a:pt x="97" y="180"/>
                    <a:pt x="86" y="170"/>
                  </a:cubicBezTo>
                  <a:cubicBezTo>
                    <a:pt x="41" y="124"/>
                    <a:pt x="41" y="124"/>
                    <a:pt x="41" y="124"/>
                  </a:cubicBezTo>
                  <a:cubicBezTo>
                    <a:pt x="30" y="114"/>
                    <a:pt x="30" y="97"/>
                    <a:pt x="41" y="86"/>
                  </a:cubicBezTo>
                  <a:cubicBezTo>
                    <a:pt x="86" y="41"/>
                    <a:pt x="86" y="41"/>
                    <a:pt x="86" y="41"/>
                  </a:cubicBezTo>
                  <a:cubicBezTo>
                    <a:pt x="97" y="30"/>
                    <a:pt x="114" y="30"/>
                    <a:pt x="124" y="41"/>
                  </a:cubicBezTo>
                  <a:cubicBezTo>
                    <a:pt x="170" y="86"/>
                    <a:pt x="170" y="86"/>
                    <a:pt x="170" y="86"/>
                  </a:cubicBezTo>
                  <a:cubicBezTo>
                    <a:pt x="180" y="97"/>
                    <a:pt x="180" y="114"/>
                    <a:pt x="170" y="124"/>
                  </a:cubicBez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4">
              <a:extLst>
                <a:ext uri="{FF2B5EF4-FFF2-40B4-BE49-F238E27FC236}">
                  <a16:creationId xmlns:a16="http://schemas.microsoft.com/office/drawing/2014/main" id="{4EA4EFAC-B6B0-4A9C-A779-1437DB7A6FD9}"/>
                </a:ext>
              </a:extLst>
            </p:cNvPr>
            <p:cNvSpPr>
              <a:spLocks noEditPoints="1"/>
            </p:cNvSpPr>
            <p:nvPr/>
          </p:nvSpPr>
          <p:spPr bwMode="auto">
            <a:xfrm>
              <a:off x="4264" y="937"/>
              <a:ext cx="538" cy="530"/>
            </a:xfrm>
            <a:custGeom>
              <a:avLst/>
              <a:gdLst>
                <a:gd name="T0" fmla="*/ 111 w 227"/>
                <a:gd name="T1" fmla="*/ 223 h 223"/>
                <a:gd name="T2" fmla="*/ 84 w 227"/>
                <a:gd name="T3" fmla="*/ 211 h 223"/>
                <a:gd name="T4" fmla="*/ 11 w 227"/>
                <a:gd name="T5" fmla="*/ 139 h 223"/>
                <a:gd name="T6" fmla="*/ 0 w 227"/>
                <a:gd name="T7" fmla="*/ 111 h 223"/>
                <a:gd name="T8" fmla="*/ 11 w 227"/>
                <a:gd name="T9" fmla="*/ 84 h 223"/>
                <a:gd name="T10" fmla="*/ 84 w 227"/>
                <a:gd name="T11" fmla="*/ 11 h 223"/>
                <a:gd name="T12" fmla="*/ 111 w 227"/>
                <a:gd name="T13" fmla="*/ 0 h 223"/>
                <a:gd name="T14" fmla="*/ 139 w 227"/>
                <a:gd name="T15" fmla="*/ 11 h 223"/>
                <a:gd name="T16" fmla="*/ 211 w 227"/>
                <a:gd name="T17" fmla="*/ 84 h 223"/>
                <a:gd name="T18" fmla="*/ 211 w 227"/>
                <a:gd name="T19" fmla="*/ 139 h 223"/>
                <a:gd name="T20" fmla="*/ 139 w 227"/>
                <a:gd name="T21" fmla="*/ 211 h 223"/>
                <a:gd name="T22" fmla="*/ 111 w 227"/>
                <a:gd name="T23" fmla="*/ 223 h 223"/>
                <a:gd name="T24" fmla="*/ 111 w 227"/>
                <a:gd name="T25" fmla="*/ 2 h 223"/>
                <a:gd name="T26" fmla="*/ 85 w 227"/>
                <a:gd name="T27" fmla="*/ 13 h 223"/>
                <a:gd name="T28" fmla="*/ 13 w 227"/>
                <a:gd name="T29" fmla="*/ 85 h 223"/>
                <a:gd name="T30" fmla="*/ 2 w 227"/>
                <a:gd name="T31" fmla="*/ 111 h 223"/>
                <a:gd name="T32" fmla="*/ 13 w 227"/>
                <a:gd name="T33" fmla="*/ 137 h 223"/>
                <a:gd name="T34" fmla="*/ 85 w 227"/>
                <a:gd name="T35" fmla="*/ 210 h 223"/>
                <a:gd name="T36" fmla="*/ 111 w 227"/>
                <a:gd name="T37" fmla="*/ 221 h 223"/>
                <a:gd name="T38" fmla="*/ 137 w 227"/>
                <a:gd name="T39" fmla="*/ 210 h 223"/>
                <a:gd name="T40" fmla="*/ 210 w 227"/>
                <a:gd name="T41" fmla="*/ 137 h 223"/>
                <a:gd name="T42" fmla="*/ 210 w 227"/>
                <a:gd name="T43" fmla="*/ 85 h 223"/>
                <a:gd name="T44" fmla="*/ 137 w 227"/>
                <a:gd name="T45" fmla="*/ 13 h 223"/>
                <a:gd name="T46" fmla="*/ 111 w 227"/>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1" y="223"/>
                  </a:moveTo>
                  <a:cubicBezTo>
                    <a:pt x="101" y="223"/>
                    <a:pt x="91" y="219"/>
                    <a:pt x="84" y="211"/>
                  </a:cubicBezTo>
                  <a:cubicBezTo>
                    <a:pt x="11" y="139"/>
                    <a:pt x="11" y="139"/>
                    <a:pt x="11" y="139"/>
                  </a:cubicBezTo>
                  <a:cubicBezTo>
                    <a:pt x="4" y="131"/>
                    <a:pt x="0" y="122"/>
                    <a:pt x="0" y="111"/>
                  </a:cubicBezTo>
                  <a:cubicBezTo>
                    <a:pt x="0" y="101"/>
                    <a:pt x="4" y="91"/>
                    <a:pt x="11" y="84"/>
                  </a:cubicBezTo>
                  <a:cubicBezTo>
                    <a:pt x="84" y="11"/>
                    <a:pt x="84" y="11"/>
                    <a:pt x="84" y="11"/>
                  </a:cubicBezTo>
                  <a:cubicBezTo>
                    <a:pt x="91" y="4"/>
                    <a:pt x="101" y="0"/>
                    <a:pt x="111" y="0"/>
                  </a:cubicBezTo>
                  <a:cubicBezTo>
                    <a:pt x="122" y="0"/>
                    <a:pt x="131" y="4"/>
                    <a:pt x="139" y="11"/>
                  </a:cubicBezTo>
                  <a:cubicBezTo>
                    <a:pt x="211" y="84"/>
                    <a:pt x="211" y="84"/>
                    <a:pt x="211" y="84"/>
                  </a:cubicBezTo>
                  <a:cubicBezTo>
                    <a:pt x="227" y="99"/>
                    <a:pt x="227" y="124"/>
                    <a:pt x="211" y="139"/>
                  </a:cubicBezTo>
                  <a:cubicBezTo>
                    <a:pt x="139" y="211"/>
                    <a:pt x="139" y="211"/>
                    <a:pt x="139" y="211"/>
                  </a:cubicBezTo>
                  <a:cubicBezTo>
                    <a:pt x="131" y="219"/>
                    <a:pt x="122" y="223"/>
                    <a:pt x="111" y="223"/>
                  </a:cubicBezTo>
                  <a:close/>
                  <a:moveTo>
                    <a:pt x="111" y="2"/>
                  </a:moveTo>
                  <a:cubicBezTo>
                    <a:pt x="102" y="2"/>
                    <a:pt x="92" y="6"/>
                    <a:pt x="85" y="13"/>
                  </a:cubicBezTo>
                  <a:cubicBezTo>
                    <a:pt x="13" y="85"/>
                    <a:pt x="13" y="85"/>
                    <a:pt x="13" y="85"/>
                  </a:cubicBezTo>
                  <a:cubicBezTo>
                    <a:pt x="6" y="92"/>
                    <a:pt x="2" y="102"/>
                    <a:pt x="2" y="111"/>
                  </a:cubicBezTo>
                  <a:cubicBezTo>
                    <a:pt x="2" y="121"/>
                    <a:pt x="6" y="130"/>
                    <a:pt x="13" y="137"/>
                  </a:cubicBezTo>
                  <a:cubicBezTo>
                    <a:pt x="85" y="210"/>
                    <a:pt x="85" y="210"/>
                    <a:pt x="85" y="210"/>
                  </a:cubicBezTo>
                  <a:cubicBezTo>
                    <a:pt x="92" y="217"/>
                    <a:pt x="101" y="221"/>
                    <a:pt x="111" y="221"/>
                  </a:cubicBezTo>
                  <a:cubicBezTo>
                    <a:pt x="121" y="221"/>
                    <a:pt x="130" y="217"/>
                    <a:pt x="137" y="210"/>
                  </a:cubicBezTo>
                  <a:cubicBezTo>
                    <a:pt x="210" y="137"/>
                    <a:pt x="210" y="137"/>
                    <a:pt x="210" y="137"/>
                  </a:cubicBezTo>
                  <a:cubicBezTo>
                    <a:pt x="224" y="123"/>
                    <a:pt x="224" y="100"/>
                    <a:pt x="210" y="85"/>
                  </a:cubicBezTo>
                  <a:cubicBezTo>
                    <a:pt x="137" y="13"/>
                    <a:pt x="137" y="13"/>
                    <a:pt x="137" y="13"/>
                  </a:cubicBezTo>
                  <a:cubicBezTo>
                    <a:pt x="130" y="6"/>
                    <a:pt x="121" y="2"/>
                    <a:pt x="111" y="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5">
              <a:extLst>
                <a:ext uri="{FF2B5EF4-FFF2-40B4-BE49-F238E27FC236}">
                  <a16:creationId xmlns:a16="http://schemas.microsoft.com/office/drawing/2014/main" id="{5EBA7463-5BC7-419A-B9A2-70F797582E10}"/>
                </a:ext>
              </a:extLst>
            </p:cNvPr>
            <p:cNvSpPr>
              <a:spLocks noChangeArrowheads="1"/>
            </p:cNvSpPr>
            <p:nvPr/>
          </p:nvSpPr>
          <p:spPr bwMode="auto">
            <a:xfrm>
              <a:off x="6321" y="1465"/>
              <a:ext cx="5" cy="402"/>
            </a:xfrm>
            <a:prstGeom prst="rect">
              <a:avLst/>
            </a:prstGeom>
            <a:solidFill>
              <a:srgbClr val="01A8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02A5F05C-F11B-4FBC-98D7-991A786072F4}"/>
                </a:ext>
              </a:extLst>
            </p:cNvPr>
            <p:cNvSpPr>
              <a:spLocks noChangeArrowheads="1"/>
            </p:cNvSpPr>
            <p:nvPr/>
          </p:nvSpPr>
          <p:spPr bwMode="auto">
            <a:xfrm>
              <a:off x="6271" y="1884"/>
              <a:ext cx="104" cy="104"/>
            </a:xfrm>
            <a:prstGeom prst="ellipse">
              <a:avLst/>
            </a:pr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90796693-DEB0-4E8F-AFA1-0CD890F492EA}"/>
                </a:ext>
              </a:extLst>
            </p:cNvPr>
            <p:cNvSpPr>
              <a:spLocks noEditPoints="1"/>
            </p:cNvSpPr>
            <p:nvPr/>
          </p:nvSpPr>
          <p:spPr bwMode="auto">
            <a:xfrm>
              <a:off x="6252" y="1865"/>
              <a:ext cx="142" cy="142"/>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2 h 60"/>
                <a:gd name="T12" fmla="*/ 2 w 60"/>
                <a:gd name="T13" fmla="*/ 30 h 60"/>
                <a:gd name="T14" fmla="*/ 30 w 60"/>
                <a:gd name="T15" fmla="*/ 58 h 60"/>
                <a:gd name="T16" fmla="*/ 58 w 60"/>
                <a:gd name="T17" fmla="*/ 30 h 60"/>
                <a:gd name="T18" fmla="*/ 30 w 60"/>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2"/>
                  </a:moveTo>
                  <a:cubicBezTo>
                    <a:pt x="14" y="2"/>
                    <a:pt x="2" y="15"/>
                    <a:pt x="2" y="30"/>
                  </a:cubicBezTo>
                  <a:cubicBezTo>
                    <a:pt x="2" y="45"/>
                    <a:pt x="14" y="58"/>
                    <a:pt x="30" y="58"/>
                  </a:cubicBezTo>
                  <a:cubicBezTo>
                    <a:pt x="45" y="58"/>
                    <a:pt x="58" y="45"/>
                    <a:pt x="58" y="30"/>
                  </a:cubicBezTo>
                  <a:cubicBezTo>
                    <a:pt x="58" y="15"/>
                    <a:pt x="45" y="2"/>
                    <a:pt x="30" y="2"/>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69EF34EB-61D4-431A-A2E4-94366DBEBFDF}"/>
                </a:ext>
              </a:extLst>
            </p:cNvPr>
            <p:cNvSpPr>
              <a:spLocks noEditPoints="1"/>
            </p:cNvSpPr>
            <p:nvPr/>
          </p:nvSpPr>
          <p:spPr bwMode="auto">
            <a:xfrm>
              <a:off x="6076" y="951"/>
              <a:ext cx="496" cy="500"/>
            </a:xfrm>
            <a:custGeom>
              <a:avLst/>
              <a:gdLst>
                <a:gd name="T0" fmla="*/ 195 w 209"/>
                <a:gd name="T1" fmla="*/ 79 h 210"/>
                <a:gd name="T2" fmla="*/ 131 w 209"/>
                <a:gd name="T3" fmla="*/ 15 h 210"/>
                <a:gd name="T4" fmla="*/ 78 w 209"/>
                <a:gd name="T5" fmla="*/ 15 h 210"/>
                <a:gd name="T6" fmla="*/ 14 w 209"/>
                <a:gd name="T7" fmla="*/ 79 h 210"/>
                <a:gd name="T8" fmla="*/ 14 w 209"/>
                <a:gd name="T9" fmla="*/ 132 h 210"/>
                <a:gd name="T10" fmla="*/ 78 w 209"/>
                <a:gd name="T11" fmla="*/ 196 h 210"/>
                <a:gd name="T12" fmla="*/ 131 w 209"/>
                <a:gd name="T13" fmla="*/ 196 h 210"/>
                <a:gd name="T14" fmla="*/ 195 w 209"/>
                <a:gd name="T15" fmla="*/ 132 h 210"/>
                <a:gd name="T16" fmla="*/ 195 w 209"/>
                <a:gd name="T17" fmla="*/ 79 h 210"/>
                <a:gd name="T18" fmla="*/ 169 w 209"/>
                <a:gd name="T19" fmla="*/ 124 h 210"/>
                <a:gd name="T20" fmla="*/ 124 w 209"/>
                <a:gd name="T21" fmla="*/ 170 h 210"/>
                <a:gd name="T22" fmla="*/ 85 w 209"/>
                <a:gd name="T23" fmla="*/ 170 h 210"/>
                <a:gd name="T24" fmla="*/ 40 w 209"/>
                <a:gd name="T25" fmla="*/ 124 h 210"/>
                <a:gd name="T26" fmla="*/ 40 w 209"/>
                <a:gd name="T27" fmla="*/ 86 h 210"/>
                <a:gd name="T28" fmla="*/ 85 w 209"/>
                <a:gd name="T29" fmla="*/ 41 h 210"/>
                <a:gd name="T30" fmla="*/ 124 w 209"/>
                <a:gd name="T31" fmla="*/ 41 h 210"/>
                <a:gd name="T32" fmla="*/ 169 w 209"/>
                <a:gd name="T33" fmla="*/ 86 h 210"/>
                <a:gd name="T34" fmla="*/ 169 w 209"/>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10">
                  <a:moveTo>
                    <a:pt x="195" y="79"/>
                  </a:moveTo>
                  <a:cubicBezTo>
                    <a:pt x="131" y="15"/>
                    <a:pt x="131" y="15"/>
                    <a:pt x="131" y="15"/>
                  </a:cubicBezTo>
                  <a:cubicBezTo>
                    <a:pt x="116" y="0"/>
                    <a:pt x="93" y="0"/>
                    <a:pt x="78" y="15"/>
                  </a:cubicBezTo>
                  <a:cubicBezTo>
                    <a:pt x="14" y="79"/>
                    <a:pt x="14" y="79"/>
                    <a:pt x="14" y="79"/>
                  </a:cubicBezTo>
                  <a:cubicBezTo>
                    <a:pt x="0" y="93"/>
                    <a:pt x="0" y="117"/>
                    <a:pt x="14" y="132"/>
                  </a:cubicBezTo>
                  <a:cubicBezTo>
                    <a:pt x="78" y="196"/>
                    <a:pt x="78" y="196"/>
                    <a:pt x="78" y="196"/>
                  </a:cubicBezTo>
                  <a:cubicBezTo>
                    <a:pt x="93" y="210"/>
                    <a:pt x="116" y="210"/>
                    <a:pt x="131" y="196"/>
                  </a:cubicBezTo>
                  <a:cubicBezTo>
                    <a:pt x="195" y="132"/>
                    <a:pt x="195" y="132"/>
                    <a:pt x="195" y="132"/>
                  </a:cubicBezTo>
                  <a:cubicBezTo>
                    <a:pt x="209" y="117"/>
                    <a:pt x="209" y="93"/>
                    <a:pt x="195" y="79"/>
                  </a:cubicBezTo>
                  <a:close/>
                  <a:moveTo>
                    <a:pt x="169" y="124"/>
                  </a:moveTo>
                  <a:cubicBezTo>
                    <a:pt x="124" y="170"/>
                    <a:pt x="124" y="170"/>
                    <a:pt x="124" y="170"/>
                  </a:cubicBezTo>
                  <a:cubicBezTo>
                    <a:pt x="113" y="180"/>
                    <a:pt x="96" y="180"/>
                    <a:pt x="85" y="170"/>
                  </a:cubicBezTo>
                  <a:cubicBezTo>
                    <a:pt x="40" y="124"/>
                    <a:pt x="40" y="124"/>
                    <a:pt x="40" y="124"/>
                  </a:cubicBezTo>
                  <a:cubicBezTo>
                    <a:pt x="30" y="114"/>
                    <a:pt x="30" y="97"/>
                    <a:pt x="40" y="86"/>
                  </a:cubicBezTo>
                  <a:cubicBezTo>
                    <a:pt x="85" y="41"/>
                    <a:pt x="85" y="41"/>
                    <a:pt x="85" y="41"/>
                  </a:cubicBezTo>
                  <a:cubicBezTo>
                    <a:pt x="96" y="30"/>
                    <a:pt x="113" y="30"/>
                    <a:pt x="124" y="41"/>
                  </a:cubicBezTo>
                  <a:cubicBezTo>
                    <a:pt x="169" y="86"/>
                    <a:pt x="169" y="86"/>
                    <a:pt x="169" y="86"/>
                  </a:cubicBezTo>
                  <a:cubicBezTo>
                    <a:pt x="179" y="97"/>
                    <a:pt x="179" y="114"/>
                    <a:pt x="169" y="12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63D12B23-4EE6-4570-AFB5-701F6F003AF8}"/>
                </a:ext>
              </a:extLst>
            </p:cNvPr>
            <p:cNvSpPr>
              <a:spLocks noEditPoints="1"/>
            </p:cNvSpPr>
            <p:nvPr/>
          </p:nvSpPr>
          <p:spPr bwMode="auto">
            <a:xfrm>
              <a:off x="6060" y="937"/>
              <a:ext cx="538" cy="530"/>
            </a:xfrm>
            <a:custGeom>
              <a:avLst/>
              <a:gdLst>
                <a:gd name="T0" fmla="*/ 112 w 227"/>
                <a:gd name="T1" fmla="*/ 223 h 223"/>
                <a:gd name="T2" fmla="*/ 84 w 227"/>
                <a:gd name="T3" fmla="*/ 211 h 223"/>
                <a:gd name="T4" fmla="*/ 11 w 227"/>
                <a:gd name="T5" fmla="*/ 139 h 223"/>
                <a:gd name="T6" fmla="*/ 0 w 227"/>
                <a:gd name="T7" fmla="*/ 111 h 223"/>
                <a:gd name="T8" fmla="*/ 11 w 227"/>
                <a:gd name="T9" fmla="*/ 84 h 223"/>
                <a:gd name="T10" fmla="*/ 84 w 227"/>
                <a:gd name="T11" fmla="*/ 11 h 223"/>
                <a:gd name="T12" fmla="*/ 112 w 227"/>
                <a:gd name="T13" fmla="*/ 0 h 223"/>
                <a:gd name="T14" fmla="*/ 139 w 227"/>
                <a:gd name="T15" fmla="*/ 11 h 223"/>
                <a:gd name="T16" fmla="*/ 212 w 227"/>
                <a:gd name="T17" fmla="*/ 84 h 223"/>
                <a:gd name="T18" fmla="*/ 212 w 227"/>
                <a:gd name="T19" fmla="*/ 139 h 223"/>
                <a:gd name="T20" fmla="*/ 139 w 227"/>
                <a:gd name="T21" fmla="*/ 211 h 223"/>
                <a:gd name="T22" fmla="*/ 112 w 227"/>
                <a:gd name="T23" fmla="*/ 223 h 223"/>
                <a:gd name="T24" fmla="*/ 112 w 227"/>
                <a:gd name="T25" fmla="*/ 2 h 223"/>
                <a:gd name="T26" fmla="*/ 86 w 227"/>
                <a:gd name="T27" fmla="*/ 13 h 223"/>
                <a:gd name="T28" fmla="*/ 13 w 227"/>
                <a:gd name="T29" fmla="*/ 85 h 223"/>
                <a:gd name="T30" fmla="*/ 2 w 227"/>
                <a:gd name="T31" fmla="*/ 111 h 223"/>
                <a:gd name="T32" fmla="*/ 13 w 227"/>
                <a:gd name="T33" fmla="*/ 137 h 223"/>
                <a:gd name="T34" fmla="*/ 86 w 227"/>
                <a:gd name="T35" fmla="*/ 210 h 223"/>
                <a:gd name="T36" fmla="*/ 112 w 227"/>
                <a:gd name="T37" fmla="*/ 221 h 223"/>
                <a:gd name="T38" fmla="*/ 138 w 227"/>
                <a:gd name="T39" fmla="*/ 210 h 223"/>
                <a:gd name="T40" fmla="*/ 210 w 227"/>
                <a:gd name="T41" fmla="*/ 137 h 223"/>
                <a:gd name="T42" fmla="*/ 210 w 227"/>
                <a:gd name="T43" fmla="*/ 85 h 223"/>
                <a:gd name="T44" fmla="*/ 138 w 227"/>
                <a:gd name="T45" fmla="*/ 13 h 223"/>
                <a:gd name="T46" fmla="*/ 112 w 227"/>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2" y="223"/>
                  </a:moveTo>
                  <a:cubicBezTo>
                    <a:pt x="101" y="223"/>
                    <a:pt x="91" y="219"/>
                    <a:pt x="84" y="211"/>
                  </a:cubicBezTo>
                  <a:cubicBezTo>
                    <a:pt x="11" y="139"/>
                    <a:pt x="11" y="139"/>
                    <a:pt x="11" y="139"/>
                  </a:cubicBezTo>
                  <a:cubicBezTo>
                    <a:pt x="4" y="131"/>
                    <a:pt x="0" y="122"/>
                    <a:pt x="0" y="111"/>
                  </a:cubicBezTo>
                  <a:cubicBezTo>
                    <a:pt x="0" y="101"/>
                    <a:pt x="4" y="91"/>
                    <a:pt x="11" y="84"/>
                  </a:cubicBezTo>
                  <a:cubicBezTo>
                    <a:pt x="84" y="11"/>
                    <a:pt x="84" y="11"/>
                    <a:pt x="84" y="11"/>
                  </a:cubicBezTo>
                  <a:cubicBezTo>
                    <a:pt x="91" y="4"/>
                    <a:pt x="101" y="0"/>
                    <a:pt x="112" y="0"/>
                  </a:cubicBezTo>
                  <a:cubicBezTo>
                    <a:pt x="122" y="0"/>
                    <a:pt x="132" y="4"/>
                    <a:pt x="139" y="11"/>
                  </a:cubicBezTo>
                  <a:cubicBezTo>
                    <a:pt x="212" y="84"/>
                    <a:pt x="212" y="84"/>
                    <a:pt x="212" y="84"/>
                  </a:cubicBezTo>
                  <a:cubicBezTo>
                    <a:pt x="227" y="99"/>
                    <a:pt x="227" y="124"/>
                    <a:pt x="212" y="139"/>
                  </a:cubicBezTo>
                  <a:cubicBezTo>
                    <a:pt x="139" y="211"/>
                    <a:pt x="139" y="211"/>
                    <a:pt x="139" y="211"/>
                  </a:cubicBezTo>
                  <a:cubicBezTo>
                    <a:pt x="132" y="219"/>
                    <a:pt x="122" y="223"/>
                    <a:pt x="112" y="223"/>
                  </a:cubicBezTo>
                  <a:close/>
                  <a:moveTo>
                    <a:pt x="112" y="2"/>
                  </a:moveTo>
                  <a:cubicBezTo>
                    <a:pt x="102" y="2"/>
                    <a:pt x="93" y="6"/>
                    <a:pt x="86" y="13"/>
                  </a:cubicBezTo>
                  <a:cubicBezTo>
                    <a:pt x="13" y="85"/>
                    <a:pt x="13" y="85"/>
                    <a:pt x="13" y="85"/>
                  </a:cubicBezTo>
                  <a:cubicBezTo>
                    <a:pt x="6" y="92"/>
                    <a:pt x="2" y="102"/>
                    <a:pt x="2" y="111"/>
                  </a:cubicBezTo>
                  <a:cubicBezTo>
                    <a:pt x="2" y="121"/>
                    <a:pt x="6" y="130"/>
                    <a:pt x="13" y="137"/>
                  </a:cubicBezTo>
                  <a:cubicBezTo>
                    <a:pt x="86" y="210"/>
                    <a:pt x="86" y="210"/>
                    <a:pt x="86" y="210"/>
                  </a:cubicBezTo>
                  <a:cubicBezTo>
                    <a:pt x="92" y="217"/>
                    <a:pt x="102" y="221"/>
                    <a:pt x="112" y="221"/>
                  </a:cubicBezTo>
                  <a:cubicBezTo>
                    <a:pt x="121" y="221"/>
                    <a:pt x="131" y="217"/>
                    <a:pt x="138" y="210"/>
                  </a:cubicBezTo>
                  <a:cubicBezTo>
                    <a:pt x="210" y="137"/>
                    <a:pt x="210" y="137"/>
                    <a:pt x="210" y="137"/>
                  </a:cubicBezTo>
                  <a:cubicBezTo>
                    <a:pt x="225" y="123"/>
                    <a:pt x="225" y="100"/>
                    <a:pt x="210" y="85"/>
                  </a:cubicBezTo>
                  <a:cubicBezTo>
                    <a:pt x="138" y="13"/>
                    <a:pt x="138" y="13"/>
                    <a:pt x="138" y="13"/>
                  </a:cubicBezTo>
                  <a:cubicBezTo>
                    <a:pt x="130" y="6"/>
                    <a:pt x="121" y="2"/>
                    <a:pt x="112" y="2"/>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20BD2C7C-C244-45DA-B78F-60F6991BF7DC}"/>
                </a:ext>
              </a:extLst>
            </p:cNvPr>
            <p:cNvSpPr>
              <a:spLocks noEditPoints="1"/>
            </p:cNvSpPr>
            <p:nvPr/>
          </p:nvSpPr>
          <p:spPr bwMode="auto">
            <a:xfrm>
              <a:off x="6247" y="1106"/>
              <a:ext cx="157" cy="164"/>
            </a:xfrm>
            <a:custGeom>
              <a:avLst/>
              <a:gdLst>
                <a:gd name="T0" fmla="*/ 2 w 66"/>
                <a:gd name="T1" fmla="*/ 69 h 69"/>
                <a:gd name="T2" fmla="*/ 51 w 66"/>
                <a:gd name="T3" fmla="*/ 69 h 69"/>
                <a:gd name="T4" fmla="*/ 53 w 66"/>
                <a:gd name="T5" fmla="*/ 67 h 69"/>
                <a:gd name="T6" fmla="*/ 53 w 66"/>
                <a:gd name="T7" fmla="*/ 64 h 69"/>
                <a:gd name="T8" fmla="*/ 64 w 66"/>
                <a:gd name="T9" fmla="*/ 64 h 69"/>
                <a:gd name="T10" fmla="*/ 66 w 66"/>
                <a:gd name="T11" fmla="*/ 62 h 69"/>
                <a:gd name="T12" fmla="*/ 52 w 66"/>
                <a:gd name="T13" fmla="*/ 29 h 69"/>
                <a:gd name="T14" fmla="*/ 58 w 66"/>
                <a:gd name="T15" fmla="*/ 17 h 69"/>
                <a:gd name="T16" fmla="*/ 41 w 66"/>
                <a:gd name="T17" fmla="*/ 0 h 69"/>
                <a:gd name="T18" fmla="*/ 32 w 66"/>
                <a:gd name="T19" fmla="*/ 3 h 69"/>
                <a:gd name="T20" fmla="*/ 26 w 66"/>
                <a:gd name="T21" fmla="*/ 2 h 69"/>
                <a:gd name="T22" fmla="*/ 9 w 66"/>
                <a:gd name="T23" fmla="*/ 19 h 69"/>
                <a:gd name="T24" fmla="*/ 15 w 66"/>
                <a:gd name="T25" fmla="*/ 33 h 69"/>
                <a:gd name="T26" fmla="*/ 0 w 66"/>
                <a:gd name="T27" fmla="*/ 67 h 69"/>
                <a:gd name="T28" fmla="*/ 2 w 66"/>
                <a:gd name="T29" fmla="*/ 69 h 69"/>
                <a:gd name="T30" fmla="*/ 62 w 66"/>
                <a:gd name="T31" fmla="*/ 60 h 69"/>
                <a:gd name="T32" fmla="*/ 52 w 66"/>
                <a:gd name="T33" fmla="*/ 60 h 69"/>
                <a:gd name="T34" fmla="*/ 37 w 66"/>
                <a:gd name="T35" fmla="*/ 33 h 69"/>
                <a:gd name="T36" fmla="*/ 37 w 66"/>
                <a:gd name="T37" fmla="*/ 32 h 69"/>
                <a:gd name="T38" fmla="*/ 41 w 66"/>
                <a:gd name="T39" fmla="*/ 33 h 69"/>
                <a:gd name="T40" fmla="*/ 48 w 66"/>
                <a:gd name="T41" fmla="*/ 31 h 69"/>
                <a:gd name="T42" fmla="*/ 62 w 66"/>
                <a:gd name="T43" fmla="*/ 60 h 69"/>
                <a:gd name="T44" fmla="*/ 41 w 66"/>
                <a:gd name="T45" fmla="*/ 4 h 69"/>
                <a:gd name="T46" fmla="*/ 53 w 66"/>
                <a:gd name="T47" fmla="*/ 17 h 69"/>
                <a:gd name="T48" fmla="*/ 41 w 66"/>
                <a:gd name="T49" fmla="*/ 29 h 69"/>
                <a:gd name="T50" fmla="*/ 41 w 66"/>
                <a:gd name="T51" fmla="*/ 29 h 69"/>
                <a:gd name="T52" fmla="*/ 43 w 66"/>
                <a:gd name="T53" fmla="*/ 19 h 69"/>
                <a:gd name="T54" fmla="*/ 36 w 66"/>
                <a:gd name="T55" fmla="*/ 5 h 69"/>
                <a:gd name="T56" fmla="*/ 41 w 66"/>
                <a:gd name="T57" fmla="*/ 4 h 69"/>
                <a:gd name="T58" fmla="*/ 13 w 66"/>
                <a:gd name="T59" fmla="*/ 19 h 69"/>
                <a:gd name="T60" fmla="*/ 26 w 66"/>
                <a:gd name="T61" fmla="*/ 6 h 69"/>
                <a:gd name="T62" fmla="*/ 39 w 66"/>
                <a:gd name="T63" fmla="*/ 19 h 69"/>
                <a:gd name="T64" fmla="*/ 26 w 66"/>
                <a:gd name="T65" fmla="*/ 32 h 69"/>
                <a:gd name="T66" fmla="*/ 13 w 66"/>
                <a:gd name="T67" fmla="*/ 19 h 69"/>
                <a:gd name="T68" fmla="*/ 19 w 66"/>
                <a:gd name="T69" fmla="*/ 35 h 69"/>
                <a:gd name="T70" fmla="*/ 26 w 66"/>
                <a:gd name="T71" fmla="*/ 37 h 69"/>
                <a:gd name="T72" fmla="*/ 34 w 66"/>
                <a:gd name="T73" fmla="*/ 35 h 69"/>
                <a:gd name="T74" fmla="*/ 49 w 66"/>
                <a:gd name="T75" fmla="*/ 65 h 69"/>
                <a:gd name="T76" fmla="*/ 4 w 66"/>
                <a:gd name="T77" fmla="*/ 65 h 69"/>
                <a:gd name="T78" fmla="*/ 19 w 66"/>
                <a:gd name="T7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69">
                  <a:moveTo>
                    <a:pt x="2" y="69"/>
                  </a:moveTo>
                  <a:cubicBezTo>
                    <a:pt x="51" y="69"/>
                    <a:pt x="51" y="69"/>
                    <a:pt x="51" y="69"/>
                  </a:cubicBezTo>
                  <a:cubicBezTo>
                    <a:pt x="52" y="69"/>
                    <a:pt x="53" y="68"/>
                    <a:pt x="53" y="67"/>
                  </a:cubicBezTo>
                  <a:cubicBezTo>
                    <a:pt x="53" y="66"/>
                    <a:pt x="53" y="65"/>
                    <a:pt x="53" y="64"/>
                  </a:cubicBezTo>
                  <a:cubicBezTo>
                    <a:pt x="64" y="64"/>
                    <a:pt x="64" y="64"/>
                    <a:pt x="64" y="64"/>
                  </a:cubicBezTo>
                  <a:cubicBezTo>
                    <a:pt x="66" y="64"/>
                    <a:pt x="66" y="63"/>
                    <a:pt x="66" y="62"/>
                  </a:cubicBezTo>
                  <a:cubicBezTo>
                    <a:pt x="66" y="46"/>
                    <a:pt x="55" y="33"/>
                    <a:pt x="52" y="29"/>
                  </a:cubicBezTo>
                  <a:cubicBezTo>
                    <a:pt x="55" y="26"/>
                    <a:pt x="58" y="22"/>
                    <a:pt x="58" y="17"/>
                  </a:cubicBezTo>
                  <a:cubicBezTo>
                    <a:pt x="58" y="8"/>
                    <a:pt x="50" y="0"/>
                    <a:pt x="41" y="0"/>
                  </a:cubicBezTo>
                  <a:cubicBezTo>
                    <a:pt x="38" y="0"/>
                    <a:pt x="35" y="1"/>
                    <a:pt x="32" y="3"/>
                  </a:cubicBezTo>
                  <a:cubicBezTo>
                    <a:pt x="30" y="2"/>
                    <a:pt x="28" y="2"/>
                    <a:pt x="26" y="2"/>
                  </a:cubicBezTo>
                  <a:cubicBezTo>
                    <a:pt x="17" y="2"/>
                    <a:pt x="9" y="10"/>
                    <a:pt x="9" y="19"/>
                  </a:cubicBezTo>
                  <a:cubicBezTo>
                    <a:pt x="9" y="25"/>
                    <a:pt x="11" y="29"/>
                    <a:pt x="15" y="33"/>
                  </a:cubicBezTo>
                  <a:cubicBezTo>
                    <a:pt x="11" y="37"/>
                    <a:pt x="0" y="50"/>
                    <a:pt x="0" y="67"/>
                  </a:cubicBezTo>
                  <a:cubicBezTo>
                    <a:pt x="0" y="68"/>
                    <a:pt x="1" y="69"/>
                    <a:pt x="2" y="69"/>
                  </a:cubicBezTo>
                  <a:close/>
                  <a:moveTo>
                    <a:pt x="62" y="60"/>
                  </a:moveTo>
                  <a:cubicBezTo>
                    <a:pt x="52" y="60"/>
                    <a:pt x="52" y="60"/>
                    <a:pt x="52" y="60"/>
                  </a:cubicBezTo>
                  <a:cubicBezTo>
                    <a:pt x="50" y="46"/>
                    <a:pt x="41" y="36"/>
                    <a:pt x="37" y="33"/>
                  </a:cubicBezTo>
                  <a:cubicBezTo>
                    <a:pt x="37" y="32"/>
                    <a:pt x="37" y="32"/>
                    <a:pt x="37" y="32"/>
                  </a:cubicBezTo>
                  <a:cubicBezTo>
                    <a:pt x="39" y="33"/>
                    <a:pt x="40" y="33"/>
                    <a:pt x="41" y="33"/>
                  </a:cubicBezTo>
                  <a:cubicBezTo>
                    <a:pt x="44" y="33"/>
                    <a:pt x="46" y="32"/>
                    <a:pt x="48" y="31"/>
                  </a:cubicBezTo>
                  <a:cubicBezTo>
                    <a:pt x="50" y="33"/>
                    <a:pt x="61" y="45"/>
                    <a:pt x="62" y="60"/>
                  </a:cubicBezTo>
                  <a:close/>
                  <a:moveTo>
                    <a:pt x="41" y="4"/>
                  </a:moveTo>
                  <a:cubicBezTo>
                    <a:pt x="48" y="4"/>
                    <a:pt x="53" y="10"/>
                    <a:pt x="53" y="17"/>
                  </a:cubicBezTo>
                  <a:cubicBezTo>
                    <a:pt x="53" y="23"/>
                    <a:pt x="48" y="29"/>
                    <a:pt x="41" y="29"/>
                  </a:cubicBezTo>
                  <a:cubicBezTo>
                    <a:pt x="41" y="29"/>
                    <a:pt x="41" y="29"/>
                    <a:pt x="41" y="29"/>
                  </a:cubicBezTo>
                  <a:cubicBezTo>
                    <a:pt x="42" y="26"/>
                    <a:pt x="43" y="23"/>
                    <a:pt x="43" y="19"/>
                  </a:cubicBezTo>
                  <a:cubicBezTo>
                    <a:pt x="43" y="14"/>
                    <a:pt x="41" y="8"/>
                    <a:pt x="36" y="5"/>
                  </a:cubicBezTo>
                  <a:cubicBezTo>
                    <a:pt x="38" y="5"/>
                    <a:pt x="39" y="4"/>
                    <a:pt x="41" y="4"/>
                  </a:cubicBezTo>
                  <a:close/>
                  <a:moveTo>
                    <a:pt x="13" y="19"/>
                  </a:moveTo>
                  <a:cubicBezTo>
                    <a:pt x="13" y="12"/>
                    <a:pt x="19" y="6"/>
                    <a:pt x="26" y="6"/>
                  </a:cubicBezTo>
                  <a:cubicBezTo>
                    <a:pt x="33" y="6"/>
                    <a:pt x="39" y="12"/>
                    <a:pt x="39" y="19"/>
                  </a:cubicBezTo>
                  <a:cubicBezTo>
                    <a:pt x="39" y="27"/>
                    <a:pt x="33" y="32"/>
                    <a:pt x="26" y="32"/>
                  </a:cubicBezTo>
                  <a:cubicBezTo>
                    <a:pt x="19" y="32"/>
                    <a:pt x="13" y="27"/>
                    <a:pt x="13" y="19"/>
                  </a:cubicBezTo>
                  <a:close/>
                  <a:moveTo>
                    <a:pt x="19" y="35"/>
                  </a:moveTo>
                  <a:cubicBezTo>
                    <a:pt x="21" y="36"/>
                    <a:pt x="24" y="37"/>
                    <a:pt x="26" y="37"/>
                  </a:cubicBezTo>
                  <a:cubicBezTo>
                    <a:pt x="29" y="37"/>
                    <a:pt x="31" y="36"/>
                    <a:pt x="34" y="35"/>
                  </a:cubicBezTo>
                  <a:cubicBezTo>
                    <a:pt x="36" y="37"/>
                    <a:pt x="48" y="49"/>
                    <a:pt x="49" y="65"/>
                  </a:cubicBezTo>
                  <a:cubicBezTo>
                    <a:pt x="4" y="65"/>
                    <a:pt x="4" y="65"/>
                    <a:pt x="4" y="65"/>
                  </a:cubicBezTo>
                  <a:cubicBezTo>
                    <a:pt x="5" y="49"/>
                    <a:pt x="16" y="38"/>
                    <a:pt x="19" y="35"/>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17F07956-3AF7-4981-8B1C-B62DEC9DD992}"/>
                </a:ext>
              </a:extLst>
            </p:cNvPr>
            <p:cNvSpPr>
              <a:spLocks noEditPoints="1"/>
            </p:cNvSpPr>
            <p:nvPr/>
          </p:nvSpPr>
          <p:spPr bwMode="auto">
            <a:xfrm>
              <a:off x="3549" y="2583"/>
              <a:ext cx="155" cy="159"/>
            </a:xfrm>
            <a:custGeom>
              <a:avLst/>
              <a:gdLst>
                <a:gd name="T0" fmla="*/ 2 w 65"/>
                <a:gd name="T1" fmla="*/ 67 h 67"/>
                <a:gd name="T2" fmla="*/ 50 w 65"/>
                <a:gd name="T3" fmla="*/ 67 h 67"/>
                <a:gd name="T4" fmla="*/ 52 w 65"/>
                <a:gd name="T5" fmla="*/ 65 h 67"/>
                <a:gd name="T6" fmla="*/ 52 w 65"/>
                <a:gd name="T7" fmla="*/ 62 h 67"/>
                <a:gd name="T8" fmla="*/ 63 w 65"/>
                <a:gd name="T9" fmla="*/ 62 h 67"/>
                <a:gd name="T10" fmla="*/ 65 w 65"/>
                <a:gd name="T11" fmla="*/ 60 h 67"/>
                <a:gd name="T12" fmla="*/ 50 w 65"/>
                <a:gd name="T13" fmla="*/ 28 h 67"/>
                <a:gd name="T14" fmla="*/ 56 w 65"/>
                <a:gd name="T15" fmla="*/ 16 h 67"/>
                <a:gd name="T16" fmla="*/ 40 w 65"/>
                <a:gd name="T17" fmla="*/ 0 h 67"/>
                <a:gd name="T18" fmla="*/ 31 w 65"/>
                <a:gd name="T19" fmla="*/ 3 h 67"/>
                <a:gd name="T20" fmla="*/ 26 w 65"/>
                <a:gd name="T21" fmla="*/ 2 h 67"/>
                <a:gd name="T22" fmla="*/ 9 w 65"/>
                <a:gd name="T23" fmla="*/ 19 h 67"/>
                <a:gd name="T24" fmla="*/ 15 w 65"/>
                <a:gd name="T25" fmla="*/ 32 h 67"/>
                <a:gd name="T26" fmla="*/ 0 w 65"/>
                <a:gd name="T27" fmla="*/ 65 h 67"/>
                <a:gd name="T28" fmla="*/ 2 w 65"/>
                <a:gd name="T29" fmla="*/ 67 h 67"/>
                <a:gd name="T30" fmla="*/ 61 w 65"/>
                <a:gd name="T31" fmla="*/ 58 h 67"/>
                <a:gd name="T32" fmla="*/ 51 w 65"/>
                <a:gd name="T33" fmla="*/ 58 h 67"/>
                <a:gd name="T34" fmla="*/ 36 w 65"/>
                <a:gd name="T35" fmla="*/ 32 h 67"/>
                <a:gd name="T36" fmla="*/ 37 w 65"/>
                <a:gd name="T37" fmla="*/ 32 h 67"/>
                <a:gd name="T38" fmla="*/ 40 w 65"/>
                <a:gd name="T39" fmla="*/ 32 h 67"/>
                <a:gd name="T40" fmla="*/ 47 w 65"/>
                <a:gd name="T41" fmla="*/ 31 h 67"/>
                <a:gd name="T42" fmla="*/ 61 w 65"/>
                <a:gd name="T43" fmla="*/ 58 h 67"/>
                <a:gd name="T44" fmla="*/ 40 w 65"/>
                <a:gd name="T45" fmla="*/ 4 h 67"/>
                <a:gd name="T46" fmla="*/ 52 w 65"/>
                <a:gd name="T47" fmla="*/ 16 h 67"/>
                <a:gd name="T48" fmla="*/ 40 w 65"/>
                <a:gd name="T49" fmla="*/ 28 h 67"/>
                <a:gd name="T50" fmla="*/ 40 w 65"/>
                <a:gd name="T51" fmla="*/ 28 h 67"/>
                <a:gd name="T52" fmla="*/ 43 w 65"/>
                <a:gd name="T53" fmla="*/ 19 h 67"/>
                <a:gd name="T54" fmla="*/ 35 w 65"/>
                <a:gd name="T55" fmla="*/ 5 h 67"/>
                <a:gd name="T56" fmla="*/ 40 w 65"/>
                <a:gd name="T57" fmla="*/ 4 h 67"/>
                <a:gd name="T58" fmla="*/ 13 w 65"/>
                <a:gd name="T59" fmla="*/ 19 h 67"/>
                <a:gd name="T60" fmla="*/ 26 w 65"/>
                <a:gd name="T61" fmla="*/ 6 h 67"/>
                <a:gd name="T62" fmla="*/ 39 w 65"/>
                <a:gd name="T63" fmla="*/ 19 h 67"/>
                <a:gd name="T64" fmla="*/ 26 w 65"/>
                <a:gd name="T65" fmla="*/ 32 h 67"/>
                <a:gd name="T66" fmla="*/ 13 w 65"/>
                <a:gd name="T67" fmla="*/ 19 h 67"/>
                <a:gd name="T68" fmla="*/ 19 w 65"/>
                <a:gd name="T69" fmla="*/ 34 h 67"/>
                <a:gd name="T70" fmla="*/ 26 w 65"/>
                <a:gd name="T71" fmla="*/ 36 h 67"/>
                <a:gd name="T72" fmla="*/ 33 w 65"/>
                <a:gd name="T73" fmla="*/ 34 h 67"/>
                <a:gd name="T74" fmla="*/ 48 w 65"/>
                <a:gd name="T75" fmla="*/ 63 h 67"/>
                <a:gd name="T76" fmla="*/ 4 w 65"/>
                <a:gd name="T77" fmla="*/ 63 h 67"/>
                <a:gd name="T78" fmla="*/ 19 w 65"/>
                <a:gd name="T7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67">
                  <a:moveTo>
                    <a:pt x="2" y="67"/>
                  </a:moveTo>
                  <a:cubicBezTo>
                    <a:pt x="50" y="67"/>
                    <a:pt x="50" y="67"/>
                    <a:pt x="50" y="67"/>
                  </a:cubicBezTo>
                  <a:cubicBezTo>
                    <a:pt x="51" y="67"/>
                    <a:pt x="52" y="66"/>
                    <a:pt x="52" y="65"/>
                  </a:cubicBezTo>
                  <a:cubicBezTo>
                    <a:pt x="52" y="64"/>
                    <a:pt x="52" y="63"/>
                    <a:pt x="52" y="62"/>
                  </a:cubicBezTo>
                  <a:cubicBezTo>
                    <a:pt x="63" y="62"/>
                    <a:pt x="63" y="62"/>
                    <a:pt x="63" y="62"/>
                  </a:cubicBezTo>
                  <a:cubicBezTo>
                    <a:pt x="64" y="62"/>
                    <a:pt x="65" y="61"/>
                    <a:pt x="65" y="60"/>
                  </a:cubicBezTo>
                  <a:cubicBezTo>
                    <a:pt x="65" y="45"/>
                    <a:pt x="54" y="32"/>
                    <a:pt x="50" y="28"/>
                  </a:cubicBezTo>
                  <a:cubicBezTo>
                    <a:pt x="54" y="25"/>
                    <a:pt x="56" y="21"/>
                    <a:pt x="56" y="16"/>
                  </a:cubicBezTo>
                  <a:cubicBezTo>
                    <a:pt x="56" y="7"/>
                    <a:pt x="49" y="0"/>
                    <a:pt x="40" y="0"/>
                  </a:cubicBezTo>
                  <a:cubicBezTo>
                    <a:pt x="37" y="0"/>
                    <a:pt x="34" y="1"/>
                    <a:pt x="31" y="3"/>
                  </a:cubicBezTo>
                  <a:cubicBezTo>
                    <a:pt x="30" y="2"/>
                    <a:pt x="28" y="2"/>
                    <a:pt x="26" y="2"/>
                  </a:cubicBezTo>
                  <a:cubicBezTo>
                    <a:pt x="17" y="2"/>
                    <a:pt x="9" y="10"/>
                    <a:pt x="9" y="19"/>
                  </a:cubicBezTo>
                  <a:cubicBezTo>
                    <a:pt x="9" y="24"/>
                    <a:pt x="11" y="29"/>
                    <a:pt x="15" y="32"/>
                  </a:cubicBezTo>
                  <a:cubicBezTo>
                    <a:pt x="11" y="36"/>
                    <a:pt x="0" y="48"/>
                    <a:pt x="0" y="65"/>
                  </a:cubicBezTo>
                  <a:cubicBezTo>
                    <a:pt x="0" y="66"/>
                    <a:pt x="1" y="67"/>
                    <a:pt x="2" y="67"/>
                  </a:cubicBezTo>
                  <a:close/>
                  <a:moveTo>
                    <a:pt x="61" y="58"/>
                  </a:moveTo>
                  <a:cubicBezTo>
                    <a:pt x="51" y="58"/>
                    <a:pt x="51" y="58"/>
                    <a:pt x="51" y="58"/>
                  </a:cubicBezTo>
                  <a:cubicBezTo>
                    <a:pt x="49" y="45"/>
                    <a:pt x="40" y="35"/>
                    <a:pt x="36" y="32"/>
                  </a:cubicBezTo>
                  <a:cubicBezTo>
                    <a:pt x="37" y="32"/>
                    <a:pt x="37" y="32"/>
                    <a:pt x="37" y="32"/>
                  </a:cubicBezTo>
                  <a:cubicBezTo>
                    <a:pt x="38" y="32"/>
                    <a:pt x="39" y="32"/>
                    <a:pt x="40" y="32"/>
                  </a:cubicBezTo>
                  <a:cubicBezTo>
                    <a:pt x="43" y="32"/>
                    <a:pt x="45" y="31"/>
                    <a:pt x="47" y="31"/>
                  </a:cubicBezTo>
                  <a:cubicBezTo>
                    <a:pt x="49" y="33"/>
                    <a:pt x="60" y="44"/>
                    <a:pt x="61" y="58"/>
                  </a:cubicBezTo>
                  <a:close/>
                  <a:moveTo>
                    <a:pt x="40" y="4"/>
                  </a:moveTo>
                  <a:cubicBezTo>
                    <a:pt x="47" y="4"/>
                    <a:pt x="52" y="10"/>
                    <a:pt x="52" y="16"/>
                  </a:cubicBezTo>
                  <a:cubicBezTo>
                    <a:pt x="52" y="23"/>
                    <a:pt x="47" y="28"/>
                    <a:pt x="40" y="28"/>
                  </a:cubicBezTo>
                  <a:cubicBezTo>
                    <a:pt x="40" y="28"/>
                    <a:pt x="40" y="28"/>
                    <a:pt x="40" y="28"/>
                  </a:cubicBezTo>
                  <a:cubicBezTo>
                    <a:pt x="42" y="25"/>
                    <a:pt x="43" y="22"/>
                    <a:pt x="43" y="19"/>
                  </a:cubicBezTo>
                  <a:cubicBezTo>
                    <a:pt x="43" y="13"/>
                    <a:pt x="40" y="8"/>
                    <a:pt x="35" y="5"/>
                  </a:cubicBezTo>
                  <a:cubicBezTo>
                    <a:pt x="37" y="5"/>
                    <a:pt x="39" y="4"/>
                    <a:pt x="40" y="4"/>
                  </a:cubicBezTo>
                  <a:close/>
                  <a:moveTo>
                    <a:pt x="13" y="19"/>
                  </a:moveTo>
                  <a:cubicBezTo>
                    <a:pt x="13" y="12"/>
                    <a:pt x="19" y="6"/>
                    <a:pt x="26" y="6"/>
                  </a:cubicBezTo>
                  <a:cubicBezTo>
                    <a:pt x="33" y="6"/>
                    <a:pt x="39" y="12"/>
                    <a:pt x="39" y="19"/>
                  </a:cubicBezTo>
                  <a:cubicBezTo>
                    <a:pt x="39" y="26"/>
                    <a:pt x="33" y="32"/>
                    <a:pt x="26" y="32"/>
                  </a:cubicBezTo>
                  <a:cubicBezTo>
                    <a:pt x="19" y="32"/>
                    <a:pt x="13" y="26"/>
                    <a:pt x="13" y="19"/>
                  </a:cubicBezTo>
                  <a:close/>
                  <a:moveTo>
                    <a:pt x="19" y="34"/>
                  </a:moveTo>
                  <a:cubicBezTo>
                    <a:pt x="21" y="35"/>
                    <a:pt x="23" y="36"/>
                    <a:pt x="26" y="36"/>
                  </a:cubicBezTo>
                  <a:cubicBezTo>
                    <a:pt x="28" y="36"/>
                    <a:pt x="31" y="35"/>
                    <a:pt x="33" y="34"/>
                  </a:cubicBezTo>
                  <a:cubicBezTo>
                    <a:pt x="36" y="36"/>
                    <a:pt x="47" y="48"/>
                    <a:pt x="48" y="63"/>
                  </a:cubicBezTo>
                  <a:cubicBezTo>
                    <a:pt x="4" y="63"/>
                    <a:pt x="4" y="63"/>
                    <a:pt x="4" y="63"/>
                  </a:cubicBezTo>
                  <a:cubicBezTo>
                    <a:pt x="5" y="48"/>
                    <a:pt x="16" y="37"/>
                    <a:pt x="19" y="34"/>
                  </a:cubicBezTo>
                  <a:close/>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5">
              <a:extLst>
                <a:ext uri="{FF2B5EF4-FFF2-40B4-BE49-F238E27FC236}">
                  <a16:creationId xmlns:a16="http://schemas.microsoft.com/office/drawing/2014/main" id="{7A8710C1-69C0-4021-B42B-DF9AA63F55BB}"/>
                </a:ext>
              </a:extLst>
            </p:cNvPr>
            <p:cNvSpPr>
              <a:spLocks noEditPoints="1"/>
            </p:cNvSpPr>
            <p:nvPr/>
          </p:nvSpPr>
          <p:spPr bwMode="auto">
            <a:xfrm>
              <a:off x="856" y="1134"/>
              <a:ext cx="171" cy="157"/>
            </a:xfrm>
            <a:custGeom>
              <a:avLst/>
              <a:gdLst>
                <a:gd name="T0" fmla="*/ 9 w 72"/>
                <a:gd name="T1" fmla="*/ 49 h 66"/>
                <a:gd name="T2" fmla="*/ 31 w 72"/>
                <a:gd name="T3" fmla="*/ 49 h 66"/>
                <a:gd name="T4" fmla="*/ 55 w 72"/>
                <a:gd name="T5" fmla="*/ 66 h 66"/>
                <a:gd name="T6" fmla="*/ 56 w 72"/>
                <a:gd name="T7" fmla="*/ 66 h 66"/>
                <a:gd name="T8" fmla="*/ 57 w 72"/>
                <a:gd name="T9" fmla="*/ 66 h 66"/>
                <a:gd name="T10" fmla="*/ 58 w 72"/>
                <a:gd name="T11" fmla="*/ 64 h 66"/>
                <a:gd name="T12" fmla="*/ 58 w 72"/>
                <a:gd name="T13" fmla="*/ 49 h 66"/>
                <a:gd name="T14" fmla="*/ 61 w 72"/>
                <a:gd name="T15" fmla="*/ 49 h 66"/>
                <a:gd name="T16" fmla="*/ 72 w 72"/>
                <a:gd name="T17" fmla="*/ 40 h 66"/>
                <a:gd name="T18" fmla="*/ 72 w 72"/>
                <a:gd name="T19" fmla="*/ 9 h 66"/>
                <a:gd name="T20" fmla="*/ 61 w 72"/>
                <a:gd name="T21" fmla="*/ 0 h 66"/>
                <a:gd name="T22" fmla="*/ 9 w 72"/>
                <a:gd name="T23" fmla="*/ 0 h 66"/>
                <a:gd name="T24" fmla="*/ 0 w 72"/>
                <a:gd name="T25" fmla="*/ 9 h 66"/>
                <a:gd name="T26" fmla="*/ 0 w 72"/>
                <a:gd name="T27" fmla="*/ 40 h 66"/>
                <a:gd name="T28" fmla="*/ 9 w 72"/>
                <a:gd name="T29" fmla="*/ 49 h 66"/>
                <a:gd name="T30" fmla="*/ 4 w 72"/>
                <a:gd name="T31" fmla="*/ 9 h 66"/>
                <a:gd name="T32" fmla="*/ 9 w 72"/>
                <a:gd name="T33" fmla="*/ 4 h 66"/>
                <a:gd name="T34" fmla="*/ 61 w 72"/>
                <a:gd name="T35" fmla="*/ 4 h 66"/>
                <a:gd name="T36" fmla="*/ 68 w 72"/>
                <a:gd name="T37" fmla="*/ 9 h 66"/>
                <a:gd name="T38" fmla="*/ 68 w 72"/>
                <a:gd name="T39" fmla="*/ 40 h 66"/>
                <a:gd name="T40" fmla="*/ 61 w 72"/>
                <a:gd name="T41" fmla="*/ 45 h 66"/>
                <a:gd name="T42" fmla="*/ 56 w 72"/>
                <a:gd name="T43" fmla="*/ 45 h 66"/>
                <a:gd name="T44" fmla="*/ 54 w 72"/>
                <a:gd name="T45" fmla="*/ 47 h 66"/>
                <a:gd name="T46" fmla="*/ 54 w 72"/>
                <a:gd name="T47" fmla="*/ 60 h 66"/>
                <a:gd name="T48" fmla="*/ 33 w 72"/>
                <a:gd name="T49" fmla="*/ 46 h 66"/>
                <a:gd name="T50" fmla="*/ 32 w 72"/>
                <a:gd name="T51" fmla="*/ 45 h 66"/>
                <a:gd name="T52" fmla="*/ 9 w 72"/>
                <a:gd name="T53" fmla="*/ 45 h 66"/>
                <a:gd name="T54" fmla="*/ 4 w 72"/>
                <a:gd name="T55" fmla="*/ 40 h 66"/>
                <a:gd name="T56" fmla="*/ 4 w 72"/>
                <a:gd name="T5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66">
                  <a:moveTo>
                    <a:pt x="9" y="49"/>
                  </a:moveTo>
                  <a:cubicBezTo>
                    <a:pt x="31" y="49"/>
                    <a:pt x="31" y="49"/>
                    <a:pt x="31" y="49"/>
                  </a:cubicBezTo>
                  <a:cubicBezTo>
                    <a:pt x="55" y="66"/>
                    <a:pt x="55" y="66"/>
                    <a:pt x="55" y="66"/>
                  </a:cubicBezTo>
                  <a:cubicBezTo>
                    <a:pt x="55" y="66"/>
                    <a:pt x="55" y="66"/>
                    <a:pt x="56" y="66"/>
                  </a:cubicBezTo>
                  <a:cubicBezTo>
                    <a:pt x="57" y="66"/>
                    <a:pt x="57" y="66"/>
                    <a:pt x="57" y="66"/>
                  </a:cubicBezTo>
                  <a:cubicBezTo>
                    <a:pt x="57" y="66"/>
                    <a:pt x="58" y="65"/>
                    <a:pt x="58" y="64"/>
                  </a:cubicBezTo>
                  <a:cubicBezTo>
                    <a:pt x="58" y="49"/>
                    <a:pt x="58" y="49"/>
                    <a:pt x="58" y="49"/>
                  </a:cubicBezTo>
                  <a:cubicBezTo>
                    <a:pt x="61" y="49"/>
                    <a:pt x="61" y="49"/>
                    <a:pt x="61" y="49"/>
                  </a:cubicBezTo>
                  <a:cubicBezTo>
                    <a:pt x="67" y="49"/>
                    <a:pt x="72" y="45"/>
                    <a:pt x="72" y="40"/>
                  </a:cubicBezTo>
                  <a:cubicBezTo>
                    <a:pt x="72" y="9"/>
                    <a:pt x="72" y="9"/>
                    <a:pt x="72" y="9"/>
                  </a:cubicBezTo>
                  <a:cubicBezTo>
                    <a:pt x="72" y="4"/>
                    <a:pt x="67" y="0"/>
                    <a:pt x="61" y="0"/>
                  </a:cubicBezTo>
                  <a:cubicBezTo>
                    <a:pt x="9" y="0"/>
                    <a:pt x="9" y="0"/>
                    <a:pt x="9" y="0"/>
                  </a:cubicBezTo>
                  <a:cubicBezTo>
                    <a:pt x="4" y="0"/>
                    <a:pt x="0" y="4"/>
                    <a:pt x="0" y="9"/>
                  </a:cubicBezTo>
                  <a:cubicBezTo>
                    <a:pt x="0" y="40"/>
                    <a:pt x="0" y="40"/>
                    <a:pt x="0" y="40"/>
                  </a:cubicBezTo>
                  <a:cubicBezTo>
                    <a:pt x="0" y="45"/>
                    <a:pt x="4" y="49"/>
                    <a:pt x="9" y="49"/>
                  </a:cubicBezTo>
                  <a:close/>
                  <a:moveTo>
                    <a:pt x="4" y="9"/>
                  </a:moveTo>
                  <a:cubicBezTo>
                    <a:pt x="4" y="6"/>
                    <a:pt x="6" y="4"/>
                    <a:pt x="9" y="4"/>
                  </a:cubicBezTo>
                  <a:cubicBezTo>
                    <a:pt x="61" y="4"/>
                    <a:pt x="61" y="4"/>
                    <a:pt x="61" y="4"/>
                  </a:cubicBezTo>
                  <a:cubicBezTo>
                    <a:pt x="65" y="4"/>
                    <a:pt x="68" y="6"/>
                    <a:pt x="68" y="9"/>
                  </a:cubicBezTo>
                  <a:cubicBezTo>
                    <a:pt x="68" y="40"/>
                    <a:pt x="68" y="40"/>
                    <a:pt x="68" y="40"/>
                  </a:cubicBezTo>
                  <a:cubicBezTo>
                    <a:pt x="68" y="43"/>
                    <a:pt x="65" y="45"/>
                    <a:pt x="61" y="45"/>
                  </a:cubicBezTo>
                  <a:cubicBezTo>
                    <a:pt x="56" y="45"/>
                    <a:pt x="56" y="45"/>
                    <a:pt x="56" y="45"/>
                  </a:cubicBezTo>
                  <a:cubicBezTo>
                    <a:pt x="55" y="45"/>
                    <a:pt x="54" y="46"/>
                    <a:pt x="54" y="47"/>
                  </a:cubicBezTo>
                  <a:cubicBezTo>
                    <a:pt x="54" y="60"/>
                    <a:pt x="54" y="60"/>
                    <a:pt x="54" y="60"/>
                  </a:cubicBezTo>
                  <a:cubicBezTo>
                    <a:pt x="33" y="46"/>
                    <a:pt x="33" y="46"/>
                    <a:pt x="33" y="46"/>
                  </a:cubicBezTo>
                  <a:cubicBezTo>
                    <a:pt x="33" y="45"/>
                    <a:pt x="32" y="45"/>
                    <a:pt x="32" y="45"/>
                  </a:cubicBezTo>
                  <a:cubicBezTo>
                    <a:pt x="9" y="45"/>
                    <a:pt x="9" y="45"/>
                    <a:pt x="9" y="45"/>
                  </a:cubicBezTo>
                  <a:cubicBezTo>
                    <a:pt x="6" y="45"/>
                    <a:pt x="4" y="43"/>
                    <a:pt x="4" y="40"/>
                  </a:cubicBezTo>
                  <a:lnTo>
                    <a:pt x="4" y="9"/>
                  </a:ln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6">
              <a:extLst>
                <a:ext uri="{FF2B5EF4-FFF2-40B4-BE49-F238E27FC236}">
                  <a16:creationId xmlns:a16="http://schemas.microsoft.com/office/drawing/2014/main" id="{18D81A86-2066-4EBA-A3A5-B3230AA5C3C7}"/>
                </a:ext>
              </a:extLst>
            </p:cNvPr>
            <p:cNvSpPr>
              <a:spLocks/>
            </p:cNvSpPr>
            <p:nvPr/>
          </p:nvSpPr>
          <p:spPr bwMode="auto">
            <a:xfrm>
              <a:off x="882" y="1161"/>
              <a:ext cx="116" cy="9"/>
            </a:xfrm>
            <a:custGeom>
              <a:avLst/>
              <a:gdLst>
                <a:gd name="T0" fmla="*/ 2 w 49"/>
                <a:gd name="T1" fmla="*/ 4 h 4"/>
                <a:gd name="T2" fmla="*/ 47 w 49"/>
                <a:gd name="T3" fmla="*/ 4 h 4"/>
                <a:gd name="T4" fmla="*/ 49 w 49"/>
                <a:gd name="T5" fmla="*/ 2 h 4"/>
                <a:gd name="T6" fmla="*/ 47 w 49"/>
                <a:gd name="T7" fmla="*/ 0 h 4"/>
                <a:gd name="T8" fmla="*/ 2 w 49"/>
                <a:gd name="T9" fmla="*/ 0 h 4"/>
                <a:gd name="T10" fmla="*/ 0 w 49"/>
                <a:gd name="T11" fmla="*/ 2 h 4"/>
                <a:gd name="T12" fmla="*/ 2 w 4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9" h="4">
                  <a:moveTo>
                    <a:pt x="2" y="4"/>
                  </a:moveTo>
                  <a:cubicBezTo>
                    <a:pt x="47" y="4"/>
                    <a:pt x="47" y="4"/>
                    <a:pt x="47" y="4"/>
                  </a:cubicBezTo>
                  <a:cubicBezTo>
                    <a:pt x="48" y="4"/>
                    <a:pt x="49" y="4"/>
                    <a:pt x="49" y="2"/>
                  </a:cubicBezTo>
                  <a:cubicBezTo>
                    <a:pt x="49" y="1"/>
                    <a:pt x="48" y="0"/>
                    <a:pt x="47" y="0"/>
                  </a:cubicBezTo>
                  <a:cubicBezTo>
                    <a:pt x="2" y="0"/>
                    <a:pt x="2" y="0"/>
                    <a:pt x="2" y="0"/>
                  </a:cubicBezTo>
                  <a:cubicBezTo>
                    <a:pt x="1" y="0"/>
                    <a:pt x="0" y="1"/>
                    <a:pt x="0" y="2"/>
                  </a:cubicBezTo>
                  <a:cubicBezTo>
                    <a:pt x="0" y="4"/>
                    <a:pt x="1" y="4"/>
                    <a:pt x="2" y="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7">
              <a:extLst>
                <a:ext uri="{FF2B5EF4-FFF2-40B4-BE49-F238E27FC236}">
                  <a16:creationId xmlns:a16="http://schemas.microsoft.com/office/drawing/2014/main" id="{11B5980C-D5B6-44C9-98F9-D9BCB002E963}"/>
                </a:ext>
              </a:extLst>
            </p:cNvPr>
            <p:cNvSpPr>
              <a:spLocks/>
            </p:cNvSpPr>
            <p:nvPr/>
          </p:nvSpPr>
          <p:spPr bwMode="auto">
            <a:xfrm>
              <a:off x="882" y="1182"/>
              <a:ext cx="74" cy="10"/>
            </a:xfrm>
            <a:custGeom>
              <a:avLst/>
              <a:gdLst>
                <a:gd name="T0" fmla="*/ 2 w 31"/>
                <a:gd name="T1" fmla="*/ 4 h 4"/>
                <a:gd name="T2" fmla="*/ 29 w 31"/>
                <a:gd name="T3" fmla="*/ 4 h 4"/>
                <a:gd name="T4" fmla="*/ 31 w 31"/>
                <a:gd name="T5" fmla="*/ 2 h 4"/>
                <a:gd name="T6" fmla="*/ 29 w 31"/>
                <a:gd name="T7" fmla="*/ 0 h 4"/>
                <a:gd name="T8" fmla="*/ 2 w 31"/>
                <a:gd name="T9" fmla="*/ 0 h 4"/>
                <a:gd name="T10" fmla="*/ 0 w 31"/>
                <a:gd name="T11" fmla="*/ 2 h 4"/>
                <a:gd name="T12" fmla="*/ 2 w 3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2" y="4"/>
                  </a:moveTo>
                  <a:cubicBezTo>
                    <a:pt x="29" y="4"/>
                    <a:pt x="29" y="4"/>
                    <a:pt x="29" y="4"/>
                  </a:cubicBezTo>
                  <a:cubicBezTo>
                    <a:pt x="30" y="4"/>
                    <a:pt x="31" y="4"/>
                    <a:pt x="31" y="2"/>
                  </a:cubicBezTo>
                  <a:cubicBezTo>
                    <a:pt x="31" y="1"/>
                    <a:pt x="30" y="0"/>
                    <a:pt x="29" y="0"/>
                  </a:cubicBezTo>
                  <a:cubicBezTo>
                    <a:pt x="2" y="0"/>
                    <a:pt x="2" y="0"/>
                    <a:pt x="2" y="0"/>
                  </a:cubicBezTo>
                  <a:cubicBezTo>
                    <a:pt x="1" y="0"/>
                    <a:pt x="0" y="1"/>
                    <a:pt x="0" y="2"/>
                  </a:cubicBezTo>
                  <a:cubicBezTo>
                    <a:pt x="0" y="4"/>
                    <a:pt x="1" y="4"/>
                    <a:pt x="2" y="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8">
              <a:extLst>
                <a:ext uri="{FF2B5EF4-FFF2-40B4-BE49-F238E27FC236}">
                  <a16:creationId xmlns:a16="http://schemas.microsoft.com/office/drawing/2014/main" id="{E7590E16-EDF2-454D-9176-698B237A24CD}"/>
                </a:ext>
              </a:extLst>
            </p:cNvPr>
            <p:cNvSpPr>
              <a:spLocks noEditPoints="1"/>
            </p:cNvSpPr>
            <p:nvPr/>
          </p:nvSpPr>
          <p:spPr bwMode="auto">
            <a:xfrm>
              <a:off x="2662" y="1111"/>
              <a:ext cx="175" cy="150"/>
            </a:xfrm>
            <a:custGeom>
              <a:avLst/>
              <a:gdLst>
                <a:gd name="T0" fmla="*/ 0 w 74"/>
                <a:gd name="T1" fmla="*/ 36 h 63"/>
                <a:gd name="T2" fmla="*/ 0 w 74"/>
                <a:gd name="T3" fmla="*/ 55 h 63"/>
                <a:gd name="T4" fmla="*/ 8 w 74"/>
                <a:gd name="T5" fmla="*/ 63 h 63"/>
                <a:gd name="T6" fmla="*/ 47 w 74"/>
                <a:gd name="T7" fmla="*/ 63 h 63"/>
                <a:gd name="T8" fmla="*/ 55 w 74"/>
                <a:gd name="T9" fmla="*/ 55 h 63"/>
                <a:gd name="T10" fmla="*/ 55 w 74"/>
                <a:gd name="T11" fmla="*/ 55 h 63"/>
                <a:gd name="T12" fmla="*/ 69 w 74"/>
                <a:gd name="T13" fmla="*/ 62 h 63"/>
                <a:gd name="T14" fmla="*/ 69 w 74"/>
                <a:gd name="T15" fmla="*/ 62 h 63"/>
                <a:gd name="T16" fmla="*/ 74 w 74"/>
                <a:gd name="T17" fmla="*/ 57 h 63"/>
                <a:gd name="T18" fmla="*/ 74 w 74"/>
                <a:gd name="T19" fmla="*/ 33 h 63"/>
                <a:gd name="T20" fmla="*/ 69 w 74"/>
                <a:gd name="T21" fmla="*/ 27 h 63"/>
                <a:gd name="T22" fmla="*/ 69 w 74"/>
                <a:gd name="T23" fmla="*/ 28 h 63"/>
                <a:gd name="T24" fmla="*/ 54 w 74"/>
                <a:gd name="T25" fmla="*/ 35 h 63"/>
                <a:gd name="T26" fmla="*/ 47 w 74"/>
                <a:gd name="T27" fmla="*/ 28 h 63"/>
                <a:gd name="T28" fmla="*/ 53 w 74"/>
                <a:gd name="T29" fmla="*/ 15 h 63"/>
                <a:gd name="T30" fmla="*/ 38 w 74"/>
                <a:gd name="T31" fmla="*/ 0 h 63"/>
                <a:gd name="T32" fmla="*/ 22 w 74"/>
                <a:gd name="T33" fmla="*/ 11 h 63"/>
                <a:gd name="T34" fmla="*/ 14 w 74"/>
                <a:gd name="T35" fmla="*/ 7 h 63"/>
                <a:gd name="T36" fmla="*/ 2 w 74"/>
                <a:gd name="T37" fmla="*/ 19 h 63"/>
                <a:gd name="T38" fmla="*/ 6 w 74"/>
                <a:gd name="T39" fmla="*/ 28 h 63"/>
                <a:gd name="T40" fmla="*/ 0 w 74"/>
                <a:gd name="T41" fmla="*/ 36 h 63"/>
                <a:gd name="T42" fmla="*/ 70 w 74"/>
                <a:gd name="T43" fmla="*/ 31 h 63"/>
                <a:gd name="T44" fmla="*/ 71 w 74"/>
                <a:gd name="T45" fmla="*/ 33 h 63"/>
                <a:gd name="T46" fmla="*/ 71 w 74"/>
                <a:gd name="T47" fmla="*/ 57 h 63"/>
                <a:gd name="T48" fmla="*/ 70 w 74"/>
                <a:gd name="T49" fmla="*/ 58 h 63"/>
                <a:gd name="T50" fmla="*/ 55 w 74"/>
                <a:gd name="T51" fmla="*/ 51 h 63"/>
                <a:gd name="T52" fmla="*/ 55 w 74"/>
                <a:gd name="T53" fmla="*/ 39 h 63"/>
                <a:gd name="T54" fmla="*/ 70 w 74"/>
                <a:gd name="T55" fmla="*/ 31 h 63"/>
                <a:gd name="T56" fmla="*/ 25 w 74"/>
                <a:gd name="T57" fmla="*/ 25 h 63"/>
                <a:gd name="T58" fmla="*/ 28 w 74"/>
                <a:gd name="T59" fmla="*/ 28 h 63"/>
                <a:gd name="T60" fmla="*/ 22 w 74"/>
                <a:gd name="T61" fmla="*/ 28 h 63"/>
                <a:gd name="T62" fmla="*/ 25 w 74"/>
                <a:gd name="T63" fmla="*/ 25 h 63"/>
                <a:gd name="T64" fmla="*/ 25 w 74"/>
                <a:gd name="T65" fmla="*/ 15 h 63"/>
                <a:gd name="T66" fmla="*/ 38 w 74"/>
                <a:gd name="T67" fmla="*/ 3 h 63"/>
                <a:gd name="T68" fmla="*/ 50 w 74"/>
                <a:gd name="T69" fmla="*/ 15 h 63"/>
                <a:gd name="T70" fmla="*/ 38 w 74"/>
                <a:gd name="T71" fmla="*/ 28 h 63"/>
                <a:gd name="T72" fmla="*/ 26 w 74"/>
                <a:gd name="T73" fmla="*/ 18 h 63"/>
                <a:gd name="T74" fmla="*/ 25 w 74"/>
                <a:gd name="T75" fmla="*/ 16 h 63"/>
                <a:gd name="T76" fmla="*/ 25 w 74"/>
                <a:gd name="T77" fmla="*/ 15 h 63"/>
                <a:gd name="T78" fmla="*/ 14 w 74"/>
                <a:gd name="T79" fmla="*/ 11 h 63"/>
                <a:gd name="T80" fmla="*/ 22 w 74"/>
                <a:gd name="T81" fmla="*/ 17 h 63"/>
                <a:gd name="T82" fmla="*/ 22 w 74"/>
                <a:gd name="T83" fmla="*/ 19 h 63"/>
                <a:gd name="T84" fmla="*/ 22 w 74"/>
                <a:gd name="T85" fmla="*/ 19 h 63"/>
                <a:gd name="T86" fmla="*/ 14 w 74"/>
                <a:gd name="T87" fmla="*/ 28 h 63"/>
                <a:gd name="T88" fmla="*/ 6 w 74"/>
                <a:gd name="T89" fmla="*/ 19 h 63"/>
                <a:gd name="T90" fmla="*/ 14 w 74"/>
                <a:gd name="T91" fmla="*/ 11 h 63"/>
                <a:gd name="T92" fmla="*/ 4 w 74"/>
                <a:gd name="T93" fmla="*/ 36 h 63"/>
                <a:gd name="T94" fmla="*/ 8 w 74"/>
                <a:gd name="T95" fmla="*/ 32 h 63"/>
                <a:gd name="T96" fmla="*/ 47 w 74"/>
                <a:gd name="T97" fmla="*/ 32 h 63"/>
                <a:gd name="T98" fmla="*/ 51 w 74"/>
                <a:gd name="T99" fmla="*/ 36 h 63"/>
                <a:gd name="T100" fmla="*/ 51 w 74"/>
                <a:gd name="T101" fmla="*/ 55 h 63"/>
                <a:gd name="T102" fmla="*/ 47 w 74"/>
                <a:gd name="T103" fmla="*/ 59 h 63"/>
                <a:gd name="T104" fmla="*/ 8 w 74"/>
                <a:gd name="T105" fmla="*/ 59 h 63"/>
                <a:gd name="T106" fmla="*/ 4 w 74"/>
                <a:gd name="T107" fmla="*/ 55 h 63"/>
                <a:gd name="T108" fmla="*/ 4 w 74"/>
                <a:gd name="T109"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63">
                  <a:moveTo>
                    <a:pt x="0" y="36"/>
                  </a:moveTo>
                  <a:cubicBezTo>
                    <a:pt x="0" y="55"/>
                    <a:pt x="0" y="55"/>
                    <a:pt x="0" y="55"/>
                  </a:cubicBezTo>
                  <a:cubicBezTo>
                    <a:pt x="0" y="60"/>
                    <a:pt x="3" y="63"/>
                    <a:pt x="8" y="63"/>
                  </a:cubicBezTo>
                  <a:cubicBezTo>
                    <a:pt x="47" y="63"/>
                    <a:pt x="47" y="63"/>
                    <a:pt x="47" y="63"/>
                  </a:cubicBezTo>
                  <a:cubicBezTo>
                    <a:pt x="51" y="63"/>
                    <a:pt x="55" y="60"/>
                    <a:pt x="55" y="55"/>
                  </a:cubicBezTo>
                  <a:cubicBezTo>
                    <a:pt x="55" y="55"/>
                    <a:pt x="55" y="55"/>
                    <a:pt x="55" y="55"/>
                  </a:cubicBezTo>
                  <a:cubicBezTo>
                    <a:pt x="69" y="62"/>
                    <a:pt x="69" y="62"/>
                    <a:pt x="69" y="62"/>
                  </a:cubicBezTo>
                  <a:cubicBezTo>
                    <a:pt x="69" y="62"/>
                    <a:pt x="69" y="62"/>
                    <a:pt x="69" y="62"/>
                  </a:cubicBezTo>
                  <a:cubicBezTo>
                    <a:pt x="72" y="62"/>
                    <a:pt x="74" y="60"/>
                    <a:pt x="74" y="57"/>
                  </a:cubicBezTo>
                  <a:cubicBezTo>
                    <a:pt x="74" y="33"/>
                    <a:pt x="74" y="33"/>
                    <a:pt x="74" y="33"/>
                  </a:cubicBezTo>
                  <a:cubicBezTo>
                    <a:pt x="74" y="30"/>
                    <a:pt x="72" y="27"/>
                    <a:pt x="69" y="27"/>
                  </a:cubicBezTo>
                  <a:cubicBezTo>
                    <a:pt x="69" y="28"/>
                    <a:pt x="69" y="28"/>
                    <a:pt x="69" y="28"/>
                  </a:cubicBezTo>
                  <a:cubicBezTo>
                    <a:pt x="54" y="35"/>
                    <a:pt x="54" y="35"/>
                    <a:pt x="54" y="35"/>
                  </a:cubicBezTo>
                  <a:cubicBezTo>
                    <a:pt x="54" y="31"/>
                    <a:pt x="51" y="28"/>
                    <a:pt x="47" y="28"/>
                  </a:cubicBezTo>
                  <a:cubicBezTo>
                    <a:pt x="51" y="25"/>
                    <a:pt x="53" y="21"/>
                    <a:pt x="53" y="15"/>
                  </a:cubicBezTo>
                  <a:cubicBezTo>
                    <a:pt x="53" y="7"/>
                    <a:pt x="46" y="0"/>
                    <a:pt x="38" y="0"/>
                  </a:cubicBezTo>
                  <a:cubicBezTo>
                    <a:pt x="30" y="0"/>
                    <a:pt x="24" y="4"/>
                    <a:pt x="22" y="11"/>
                  </a:cubicBezTo>
                  <a:cubicBezTo>
                    <a:pt x="20" y="9"/>
                    <a:pt x="17" y="7"/>
                    <a:pt x="14" y="7"/>
                  </a:cubicBezTo>
                  <a:cubicBezTo>
                    <a:pt x="7" y="7"/>
                    <a:pt x="2" y="13"/>
                    <a:pt x="2" y="19"/>
                  </a:cubicBezTo>
                  <a:cubicBezTo>
                    <a:pt x="2" y="23"/>
                    <a:pt x="3" y="26"/>
                    <a:pt x="6" y="28"/>
                  </a:cubicBezTo>
                  <a:cubicBezTo>
                    <a:pt x="2" y="29"/>
                    <a:pt x="0" y="32"/>
                    <a:pt x="0" y="36"/>
                  </a:cubicBezTo>
                  <a:close/>
                  <a:moveTo>
                    <a:pt x="70" y="31"/>
                  </a:moveTo>
                  <a:cubicBezTo>
                    <a:pt x="70" y="31"/>
                    <a:pt x="71" y="32"/>
                    <a:pt x="71" y="33"/>
                  </a:cubicBezTo>
                  <a:cubicBezTo>
                    <a:pt x="71" y="57"/>
                    <a:pt x="71" y="57"/>
                    <a:pt x="71" y="57"/>
                  </a:cubicBezTo>
                  <a:cubicBezTo>
                    <a:pt x="71" y="58"/>
                    <a:pt x="70" y="58"/>
                    <a:pt x="70" y="58"/>
                  </a:cubicBezTo>
                  <a:cubicBezTo>
                    <a:pt x="55" y="51"/>
                    <a:pt x="55" y="51"/>
                    <a:pt x="55" y="51"/>
                  </a:cubicBezTo>
                  <a:cubicBezTo>
                    <a:pt x="55" y="39"/>
                    <a:pt x="55" y="39"/>
                    <a:pt x="55" y="39"/>
                  </a:cubicBezTo>
                  <a:lnTo>
                    <a:pt x="70" y="31"/>
                  </a:lnTo>
                  <a:close/>
                  <a:moveTo>
                    <a:pt x="25" y="25"/>
                  </a:moveTo>
                  <a:cubicBezTo>
                    <a:pt x="26" y="26"/>
                    <a:pt x="27" y="27"/>
                    <a:pt x="28" y="28"/>
                  </a:cubicBezTo>
                  <a:cubicBezTo>
                    <a:pt x="22" y="28"/>
                    <a:pt x="22" y="28"/>
                    <a:pt x="22" y="28"/>
                  </a:cubicBezTo>
                  <a:cubicBezTo>
                    <a:pt x="23" y="27"/>
                    <a:pt x="24" y="26"/>
                    <a:pt x="25" y="25"/>
                  </a:cubicBezTo>
                  <a:close/>
                  <a:moveTo>
                    <a:pt x="25" y="15"/>
                  </a:moveTo>
                  <a:cubicBezTo>
                    <a:pt x="25" y="9"/>
                    <a:pt x="31" y="3"/>
                    <a:pt x="38" y="3"/>
                  </a:cubicBezTo>
                  <a:cubicBezTo>
                    <a:pt x="44" y="3"/>
                    <a:pt x="50" y="9"/>
                    <a:pt x="50" y="15"/>
                  </a:cubicBezTo>
                  <a:cubicBezTo>
                    <a:pt x="50" y="22"/>
                    <a:pt x="44" y="28"/>
                    <a:pt x="38" y="28"/>
                  </a:cubicBezTo>
                  <a:cubicBezTo>
                    <a:pt x="32" y="28"/>
                    <a:pt x="27" y="24"/>
                    <a:pt x="26" y="18"/>
                  </a:cubicBezTo>
                  <a:cubicBezTo>
                    <a:pt x="26" y="18"/>
                    <a:pt x="26" y="17"/>
                    <a:pt x="25" y="16"/>
                  </a:cubicBezTo>
                  <a:lnTo>
                    <a:pt x="25" y="15"/>
                  </a:lnTo>
                  <a:close/>
                  <a:moveTo>
                    <a:pt x="14" y="11"/>
                  </a:moveTo>
                  <a:cubicBezTo>
                    <a:pt x="18" y="11"/>
                    <a:pt x="21" y="14"/>
                    <a:pt x="22" y="17"/>
                  </a:cubicBezTo>
                  <a:cubicBezTo>
                    <a:pt x="22" y="18"/>
                    <a:pt x="22" y="18"/>
                    <a:pt x="22" y="19"/>
                  </a:cubicBezTo>
                  <a:cubicBezTo>
                    <a:pt x="22" y="19"/>
                    <a:pt x="22" y="19"/>
                    <a:pt x="22" y="19"/>
                  </a:cubicBezTo>
                  <a:cubicBezTo>
                    <a:pt x="22" y="24"/>
                    <a:pt x="18" y="28"/>
                    <a:pt x="14" y="28"/>
                  </a:cubicBezTo>
                  <a:cubicBezTo>
                    <a:pt x="9" y="28"/>
                    <a:pt x="6" y="24"/>
                    <a:pt x="6" y="19"/>
                  </a:cubicBezTo>
                  <a:cubicBezTo>
                    <a:pt x="6" y="15"/>
                    <a:pt x="9" y="11"/>
                    <a:pt x="14" y="11"/>
                  </a:cubicBezTo>
                  <a:close/>
                  <a:moveTo>
                    <a:pt x="4" y="36"/>
                  </a:moveTo>
                  <a:cubicBezTo>
                    <a:pt x="4" y="34"/>
                    <a:pt x="5" y="32"/>
                    <a:pt x="8" y="32"/>
                  </a:cubicBezTo>
                  <a:cubicBezTo>
                    <a:pt x="47" y="32"/>
                    <a:pt x="47" y="32"/>
                    <a:pt x="47" y="32"/>
                  </a:cubicBezTo>
                  <a:cubicBezTo>
                    <a:pt x="49" y="32"/>
                    <a:pt x="51" y="34"/>
                    <a:pt x="51" y="36"/>
                  </a:cubicBezTo>
                  <a:cubicBezTo>
                    <a:pt x="51" y="55"/>
                    <a:pt x="51" y="55"/>
                    <a:pt x="51" y="55"/>
                  </a:cubicBezTo>
                  <a:cubicBezTo>
                    <a:pt x="51" y="58"/>
                    <a:pt x="49" y="59"/>
                    <a:pt x="47" y="59"/>
                  </a:cubicBezTo>
                  <a:cubicBezTo>
                    <a:pt x="8" y="59"/>
                    <a:pt x="8" y="59"/>
                    <a:pt x="8" y="59"/>
                  </a:cubicBezTo>
                  <a:cubicBezTo>
                    <a:pt x="5" y="59"/>
                    <a:pt x="4" y="58"/>
                    <a:pt x="4" y="55"/>
                  </a:cubicBezTo>
                  <a:lnTo>
                    <a:pt x="4" y="36"/>
                  </a:lnTo>
                  <a:close/>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9">
              <a:extLst>
                <a:ext uri="{FF2B5EF4-FFF2-40B4-BE49-F238E27FC236}">
                  <a16:creationId xmlns:a16="http://schemas.microsoft.com/office/drawing/2014/main" id="{30709693-B3B2-4331-AB1D-116585FD4E6E}"/>
                </a:ext>
              </a:extLst>
            </p:cNvPr>
            <p:cNvSpPr>
              <a:spLocks noEditPoints="1"/>
            </p:cNvSpPr>
            <p:nvPr/>
          </p:nvSpPr>
          <p:spPr bwMode="auto">
            <a:xfrm>
              <a:off x="1748" y="2573"/>
              <a:ext cx="171" cy="167"/>
            </a:xfrm>
            <a:custGeom>
              <a:avLst/>
              <a:gdLst>
                <a:gd name="T0" fmla="*/ 72 w 72"/>
                <a:gd name="T1" fmla="*/ 29 h 70"/>
                <a:gd name="T2" fmla="*/ 63 w 72"/>
                <a:gd name="T3" fmla="*/ 19 h 70"/>
                <a:gd name="T4" fmla="*/ 57 w 72"/>
                <a:gd name="T5" fmla="*/ 19 h 70"/>
                <a:gd name="T6" fmla="*/ 36 w 72"/>
                <a:gd name="T7" fmla="*/ 0 h 70"/>
                <a:gd name="T8" fmla="*/ 15 w 72"/>
                <a:gd name="T9" fmla="*/ 19 h 70"/>
                <a:gd name="T10" fmla="*/ 10 w 72"/>
                <a:gd name="T11" fmla="*/ 19 h 70"/>
                <a:gd name="T12" fmla="*/ 0 w 72"/>
                <a:gd name="T13" fmla="*/ 29 h 70"/>
                <a:gd name="T14" fmla="*/ 0 w 72"/>
                <a:gd name="T15" fmla="*/ 60 h 70"/>
                <a:gd name="T16" fmla="*/ 10 w 72"/>
                <a:gd name="T17" fmla="*/ 70 h 70"/>
                <a:gd name="T18" fmla="*/ 63 w 72"/>
                <a:gd name="T19" fmla="*/ 70 h 70"/>
                <a:gd name="T20" fmla="*/ 72 w 72"/>
                <a:gd name="T21" fmla="*/ 60 h 70"/>
                <a:gd name="T22" fmla="*/ 72 w 72"/>
                <a:gd name="T23" fmla="*/ 29 h 70"/>
                <a:gd name="T24" fmla="*/ 20 w 72"/>
                <a:gd name="T25" fmla="*/ 23 h 70"/>
                <a:gd name="T26" fmla="*/ 20 w 72"/>
                <a:gd name="T27" fmla="*/ 66 h 70"/>
                <a:gd name="T28" fmla="*/ 15 w 72"/>
                <a:gd name="T29" fmla="*/ 66 h 70"/>
                <a:gd name="T30" fmla="*/ 15 w 72"/>
                <a:gd name="T31" fmla="*/ 23 h 70"/>
                <a:gd name="T32" fmla="*/ 20 w 72"/>
                <a:gd name="T33" fmla="*/ 23 h 70"/>
                <a:gd name="T34" fmla="*/ 24 w 72"/>
                <a:gd name="T35" fmla="*/ 23 h 70"/>
                <a:gd name="T36" fmla="*/ 49 w 72"/>
                <a:gd name="T37" fmla="*/ 23 h 70"/>
                <a:gd name="T38" fmla="*/ 49 w 72"/>
                <a:gd name="T39" fmla="*/ 66 h 70"/>
                <a:gd name="T40" fmla="*/ 24 w 72"/>
                <a:gd name="T41" fmla="*/ 66 h 70"/>
                <a:gd name="T42" fmla="*/ 24 w 72"/>
                <a:gd name="T43" fmla="*/ 23 h 70"/>
                <a:gd name="T44" fmla="*/ 53 w 72"/>
                <a:gd name="T45" fmla="*/ 23 h 70"/>
                <a:gd name="T46" fmla="*/ 57 w 72"/>
                <a:gd name="T47" fmla="*/ 23 h 70"/>
                <a:gd name="T48" fmla="*/ 57 w 72"/>
                <a:gd name="T49" fmla="*/ 66 h 70"/>
                <a:gd name="T50" fmla="*/ 53 w 72"/>
                <a:gd name="T51" fmla="*/ 66 h 70"/>
                <a:gd name="T52" fmla="*/ 53 w 72"/>
                <a:gd name="T53" fmla="*/ 23 h 70"/>
                <a:gd name="T54" fmla="*/ 36 w 72"/>
                <a:gd name="T55" fmla="*/ 4 h 70"/>
                <a:gd name="T56" fmla="*/ 53 w 72"/>
                <a:gd name="T57" fmla="*/ 19 h 70"/>
                <a:gd name="T58" fmla="*/ 20 w 72"/>
                <a:gd name="T59" fmla="*/ 19 h 70"/>
                <a:gd name="T60" fmla="*/ 36 w 72"/>
                <a:gd name="T61" fmla="*/ 4 h 70"/>
                <a:gd name="T62" fmla="*/ 4 w 72"/>
                <a:gd name="T63" fmla="*/ 60 h 70"/>
                <a:gd name="T64" fmla="*/ 4 w 72"/>
                <a:gd name="T65" fmla="*/ 29 h 70"/>
                <a:gd name="T66" fmla="*/ 10 w 72"/>
                <a:gd name="T67" fmla="*/ 23 h 70"/>
                <a:gd name="T68" fmla="*/ 11 w 72"/>
                <a:gd name="T69" fmla="*/ 23 h 70"/>
                <a:gd name="T70" fmla="*/ 11 w 72"/>
                <a:gd name="T71" fmla="*/ 66 h 70"/>
                <a:gd name="T72" fmla="*/ 10 w 72"/>
                <a:gd name="T73" fmla="*/ 66 h 70"/>
                <a:gd name="T74" fmla="*/ 4 w 72"/>
                <a:gd name="T75" fmla="*/ 60 h 70"/>
                <a:gd name="T76" fmla="*/ 68 w 72"/>
                <a:gd name="T77" fmla="*/ 60 h 70"/>
                <a:gd name="T78" fmla="*/ 63 w 72"/>
                <a:gd name="T79" fmla="*/ 66 h 70"/>
                <a:gd name="T80" fmla="*/ 61 w 72"/>
                <a:gd name="T81" fmla="*/ 66 h 70"/>
                <a:gd name="T82" fmla="*/ 61 w 72"/>
                <a:gd name="T83" fmla="*/ 23 h 70"/>
                <a:gd name="T84" fmla="*/ 63 w 72"/>
                <a:gd name="T85" fmla="*/ 23 h 70"/>
                <a:gd name="T86" fmla="*/ 68 w 72"/>
                <a:gd name="T87" fmla="*/ 29 h 70"/>
                <a:gd name="T88" fmla="*/ 68 w 72"/>
                <a:gd name="T89"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70">
                  <a:moveTo>
                    <a:pt x="72" y="29"/>
                  </a:moveTo>
                  <a:cubicBezTo>
                    <a:pt x="72" y="24"/>
                    <a:pt x="68" y="19"/>
                    <a:pt x="63" y="19"/>
                  </a:cubicBezTo>
                  <a:cubicBezTo>
                    <a:pt x="57" y="19"/>
                    <a:pt x="57" y="19"/>
                    <a:pt x="57" y="19"/>
                  </a:cubicBezTo>
                  <a:cubicBezTo>
                    <a:pt x="56" y="8"/>
                    <a:pt x="47" y="0"/>
                    <a:pt x="36" y="0"/>
                  </a:cubicBezTo>
                  <a:cubicBezTo>
                    <a:pt x="25" y="0"/>
                    <a:pt x="16" y="8"/>
                    <a:pt x="15" y="19"/>
                  </a:cubicBezTo>
                  <a:cubicBezTo>
                    <a:pt x="10" y="19"/>
                    <a:pt x="10" y="19"/>
                    <a:pt x="10" y="19"/>
                  </a:cubicBezTo>
                  <a:cubicBezTo>
                    <a:pt x="4" y="19"/>
                    <a:pt x="0" y="24"/>
                    <a:pt x="0" y="29"/>
                  </a:cubicBezTo>
                  <a:cubicBezTo>
                    <a:pt x="0" y="60"/>
                    <a:pt x="0" y="60"/>
                    <a:pt x="0" y="60"/>
                  </a:cubicBezTo>
                  <a:cubicBezTo>
                    <a:pt x="0" y="65"/>
                    <a:pt x="4" y="70"/>
                    <a:pt x="10" y="70"/>
                  </a:cubicBezTo>
                  <a:cubicBezTo>
                    <a:pt x="63" y="70"/>
                    <a:pt x="63" y="70"/>
                    <a:pt x="63" y="70"/>
                  </a:cubicBezTo>
                  <a:cubicBezTo>
                    <a:pt x="68" y="70"/>
                    <a:pt x="72" y="65"/>
                    <a:pt x="72" y="60"/>
                  </a:cubicBezTo>
                  <a:lnTo>
                    <a:pt x="72" y="29"/>
                  </a:lnTo>
                  <a:close/>
                  <a:moveTo>
                    <a:pt x="20" y="23"/>
                  </a:moveTo>
                  <a:cubicBezTo>
                    <a:pt x="20" y="66"/>
                    <a:pt x="20" y="66"/>
                    <a:pt x="20" y="66"/>
                  </a:cubicBezTo>
                  <a:cubicBezTo>
                    <a:pt x="15" y="66"/>
                    <a:pt x="15" y="66"/>
                    <a:pt x="15" y="66"/>
                  </a:cubicBezTo>
                  <a:cubicBezTo>
                    <a:pt x="15" y="23"/>
                    <a:pt x="15" y="23"/>
                    <a:pt x="15" y="23"/>
                  </a:cubicBezTo>
                  <a:lnTo>
                    <a:pt x="20" y="23"/>
                  </a:lnTo>
                  <a:close/>
                  <a:moveTo>
                    <a:pt x="24" y="23"/>
                  </a:moveTo>
                  <a:cubicBezTo>
                    <a:pt x="49" y="23"/>
                    <a:pt x="49" y="23"/>
                    <a:pt x="49" y="23"/>
                  </a:cubicBezTo>
                  <a:cubicBezTo>
                    <a:pt x="49" y="66"/>
                    <a:pt x="49" y="66"/>
                    <a:pt x="49" y="66"/>
                  </a:cubicBezTo>
                  <a:cubicBezTo>
                    <a:pt x="24" y="66"/>
                    <a:pt x="24" y="66"/>
                    <a:pt x="24" y="66"/>
                  </a:cubicBezTo>
                  <a:lnTo>
                    <a:pt x="24" y="23"/>
                  </a:lnTo>
                  <a:close/>
                  <a:moveTo>
                    <a:pt x="53" y="23"/>
                  </a:moveTo>
                  <a:cubicBezTo>
                    <a:pt x="57" y="23"/>
                    <a:pt x="57" y="23"/>
                    <a:pt x="57" y="23"/>
                  </a:cubicBezTo>
                  <a:cubicBezTo>
                    <a:pt x="57" y="66"/>
                    <a:pt x="57" y="66"/>
                    <a:pt x="57" y="66"/>
                  </a:cubicBezTo>
                  <a:cubicBezTo>
                    <a:pt x="53" y="66"/>
                    <a:pt x="53" y="66"/>
                    <a:pt x="53" y="66"/>
                  </a:cubicBezTo>
                  <a:lnTo>
                    <a:pt x="53" y="23"/>
                  </a:lnTo>
                  <a:close/>
                  <a:moveTo>
                    <a:pt x="36" y="4"/>
                  </a:moveTo>
                  <a:cubicBezTo>
                    <a:pt x="45" y="4"/>
                    <a:pt x="52" y="11"/>
                    <a:pt x="53" y="19"/>
                  </a:cubicBezTo>
                  <a:cubicBezTo>
                    <a:pt x="20" y="19"/>
                    <a:pt x="20" y="19"/>
                    <a:pt x="20" y="19"/>
                  </a:cubicBezTo>
                  <a:cubicBezTo>
                    <a:pt x="20" y="11"/>
                    <a:pt x="27" y="4"/>
                    <a:pt x="36" y="4"/>
                  </a:cubicBezTo>
                  <a:close/>
                  <a:moveTo>
                    <a:pt x="4" y="60"/>
                  </a:moveTo>
                  <a:cubicBezTo>
                    <a:pt x="4" y="29"/>
                    <a:pt x="4" y="29"/>
                    <a:pt x="4" y="29"/>
                  </a:cubicBezTo>
                  <a:cubicBezTo>
                    <a:pt x="4" y="26"/>
                    <a:pt x="7" y="23"/>
                    <a:pt x="10" y="23"/>
                  </a:cubicBezTo>
                  <a:cubicBezTo>
                    <a:pt x="11" y="23"/>
                    <a:pt x="11" y="23"/>
                    <a:pt x="11" y="23"/>
                  </a:cubicBezTo>
                  <a:cubicBezTo>
                    <a:pt x="11" y="66"/>
                    <a:pt x="11" y="66"/>
                    <a:pt x="11" y="66"/>
                  </a:cubicBezTo>
                  <a:cubicBezTo>
                    <a:pt x="10" y="66"/>
                    <a:pt x="10" y="66"/>
                    <a:pt x="10" y="66"/>
                  </a:cubicBezTo>
                  <a:cubicBezTo>
                    <a:pt x="7" y="66"/>
                    <a:pt x="4" y="63"/>
                    <a:pt x="4" y="60"/>
                  </a:cubicBezTo>
                  <a:close/>
                  <a:moveTo>
                    <a:pt x="68" y="60"/>
                  </a:moveTo>
                  <a:cubicBezTo>
                    <a:pt x="68" y="63"/>
                    <a:pt x="66" y="66"/>
                    <a:pt x="63" y="66"/>
                  </a:cubicBezTo>
                  <a:cubicBezTo>
                    <a:pt x="61" y="66"/>
                    <a:pt x="61" y="66"/>
                    <a:pt x="61" y="66"/>
                  </a:cubicBezTo>
                  <a:cubicBezTo>
                    <a:pt x="61" y="23"/>
                    <a:pt x="61" y="23"/>
                    <a:pt x="61" y="23"/>
                  </a:cubicBezTo>
                  <a:cubicBezTo>
                    <a:pt x="63" y="23"/>
                    <a:pt x="63" y="23"/>
                    <a:pt x="63" y="23"/>
                  </a:cubicBezTo>
                  <a:cubicBezTo>
                    <a:pt x="66" y="23"/>
                    <a:pt x="68" y="26"/>
                    <a:pt x="68" y="29"/>
                  </a:cubicBezTo>
                  <a:lnTo>
                    <a:pt x="68" y="60"/>
                  </a:lnTo>
                  <a:close/>
                </a:path>
              </a:pathLst>
            </a:custGeom>
            <a:solidFill>
              <a:srgbClr val="2D5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0">
              <a:extLst>
                <a:ext uri="{FF2B5EF4-FFF2-40B4-BE49-F238E27FC236}">
                  <a16:creationId xmlns:a16="http://schemas.microsoft.com/office/drawing/2014/main" id="{F99DD4FB-E09B-4B38-911A-EFD6134C78BF}"/>
                </a:ext>
              </a:extLst>
            </p:cNvPr>
            <p:cNvSpPr>
              <a:spLocks noEditPoints="1"/>
            </p:cNvSpPr>
            <p:nvPr/>
          </p:nvSpPr>
          <p:spPr bwMode="auto">
            <a:xfrm>
              <a:off x="5348" y="2566"/>
              <a:ext cx="142" cy="174"/>
            </a:xfrm>
            <a:custGeom>
              <a:avLst/>
              <a:gdLst>
                <a:gd name="T0" fmla="*/ 9 w 60"/>
                <a:gd name="T1" fmla="*/ 54 h 73"/>
                <a:gd name="T2" fmla="*/ 11 w 60"/>
                <a:gd name="T3" fmla="*/ 58 h 73"/>
                <a:gd name="T4" fmla="*/ 19 w 60"/>
                <a:gd name="T5" fmla="*/ 72 h 73"/>
                <a:gd name="T6" fmla="*/ 20 w 60"/>
                <a:gd name="T7" fmla="*/ 72 h 73"/>
                <a:gd name="T8" fmla="*/ 22 w 60"/>
                <a:gd name="T9" fmla="*/ 73 h 73"/>
                <a:gd name="T10" fmla="*/ 38 w 60"/>
                <a:gd name="T11" fmla="*/ 73 h 73"/>
                <a:gd name="T12" fmla="*/ 38 w 60"/>
                <a:gd name="T13" fmla="*/ 73 h 73"/>
                <a:gd name="T14" fmla="*/ 40 w 60"/>
                <a:gd name="T15" fmla="*/ 72 h 73"/>
                <a:gd name="T16" fmla="*/ 50 w 60"/>
                <a:gd name="T17" fmla="*/ 54 h 73"/>
                <a:gd name="T18" fmla="*/ 52 w 60"/>
                <a:gd name="T19" fmla="*/ 52 h 73"/>
                <a:gd name="T20" fmla="*/ 60 w 60"/>
                <a:gd name="T21" fmla="*/ 30 h 73"/>
                <a:gd name="T22" fmla="*/ 30 w 60"/>
                <a:gd name="T23" fmla="*/ 0 h 73"/>
                <a:gd name="T24" fmla="*/ 0 w 60"/>
                <a:gd name="T25" fmla="*/ 30 h 73"/>
                <a:gd name="T26" fmla="*/ 9 w 60"/>
                <a:gd name="T27" fmla="*/ 54 h 73"/>
                <a:gd name="T28" fmla="*/ 30 w 60"/>
                <a:gd name="T29" fmla="*/ 5 h 73"/>
                <a:gd name="T30" fmla="*/ 55 w 60"/>
                <a:gd name="T31" fmla="*/ 30 h 73"/>
                <a:gd name="T32" fmla="*/ 48 w 60"/>
                <a:gd name="T33" fmla="*/ 49 h 73"/>
                <a:gd name="T34" fmla="*/ 46 w 60"/>
                <a:gd name="T35" fmla="*/ 52 h 73"/>
                <a:gd name="T36" fmla="*/ 37 w 60"/>
                <a:gd name="T37" fmla="*/ 69 h 73"/>
                <a:gd name="T38" fmla="*/ 23 w 60"/>
                <a:gd name="T39" fmla="*/ 69 h 73"/>
                <a:gd name="T40" fmla="*/ 16 w 60"/>
                <a:gd name="T41" fmla="*/ 55 h 73"/>
                <a:gd name="T42" fmla="*/ 13 w 60"/>
                <a:gd name="T43" fmla="*/ 51 h 73"/>
                <a:gd name="T44" fmla="*/ 5 w 60"/>
                <a:gd name="T45" fmla="*/ 30 h 73"/>
                <a:gd name="T46" fmla="*/ 30 w 60"/>
                <a:gd name="T47"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73">
                  <a:moveTo>
                    <a:pt x="9" y="54"/>
                  </a:moveTo>
                  <a:cubicBezTo>
                    <a:pt x="10" y="55"/>
                    <a:pt x="11" y="56"/>
                    <a:pt x="11" y="58"/>
                  </a:cubicBezTo>
                  <a:cubicBezTo>
                    <a:pt x="14" y="62"/>
                    <a:pt x="17" y="67"/>
                    <a:pt x="19" y="72"/>
                  </a:cubicBezTo>
                  <a:cubicBezTo>
                    <a:pt x="20" y="72"/>
                    <a:pt x="20" y="72"/>
                    <a:pt x="20" y="72"/>
                  </a:cubicBezTo>
                  <a:cubicBezTo>
                    <a:pt x="20" y="73"/>
                    <a:pt x="21" y="73"/>
                    <a:pt x="22" y="73"/>
                  </a:cubicBezTo>
                  <a:cubicBezTo>
                    <a:pt x="38" y="73"/>
                    <a:pt x="38" y="73"/>
                    <a:pt x="38" y="73"/>
                  </a:cubicBezTo>
                  <a:cubicBezTo>
                    <a:pt x="38" y="73"/>
                    <a:pt x="38" y="73"/>
                    <a:pt x="38" y="73"/>
                  </a:cubicBezTo>
                  <a:cubicBezTo>
                    <a:pt x="39" y="73"/>
                    <a:pt x="40" y="73"/>
                    <a:pt x="40" y="72"/>
                  </a:cubicBezTo>
                  <a:cubicBezTo>
                    <a:pt x="50" y="54"/>
                    <a:pt x="50" y="54"/>
                    <a:pt x="50" y="54"/>
                  </a:cubicBezTo>
                  <a:cubicBezTo>
                    <a:pt x="51" y="53"/>
                    <a:pt x="51" y="53"/>
                    <a:pt x="52" y="52"/>
                  </a:cubicBezTo>
                  <a:cubicBezTo>
                    <a:pt x="56" y="45"/>
                    <a:pt x="60" y="38"/>
                    <a:pt x="60" y="30"/>
                  </a:cubicBezTo>
                  <a:cubicBezTo>
                    <a:pt x="60" y="14"/>
                    <a:pt x="46" y="0"/>
                    <a:pt x="30" y="0"/>
                  </a:cubicBezTo>
                  <a:cubicBezTo>
                    <a:pt x="13" y="0"/>
                    <a:pt x="0" y="14"/>
                    <a:pt x="0" y="30"/>
                  </a:cubicBezTo>
                  <a:cubicBezTo>
                    <a:pt x="0" y="39"/>
                    <a:pt x="5" y="47"/>
                    <a:pt x="9" y="54"/>
                  </a:cubicBezTo>
                  <a:close/>
                  <a:moveTo>
                    <a:pt x="30" y="5"/>
                  </a:moveTo>
                  <a:cubicBezTo>
                    <a:pt x="43" y="5"/>
                    <a:pt x="55" y="16"/>
                    <a:pt x="55" y="30"/>
                  </a:cubicBezTo>
                  <a:cubicBezTo>
                    <a:pt x="55" y="37"/>
                    <a:pt x="51" y="43"/>
                    <a:pt x="48" y="49"/>
                  </a:cubicBezTo>
                  <a:cubicBezTo>
                    <a:pt x="47" y="50"/>
                    <a:pt x="47" y="51"/>
                    <a:pt x="46" y="52"/>
                  </a:cubicBezTo>
                  <a:cubicBezTo>
                    <a:pt x="37" y="69"/>
                    <a:pt x="37" y="69"/>
                    <a:pt x="37" y="69"/>
                  </a:cubicBezTo>
                  <a:cubicBezTo>
                    <a:pt x="23" y="69"/>
                    <a:pt x="23" y="69"/>
                    <a:pt x="23" y="69"/>
                  </a:cubicBezTo>
                  <a:cubicBezTo>
                    <a:pt x="21" y="64"/>
                    <a:pt x="18" y="60"/>
                    <a:pt x="16" y="55"/>
                  </a:cubicBezTo>
                  <a:cubicBezTo>
                    <a:pt x="15" y="54"/>
                    <a:pt x="14" y="53"/>
                    <a:pt x="13" y="51"/>
                  </a:cubicBezTo>
                  <a:cubicBezTo>
                    <a:pt x="9" y="44"/>
                    <a:pt x="5" y="37"/>
                    <a:pt x="5" y="30"/>
                  </a:cubicBezTo>
                  <a:cubicBezTo>
                    <a:pt x="5" y="16"/>
                    <a:pt x="16" y="5"/>
                    <a:pt x="30" y="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1">
              <a:extLst>
                <a:ext uri="{FF2B5EF4-FFF2-40B4-BE49-F238E27FC236}">
                  <a16:creationId xmlns:a16="http://schemas.microsoft.com/office/drawing/2014/main" id="{20DC8AB0-8960-434B-89CD-E5E58C2A0D25}"/>
                </a:ext>
              </a:extLst>
            </p:cNvPr>
            <p:cNvSpPr>
              <a:spLocks/>
            </p:cNvSpPr>
            <p:nvPr/>
          </p:nvSpPr>
          <p:spPr bwMode="auto">
            <a:xfrm>
              <a:off x="5400" y="2750"/>
              <a:ext cx="45" cy="9"/>
            </a:xfrm>
            <a:custGeom>
              <a:avLst/>
              <a:gdLst>
                <a:gd name="T0" fmla="*/ 19 w 19"/>
                <a:gd name="T1" fmla="*/ 2 h 4"/>
                <a:gd name="T2" fmla="*/ 17 w 19"/>
                <a:gd name="T3" fmla="*/ 0 h 4"/>
                <a:gd name="T4" fmla="*/ 1 w 19"/>
                <a:gd name="T5" fmla="*/ 0 h 4"/>
                <a:gd name="T6" fmla="*/ 0 w 19"/>
                <a:gd name="T7" fmla="*/ 2 h 4"/>
                <a:gd name="T8" fmla="*/ 1 w 19"/>
                <a:gd name="T9" fmla="*/ 4 h 4"/>
                <a:gd name="T10" fmla="*/ 17 w 19"/>
                <a:gd name="T11" fmla="*/ 4 h 4"/>
                <a:gd name="T12" fmla="*/ 19 w 1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9" y="2"/>
                  </a:moveTo>
                  <a:cubicBezTo>
                    <a:pt x="19" y="1"/>
                    <a:pt x="18" y="0"/>
                    <a:pt x="17" y="0"/>
                  </a:cubicBezTo>
                  <a:cubicBezTo>
                    <a:pt x="1" y="0"/>
                    <a:pt x="1" y="0"/>
                    <a:pt x="1" y="0"/>
                  </a:cubicBezTo>
                  <a:cubicBezTo>
                    <a:pt x="0" y="0"/>
                    <a:pt x="0" y="1"/>
                    <a:pt x="0" y="2"/>
                  </a:cubicBezTo>
                  <a:cubicBezTo>
                    <a:pt x="0" y="3"/>
                    <a:pt x="0" y="4"/>
                    <a:pt x="1" y="4"/>
                  </a:cubicBezTo>
                  <a:cubicBezTo>
                    <a:pt x="17" y="4"/>
                    <a:pt x="17" y="4"/>
                    <a:pt x="17" y="4"/>
                  </a:cubicBezTo>
                  <a:cubicBezTo>
                    <a:pt x="18" y="4"/>
                    <a:pt x="19" y="3"/>
                    <a:pt x="19" y="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2">
              <a:extLst>
                <a:ext uri="{FF2B5EF4-FFF2-40B4-BE49-F238E27FC236}">
                  <a16:creationId xmlns:a16="http://schemas.microsoft.com/office/drawing/2014/main" id="{45579B30-2742-4A5F-8C23-79E381B3FCDA}"/>
                </a:ext>
              </a:extLst>
            </p:cNvPr>
            <p:cNvSpPr>
              <a:spLocks/>
            </p:cNvSpPr>
            <p:nvPr/>
          </p:nvSpPr>
          <p:spPr bwMode="auto">
            <a:xfrm>
              <a:off x="5402" y="2764"/>
              <a:ext cx="38" cy="9"/>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3">
              <a:extLst>
                <a:ext uri="{FF2B5EF4-FFF2-40B4-BE49-F238E27FC236}">
                  <a16:creationId xmlns:a16="http://schemas.microsoft.com/office/drawing/2014/main" id="{09C54D58-A8C4-4466-AE8C-167DE5F9735C}"/>
                </a:ext>
              </a:extLst>
            </p:cNvPr>
            <p:cNvSpPr>
              <a:spLocks/>
            </p:cNvSpPr>
            <p:nvPr/>
          </p:nvSpPr>
          <p:spPr bwMode="auto">
            <a:xfrm>
              <a:off x="4496" y="1180"/>
              <a:ext cx="10" cy="83"/>
            </a:xfrm>
            <a:custGeom>
              <a:avLst/>
              <a:gdLst>
                <a:gd name="T0" fmla="*/ 2 w 4"/>
                <a:gd name="T1" fmla="*/ 35 h 35"/>
                <a:gd name="T2" fmla="*/ 4 w 4"/>
                <a:gd name="T3" fmla="*/ 33 h 35"/>
                <a:gd name="T4" fmla="*/ 4 w 4"/>
                <a:gd name="T5" fmla="*/ 2 h 35"/>
                <a:gd name="T6" fmla="*/ 2 w 4"/>
                <a:gd name="T7" fmla="*/ 0 h 35"/>
                <a:gd name="T8" fmla="*/ 0 w 4"/>
                <a:gd name="T9" fmla="*/ 2 h 35"/>
                <a:gd name="T10" fmla="*/ 0 w 4"/>
                <a:gd name="T11" fmla="*/ 33 h 35"/>
                <a:gd name="T12" fmla="*/ 2 w 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 h="35">
                  <a:moveTo>
                    <a:pt x="2" y="35"/>
                  </a:moveTo>
                  <a:cubicBezTo>
                    <a:pt x="3" y="35"/>
                    <a:pt x="4" y="34"/>
                    <a:pt x="4" y="33"/>
                  </a:cubicBezTo>
                  <a:cubicBezTo>
                    <a:pt x="4" y="2"/>
                    <a:pt x="4" y="2"/>
                    <a:pt x="4" y="2"/>
                  </a:cubicBezTo>
                  <a:cubicBezTo>
                    <a:pt x="4" y="1"/>
                    <a:pt x="3" y="0"/>
                    <a:pt x="2" y="0"/>
                  </a:cubicBezTo>
                  <a:cubicBezTo>
                    <a:pt x="1" y="0"/>
                    <a:pt x="0" y="1"/>
                    <a:pt x="0" y="2"/>
                  </a:cubicBezTo>
                  <a:cubicBezTo>
                    <a:pt x="0" y="33"/>
                    <a:pt x="0" y="33"/>
                    <a:pt x="0" y="33"/>
                  </a:cubicBezTo>
                  <a:cubicBezTo>
                    <a:pt x="0" y="34"/>
                    <a:pt x="1" y="35"/>
                    <a:pt x="2" y="3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4">
              <a:extLst>
                <a:ext uri="{FF2B5EF4-FFF2-40B4-BE49-F238E27FC236}">
                  <a16:creationId xmlns:a16="http://schemas.microsoft.com/office/drawing/2014/main" id="{4811F146-0766-48A2-90BE-8818D4579189}"/>
                </a:ext>
              </a:extLst>
            </p:cNvPr>
            <p:cNvSpPr>
              <a:spLocks/>
            </p:cNvSpPr>
            <p:nvPr/>
          </p:nvSpPr>
          <p:spPr bwMode="auto">
            <a:xfrm>
              <a:off x="4522" y="1180"/>
              <a:ext cx="10" cy="83"/>
            </a:xfrm>
            <a:custGeom>
              <a:avLst/>
              <a:gdLst>
                <a:gd name="T0" fmla="*/ 2 w 4"/>
                <a:gd name="T1" fmla="*/ 35 h 35"/>
                <a:gd name="T2" fmla="*/ 4 w 4"/>
                <a:gd name="T3" fmla="*/ 33 h 35"/>
                <a:gd name="T4" fmla="*/ 4 w 4"/>
                <a:gd name="T5" fmla="*/ 2 h 35"/>
                <a:gd name="T6" fmla="*/ 2 w 4"/>
                <a:gd name="T7" fmla="*/ 0 h 35"/>
                <a:gd name="T8" fmla="*/ 0 w 4"/>
                <a:gd name="T9" fmla="*/ 2 h 35"/>
                <a:gd name="T10" fmla="*/ 0 w 4"/>
                <a:gd name="T11" fmla="*/ 33 h 35"/>
                <a:gd name="T12" fmla="*/ 2 w 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 h="35">
                  <a:moveTo>
                    <a:pt x="2" y="35"/>
                  </a:moveTo>
                  <a:cubicBezTo>
                    <a:pt x="3" y="35"/>
                    <a:pt x="4" y="34"/>
                    <a:pt x="4" y="33"/>
                  </a:cubicBezTo>
                  <a:cubicBezTo>
                    <a:pt x="4" y="2"/>
                    <a:pt x="4" y="2"/>
                    <a:pt x="4" y="2"/>
                  </a:cubicBezTo>
                  <a:cubicBezTo>
                    <a:pt x="4" y="1"/>
                    <a:pt x="3" y="0"/>
                    <a:pt x="2" y="0"/>
                  </a:cubicBezTo>
                  <a:cubicBezTo>
                    <a:pt x="1" y="0"/>
                    <a:pt x="0" y="1"/>
                    <a:pt x="0" y="2"/>
                  </a:cubicBezTo>
                  <a:cubicBezTo>
                    <a:pt x="0" y="33"/>
                    <a:pt x="0" y="33"/>
                    <a:pt x="0" y="33"/>
                  </a:cubicBezTo>
                  <a:cubicBezTo>
                    <a:pt x="0" y="34"/>
                    <a:pt x="1" y="35"/>
                    <a:pt x="2" y="3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5">
              <a:extLst>
                <a:ext uri="{FF2B5EF4-FFF2-40B4-BE49-F238E27FC236}">
                  <a16:creationId xmlns:a16="http://schemas.microsoft.com/office/drawing/2014/main" id="{1D0615B6-64A4-441B-B614-954C3DEAB3F6}"/>
                </a:ext>
              </a:extLst>
            </p:cNvPr>
            <p:cNvSpPr>
              <a:spLocks/>
            </p:cNvSpPr>
            <p:nvPr/>
          </p:nvSpPr>
          <p:spPr bwMode="auto">
            <a:xfrm>
              <a:off x="4548" y="1180"/>
              <a:ext cx="10" cy="83"/>
            </a:xfrm>
            <a:custGeom>
              <a:avLst/>
              <a:gdLst>
                <a:gd name="T0" fmla="*/ 2 w 4"/>
                <a:gd name="T1" fmla="*/ 35 h 35"/>
                <a:gd name="T2" fmla="*/ 4 w 4"/>
                <a:gd name="T3" fmla="*/ 33 h 35"/>
                <a:gd name="T4" fmla="*/ 4 w 4"/>
                <a:gd name="T5" fmla="*/ 2 h 35"/>
                <a:gd name="T6" fmla="*/ 2 w 4"/>
                <a:gd name="T7" fmla="*/ 0 h 35"/>
                <a:gd name="T8" fmla="*/ 0 w 4"/>
                <a:gd name="T9" fmla="*/ 2 h 35"/>
                <a:gd name="T10" fmla="*/ 0 w 4"/>
                <a:gd name="T11" fmla="*/ 33 h 35"/>
                <a:gd name="T12" fmla="*/ 2 w 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 h="35">
                  <a:moveTo>
                    <a:pt x="2" y="35"/>
                  </a:moveTo>
                  <a:cubicBezTo>
                    <a:pt x="3" y="35"/>
                    <a:pt x="4" y="34"/>
                    <a:pt x="4" y="33"/>
                  </a:cubicBezTo>
                  <a:cubicBezTo>
                    <a:pt x="4" y="2"/>
                    <a:pt x="4" y="2"/>
                    <a:pt x="4" y="2"/>
                  </a:cubicBezTo>
                  <a:cubicBezTo>
                    <a:pt x="4" y="1"/>
                    <a:pt x="3" y="0"/>
                    <a:pt x="2" y="0"/>
                  </a:cubicBezTo>
                  <a:cubicBezTo>
                    <a:pt x="1" y="0"/>
                    <a:pt x="0" y="1"/>
                    <a:pt x="0" y="2"/>
                  </a:cubicBezTo>
                  <a:cubicBezTo>
                    <a:pt x="0" y="33"/>
                    <a:pt x="0" y="33"/>
                    <a:pt x="0" y="33"/>
                  </a:cubicBezTo>
                  <a:cubicBezTo>
                    <a:pt x="0" y="34"/>
                    <a:pt x="1" y="35"/>
                    <a:pt x="2" y="3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6">
              <a:extLst>
                <a:ext uri="{FF2B5EF4-FFF2-40B4-BE49-F238E27FC236}">
                  <a16:creationId xmlns:a16="http://schemas.microsoft.com/office/drawing/2014/main" id="{AE22670B-16BE-49BE-A817-D554273735CC}"/>
                </a:ext>
              </a:extLst>
            </p:cNvPr>
            <p:cNvSpPr>
              <a:spLocks noEditPoints="1"/>
            </p:cNvSpPr>
            <p:nvPr/>
          </p:nvSpPr>
          <p:spPr bwMode="auto">
            <a:xfrm>
              <a:off x="4446" y="1123"/>
              <a:ext cx="159" cy="159"/>
            </a:xfrm>
            <a:custGeom>
              <a:avLst/>
              <a:gdLst>
                <a:gd name="T0" fmla="*/ 16 w 67"/>
                <a:gd name="T1" fmla="*/ 67 h 67"/>
                <a:gd name="T2" fmla="*/ 52 w 67"/>
                <a:gd name="T3" fmla="*/ 67 h 67"/>
                <a:gd name="T4" fmla="*/ 59 w 67"/>
                <a:gd name="T5" fmla="*/ 60 h 67"/>
                <a:gd name="T6" fmla="*/ 59 w 67"/>
                <a:gd name="T7" fmla="*/ 20 h 67"/>
                <a:gd name="T8" fmla="*/ 62 w 67"/>
                <a:gd name="T9" fmla="*/ 20 h 67"/>
                <a:gd name="T10" fmla="*/ 67 w 67"/>
                <a:gd name="T11" fmla="*/ 15 h 67"/>
                <a:gd name="T12" fmla="*/ 62 w 67"/>
                <a:gd name="T13" fmla="*/ 9 h 67"/>
                <a:gd name="T14" fmla="*/ 51 w 67"/>
                <a:gd name="T15" fmla="*/ 9 h 67"/>
                <a:gd name="T16" fmla="*/ 51 w 67"/>
                <a:gd name="T17" fmla="*/ 6 h 67"/>
                <a:gd name="T18" fmla="*/ 45 w 67"/>
                <a:gd name="T19" fmla="*/ 0 h 67"/>
                <a:gd name="T20" fmla="*/ 23 w 67"/>
                <a:gd name="T21" fmla="*/ 0 h 67"/>
                <a:gd name="T22" fmla="*/ 18 w 67"/>
                <a:gd name="T23" fmla="*/ 6 h 67"/>
                <a:gd name="T24" fmla="*/ 18 w 67"/>
                <a:gd name="T25" fmla="*/ 9 h 67"/>
                <a:gd name="T26" fmla="*/ 6 w 67"/>
                <a:gd name="T27" fmla="*/ 9 h 67"/>
                <a:gd name="T28" fmla="*/ 0 w 67"/>
                <a:gd name="T29" fmla="*/ 15 h 67"/>
                <a:gd name="T30" fmla="*/ 6 w 67"/>
                <a:gd name="T31" fmla="*/ 20 h 67"/>
                <a:gd name="T32" fmla="*/ 9 w 67"/>
                <a:gd name="T33" fmla="*/ 20 h 67"/>
                <a:gd name="T34" fmla="*/ 9 w 67"/>
                <a:gd name="T35" fmla="*/ 60 h 67"/>
                <a:gd name="T36" fmla="*/ 16 w 67"/>
                <a:gd name="T37" fmla="*/ 67 h 67"/>
                <a:gd name="T38" fmla="*/ 22 w 67"/>
                <a:gd name="T39" fmla="*/ 6 h 67"/>
                <a:gd name="T40" fmla="*/ 23 w 67"/>
                <a:gd name="T41" fmla="*/ 4 h 67"/>
                <a:gd name="T42" fmla="*/ 45 w 67"/>
                <a:gd name="T43" fmla="*/ 4 h 67"/>
                <a:gd name="T44" fmla="*/ 47 w 67"/>
                <a:gd name="T45" fmla="*/ 6 h 67"/>
                <a:gd name="T46" fmla="*/ 47 w 67"/>
                <a:gd name="T47" fmla="*/ 9 h 67"/>
                <a:gd name="T48" fmla="*/ 22 w 67"/>
                <a:gd name="T49" fmla="*/ 9 h 67"/>
                <a:gd name="T50" fmla="*/ 22 w 67"/>
                <a:gd name="T51" fmla="*/ 6 h 67"/>
                <a:gd name="T52" fmla="*/ 6 w 67"/>
                <a:gd name="T53" fmla="*/ 16 h 67"/>
                <a:gd name="T54" fmla="*/ 4 w 67"/>
                <a:gd name="T55" fmla="*/ 15 h 67"/>
                <a:gd name="T56" fmla="*/ 6 w 67"/>
                <a:gd name="T57" fmla="*/ 13 h 67"/>
                <a:gd name="T58" fmla="*/ 62 w 67"/>
                <a:gd name="T59" fmla="*/ 13 h 67"/>
                <a:gd name="T60" fmla="*/ 64 w 67"/>
                <a:gd name="T61" fmla="*/ 15 h 67"/>
                <a:gd name="T62" fmla="*/ 62 w 67"/>
                <a:gd name="T63" fmla="*/ 16 h 67"/>
                <a:gd name="T64" fmla="*/ 6 w 67"/>
                <a:gd name="T65" fmla="*/ 16 h 67"/>
                <a:gd name="T66" fmla="*/ 55 w 67"/>
                <a:gd name="T67" fmla="*/ 20 h 67"/>
                <a:gd name="T68" fmla="*/ 55 w 67"/>
                <a:gd name="T69" fmla="*/ 60 h 67"/>
                <a:gd name="T70" fmla="*/ 52 w 67"/>
                <a:gd name="T71" fmla="*/ 63 h 67"/>
                <a:gd name="T72" fmla="*/ 16 w 67"/>
                <a:gd name="T73" fmla="*/ 63 h 67"/>
                <a:gd name="T74" fmla="*/ 13 w 67"/>
                <a:gd name="T75" fmla="*/ 60 h 67"/>
                <a:gd name="T76" fmla="*/ 13 w 67"/>
                <a:gd name="T77" fmla="*/ 20 h 67"/>
                <a:gd name="T78" fmla="*/ 55 w 67"/>
                <a:gd name="T79" fmla="*/ 2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16" y="67"/>
                  </a:moveTo>
                  <a:cubicBezTo>
                    <a:pt x="52" y="67"/>
                    <a:pt x="52" y="67"/>
                    <a:pt x="52" y="67"/>
                  </a:cubicBezTo>
                  <a:cubicBezTo>
                    <a:pt x="56" y="67"/>
                    <a:pt x="59" y="64"/>
                    <a:pt x="59" y="60"/>
                  </a:cubicBezTo>
                  <a:cubicBezTo>
                    <a:pt x="59" y="20"/>
                    <a:pt x="59" y="20"/>
                    <a:pt x="59" y="20"/>
                  </a:cubicBezTo>
                  <a:cubicBezTo>
                    <a:pt x="62" y="20"/>
                    <a:pt x="62" y="20"/>
                    <a:pt x="62" y="20"/>
                  </a:cubicBezTo>
                  <a:cubicBezTo>
                    <a:pt x="65" y="20"/>
                    <a:pt x="67" y="18"/>
                    <a:pt x="67" y="15"/>
                  </a:cubicBezTo>
                  <a:cubicBezTo>
                    <a:pt x="67" y="12"/>
                    <a:pt x="65" y="9"/>
                    <a:pt x="62" y="9"/>
                  </a:cubicBezTo>
                  <a:cubicBezTo>
                    <a:pt x="51" y="9"/>
                    <a:pt x="51" y="9"/>
                    <a:pt x="51" y="9"/>
                  </a:cubicBezTo>
                  <a:cubicBezTo>
                    <a:pt x="51" y="6"/>
                    <a:pt x="51" y="6"/>
                    <a:pt x="51" y="6"/>
                  </a:cubicBezTo>
                  <a:cubicBezTo>
                    <a:pt x="51" y="3"/>
                    <a:pt x="48" y="0"/>
                    <a:pt x="45" y="0"/>
                  </a:cubicBezTo>
                  <a:cubicBezTo>
                    <a:pt x="23" y="0"/>
                    <a:pt x="23" y="0"/>
                    <a:pt x="23" y="0"/>
                  </a:cubicBezTo>
                  <a:cubicBezTo>
                    <a:pt x="20" y="0"/>
                    <a:pt x="18" y="2"/>
                    <a:pt x="18" y="6"/>
                  </a:cubicBezTo>
                  <a:cubicBezTo>
                    <a:pt x="18" y="9"/>
                    <a:pt x="18" y="9"/>
                    <a:pt x="18" y="9"/>
                  </a:cubicBezTo>
                  <a:cubicBezTo>
                    <a:pt x="6" y="9"/>
                    <a:pt x="6" y="9"/>
                    <a:pt x="6" y="9"/>
                  </a:cubicBezTo>
                  <a:cubicBezTo>
                    <a:pt x="3" y="9"/>
                    <a:pt x="0" y="12"/>
                    <a:pt x="0" y="15"/>
                  </a:cubicBezTo>
                  <a:cubicBezTo>
                    <a:pt x="0" y="18"/>
                    <a:pt x="3" y="20"/>
                    <a:pt x="6" y="20"/>
                  </a:cubicBezTo>
                  <a:cubicBezTo>
                    <a:pt x="9" y="20"/>
                    <a:pt x="9" y="20"/>
                    <a:pt x="9" y="20"/>
                  </a:cubicBezTo>
                  <a:cubicBezTo>
                    <a:pt x="9" y="60"/>
                    <a:pt x="9" y="60"/>
                    <a:pt x="9" y="60"/>
                  </a:cubicBezTo>
                  <a:cubicBezTo>
                    <a:pt x="9" y="64"/>
                    <a:pt x="12" y="67"/>
                    <a:pt x="16" y="67"/>
                  </a:cubicBezTo>
                  <a:close/>
                  <a:moveTo>
                    <a:pt x="22" y="6"/>
                  </a:moveTo>
                  <a:cubicBezTo>
                    <a:pt x="22" y="4"/>
                    <a:pt x="23" y="4"/>
                    <a:pt x="23" y="4"/>
                  </a:cubicBezTo>
                  <a:cubicBezTo>
                    <a:pt x="45" y="4"/>
                    <a:pt x="45" y="4"/>
                    <a:pt x="45" y="4"/>
                  </a:cubicBezTo>
                  <a:cubicBezTo>
                    <a:pt x="46" y="4"/>
                    <a:pt x="47" y="5"/>
                    <a:pt x="47" y="6"/>
                  </a:cubicBezTo>
                  <a:cubicBezTo>
                    <a:pt x="47" y="9"/>
                    <a:pt x="47" y="9"/>
                    <a:pt x="47" y="9"/>
                  </a:cubicBezTo>
                  <a:cubicBezTo>
                    <a:pt x="22" y="9"/>
                    <a:pt x="22" y="9"/>
                    <a:pt x="22" y="9"/>
                  </a:cubicBezTo>
                  <a:lnTo>
                    <a:pt x="22" y="6"/>
                  </a:lnTo>
                  <a:close/>
                  <a:moveTo>
                    <a:pt x="6" y="16"/>
                  </a:moveTo>
                  <a:cubicBezTo>
                    <a:pt x="5" y="16"/>
                    <a:pt x="4" y="15"/>
                    <a:pt x="4" y="15"/>
                  </a:cubicBezTo>
                  <a:cubicBezTo>
                    <a:pt x="4" y="14"/>
                    <a:pt x="5" y="13"/>
                    <a:pt x="6" y="13"/>
                  </a:cubicBezTo>
                  <a:cubicBezTo>
                    <a:pt x="62" y="13"/>
                    <a:pt x="62" y="13"/>
                    <a:pt x="62" y="13"/>
                  </a:cubicBezTo>
                  <a:cubicBezTo>
                    <a:pt x="63" y="13"/>
                    <a:pt x="64" y="14"/>
                    <a:pt x="64" y="15"/>
                  </a:cubicBezTo>
                  <a:cubicBezTo>
                    <a:pt x="64" y="15"/>
                    <a:pt x="63" y="16"/>
                    <a:pt x="62" y="16"/>
                  </a:cubicBezTo>
                  <a:lnTo>
                    <a:pt x="6" y="16"/>
                  </a:lnTo>
                  <a:close/>
                  <a:moveTo>
                    <a:pt x="55" y="20"/>
                  </a:moveTo>
                  <a:cubicBezTo>
                    <a:pt x="55" y="60"/>
                    <a:pt x="55" y="60"/>
                    <a:pt x="55" y="60"/>
                  </a:cubicBezTo>
                  <a:cubicBezTo>
                    <a:pt x="55" y="61"/>
                    <a:pt x="53" y="63"/>
                    <a:pt x="52" y="63"/>
                  </a:cubicBezTo>
                  <a:cubicBezTo>
                    <a:pt x="16" y="63"/>
                    <a:pt x="16" y="63"/>
                    <a:pt x="16" y="63"/>
                  </a:cubicBezTo>
                  <a:cubicBezTo>
                    <a:pt x="14" y="63"/>
                    <a:pt x="13" y="61"/>
                    <a:pt x="13" y="60"/>
                  </a:cubicBezTo>
                  <a:cubicBezTo>
                    <a:pt x="13" y="20"/>
                    <a:pt x="13" y="20"/>
                    <a:pt x="13" y="20"/>
                  </a:cubicBezTo>
                  <a:lnTo>
                    <a:pt x="55" y="2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ítulo 93">
            <a:extLst>
              <a:ext uri="{FF2B5EF4-FFF2-40B4-BE49-F238E27FC236}">
                <a16:creationId xmlns:a16="http://schemas.microsoft.com/office/drawing/2014/main" id="{564F2096-4FC4-4D72-B30B-535C9EDC1478}"/>
              </a:ext>
            </a:extLst>
          </p:cNvPr>
          <p:cNvSpPr>
            <a:spLocks noGrp="1"/>
          </p:cNvSpPr>
          <p:nvPr>
            <p:ph type="title"/>
          </p:nvPr>
        </p:nvSpPr>
        <p:spPr/>
        <p:txBody>
          <a:bodyPr/>
          <a:lstStyle/>
          <a:p>
            <a:endParaRPr lang="en-US"/>
          </a:p>
        </p:txBody>
      </p:sp>
      <p:sp>
        <p:nvSpPr>
          <p:cNvPr id="95" name="CuadroTexto 94">
            <a:extLst>
              <a:ext uri="{FF2B5EF4-FFF2-40B4-BE49-F238E27FC236}">
                <a16:creationId xmlns:a16="http://schemas.microsoft.com/office/drawing/2014/main" id="{1F79DE28-A17F-47FF-AD11-D9756109D071}"/>
              </a:ext>
            </a:extLst>
          </p:cNvPr>
          <p:cNvSpPr txBox="1"/>
          <p:nvPr/>
        </p:nvSpPr>
        <p:spPr>
          <a:xfrm>
            <a:off x="10372272" y="2897113"/>
            <a:ext cx="993774" cy="369332"/>
          </a:xfrm>
          <a:prstGeom prst="rect">
            <a:avLst/>
          </a:prstGeom>
          <a:noFill/>
        </p:spPr>
        <p:txBody>
          <a:bodyPr wrap="square" rtlCol="0">
            <a:spAutoFit/>
          </a:bodyPr>
          <a:lstStyle/>
          <a:p>
            <a:r>
              <a:rPr lang="en-US" b="1" dirty="0">
                <a:solidFill>
                  <a:schemeClr val="tx1">
                    <a:lumMod val="50000"/>
                    <a:lumOff val="50000"/>
                  </a:schemeClr>
                </a:solidFill>
              </a:rPr>
              <a:t>2021</a:t>
            </a:r>
          </a:p>
        </p:txBody>
      </p:sp>
      <p:sp>
        <p:nvSpPr>
          <p:cNvPr id="108" name="CuadroTexto 107">
            <a:extLst>
              <a:ext uri="{FF2B5EF4-FFF2-40B4-BE49-F238E27FC236}">
                <a16:creationId xmlns:a16="http://schemas.microsoft.com/office/drawing/2014/main" id="{4438AE72-EAA0-44F4-9921-0D5A795F3256}"/>
              </a:ext>
            </a:extLst>
          </p:cNvPr>
          <p:cNvSpPr txBox="1"/>
          <p:nvPr/>
        </p:nvSpPr>
        <p:spPr>
          <a:xfrm>
            <a:off x="8906103" y="2905125"/>
            <a:ext cx="993774" cy="369332"/>
          </a:xfrm>
          <a:prstGeom prst="rect">
            <a:avLst/>
          </a:prstGeom>
          <a:noFill/>
        </p:spPr>
        <p:txBody>
          <a:bodyPr wrap="square" rtlCol="0">
            <a:spAutoFit/>
          </a:bodyPr>
          <a:lstStyle/>
          <a:p>
            <a:r>
              <a:rPr lang="en-US" b="1" dirty="0">
                <a:solidFill>
                  <a:schemeClr val="tx1">
                    <a:lumMod val="50000"/>
                    <a:lumOff val="50000"/>
                  </a:schemeClr>
                </a:solidFill>
              </a:rPr>
              <a:t>2020</a:t>
            </a:r>
          </a:p>
        </p:txBody>
      </p:sp>
      <p:sp>
        <p:nvSpPr>
          <p:cNvPr id="109" name="CuadroTexto 108">
            <a:extLst>
              <a:ext uri="{FF2B5EF4-FFF2-40B4-BE49-F238E27FC236}">
                <a16:creationId xmlns:a16="http://schemas.microsoft.com/office/drawing/2014/main" id="{AEC26975-378D-41AE-89E4-13BBCCE4523D}"/>
              </a:ext>
            </a:extLst>
          </p:cNvPr>
          <p:cNvSpPr txBox="1"/>
          <p:nvPr/>
        </p:nvSpPr>
        <p:spPr>
          <a:xfrm>
            <a:off x="7496065" y="2889187"/>
            <a:ext cx="993774" cy="369332"/>
          </a:xfrm>
          <a:prstGeom prst="rect">
            <a:avLst/>
          </a:prstGeom>
          <a:noFill/>
        </p:spPr>
        <p:txBody>
          <a:bodyPr wrap="square" rtlCol="0">
            <a:spAutoFit/>
          </a:bodyPr>
          <a:lstStyle/>
          <a:p>
            <a:r>
              <a:rPr lang="en-US" b="1" dirty="0">
                <a:solidFill>
                  <a:schemeClr val="tx1">
                    <a:lumMod val="50000"/>
                    <a:lumOff val="50000"/>
                  </a:schemeClr>
                </a:solidFill>
              </a:rPr>
              <a:t>2019</a:t>
            </a:r>
          </a:p>
        </p:txBody>
      </p:sp>
      <p:sp>
        <p:nvSpPr>
          <p:cNvPr id="110" name="CuadroTexto 109">
            <a:extLst>
              <a:ext uri="{FF2B5EF4-FFF2-40B4-BE49-F238E27FC236}">
                <a16:creationId xmlns:a16="http://schemas.microsoft.com/office/drawing/2014/main" id="{18E2DA62-1A61-4FEA-8E94-63C5AF407DE1}"/>
              </a:ext>
            </a:extLst>
          </p:cNvPr>
          <p:cNvSpPr txBox="1"/>
          <p:nvPr/>
        </p:nvSpPr>
        <p:spPr>
          <a:xfrm>
            <a:off x="5995542" y="2889187"/>
            <a:ext cx="993774" cy="369332"/>
          </a:xfrm>
          <a:prstGeom prst="rect">
            <a:avLst/>
          </a:prstGeom>
          <a:noFill/>
        </p:spPr>
        <p:txBody>
          <a:bodyPr wrap="square" rtlCol="0">
            <a:spAutoFit/>
          </a:bodyPr>
          <a:lstStyle/>
          <a:p>
            <a:r>
              <a:rPr lang="en-US" b="1" dirty="0">
                <a:solidFill>
                  <a:schemeClr val="tx1">
                    <a:lumMod val="50000"/>
                    <a:lumOff val="50000"/>
                  </a:schemeClr>
                </a:solidFill>
              </a:rPr>
              <a:t>2018</a:t>
            </a:r>
          </a:p>
        </p:txBody>
      </p:sp>
      <p:sp>
        <p:nvSpPr>
          <p:cNvPr id="111" name="CuadroTexto 110">
            <a:extLst>
              <a:ext uri="{FF2B5EF4-FFF2-40B4-BE49-F238E27FC236}">
                <a16:creationId xmlns:a16="http://schemas.microsoft.com/office/drawing/2014/main" id="{0A2118F0-C30D-4366-A98D-D22CEEC6E89A}"/>
              </a:ext>
            </a:extLst>
          </p:cNvPr>
          <p:cNvSpPr txBox="1"/>
          <p:nvPr/>
        </p:nvSpPr>
        <p:spPr>
          <a:xfrm>
            <a:off x="4681538" y="2885382"/>
            <a:ext cx="993774" cy="369332"/>
          </a:xfrm>
          <a:prstGeom prst="rect">
            <a:avLst/>
          </a:prstGeom>
          <a:noFill/>
        </p:spPr>
        <p:txBody>
          <a:bodyPr wrap="square" rtlCol="0">
            <a:spAutoFit/>
          </a:bodyPr>
          <a:lstStyle/>
          <a:p>
            <a:r>
              <a:rPr lang="en-US" b="1" dirty="0">
                <a:solidFill>
                  <a:schemeClr val="tx1">
                    <a:lumMod val="50000"/>
                    <a:lumOff val="50000"/>
                  </a:schemeClr>
                </a:solidFill>
              </a:rPr>
              <a:t>2017</a:t>
            </a:r>
          </a:p>
        </p:txBody>
      </p:sp>
      <p:sp>
        <p:nvSpPr>
          <p:cNvPr id="112" name="CuadroTexto 111">
            <a:extLst>
              <a:ext uri="{FF2B5EF4-FFF2-40B4-BE49-F238E27FC236}">
                <a16:creationId xmlns:a16="http://schemas.microsoft.com/office/drawing/2014/main" id="{576FA92F-C10B-4974-83F2-30E3E29EB747}"/>
              </a:ext>
            </a:extLst>
          </p:cNvPr>
          <p:cNvSpPr txBox="1"/>
          <p:nvPr/>
        </p:nvSpPr>
        <p:spPr>
          <a:xfrm>
            <a:off x="3182939" y="2905125"/>
            <a:ext cx="993774" cy="369332"/>
          </a:xfrm>
          <a:prstGeom prst="rect">
            <a:avLst/>
          </a:prstGeom>
          <a:noFill/>
        </p:spPr>
        <p:txBody>
          <a:bodyPr wrap="square" rtlCol="0">
            <a:spAutoFit/>
          </a:bodyPr>
          <a:lstStyle/>
          <a:p>
            <a:r>
              <a:rPr lang="en-US" b="1" dirty="0">
                <a:solidFill>
                  <a:schemeClr val="tx1">
                    <a:lumMod val="50000"/>
                    <a:lumOff val="50000"/>
                  </a:schemeClr>
                </a:solidFill>
              </a:rPr>
              <a:t>2016</a:t>
            </a:r>
          </a:p>
        </p:txBody>
      </p:sp>
      <p:sp>
        <p:nvSpPr>
          <p:cNvPr id="113" name="CuadroTexto 112">
            <a:extLst>
              <a:ext uri="{FF2B5EF4-FFF2-40B4-BE49-F238E27FC236}">
                <a16:creationId xmlns:a16="http://schemas.microsoft.com/office/drawing/2014/main" id="{02CCB1A4-6D18-4A97-96F9-4EE8FAEA815E}"/>
              </a:ext>
            </a:extLst>
          </p:cNvPr>
          <p:cNvSpPr txBox="1"/>
          <p:nvPr/>
        </p:nvSpPr>
        <p:spPr>
          <a:xfrm>
            <a:off x="1771650" y="2885382"/>
            <a:ext cx="993774" cy="369332"/>
          </a:xfrm>
          <a:prstGeom prst="rect">
            <a:avLst/>
          </a:prstGeom>
          <a:noFill/>
        </p:spPr>
        <p:txBody>
          <a:bodyPr wrap="square" rtlCol="0">
            <a:spAutoFit/>
          </a:bodyPr>
          <a:lstStyle/>
          <a:p>
            <a:r>
              <a:rPr lang="en-US" b="1" dirty="0">
                <a:solidFill>
                  <a:schemeClr val="tx1">
                    <a:lumMod val="50000"/>
                    <a:lumOff val="50000"/>
                  </a:schemeClr>
                </a:solidFill>
              </a:rPr>
              <a:t>2015</a:t>
            </a:r>
          </a:p>
        </p:txBody>
      </p:sp>
      <p:sp>
        <p:nvSpPr>
          <p:cNvPr id="116" name="Marcador de texto 34">
            <a:extLst>
              <a:ext uri="{FF2B5EF4-FFF2-40B4-BE49-F238E27FC236}">
                <a16:creationId xmlns:a16="http://schemas.microsoft.com/office/drawing/2014/main" id="{138531FA-9DC3-4ABC-8846-9578F7282F53}"/>
              </a:ext>
            </a:extLst>
          </p:cNvPr>
          <p:cNvSpPr txBox="1">
            <a:spLocks/>
          </p:cNvSpPr>
          <p:nvPr/>
        </p:nvSpPr>
        <p:spPr>
          <a:xfrm>
            <a:off x="1465275" y="3644954"/>
            <a:ext cx="1358887" cy="5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a:t>
            </a:r>
          </a:p>
        </p:txBody>
      </p:sp>
      <p:sp>
        <p:nvSpPr>
          <p:cNvPr id="118" name="Marcador de texto 34">
            <a:extLst>
              <a:ext uri="{FF2B5EF4-FFF2-40B4-BE49-F238E27FC236}">
                <a16:creationId xmlns:a16="http://schemas.microsoft.com/office/drawing/2014/main" id="{F587C43A-19B7-40A8-911F-C027712B1DEF}"/>
              </a:ext>
            </a:extLst>
          </p:cNvPr>
          <p:cNvSpPr txBox="1">
            <a:spLocks/>
          </p:cNvSpPr>
          <p:nvPr/>
        </p:nvSpPr>
        <p:spPr>
          <a:xfrm>
            <a:off x="3079756" y="3594493"/>
            <a:ext cx="1358887" cy="5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a:t>
            </a:r>
          </a:p>
        </p:txBody>
      </p:sp>
      <p:sp>
        <p:nvSpPr>
          <p:cNvPr id="119" name="Marcador de texto 34">
            <a:extLst>
              <a:ext uri="{FF2B5EF4-FFF2-40B4-BE49-F238E27FC236}">
                <a16:creationId xmlns:a16="http://schemas.microsoft.com/office/drawing/2014/main" id="{DDAF42C5-BB4B-4F6F-B892-F66EF18F1EFC}"/>
              </a:ext>
            </a:extLst>
          </p:cNvPr>
          <p:cNvSpPr txBox="1">
            <a:spLocks/>
          </p:cNvSpPr>
          <p:nvPr/>
        </p:nvSpPr>
        <p:spPr>
          <a:xfrm>
            <a:off x="4392746" y="3616718"/>
            <a:ext cx="1358887" cy="5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a:t>
            </a:r>
          </a:p>
        </p:txBody>
      </p:sp>
      <p:sp>
        <p:nvSpPr>
          <p:cNvPr id="120" name="Marcador de texto 34">
            <a:extLst>
              <a:ext uri="{FF2B5EF4-FFF2-40B4-BE49-F238E27FC236}">
                <a16:creationId xmlns:a16="http://schemas.microsoft.com/office/drawing/2014/main" id="{6620A66D-B263-4036-8776-6E3E48A78238}"/>
              </a:ext>
            </a:extLst>
          </p:cNvPr>
          <p:cNvSpPr txBox="1">
            <a:spLocks/>
          </p:cNvSpPr>
          <p:nvPr/>
        </p:nvSpPr>
        <p:spPr>
          <a:xfrm>
            <a:off x="5880681" y="3586359"/>
            <a:ext cx="1358887" cy="5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a:t>
            </a:r>
          </a:p>
        </p:txBody>
      </p:sp>
      <p:sp>
        <p:nvSpPr>
          <p:cNvPr id="121" name="Marcador de texto 34">
            <a:extLst>
              <a:ext uri="{FF2B5EF4-FFF2-40B4-BE49-F238E27FC236}">
                <a16:creationId xmlns:a16="http://schemas.microsoft.com/office/drawing/2014/main" id="{E7AAB2F0-20D7-42A2-ABB1-24B448E417E3}"/>
              </a:ext>
            </a:extLst>
          </p:cNvPr>
          <p:cNvSpPr txBox="1">
            <a:spLocks/>
          </p:cNvSpPr>
          <p:nvPr/>
        </p:nvSpPr>
        <p:spPr>
          <a:xfrm>
            <a:off x="7274283" y="3579979"/>
            <a:ext cx="1358887" cy="5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a:t>
            </a:r>
          </a:p>
        </p:txBody>
      </p:sp>
      <p:sp>
        <p:nvSpPr>
          <p:cNvPr id="122" name="Marcador de texto 34">
            <a:extLst>
              <a:ext uri="{FF2B5EF4-FFF2-40B4-BE49-F238E27FC236}">
                <a16:creationId xmlns:a16="http://schemas.microsoft.com/office/drawing/2014/main" id="{552FAE93-52E0-435D-A743-382CF6C8C630}"/>
              </a:ext>
            </a:extLst>
          </p:cNvPr>
          <p:cNvSpPr txBox="1">
            <a:spLocks/>
          </p:cNvSpPr>
          <p:nvPr/>
        </p:nvSpPr>
        <p:spPr>
          <a:xfrm>
            <a:off x="8762218" y="3549620"/>
            <a:ext cx="1358887" cy="5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a:t>
            </a:r>
          </a:p>
        </p:txBody>
      </p:sp>
      <p:sp>
        <p:nvSpPr>
          <p:cNvPr id="124" name="Marcador de texto 34">
            <a:extLst>
              <a:ext uri="{FF2B5EF4-FFF2-40B4-BE49-F238E27FC236}">
                <a16:creationId xmlns:a16="http://schemas.microsoft.com/office/drawing/2014/main" id="{9A48F1F9-4813-407A-8260-F8F9AAB448B4}"/>
              </a:ext>
            </a:extLst>
          </p:cNvPr>
          <p:cNvSpPr txBox="1">
            <a:spLocks/>
          </p:cNvSpPr>
          <p:nvPr/>
        </p:nvSpPr>
        <p:spPr>
          <a:xfrm>
            <a:off x="10220551" y="3577032"/>
            <a:ext cx="1358887" cy="593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a:t>
            </a:r>
          </a:p>
        </p:txBody>
      </p:sp>
    </p:spTree>
    <p:extLst>
      <p:ext uri="{BB962C8B-B14F-4D97-AF65-F5344CB8AC3E}">
        <p14:creationId xmlns:p14="http://schemas.microsoft.com/office/powerpoint/2010/main" val="382241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DDE7F33D-7205-4DDC-8E0C-FBD482522C6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87" r="16687"/>
          <a:stretch>
            <a:fillRect/>
          </a:stretch>
        </p:blipFill>
        <p:spPr/>
      </p:pic>
      <p:sp>
        <p:nvSpPr>
          <p:cNvPr id="14" name="CuadroTexto 13">
            <a:extLst>
              <a:ext uri="{FF2B5EF4-FFF2-40B4-BE49-F238E27FC236}">
                <a16:creationId xmlns:a16="http://schemas.microsoft.com/office/drawing/2014/main" id="{BC23B7AD-1DCC-4B04-845E-CEC35487C74F}"/>
              </a:ext>
            </a:extLst>
          </p:cNvPr>
          <p:cNvSpPr txBox="1"/>
          <p:nvPr/>
        </p:nvSpPr>
        <p:spPr>
          <a:xfrm>
            <a:off x="592269" y="3688380"/>
            <a:ext cx="4039739" cy="626005"/>
          </a:xfrm>
          <a:prstGeom prst="rect">
            <a:avLst/>
          </a:prstGeom>
          <a:noFill/>
        </p:spPr>
        <p:txBody>
          <a:bodyPr wrap="square" rtlCol="0">
            <a:spAutoFit/>
          </a:bodyPr>
          <a:lstStyle/>
          <a:p>
            <a:pPr>
              <a:lnSpc>
                <a:spcPts val="4000"/>
              </a:lnSpc>
            </a:pPr>
            <a:r>
              <a:rPr lang="es-CO" sz="4400" b="1" i="1" dirty="0">
                <a:solidFill>
                  <a:srgbClr val="02A7A3"/>
                </a:solidFill>
                <a:latin typeface="+mj-lt"/>
                <a:cs typeface="Arial" panose="020B0604020202020204" pitchFamily="34" charset="0"/>
              </a:rPr>
              <a:t>YOUR TITLE HERE</a:t>
            </a:r>
          </a:p>
        </p:txBody>
      </p:sp>
      <p:sp>
        <p:nvSpPr>
          <p:cNvPr id="15" name="Marcador de texto 34">
            <a:extLst>
              <a:ext uri="{FF2B5EF4-FFF2-40B4-BE49-F238E27FC236}">
                <a16:creationId xmlns:a16="http://schemas.microsoft.com/office/drawing/2014/main" id="{5521D02F-36FD-45ED-8761-FB36B755D47F}"/>
              </a:ext>
            </a:extLst>
          </p:cNvPr>
          <p:cNvSpPr txBox="1">
            <a:spLocks/>
          </p:cNvSpPr>
          <p:nvPr/>
        </p:nvSpPr>
        <p:spPr>
          <a:xfrm>
            <a:off x="592269" y="4314385"/>
            <a:ext cx="4908645" cy="1558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 Donec fringilla est orci. Orci varius natoque penatibus et magnis dis.</a:t>
            </a:r>
          </a:p>
        </p:txBody>
      </p:sp>
      <p:pic>
        <p:nvPicPr>
          <p:cNvPr id="19" name="Marcador de posición de imagen 18">
            <a:extLst>
              <a:ext uri="{FF2B5EF4-FFF2-40B4-BE49-F238E27FC236}">
                <a16:creationId xmlns:a16="http://schemas.microsoft.com/office/drawing/2014/main" id="{728F7FD4-DAA2-4C17-BF17-08956E90EB6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pic>
        <p:nvPicPr>
          <p:cNvPr id="27" name="Marcador de posición de imagen 26">
            <a:extLst>
              <a:ext uri="{FF2B5EF4-FFF2-40B4-BE49-F238E27FC236}">
                <a16:creationId xmlns:a16="http://schemas.microsoft.com/office/drawing/2014/main" id="{AC2ACC09-B235-4872-BB5E-AE4BCB8A7B15}"/>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pic>
        <p:nvPicPr>
          <p:cNvPr id="31" name="Marcador de posición de imagen 30">
            <a:extLst>
              <a:ext uri="{FF2B5EF4-FFF2-40B4-BE49-F238E27FC236}">
                <a16:creationId xmlns:a16="http://schemas.microsoft.com/office/drawing/2014/main" id="{D8EC43B0-040F-4365-A72A-4E7BB1CD69A5}"/>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6895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10489-BAF7-475C-A248-F3CF46599487}"/>
              </a:ext>
            </a:extLst>
          </p:cNvPr>
          <p:cNvSpPr>
            <a:spLocks noGrp="1"/>
          </p:cNvSpPr>
          <p:nvPr>
            <p:ph type="title"/>
          </p:nvPr>
        </p:nvSpPr>
        <p:spPr/>
        <p:txBody>
          <a:bodyPr/>
          <a:lstStyle/>
          <a:p>
            <a:endParaRPr lang="en-US" dirty="0"/>
          </a:p>
        </p:txBody>
      </p:sp>
      <p:sp>
        <p:nvSpPr>
          <p:cNvPr id="38" name="Rectángulo 6">
            <a:extLst>
              <a:ext uri="{FF2B5EF4-FFF2-40B4-BE49-F238E27FC236}">
                <a16:creationId xmlns:a16="http://schemas.microsoft.com/office/drawing/2014/main" id="{B920EDBD-67F7-42A2-A5F2-31DF7C83460E}"/>
              </a:ext>
            </a:extLst>
          </p:cNvPr>
          <p:cNvSpPr/>
          <p:nvPr/>
        </p:nvSpPr>
        <p:spPr>
          <a:xfrm>
            <a:off x="1375479" y="3534137"/>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i="1" dirty="0"/>
              <a:t>Title</a:t>
            </a:r>
          </a:p>
        </p:txBody>
      </p:sp>
      <p:sp>
        <p:nvSpPr>
          <p:cNvPr id="39" name="Rectángulo 6">
            <a:extLst>
              <a:ext uri="{FF2B5EF4-FFF2-40B4-BE49-F238E27FC236}">
                <a16:creationId xmlns:a16="http://schemas.microsoft.com/office/drawing/2014/main" id="{637B8CEE-F952-42AC-97ED-37B6ED6BFAFD}"/>
              </a:ext>
            </a:extLst>
          </p:cNvPr>
          <p:cNvSpPr/>
          <p:nvPr/>
        </p:nvSpPr>
        <p:spPr>
          <a:xfrm>
            <a:off x="3799365" y="3534137"/>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i="1" dirty="0"/>
              <a:t>Title</a:t>
            </a:r>
          </a:p>
        </p:txBody>
      </p:sp>
      <p:sp>
        <p:nvSpPr>
          <p:cNvPr id="40" name="Rectángulo 6">
            <a:extLst>
              <a:ext uri="{FF2B5EF4-FFF2-40B4-BE49-F238E27FC236}">
                <a16:creationId xmlns:a16="http://schemas.microsoft.com/office/drawing/2014/main" id="{C72AA240-9F78-40B2-827E-2DDF84CA30B2}"/>
              </a:ext>
            </a:extLst>
          </p:cNvPr>
          <p:cNvSpPr/>
          <p:nvPr/>
        </p:nvSpPr>
        <p:spPr>
          <a:xfrm>
            <a:off x="6223251" y="3534137"/>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i="1" dirty="0"/>
              <a:t>Title</a:t>
            </a:r>
          </a:p>
        </p:txBody>
      </p:sp>
      <p:sp>
        <p:nvSpPr>
          <p:cNvPr id="41" name="Rectángulo 6">
            <a:extLst>
              <a:ext uri="{FF2B5EF4-FFF2-40B4-BE49-F238E27FC236}">
                <a16:creationId xmlns:a16="http://schemas.microsoft.com/office/drawing/2014/main" id="{6BB47004-3E5A-4B9C-A2C7-AB808AF049BA}"/>
              </a:ext>
            </a:extLst>
          </p:cNvPr>
          <p:cNvSpPr/>
          <p:nvPr/>
        </p:nvSpPr>
        <p:spPr>
          <a:xfrm>
            <a:off x="8647137" y="3534137"/>
            <a:ext cx="2139949" cy="445136"/>
          </a:xfrm>
          <a:custGeom>
            <a:avLst/>
            <a:gdLst>
              <a:gd name="connsiteX0" fmla="*/ 0 w 2018029"/>
              <a:gd name="connsiteY0" fmla="*/ 0 h 572634"/>
              <a:gd name="connsiteX1" fmla="*/ 2018029 w 2018029"/>
              <a:gd name="connsiteY1" fmla="*/ 0 h 572634"/>
              <a:gd name="connsiteX2" fmla="*/ 2018029 w 2018029"/>
              <a:gd name="connsiteY2" fmla="*/ 572634 h 572634"/>
              <a:gd name="connsiteX3" fmla="*/ 0 w 2018029"/>
              <a:gd name="connsiteY3" fmla="*/ 572634 h 572634"/>
              <a:gd name="connsiteX4" fmla="*/ 0 w 2018029"/>
              <a:gd name="connsiteY4" fmla="*/ 0 h 572634"/>
              <a:gd name="connsiteX0" fmla="*/ 121920 w 2139949"/>
              <a:gd name="connsiteY0" fmla="*/ 0 h 572634"/>
              <a:gd name="connsiteX1" fmla="*/ 2139949 w 2139949"/>
              <a:gd name="connsiteY1" fmla="*/ 0 h 572634"/>
              <a:gd name="connsiteX2" fmla="*/ 2139949 w 2139949"/>
              <a:gd name="connsiteY2" fmla="*/ 572634 h 572634"/>
              <a:gd name="connsiteX3" fmla="*/ 0 w 2139949"/>
              <a:gd name="connsiteY3" fmla="*/ 565014 h 572634"/>
              <a:gd name="connsiteX4" fmla="*/ 121920 w 2139949"/>
              <a:gd name="connsiteY4" fmla="*/ 0 h 572634"/>
              <a:gd name="connsiteX0" fmla="*/ 121920 w 2139949"/>
              <a:gd name="connsiteY0" fmla="*/ 0 h 565014"/>
              <a:gd name="connsiteX1" fmla="*/ 2139949 w 2139949"/>
              <a:gd name="connsiteY1" fmla="*/ 0 h 565014"/>
              <a:gd name="connsiteX2" fmla="*/ 1972309 w 2139949"/>
              <a:gd name="connsiteY2" fmla="*/ 565014 h 565014"/>
              <a:gd name="connsiteX3" fmla="*/ 0 w 2139949"/>
              <a:gd name="connsiteY3" fmla="*/ 565014 h 565014"/>
              <a:gd name="connsiteX4" fmla="*/ 121920 w 2139949"/>
              <a:gd name="connsiteY4" fmla="*/ 0 h 56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949" h="565014">
                <a:moveTo>
                  <a:pt x="121920" y="0"/>
                </a:moveTo>
                <a:lnTo>
                  <a:pt x="2139949" y="0"/>
                </a:lnTo>
                <a:lnTo>
                  <a:pt x="1972309" y="565014"/>
                </a:lnTo>
                <a:lnTo>
                  <a:pt x="0" y="565014"/>
                </a:lnTo>
                <a:lnTo>
                  <a:pt x="121920" y="0"/>
                </a:lnTo>
                <a:close/>
              </a:path>
            </a:pathLst>
          </a:cu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i="1" dirty="0"/>
              <a:t>Title</a:t>
            </a:r>
          </a:p>
        </p:txBody>
      </p:sp>
      <p:sp>
        <p:nvSpPr>
          <p:cNvPr id="3" name="Rectángulo 2">
            <a:extLst>
              <a:ext uri="{FF2B5EF4-FFF2-40B4-BE49-F238E27FC236}">
                <a16:creationId xmlns:a16="http://schemas.microsoft.com/office/drawing/2014/main" id="{72D31F9A-2ADC-4822-998B-D573F8653458}"/>
              </a:ext>
            </a:extLst>
          </p:cNvPr>
          <p:cNvSpPr/>
          <p:nvPr/>
        </p:nvSpPr>
        <p:spPr>
          <a:xfrm>
            <a:off x="1197225" y="4273620"/>
            <a:ext cx="2139949" cy="1477328"/>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 et magnis dis parturient .</a:t>
            </a:r>
            <a:endParaRPr lang="en-US" dirty="0"/>
          </a:p>
        </p:txBody>
      </p:sp>
      <p:sp>
        <p:nvSpPr>
          <p:cNvPr id="43" name="Rectángulo 42">
            <a:extLst>
              <a:ext uri="{FF2B5EF4-FFF2-40B4-BE49-F238E27FC236}">
                <a16:creationId xmlns:a16="http://schemas.microsoft.com/office/drawing/2014/main" id="{E06744BC-38A2-48B2-A472-DB37F30E1B36}"/>
              </a:ext>
            </a:extLst>
          </p:cNvPr>
          <p:cNvSpPr/>
          <p:nvPr/>
        </p:nvSpPr>
        <p:spPr>
          <a:xfrm>
            <a:off x="3799365" y="4273620"/>
            <a:ext cx="2139949" cy="1477328"/>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 et magnis dis parturient .</a:t>
            </a:r>
            <a:endParaRPr lang="en-US" dirty="0"/>
          </a:p>
        </p:txBody>
      </p:sp>
      <p:sp>
        <p:nvSpPr>
          <p:cNvPr id="46" name="Rectángulo 45">
            <a:extLst>
              <a:ext uri="{FF2B5EF4-FFF2-40B4-BE49-F238E27FC236}">
                <a16:creationId xmlns:a16="http://schemas.microsoft.com/office/drawing/2014/main" id="{A19D4B2C-95BD-47E3-BC36-947FD8CE752D}"/>
              </a:ext>
            </a:extLst>
          </p:cNvPr>
          <p:cNvSpPr/>
          <p:nvPr/>
        </p:nvSpPr>
        <p:spPr>
          <a:xfrm>
            <a:off x="6163174" y="4273620"/>
            <a:ext cx="2139949" cy="1477328"/>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 et magnis dis parturient .</a:t>
            </a:r>
            <a:endParaRPr lang="en-US" dirty="0"/>
          </a:p>
        </p:txBody>
      </p:sp>
      <p:sp>
        <p:nvSpPr>
          <p:cNvPr id="47" name="Rectángulo 46">
            <a:extLst>
              <a:ext uri="{FF2B5EF4-FFF2-40B4-BE49-F238E27FC236}">
                <a16:creationId xmlns:a16="http://schemas.microsoft.com/office/drawing/2014/main" id="{86021F58-8D8F-46BB-B86A-58C36B0A9CA6}"/>
              </a:ext>
            </a:extLst>
          </p:cNvPr>
          <p:cNvSpPr/>
          <p:nvPr/>
        </p:nvSpPr>
        <p:spPr>
          <a:xfrm>
            <a:off x="8585992" y="4273620"/>
            <a:ext cx="2139949" cy="1477328"/>
          </a:xfrm>
          <a:prstGeom prst="rect">
            <a:avLst/>
          </a:prstGeom>
        </p:spPr>
        <p:txBody>
          <a:bodyPr wrap="square">
            <a:spAutoFit/>
          </a:bodyPr>
          <a:lstStyle/>
          <a:p>
            <a:r>
              <a:rPr lang="es-CO" dirty="0">
                <a:solidFill>
                  <a:schemeClr val="tx1">
                    <a:lumMod val="50000"/>
                    <a:lumOff val="50000"/>
                  </a:schemeClr>
                </a:solidFill>
                <a:cs typeface="Arial" panose="020B0604020202020204" pitchFamily="34" charset="0"/>
              </a:rPr>
              <a:t>Donec fringilla est orci. Orci varius natoque penatibus et magnis dis parturient .</a:t>
            </a:r>
            <a:endParaRPr lang="en-US" dirty="0"/>
          </a:p>
        </p:txBody>
      </p:sp>
      <p:grpSp>
        <p:nvGrpSpPr>
          <p:cNvPr id="5" name="Group 4">
            <a:extLst>
              <a:ext uri="{FF2B5EF4-FFF2-40B4-BE49-F238E27FC236}">
                <a16:creationId xmlns:a16="http://schemas.microsoft.com/office/drawing/2014/main" id="{924048F9-39D2-41B0-942E-7FA939D275FC}"/>
              </a:ext>
            </a:extLst>
          </p:cNvPr>
          <p:cNvGrpSpPr>
            <a:grpSpLocks noChangeAspect="1"/>
          </p:cNvGrpSpPr>
          <p:nvPr/>
        </p:nvGrpSpPr>
        <p:grpSpPr bwMode="auto">
          <a:xfrm>
            <a:off x="1855641" y="2143126"/>
            <a:ext cx="1222635" cy="976312"/>
            <a:chOff x="1064" y="1204"/>
            <a:chExt cx="953" cy="761"/>
          </a:xfrm>
        </p:grpSpPr>
        <p:sp>
          <p:nvSpPr>
            <p:cNvPr id="7" name="Freeform 5">
              <a:extLst>
                <a:ext uri="{FF2B5EF4-FFF2-40B4-BE49-F238E27FC236}">
                  <a16:creationId xmlns:a16="http://schemas.microsoft.com/office/drawing/2014/main" id="{8E0C0B7A-A4E4-401D-965A-F4C326C5D949}"/>
                </a:ext>
              </a:extLst>
            </p:cNvPr>
            <p:cNvSpPr>
              <a:spLocks noEditPoints="1"/>
            </p:cNvSpPr>
            <p:nvPr/>
          </p:nvSpPr>
          <p:spPr bwMode="auto">
            <a:xfrm>
              <a:off x="1210" y="1350"/>
              <a:ext cx="807" cy="615"/>
            </a:xfrm>
            <a:custGeom>
              <a:avLst/>
              <a:gdLst>
                <a:gd name="T0" fmla="*/ 3402 w 3554"/>
                <a:gd name="T1" fmla="*/ 2707 h 2707"/>
                <a:gd name="T2" fmla="*/ 152 w 3554"/>
                <a:gd name="T3" fmla="*/ 2707 h 2707"/>
                <a:gd name="T4" fmla="*/ 0 w 3554"/>
                <a:gd name="T5" fmla="*/ 2556 h 2707"/>
                <a:gd name="T6" fmla="*/ 0 w 3554"/>
                <a:gd name="T7" fmla="*/ 151 h 2707"/>
                <a:gd name="T8" fmla="*/ 152 w 3554"/>
                <a:gd name="T9" fmla="*/ 0 h 2707"/>
                <a:gd name="T10" fmla="*/ 907 w 3554"/>
                <a:gd name="T11" fmla="*/ 0 h 2707"/>
                <a:gd name="T12" fmla="*/ 1022 w 3554"/>
                <a:gd name="T13" fmla="*/ 115 h 2707"/>
                <a:gd name="T14" fmla="*/ 1022 w 3554"/>
                <a:gd name="T15" fmla="*/ 253 h 2707"/>
                <a:gd name="T16" fmla="*/ 3402 w 3554"/>
                <a:gd name="T17" fmla="*/ 253 h 2707"/>
                <a:gd name="T18" fmla="*/ 3554 w 3554"/>
                <a:gd name="T19" fmla="*/ 405 h 2707"/>
                <a:gd name="T20" fmla="*/ 3554 w 3554"/>
                <a:gd name="T21" fmla="*/ 2556 h 2707"/>
                <a:gd name="T22" fmla="*/ 3402 w 3554"/>
                <a:gd name="T23" fmla="*/ 2707 h 2707"/>
                <a:gd name="T24" fmla="*/ 152 w 3554"/>
                <a:gd name="T25" fmla="*/ 60 h 2707"/>
                <a:gd name="T26" fmla="*/ 60 w 3554"/>
                <a:gd name="T27" fmla="*/ 151 h 2707"/>
                <a:gd name="T28" fmla="*/ 60 w 3554"/>
                <a:gd name="T29" fmla="*/ 2556 h 2707"/>
                <a:gd name="T30" fmla="*/ 152 w 3554"/>
                <a:gd name="T31" fmla="*/ 2647 h 2707"/>
                <a:gd name="T32" fmla="*/ 3402 w 3554"/>
                <a:gd name="T33" fmla="*/ 2647 h 2707"/>
                <a:gd name="T34" fmla="*/ 3494 w 3554"/>
                <a:gd name="T35" fmla="*/ 2556 h 2707"/>
                <a:gd name="T36" fmla="*/ 3494 w 3554"/>
                <a:gd name="T37" fmla="*/ 405 h 2707"/>
                <a:gd name="T38" fmla="*/ 3402 w 3554"/>
                <a:gd name="T39" fmla="*/ 313 h 2707"/>
                <a:gd name="T40" fmla="*/ 992 w 3554"/>
                <a:gd name="T41" fmla="*/ 313 h 2707"/>
                <a:gd name="T42" fmla="*/ 962 w 3554"/>
                <a:gd name="T43" fmla="*/ 283 h 2707"/>
                <a:gd name="T44" fmla="*/ 962 w 3554"/>
                <a:gd name="T45" fmla="*/ 115 h 2707"/>
                <a:gd name="T46" fmla="*/ 907 w 3554"/>
                <a:gd name="T47" fmla="*/ 60 h 2707"/>
                <a:gd name="T48" fmla="*/ 152 w 3554"/>
                <a:gd name="T49" fmla="*/ 60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54" h="2707">
                  <a:moveTo>
                    <a:pt x="3402" y="2707"/>
                  </a:moveTo>
                  <a:cubicBezTo>
                    <a:pt x="152" y="2707"/>
                    <a:pt x="152" y="2707"/>
                    <a:pt x="152" y="2707"/>
                  </a:cubicBezTo>
                  <a:cubicBezTo>
                    <a:pt x="68" y="2707"/>
                    <a:pt x="0" y="2639"/>
                    <a:pt x="0" y="2556"/>
                  </a:cubicBezTo>
                  <a:cubicBezTo>
                    <a:pt x="0" y="151"/>
                    <a:pt x="0" y="151"/>
                    <a:pt x="0" y="151"/>
                  </a:cubicBezTo>
                  <a:cubicBezTo>
                    <a:pt x="0" y="68"/>
                    <a:pt x="68" y="0"/>
                    <a:pt x="152" y="0"/>
                  </a:cubicBezTo>
                  <a:cubicBezTo>
                    <a:pt x="907" y="0"/>
                    <a:pt x="907" y="0"/>
                    <a:pt x="907" y="0"/>
                  </a:cubicBezTo>
                  <a:cubicBezTo>
                    <a:pt x="970" y="0"/>
                    <a:pt x="1022" y="51"/>
                    <a:pt x="1022" y="115"/>
                  </a:cubicBezTo>
                  <a:cubicBezTo>
                    <a:pt x="1022" y="253"/>
                    <a:pt x="1022" y="253"/>
                    <a:pt x="1022" y="253"/>
                  </a:cubicBezTo>
                  <a:cubicBezTo>
                    <a:pt x="3402" y="253"/>
                    <a:pt x="3402" y="253"/>
                    <a:pt x="3402" y="253"/>
                  </a:cubicBezTo>
                  <a:cubicBezTo>
                    <a:pt x="3486" y="253"/>
                    <a:pt x="3554" y="321"/>
                    <a:pt x="3554" y="405"/>
                  </a:cubicBezTo>
                  <a:cubicBezTo>
                    <a:pt x="3554" y="2556"/>
                    <a:pt x="3554" y="2556"/>
                    <a:pt x="3554" y="2556"/>
                  </a:cubicBezTo>
                  <a:cubicBezTo>
                    <a:pt x="3554" y="2639"/>
                    <a:pt x="3486" y="2707"/>
                    <a:pt x="3402" y="2707"/>
                  </a:cubicBezTo>
                  <a:close/>
                  <a:moveTo>
                    <a:pt x="152" y="60"/>
                  </a:moveTo>
                  <a:cubicBezTo>
                    <a:pt x="101" y="60"/>
                    <a:pt x="60" y="101"/>
                    <a:pt x="60" y="151"/>
                  </a:cubicBezTo>
                  <a:cubicBezTo>
                    <a:pt x="60" y="2556"/>
                    <a:pt x="60" y="2556"/>
                    <a:pt x="60" y="2556"/>
                  </a:cubicBezTo>
                  <a:cubicBezTo>
                    <a:pt x="60" y="2606"/>
                    <a:pt x="101" y="2647"/>
                    <a:pt x="152" y="2647"/>
                  </a:cubicBezTo>
                  <a:cubicBezTo>
                    <a:pt x="3402" y="2647"/>
                    <a:pt x="3402" y="2647"/>
                    <a:pt x="3402" y="2647"/>
                  </a:cubicBezTo>
                  <a:cubicBezTo>
                    <a:pt x="3453" y="2647"/>
                    <a:pt x="3494" y="2606"/>
                    <a:pt x="3494" y="2556"/>
                  </a:cubicBezTo>
                  <a:cubicBezTo>
                    <a:pt x="3494" y="405"/>
                    <a:pt x="3494" y="405"/>
                    <a:pt x="3494" y="405"/>
                  </a:cubicBezTo>
                  <a:cubicBezTo>
                    <a:pt x="3494" y="354"/>
                    <a:pt x="3453" y="313"/>
                    <a:pt x="3402" y="313"/>
                  </a:cubicBezTo>
                  <a:cubicBezTo>
                    <a:pt x="992" y="313"/>
                    <a:pt x="992" y="313"/>
                    <a:pt x="992" y="313"/>
                  </a:cubicBezTo>
                  <a:cubicBezTo>
                    <a:pt x="976" y="313"/>
                    <a:pt x="962" y="300"/>
                    <a:pt x="962" y="283"/>
                  </a:cubicBezTo>
                  <a:cubicBezTo>
                    <a:pt x="962" y="115"/>
                    <a:pt x="962" y="115"/>
                    <a:pt x="962" y="115"/>
                  </a:cubicBezTo>
                  <a:cubicBezTo>
                    <a:pt x="962" y="84"/>
                    <a:pt x="937" y="60"/>
                    <a:pt x="907" y="60"/>
                  </a:cubicBezTo>
                  <a:lnTo>
                    <a:pt x="152" y="60"/>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AEBAB463-205B-4399-A387-5E5310E879AE}"/>
                </a:ext>
              </a:extLst>
            </p:cNvPr>
            <p:cNvSpPr>
              <a:spLocks/>
            </p:cNvSpPr>
            <p:nvPr/>
          </p:nvSpPr>
          <p:spPr bwMode="auto">
            <a:xfrm>
              <a:off x="1245" y="1496"/>
              <a:ext cx="14" cy="93"/>
            </a:xfrm>
            <a:custGeom>
              <a:avLst/>
              <a:gdLst>
                <a:gd name="T0" fmla="*/ 30 w 60"/>
                <a:gd name="T1" fmla="*/ 412 h 412"/>
                <a:gd name="T2" fmla="*/ 0 w 60"/>
                <a:gd name="T3" fmla="*/ 382 h 412"/>
                <a:gd name="T4" fmla="*/ 0 w 60"/>
                <a:gd name="T5" fmla="*/ 30 h 412"/>
                <a:gd name="T6" fmla="*/ 30 w 60"/>
                <a:gd name="T7" fmla="*/ 0 h 412"/>
                <a:gd name="T8" fmla="*/ 60 w 60"/>
                <a:gd name="T9" fmla="*/ 30 h 412"/>
                <a:gd name="T10" fmla="*/ 60 w 60"/>
                <a:gd name="T11" fmla="*/ 382 h 412"/>
                <a:gd name="T12" fmla="*/ 30 w 6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60" h="412">
                  <a:moveTo>
                    <a:pt x="30" y="412"/>
                  </a:moveTo>
                  <a:cubicBezTo>
                    <a:pt x="13" y="412"/>
                    <a:pt x="0" y="399"/>
                    <a:pt x="0" y="382"/>
                  </a:cubicBezTo>
                  <a:cubicBezTo>
                    <a:pt x="0" y="30"/>
                    <a:pt x="0" y="30"/>
                    <a:pt x="0" y="30"/>
                  </a:cubicBezTo>
                  <a:cubicBezTo>
                    <a:pt x="0" y="13"/>
                    <a:pt x="13" y="0"/>
                    <a:pt x="30" y="0"/>
                  </a:cubicBezTo>
                  <a:cubicBezTo>
                    <a:pt x="47" y="0"/>
                    <a:pt x="60" y="13"/>
                    <a:pt x="60" y="30"/>
                  </a:cubicBezTo>
                  <a:cubicBezTo>
                    <a:pt x="60" y="382"/>
                    <a:pt x="60" y="382"/>
                    <a:pt x="60" y="382"/>
                  </a:cubicBezTo>
                  <a:cubicBezTo>
                    <a:pt x="60" y="399"/>
                    <a:pt x="47" y="412"/>
                    <a:pt x="30" y="412"/>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53E50594-2469-4025-B9D6-95FC812B260D}"/>
                </a:ext>
              </a:extLst>
            </p:cNvPr>
            <p:cNvSpPr>
              <a:spLocks/>
            </p:cNvSpPr>
            <p:nvPr/>
          </p:nvSpPr>
          <p:spPr bwMode="auto">
            <a:xfrm>
              <a:off x="1245" y="1388"/>
              <a:ext cx="47" cy="63"/>
            </a:xfrm>
            <a:custGeom>
              <a:avLst/>
              <a:gdLst>
                <a:gd name="T0" fmla="*/ 30 w 206"/>
                <a:gd name="T1" fmla="*/ 278 h 278"/>
                <a:gd name="T2" fmla="*/ 0 w 206"/>
                <a:gd name="T3" fmla="*/ 248 h 278"/>
                <a:gd name="T4" fmla="*/ 0 w 206"/>
                <a:gd name="T5" fmla="*/ 30 h 278"/>
                <a:gd name="T6" fmla="*/ 30 w 206"/>
                <a:gd name="T7" fmla="*/ 0 h 278"/>
                <a:gd name="T8" fmla="*/ 176 w 206"/>
                <a:gd name="T9" fmla="*/ 0 h 278"/>
                <a:gd name="T10" fmla="*/ 206 w 206"/>
                <a:gd name="T11" fmla="*/ 30 h 278"/>
                <a:gd name="T12" fmla="*/ 176 w 206"/>
                <a:gd name="T13" fmla="*/ 60 h 278"/>
                <a:gd name="T14" fmla="*/ 60 w 206"/>
                <a:gd name="T15" fmla="*/ 60 h 278"/>
                <a:gd name="T16" fmla="*/ 60 w 206"/>
                <a:gd name="T17" fmla="*/ 248 h 278"/>
                <a:gd name="T18" fmla="*/ 30 w 206"/>
                <a:gd name="T1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78">
                  <a:moveTo>
                    <a:pt x="30" y="278"/>
                  </a:moveTo>
                  <a:cubicBezTo>
                    <a:pt x="13" y="278"/>
                    <a:pt x="0" y="265"/>
                    <a:pt x="0" y="248"/>
                  </a:cubicBezTo>
                  <a:cubicBezTo>
                    <a:pt x="0" y="30"/>
                    <a:pt x="0" y="30"/>
                    <a:pt x="0" y="30"/>
                  </a:cubicBezTo>
                  <a:cubicBezTo>
                    <a:pt x="0" y="13"/>
                    <a:pt x="13" y="0"/>
                    <a:pt x="30" y="0"/>
                  </a:cubicBezTo>
                  <a:cubicBezTo>
                    <a:pt x="176" y="0"/>
                    <a:pt x="176" y="0"/>
                    <a:pt x="176" y="0"/>
                  </a:cubicBezTo>
                  <a:cubicBezTo>
                    <a:pt x="193" y="0"/>
                    <a:pt x="206" y="13"/>
                    <a:pt x="206" y="30"/>
                  </a:cubicBezTo>
                  <a:cubicBezTo>
                    <a:pt x="206" y="47"/>
                    <a:pt x="193" y="60"/>
                    <a:pt x="176" y="60"/>
                  </a:cubicBezTo>
                  <a:cubicBezTo>
                    <a:pt x="60" y="60"/>
                    <a:pt x="60" y="60"/>
                    <a:pt x="60" y="60"/>
                  </a:cubicBezTo>
                  <a:cubicBezTo>
                    <a:pt x="60" y="248"/>
                    <a:pt x="60" y="248"/>
                    <a:pt x="60" y="248"/>
                  </a:cubicBezTo>
                  <a:cubicBezTo>
                    <a:pt x="60" y="265"/>
                    <a:pt x="47" y="278"/>
                    <a:pt x="30" y="278"/>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DB216323-C00D-4D76-90A9-2240D3E9F75D}"/>
                </a:ext>
              </a:extLst>
            </p:cNvPr>
            <p:cNvSpPr>
              <a:spLocks/>
            </p:cNvSpPr>
            <p:nvPr/>
          </p:nvSpPr>
          <p:spPr bwMode="auto">
            <a:xfrm>
              <a:off x="1312" y="1496"/>
              <a:ext cx="603" cy="469"/>
            </a:xfrm>
            <a:custGeom>
              <a:avLst/>
              <a:gdLst>
                <a:gd name="T0" fmla="*/ 2622 w 2652"/>
                <a:gd name="T1" fmla="*/ 2065 h 2065"/>
                <a:gd name="T2" fmla="*/ 2592 w 2652"/>
                <a:gd name="T3" fmla="*/ 2035 h 2065"/>
                <a:gd name="T4" fmla="*/ 2592 w 2652"/>
                <a:gd name="T5" fmla="*/ 120 h 2065"/>
                <a:gd name="T6" fmla="*/ 2532 w 2652"/>
                <a:gd name="T7" fmla="*/ 60 h 2065"/>
                <a:gd name="T8" fmla="*/ 1438 w 2652"/>
                <a:gd name="T9" fmla="*/ 60 h 2065"/>
                <a:gd name="T10" fmla="*/ 1392 w 2652"/>
                <a:gd name="T11" fmla="*/ 81 h 2065"/>
                <a:gd name="T12" fmla="*/ 1183 w 2652"/>
                <a:gd name="T13" fmla="*/ 328 h 2065"/>
                <a:gd name="T14" fmla="*/ 1070 w 2652"/>
                <a:gd name="T15" fmla="*/ 380 h 2065"/>
                <a:gd name="T16" fmla="*/ 120 w 2652"/>
                <a:gd name="T17" fmla="*/ 380 h 2065"/>
                <a:gd name="T18" fmla="*/ 60 w 2652"/>
                <a:gd name="T19" fmla="*/ 440 h 2065"/>
                <a:gd name="T20" fmla="*/ 60 w 2652"/>
                <a:gd name="T21" fmla="*/ 2035 h 2065"/>
                <a:gd name="T22" fmla="*/ 30 w 2652"/>
                <a:gd name="T23" fmla="*/ 2065 h 2065"/>
                <a:gd name="T24" fmla="*/ 0 w 2652"/>
                <a:gd name="T25" fmla="*/ 2035 h 2065"/>
                <a:gd name="T26" fmla="*/ 0 w 2652"/>
                <a:gd name="T27" fmla="*/ 440 h 2065"/>
                <a:gd name="T28" fmla="*/ 120 w 2652"/>
                <a:gd name="T29" fmla="*/ 320 h 2065"/>
                <a:gd name="T30" fmla="*/ 1070 w 2652"/>
                <a:gd name="T31" fmla="*/ 320 h 2065"/>
                <a:gd name="T32" fmla="*/ 1137 w 2652"/>
                <a:gd name="T33" fmla="*/ 289 h 2065"/>
                <a:gd name="T34" fmla="*/ 1347 w 2652"/>
                <a:gd name="T35" fmla="*/ 42 h 2065"/>
                <a:gd name="T36" fmla="*/ 1438 w 2652"/>
                <a:gd name="T37" fmla="*/ 0 h 2065"/>
                <a:gd name="T38" fmla="*/ 2532 w 2652"/>
                <a:gd name="T39" fmla="*/ 0 h 2065"/>
                <a:gd name="T40" fmla="*/ 2652 w 2652"/>
                <a:gd name="T41" fmla="*/ 120 h 2065"/>
                <a:gd name="T42" fmla="*/ 2652 w 2652"/>
                <a:gd name="T43" fmla="*/ 2035 h 2065"/>
                <a:gd name="T44" fmla="*/ 2622 w 2652"/>
                <a:gd name="T45"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2" h="2065">
                  <a:moveTo>
                    <a:pt x="2622" y="2065"/>
                  </a:moveTo>
                  <a:cubicBezTo>
                    <a:pt x="2606" y="2065"/>
                    <a:pt x="2592" y="2052"/>
                    <a:pt x="2592" y="2035"/>
                  </a:cubicBezTo>
                  <a:cubicBezTo>
                    <a:pt x="2592" y="120"/>
                    <a:pt x="2592" y="120"/>
                    <a:pt x="2592" y="120"/>
                  </a:cubicBezTo>
                  <a:cubicBezTo>
                    <a:pt x="2592" y="87"/>
                    <a:pt x="2565" y="60"/>
                    <a:pt x="2532" y="60"/>
                  </a:cubicBezTo>
                  <a:cubicBezTo>
                    <a:pt x="1438" y="60"/>
                    <a:pt x="1438" y="60"/>
                    <a:pt x="1438" y="60"/>
                  </a:cubicBezTo>
                  <a:cubicBezTo>
                    <a:pt x="1421" y="60"/>
                    <a:pt x="1404" y="68"/>
                    <a:pt x="1392" y="81"/>
                  </a:cubicBezTo>
                  <a:cubicBezTo>
                    <a:pt x="1183" y="328"/>
                    <a:pt x="1183" y="328"/>
                    <a:pt x="1183" y="328"/>
                  </a:cubicBezTo>
                  <a:cubicBezTo>
                    <a:pt x="1155" y="361"/>
                    <a:pt x="1114" y="380"/>
                    <a:pt x="1070" y="380"/>
                  </a:cubicBezTo>
                  <a:cubicBezTo>
                    <a:pt x="120" y="380"/>
                    <a:pt x="120" y="380"/>
                    <a:pt x="120" y="380"/>
                  </a:cubicBezTo>
                  <a:cubicBezTo>
                    <a:pt x="87" y="380"/>
                    <a:pt x="60" y="407"/>
                    <a:pt x="60" y="440"/>
                  </a:cubicBezTo>
                  <a:cubicBezTo>
                    <a:pt x="60" y="2035"/>
                    <a:pt x="60" y="2035"/>
                    <a:pt x="60" y="2035"/>
                  </a:cubicBezTo>
                  <a:cubicBezTo>
                    <a:pt x="60" y="2052"/>
                    <a:pt x="46" y="2065"/>
                    <a:pt x="30" y="2065"/>
                  </a:cubicBezTo>
                  <a:cubicBezTo>
                    <a:pt x="13" y="2065"/>
                    <a:pt x="0" y="2052"/>
                    <a:pt x="0" y="2035"/>
                  </a:cubicBezTo>
                  <a:cubicBezTo>
                    <a:pt x="0" y="440"/>
                    <a:pt x="0" y="440"/>
                    <a:pt x="0" y="440"/>
                  </a:cubicBezTo>
                  <a:cubicBezTo>
                    <a:pt x="0" y="374"/>
                    <a:pt x="54" y="320"/>
                    <a:pt x="120" y="320"/>
                  </a:cubicBezTo>
                  <a:cubicBezTo>
                    <a:pt x="1070" y="320"/>
                    <a:pt x="1070" y="320"/>
                    <a:pt x="1070" y="320"/>
                  </a:cubicBezTo>
                  <a:cubicBezTo>
                    <a:pt x="1096" y="320"/>
                    <a:pt x="1120" y="309"/>
                    <a:pt x="1137" y="289"/>
                  </a:cubicBezTo>
                  <a:cubicBezTo>
                    <a:pt x="1347" y="42"/>
                    <a:pt x="1347" y="42"/>
                    <a:pt x="1347" y="42"/>
                  </a:cubicBezTo>
                  <a:cubicBezTo>
                    <a:pt x="1370" y="15"/>
                    <a:pt x="1403" y="0"/>
                    <a:pt x="1438" y="0"/>
                  </a:cubicBezTo>
                  <a:cubicBezTo>
                    <a:pt x="2532" y="0"/>
                    <a:pt x="2532" y="0"/>
                    <a:pt x="2532" y="0"/>
                  </a:cubicBezTo>
                  <a:cubicBezTo>
                    <a:pt x="2598" y="0"/>
                    <a:pt x="2652" y="54"/>
                    <a:pt x="2652" y="120"/>
                  </a:cubicBezTo>
                  <a:cubicBezTo>
                    <a:pt x="2652" y="2035"/>
                    <a:pt x="2652" y="2035"/>
                    <a:pt x="2652" y="2035"/>
                  </a:cubicBezTo>
                  <a:cubicBezTo>
                    <a:pt x="2652" y="2052"/>
                    <a:pt x="2639" y="2065"/>
                    <a:pt x="2622" y="206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FD4999E2-62FE-49F4-BF1D-47DACEC06199}"/>
                </a:ext>
              </a:extLst>
            </p:cNvPr>
            <p:cNvSpPr>
              <a:spLocks/>
            </p:cNvSpPr>
            <p:nvPr/>
          </p:nvSpPr>
          <p:spPr bwMode="auto">
            <a:xfrm>
              <a:off x="1398" y="1660"/>
              <a:ext cx="431" cy="13"/>
            </a:xfrm>
            <a:custGeom>
              <a:avLst/>
              <a:gdLst>
                <a:gd name="T0" fmla="*/ 1866 w 1896"/>
                <a:gd name="T1" fmla="*/ 60 h 60"/>
                <a:gd name="T2" fmla="*/ 30 w 1896"/>
                <a:gd name="T3" fmla="*/ 60 h 60"/>
                <a:gd name="T4" fmla="*/ 0 w 1896"/>
                <a:gd name="T5" fmla="*/ 30 h 60"/>
                <a:gd name="T6" fmla="*/ 30 w 1896"/>
                <a:gd name="T7" fmla="*/ 0 h 60"/>
                <a:gd name="T8" fmla="*/ 1866 w 1896"/>
                <a:gd name="T9" fmla="*/ 0 h 60"/>
                <a:gd name="T10" fmla="*/ 1896 w 1896"/>
                <a:gd name="T11" fmla="*/ 30 h 60"/>
                <a:gd name="T12" fmla="*/ 1866 w 189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896" h="60">
                  <a:moveTo>
                    <a:pt x="1866" y="60"/>
                  </a:moveTo>
                  <a:cubicBezTo>
                    <a:pt x="30" y="60"/>
                    <a:pt x="30" y="60"/>
                    <a:pt x="30" y="60"/>
                  </a:cubicBezTo>
                  <a:cubicBezTo>
                    <a:pt x="13" y="60"/>
                    <a:pt x="0" y="47"/>
                    <a:pt x="0" y="30"/>
                  </a:cubicBezTo>
                  <a:cubicBezTo>
                    <a:pt x="0" y="13"/>
                    <a:pt x="13" y="0"/>
                    <a:pt x="30" y="0"/>
                  </a:cubicBezTo>
                  <a:cubicBezTo>
                    <a:pt x="1866" y="0"/>
                    <a:pt x="1866" y="0"/>
                    <a:pt x="1866" y="0"/>
                  </a:cubicBezTo>
                  <a:cubicBezTo>
                    <a:pt x="1883" y="0"/>
                    <a:pt x="1896" y="13"/>
                    <a:pt x="1896" y="30"/>
                  </a:cubicBezTo>
                  <a:cubicBezTo>
                    <a:pt x="1896" y="47"/>
                    <a:pt x="1883" y="60"/>
                    <a:pt x="1866" y="6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F579D512-F301-4A27-BEE8-20CC0B3E7F50}"/>
                </a:ext>
              </a:extLst>
            </p:cNvPr>
            <p:cNvSpPr>
              <a:spLocks/>
            </p:cNvSpPr>
            <p:nvPr/>
          </p:nvSpPr>
          <p:spPr bwMode="auto">
            <a:xfrm>
              <a:off x="1398" y="1759"/>
              <a:ext cx="431" cy="13"/>
            </a:xfrm>
            <a:custGeom>
              <a:avLst/>
              <a:gdLst>
                <a:gd name="T0" fmla="*/ 1866 w 1896"/>
                <a:gd name="T1" fmla="*/ 60 h 60"/>
                <a:gd name="T2" fmla="*/ 30 w 1896"/>
                <a:gd name="T3" fmla="*/ 60 h 60"/>
                <a:gd name="T4" fmla="*/ 0 w 1896"/>
                <a:gd name="T5" fmla="*/ 30 h 60"/>
                <a:gd name="T6" fmla="*/ 30 w 1896"/>
                <a:gd name="T7" fmla="*/ 0 h 60"/>
                <a:gd name="T8" fmla="*/ 1866 w 1896"/>
                <a:gd name="T9" fmla="*/ 0 h 60"/>
                <a:gd name="T10" fmla="*/ 1896 w 1896"/>
                <a:gd name="T11" fmla="*/ 30 h 60"/>
                <a:gd name="T12" fmla="*/ 1866 w 189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896" h="60">
                  <a:moveTo>
                    <a:pt x="1866" y="60"/>
                  </a:moveTo>
                  <a:cubicBezTo>
                    <a:pt x="30" y="60"/>
                    <a:pt x="30" y="60"/>
                    <a:pt x="30" y="60"/>
                  </a:cubicBezTo>
                  <a:cubicBezTo>
                    <a:pt x="13" y="60"/>
                    <a:pt x="0" y="47"/>
                    <a:pt x="0" y="30"/>
                  </a:cubicBezTo>
                  <a:cubicBezTo>
                    <a:pt x="0" y="13"/>
                    <a:pt x="13" y="0"/>
                    <a:pt x="30" y="0"/>
                  </a:cubicBezTo>
                  <a:cubicBezTo>
                    <a:pt x="1866" y="0"/>
                    <a:pt x="1866" y="0"/>
                    <a:pt x="1866" y="0"/>
                  </a:cubicBezTo>
                  <a:cubicBezTo>
                    <a:pt x="1883" y="0"/>
                    <a:pt x="1896" y="13"/>
                    <a:pt x="1896" y="30"/>
                  </a:cubicBezTo>
                  <a:cubicBezTo>
                    <a:pt x="1896" y="47"/>
                    <a:pt x="1883" y="60"/>
                    <a:pt x="1866" y="6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E994AA1A-5072-4509-9D55-43A1C0514A7A}"/>
                </a:ext>
              </a:extLst>
            </p:cNvPr>
            <p:cNvSpPr>
              <a:spLocks/>
            </p:cNvSpPr>
            <p:nvPr/>
          </p:nvSpPr>
          <p:spPr bwMode="auto">
            <a:xfrm>
              <a:off x="1398" y="1858"/>
              <a:ext cx="431" cy="14"/>
            </a:xfrm>
            <a:custGeom>
              <a:avLst/>
              <a:gdLst>
                <a:gd name="T0" fmla="*/ 1866 w 1896"/>
                <a:gd name="T1" fmla="*/ 60 h 60"/>
                <a:gd name="T2" fmla="*/ 30 w 1896"/>
                <a:gd name="T3" fmla="*/ 60 h 60"/>
                <a:gd name="T4" fmla="*/ 0 w 1896"/>
                <a:gd name="T5" fmla="*/ 30 h 60"/>
                <a:gd name="T6" fmla="*/ 30 w 1896"/>
                <a:gd name="T7" fmla="*/ 0 h 60"/>
                <a:gd name="T8" fmla="*/ 1866 w 1896"/>
                <a:gd name="T9" fmla="*/ 0 h 60"/>
                <a:gd name="T10" fmla="*/ 1896 w 1896"/>
                <a:gd name="T11" fmla="*/ 30 h 60"/>
                <a:gd name="T12" fmla="*/ 1866 w 189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896" h="60">
                  <a:moveTo>
                    <a:pt x="1866" y="60"/>
                  </a:moveTo>
                  <a:cubicBezTo>
                    <a:pt x="30" y="60"/>
                    <a:pt x="30" y="60"/>
                    <a:pt x="30" y="60"/>
                  </a:cubicBezTo>
                  <a:cubicBezTo>
                    <a:pt x="13" y="60"/>
                    <a:pt x="0" y="47"/>
                    <a:pt x="0" y="30"/>
                  </a:cubicBezTo>
                  <a:cubicBezTo>
                    <a:pt x="0" y="13"/>
                    <a:pt x="13" y="0"/>
                    <a:pt x="30" y="0"/>
                  </a:cubicBezTo>
                  <a:cubicBezTo>
                    <a:pt x="1866" y="0"/>
                    <a:pt x="1866" y="0"/>
                    <a:pt x="1866" y="0"/>
                  </a:cubicBezTo>
                  <a:cubicBezTo>
                    <a:pt x="1883" y="0"/>
                    <a:pt x="1896" y="13"/>
                    <a:pt x="1896" y="30"/>
                  </a:cubicBezTo>
                  <a:cubicBezTo>
                    <a:pt x="1896" y="47"/>
                    <a:pt x="1883" y="60"/>
                    <a:pt x="1866" y="6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19A8611F-A076-4E63-BCE5-E62543EDE1EF}"/>
                </a:ext>
              </a:extLst>
            </p:cNvPr>
            <p:cNvSpPr>
              <a:spLocks/>
            </p:cNvSpPr>
            <p:nvPr/>
          </p:nvSpPr>
          <p:spPr bwMode="auto">
            <a:xfrm>
              <a:off x="1064" y="1204"/>
              <a:ext cx="808" cy="616"/>
            </a:xfrm>
            <a:custGeom>
              <a:avLst/>
              <a:gdLst>
                <a:gd name="T0" fmla="*/ 635 w 3554"/>
                <a:gd name="T1" fmla="*/ 2707 h 2707"/>
                <a:gd name="T2" fmla="*/ 152 w 3554"/>
                <a:gd name="T3" fmla="*/ 2707 h 2707"/>
                <a:gd name="T4" fmla="*/ 0 w 3554"/>
                <a:gd name="T5" fmla="*/ 2556 h 2707"/>
                <a:gd name="T6" fmla="*/ 0 w 3554"/>
                <a:gd name="T7" fmla="*/ 151 h 2707"/>
                <a:gd name="T8" fmla="*/ 152 w 3554"/>
                <a:gd name="T9" fmla="*/ 0 h 2707"/>
                <a:gd name="T10" fmla="*/ 907 w 3554"/>
                <a:gd name="T11" fmla="*/ 0 h 2707"/>
                <a:gd name="T12" fmla="*/ 1022 w 3554"/>
                <a:gd name="T13" fmla="*/ 115 h 2707"/>
                <a:gd name="T14" fmla="*/ 1022 w 3554"/>
                <a:gd name="T15" fmla="*/ 253 h 2707"/>
                <a:gd name="T16" fmla="*/ 3402 w 3554"/>
                <a:gd name="T17" fmla="*/ 253 h 2707"/>
                <a:gd name="T18" fmla="*/ 3554 w 3554"/>
                <a:gd name="T19" fmla="*/ 405 h 2707"/>
                <a:gd name="T20" fmla="*/ 3554 w 3554"/>
                <a:gd name="T21" fmla="*/ 894 h 2707"/>
                <a:gd name="T22" fmla="*/ 3524 w 3554"/>
                <a:gd name="T23" fmla="*/ 924 h 2707"/>
                <a:gd name="T24" fmla="*/ 3494 w 3554"/>
                <a:gd name="T25" fmla="*/ 894 h 2707"/>
                <a:gd name="T26" fmla="*/ 3494 w 3554"/>
                <a:gd name="T27" fmla="*/ 405 h 2707"/>
                <a:gd name="T28" fmla="*/ 3402 w 3554"/>
                <a:gd name="T29" fmla="*/ 313 h 2707"/>
                <a:gd name="T30" fmla="*/ 992 w 3554"/>
                <a:gd name="T31" fmla="*/ 313 h 2707"/>
                <a:gd name="T32" fmla="*/ 962 w 3554"/>
                <a:gd name="T33" fmla="*/ 283 h 2707"/>
                <a:gd name="T34" fmla="*/ 962 w 3554"/>
                <a:gd name="T35" fmla="*/ 115 h 2707"/>
                <a:gd name="T36" fmla="*/ 907 w 3554"/>
                <a:gd name="T37" fmla="*/ 60 h 2707"/>
                <a:gd name="T38" fmla="*/ 152 w 3554"/>
                <a:gd name="T39" fmla="*/ 60 h 2707"/>
                <a:gd name="T40" fmla="*/ 60 w 3554"/>
                <a:gd name="T41" fmla="*/ 151 h 2707"/>
                <a:gd name="T42" fmla="*/ 60 w 3554"/>
                <a:gd name="T43" fmla="*/ 2556 h 2707"/>
                <a:gd name="T44" fmla="*/ 152 w 3554"/>
                <a:gd name="T45" fmla="*/ 2647 h 2707"/>
                <a:gd name="T46" fmla="*/ 635 w 3554"/>
                <a:gd name="T47" fmla="*/ 2647 h 2707"/>
                <a:gd name="T48" fmla="*/ 665 w 3554"/>
                <a:gd name="T49" fmla="*/ 2677 h 2707"/>
                <a:gd name="T50" fmla="*/ 635 w 3554"/>
                <a:gd name="T51" fmla="*/ 2707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4" h="2707">
                  <a:moveTo>
                    <a:pt x="635" y="2707"/>
                  </a:moveTo>
                  <a:cubicBezTo>
                    <a:pt x="152" y="2707"/>
                    <a:pt x="152" y="2707"/>
                    <a:pt x="152" y="2707"/>
                  </a:cubicBezTo>
                  <a:cubicBezTo>
                    <a:pt x="68" y="2707"/>
                    <a:pt x="0" y="2639"/>
                    <a:pt x="0" y="2556"/>
                  </a:cubicBezTo>
                  <a:cubicBezTo>
                    <a:pt x="0" y="151"/>
                    <a:pt x="0" y="151"/>
                    <a:pt x="0" y="151"/>
                  </a:cubicBezTo>
                  <a:cubicBezTo>
                    <a:pt x="0" y="68"/>
                    <a:pt x="68" y="0"/>
                    <a:pt x="152" y="0"/>
                  </a:cubicBezTo>
                  <a:cubicBezTo>
                    <a:pt x="907" y="0"/>
                    <a:pt x="907" y="0"/>
                    <a:pt x="907" y="0"/>
                  </a:cubicBezTo>
                  <a:cubicBezTo>
                    <a:pt x="970" y="0"/>
                    <a:pt x="1022" y="51"/>
                    <a:pt x="1022" y="115"/>
                  </a:cubicBezTo>
                  <a:cubicBezTo>
                    <a:pt x="1022" y="253"/>
                    <a:pt x="1022" y="253"/>
                    <a:pt x="1022" y="253"/>
                  </a:cubicBezTo>
                  <a:cubicBezTo>
                    <a:pt x="3402" y="253"/>
                    <a:pt x="3402" y="253"/>
                    <a:pt x="3402" y="253"/>
                  </a:cubicBezTo>
                  <a:cubicBezTo>
                    <a:pt x="3486" y="253"/>
                    <a:pt x="3554" y="321"/>
                    <a:pt x="3554" y="405"/>
                  </a:cubicBezTo>
                  <a:cubicBezTo>
                    <a:pt x="3554" y="894"/>
                    <a:pt x="3554" y="894"/>
                    <a:pt x="3554" y="894"/>
                  </a:cubicBezTo>
                  <a:cubicBezTo>
                    <a:pt x="3554" y="911"/>
                    <a:pt x="3540" y="924"/>
                    <a:pt x="3524" y="924"/>
                  </a:cubicBezTo>
                  <a:cubicBezTo>
                    <a:pt x="3507" y="924"/>
                    <a:pt x="3494" y="911"/>
                    <a:pt x="3494" y="894"/>
                  </a:cubicBezTo>
                  <a:cubicBezTo>
                    <a:pt x="3494" y="405"/>
                    <a:pt x="3494" y="405"/>
                    <a:pt x="3494" y="405"/>
                  </a:cubicBezTo>
                  <a:cubicBezTo>
                    <a:pt x="3494" y="354"/>
                    <a:pt x="3453" y="313"/>
                    <a:pt x="3402" y="313"/>
                  </a:cubicBezTo>
                  <a:cubicBezTo>
                    <a:pt x="992" y="313"/>
                    <a:pt x="992" y="313"/>
                    <a:pt x="992" y="313"/>
                  </a:cubicBezTo>
                  <a:cubicBezTo>
                    <a:pt x="976" y="313"/>
                    <a:pt x="962" y="300"/>
                    <a:pt x="962" y="283"/>
                  </a:cubicBezTo>
                  <a:cubicBezTo>
                    <a:pt x="962" y="115"/>
                    <a:pt x="962" y="115"/>
                    <a:pt x="962" y="115"/>
                  </a:cubicBezTo>
                  <a:cubicBezTo>
                    <a:pt x="962" y="84"/>
                    <a:pt x="937" y="60"/>
                    <a:pt x="907" y="60"/>
                  </a:cubicBezTo>
                  <a:cubicBezTo>
                    <a:pt x="152" y="60"/>
                    <a:pt x="152" y="60"/>
                    <a:pt x="152" y="60"/>
                  </a:cubicBezTo>
                  <a:cubicBezTo>
                    <a:pt x="101" y="60"/>
                    <a:pt x="60" y="101"/>
                    <a:pt x="60" y="151"/>
                  </a:cubicBezTo>
                  <a:cubicBezTo>
                    <a:pt x="60" y="2556"/>
                    <a:pt x="60" y="2556"/>
                    <a:pt x="60" y="2556"/>
                  </a:cubicBezTo>
                  <a:cubicBezTo>
                    <a:pt x="60" y="2606"/>
                    <a:pt x="101" y="2647"/>
                    <a:pt x="152" y="2647"/>
                  </a:cubicBezTo>
                  <a:cubicBezTo>
                    <a:pt x="635" y="2647"/>
                    <a:pt x="635" y="2647"/>
                    <a:pt x="635" y="2647"/>
                  </a:cubicBezTo>
                  <a:cubicBezTo>
                    <a:pt x="652" y="2647"/>
                    <a:pt x="665" y="2661"/>
                    <a:pt x="665" y="2677"/>
                  </a:cubicBezTo>
                  <a:cubicBezTo>
                    <a:pt x="665" y="2694"/>
                    <a:pt x="652" y="2707"/>
                    <a:pt x="635" y="2707"/>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C030B04D-C808-45A6-81CE-37E0D1044072}"/>
              </a:ext>
            </a:extLst>
          </p:cNvPr>
          <p:cNvGrpSpPr>
            <a:grpSpLocks noChangeAspect="1"/>
          </p:cNvGrpSpPr>
          <p:nvPr/>
        </p:nvGrpSpPr>
        <p:grpSpPr bwMode="auto">
          <a:xfrm>
            <a:off x="4600613" y="2132419"/>
            <a:ext cx="695288" cy="960032"/>
            <a:chOff x="2798" y="1204"/>
            <a:chExt cx="520" cy="718"/>
          </a:xfrm>
        </p:grpSpPr>
        <p:sp>
          <p:nvSpPr>
            <p:cNvPr id="18" name="Freeform 16">
              <a:extLst>
                <a:ext uri="{FF2B5EF4-FFF2-40B4-BE49-F238E27FC236}">
                  <a16:creationId xmlns:a16="http://schemas.microsoft.com/office/drawing/2014/main" id="{F37D52C0-E8E9-42A0-9F9E-ECCC3615984E}"/>
                </a:ext>
              </a:extLst>
            </p:cNvPr>
            <p:cNvSpPr>
              <a:spLocks/>
            </p:cNvSpPr>
            <p:nvPr/>
          </p:nvSpPr>
          <p:spPr bwMode="auto">
            <a:xfrm>
              <a:off x="2798" y="1263"/>
              <a:ext cx="520" cy="659"/>
            </a:xfrm>
            <a:custGeom>
              <a:avLst/>
              <a:gdLst>
                <a:gd name="T0" fmla="*/ 3026 w 3230"/>
                <a:gd name="T1" fmla="*/ 4089 h 4089"/>
                <a:gd name="T2" fmla="*/ 204 w 3230"/>
                <a:gd name="T3" fmla="*/ 4089 h 4089"/>
                <a:gd name="T4" fmla="*/ 0 w 3230"/>
                <a:gd name="T5" fmla="*/ 3885 h 4089"/>
                <a:gd name="T6" fmla="*/ 0 w 3230"/>
                <a:gd name="T7" fmla="*/ 204 h 4089"/>
                <a:gd name="T8" fmla="*/ 204 w 3230"/>
                <a:gd name="T9" fmla="*/ 0 h 4089"/>
                <a:gd name="T10" fmla="*/ 708 w 3230"/>
                <a:gd name="T11" fmla="*/ 0 h 4089"/>
                <a:gd name="T12" fmla="*/ 738 w 3230"/>
                <a:gd name="T13" fmla="*/ 30 h 4089"/>
                <a:gd name="T14" fmla="*/ 708 w 3230"/>
                <a:gd name="T15" fmla="*/ 60 h 4089"/>
                <a:gd name="T16" fmla="*/ 204 w 3230"/>
                <a:gd name="T17" fmla="*/ 60 h 4089"/>
                <a:gd name="T18" fmla="*/ 60 w 3230"/>
                <a:gd name="T19" fmla="*/ 204 h 4089"/>
                <a:gd name="T20" fmla="*/ 60 w 3230"/>
                <a:gd name="T21" fmla="*/ 3885 h 4089"/>
                <a:gd name="T22" fmla="*/ 204 w 3230"/>
                <a:gd name="T23" fmla="*/ 4029 h 4089"/>
                <a:gd name="T24" fmla="*/ 3026 w 3230"/>
                <a:gd name="T25" fmla="*/ 4029 h 4089"/>
                <a:gd name="T26" fmla="*/ 3170 w 3230"/>
                <a:gd name="T27" fmla="*/ 3885 h 4089"/>
                <a:gd name="T28" fmla="*/ 3170 w 3230"/>
                <a:gd name="T29" fmla="*/ 204 h 4089"/>
                <a:gd name="T30" fmla="*/ 3026 w 3230"/>
                <a:gd name="T31" fmla="*/ 60 h 4089"/>
                <a:gd name="T32" fmla="*/ 2508 w 3230"/>
                <a:gd name="T33" fmla="*/ 60 h 4089"/>
                <a:gd name="T34" fmla="*/ 2478 w 3230"/>
                <a:gd name="T35" fmla="*/ 30 h 4089"/>
                <a:gd name="T36" fmla="*/ 2508 w 3230"/>
                <a:gd name="T37" fmla="*/ 0 h 4089"/>
                <a:gd name="T38" fmla="*/ 3026 w 3230"/>
                <a:gd name="T39" fmla="*/ 0 h 4089"/>
                <a:gd name="T40" fmla="*/ 3230 w 3230"/>
                <a:gd name="T41" fmla="*/ 204 h 4089"/>
                <a:gd name="T42" fmla="*/ 3230 w 3230"/>
                <a:gd name="T43" fmla="*/ 3885 h 4089"/>
                <a:gd name="T44" fmla="*/ 3026 w 3230"/>
                <a:gd name="T45" fmla="*/ 4089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30" h="4089">
                  <a:moveTo>
                    <a:pt x="3026" y="4089"/>
                  </a:moveTo>
                  <a:cubicBezTo>
                    <a:pt x="204" y="4089"/>
                    <a:pt x="204" y="4089"/>
                    <a:pt x="204" y="4089"/>
                  </a:cubicBezTo>
                  <a:cubicBezTo>
                    <a:pt x="91" y="4089"/>
                    <a:pt x="0" y="3998"/>
                    <a:pt x="0" y="3885"/>
                  </a:cubicBezTo>
                  <a:cubicBezTo>
                    <a:pt x="0" y="204"/>
                    <a:pt x="0" y="204"/>
                    <a:pt x="0" y="204"/>
                  </a:cubicBezTo>
                  <a:cubicBezTo>
                    <a:pt x="0" y="91"/>
                    <a:pt x="91" y="0"/>
                    <a:pt x="204" y="0"/>
                  </a:cubicBezTo>
                  <a:cubicBezTo>
                    <a:pt x="708" y="0"/>
                    <a:pt x="708" y="0"/>
                    <a:pt x="708" y="0"/>
                  </a:cubicBezTo>
                  <a:cubicBezTo>
                    <a:pt x="725" y="0"/>
                    <a:pt x="738" y="13"/>
                    <a:pt x="738" y="30"/>
                  </a:cubicBezTo>
                  <a:cubicBezTo>
                    <a:pt x="738" y="46"/>
                    <a:pt x="725" y="60"/>
                    <a:pt x="708" y="60"/>
                  </a:cubicBezTo>
                  <a:cubicBezTo>
                    <a:pt x="204" y="60"/>
                    <a:pt x="204" y="60"/>
                    <a:pt x="204" y="60"/>
                  </a:cubicBezTo>
                  <a:cubicBezTo>
                    <a:pt x="124" y="60"/>
                    <a:pt x="60" y="124"/>
                    <a:pt x="60" y="204"/>
                  </a:cubicBezTo>
                  <a:cubicBezTo>
                    <a:pt x="60" y="3885"/>
                    <a:pt x="60" y="3885"/>
                    <a:pt x="60" y="3885"/>
                  </a:cubicBezTo>
                  <a:cubicBezTo>
                    <a:pt x="60" y="3965"/>
                    <a:pt x="124" y="4029"/>
                    <a:pt x="204" y="4029"/>
                  </a:cubicBezTo>
                  <a:cubicBezTo>
                    <a:pt x="3026" y="4029"/>
                    <a:pt x="3026" y="4029"/>
                    <a:pt x="3026" y="4029"/>
                  </a:cubicBezTo>
                  <a:cubicBezTo>
                    <a:pt x="3106" y="4029"/>
                    <a:pt x="3170" y="3965"/>
                    <a:pt x="3170" y="3885"/>
                  </a:cubicBezTo>
                  <a:cubicBezTo>
                    <a:pt x="3170" y="204"/>
                    <a:pt x="3170" y="204"/>
                    <a:pt x="3170" y="204"/>
                  </a:cubicBezTo>
                  <a:cubicBezTo>
                    <a:pt x="3170" y="124"/>
                    <a:pt x="3106" y="60"/>
                    <a:pt x="3026" y="60"/>
                  </a:cubicBezTo>
                  <a:cubicBezTo>
                    <a:pt x="2508" y="60"/>
                    <a:pt x="2508" y="60"/>
                    <a:pt x="2508" y="60"/>
                  </a:cubicBezTo>
                  <a:cubicBezTo>
                    <a:pt x="2492" y="60"/>
                    <a:pt x="2478" y="46"/>
                    <a:pt x="2478" y="30"/>
                  </a:cubicBezTo>
                  <a:cubicBezTo>
                    <a:pt x="2478" y="13"/>
                    <a:pt x="2492" y="0"/>
                    <a:pt x="2508" y="0"/>
                  </a:cubicBezTo>
                  <a:cubicBezTo>
                    <a:pt x="3026" y="0"/>
                    <a:pt x="3026" y="0"/>
                    <a:pt x="3026" y="0"/>
                  </a:cubicBezTo>
                  <a:cubicBezTo>
                    <a:pt x="3139" y="0"/>
                    <a:pt x="3230" y="91"/>
                    <a:pt x="3230" y="204"/>
                  </a:cubicBezTo>
                  <a:cubicBezTo>
                    <a:pt x="3230" y="3885"/>
                    <a:pt x="3230" y="3885"/>
                    <a:pt x="3230" y="3885"/>
                  </a:cubicBezTo>
                  <a:cubicBezTo>
                    <a:pt x="3230" y="3998"/>
                    <a:pt x="3139" y="4089"/>
                    <a:pt x="3026" y="4089"/>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71473DA5-D340-4324-A4A9-432D80F81157}"/>
                </a:ext>
              </a:extLst>
            </p:cNvPr>
            <p:cNvSpPr>
              <a:spLocks/>
            </p:cNvSpPr>
            <p:nvPr/>
          </p:nvSpPr>
          <p:spPr bwMode="auto">
            <a:xfrm>
              <a:off x="2834" y="1301"/>
              <a:ext cx="448" cy="583"/>
            </a:xfrm>
            <a:custGeom>
              <a:avLst/>
              <a:gdLst>
                <a:gd name="T0" fmla="*/ 2647 w 2776"/>
                <a:gd name="T1" fmla="*/ 3613 h 3613"/>
                <a:gd name="T2" fmla="*/ 129 w 2776"/>
                <a:gd name="T3" fmla="*/ 3613 h 3613"/>
                <a:gd name="T4" fmla="*/ 0 w 2776"/>
                <a:gd name="T5" fmla="*/ 3484 h 3613"/>
                <a:gd name="T6" fmla="*/ 0 w 2776"/>
                <a:gd name="T7" fmla="*/ 129 h 3613"/>
                <a:gd name="T8" fmla="*/ 129 w 2776"/>
                <a:gd name="T9" fmla="*/ 0 h 3613"/>
                <a:gd name="T10" fmla="*/ 493 w 2776"/>
                <a:gd name="T11" fmla="*/ 0 h 3613"/>
                <a:gd name="T12" fmla="*/ 523 w 2776"/>
                <a:gd name="T13" fmla="*/ 30 h 3613"/>
                <a:gd name="T14" fmla="*/ 493 w 2776"/>
                <a:gd name="T15" fmla="*/ 60 h 3613"/>
                <a:gd name="T16" fmla="*/ 129 w 2776"/>
                <a:gd name="T17" fmla="*/ 60 h 3613"/>
                <a:gd name="T18" fmla="*/ 60 w 2776"/>
                <a:gd name="T19" fmla="*/ 129 h 3613"/>
                <a:gd name="T20" fmla="*/ 60 w 2776"/>
                <a:gd name="T21" fmla="*/ 3484 h 3613"/>
                <a:gd name="T22" fmla="*/ 129 w 2776"/>
                <a:gd name="T23" fmla="*/ 3553 h 3613"/>
                <a:gd name="T24" fmla="*/ 2647 w 2776"/>
                <a:gd name="T25" fmla="*/ 3553 h 3613"/>
                <a:gd name="T26" fmla="*/ 2716 w 2776"/>
                <a:gd name="T27" fmla="*/ 3484 h 3613"/>
                <a:gd name="T28" fmla="*/ 2716 w 2776"/>
                <a:gd name="T29" fmla="*/ 129 h 3613"/>
                <a:gd name="T30" fmla="*/ 2647 w 2776"/>
                <a:gd name="T31" fmla="*/ 60 h 3613"/>
                <a:gd name="T32" fmla="*/ 2281 w 2776"/>
                <a:gd name="T33" fmla="*/ 60 h 3613"/>
                <a:gd name="T34" fmla="*/ 2251 w 2776"/>
                <a:gd name="T35" fmla="*/ 30 h 3613"/>
                <a:gd name="T36" fmla="*/ 2281 w 2776"/>
                <a:gd name="T37" fmla="*/ 0 h 3613"/>
                <a:gd name="T38" fmla="*/ 2647 w 2776"/>
                <a:gd name="T39" fmla="*/ 0 h 3613"/>
                <a:gd name="T40" fmla="*/ 2776 w 2776"/>
                <a:gd name="T41" fmla="*/ 129 h 3613"/>
                <a:gd name="T42" fmla="*/ 2776 w 2776"/>
                <a:gd name="T43" fmla="*/ 3484 h 3613"/>
                <a:gd name="T44" fmla="*/ 2647 w 2776"/>
                <a:gd name="T45" fmla="*/ 3613 h 3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76" h="3613">
                  <a:moveTo>
                    <a:pt x="2647" y="3613"/>
                  </a:moveTo>
                  <a:cubicBezTo>
                    <a:pt x="129" y="3613"/>
                    <a:pt x="129" y="3613"/>
                    <a:pt x="129" y="3613"/>
                  </a:cubicBezTo>
                  <a:cubicBezTo>
                    <a:pt x="58" y="3613"/>
                    <a:pt x="0" y="3555"/>
                    <a:pt x="0" y="3484"/>
                  </a:cubicBezTo>
                  <a:cubicBezTo>
                    <a:pt x="0" y="129"/>
                    <a:pt x="0" y="129"/>
                    <a:pt x="0" y="129"/>
                  </a:cubicBezTo>
                  <a:cubicBezTo>
                    <a:pt x="0" y="58"/>
                    <a:pt x="58" y="0"/>
                    <a:pt x="129" y="0"/>
                  </a:cubicBezTo>
                  <a:cubicBezTo>
                    <a:pt x="493" y="0"/>
                    <a:pt x="493" y="0"/>
                    <a:pt x="493" y="0"/>
                  </a:cubicBezTo>
                  <a:cubicBezTo>
                    <a:pt x="510" y="0"/>
                    <a:pt x="523" y="14"/>
                    <a:pt x="523" y="30"/>
                  </a:cubicBezTo>
                  <a:cubicBezTo>
                    <a:pt x="523" y="47"/>
                    <a:pt x="510" y="60"/>
                    <a:pt x="493" y="60"/>
                  </a:cubicBezTo>
                  <a:cubicBezTo>
                    <a:pt x="129" y="60"/>
                    <a:pt x="129" y="60"/>
                    <a:pt x="129" y="60"/>
                  </a:cubicBezTo>
                  <a:cubicBezTo>
                    <a:pt x="91" y="60"/>
                    <a:pt x="60" y="91"/>
                    <a:pt x="60" y="129"/>
                  </a:cubicBezTo>
                  <a:cubicBezTo>
                    <a:pt x="60" y="3484"/>
                    <a:pt x="60" y="3484"/>
                    <a:pt x="60" y="3484"/>
                  </a:cubicBezTo>
                  <a:cubicBezTo>
                    <a:pt x="60" y="3522"/>
                    <a:pt x="91" y="3553"/>
                    <a:pt x="129" y="3553"/>
                  </a:cubicBezTo>
                  <a:cubicBezTo>
                    <a:pt x="2647" y="3553"/>
                    <a:pt x="2647" y="3553"/>
                    <a:pt x="2647" y="3553"/>
                  </a:cubicBezTo>
                  <a:cubicBezTo>
                    <a:pt x="2685" y="3553"/>
                    <a:pt x="2716" y="3522"/>
                    <a:pt x="2716" y="3484"/>
                  </a:cubicBezTo>
                  <a:cubicBezTo>
                    <a:pt x="2716" y="129"/>
                    <a:pt x="2716" y="129"/>
                    <a:pt x="2716" y="129"/>
                  </a:cubicBezTo>
                  <a:cubicBezTo>
                    <a:pt x="2716" y="91"/>
                    <a:pt x="2685" y="60"/>
                    <a:pt x="2647" y="60"/>
                  </a:cubicBezTo>
                  <a:cubicBezTo>
                    <a:pt x="2281" y="60"/>
                    <a:pt x="2281" y="60"/>
                    <a:pt x="2281" y="60"/>
                  </a:cubicBezTo>
                  <a:cubicBezTo>
                    <a:pt x="2265" y="60"/>
                    <a:pt x="2251" y="47"/>
                    <a:pt x="2251" y="30"/>
                  </a:cubicBezTo>
                  <a:cubicBezTo>
                    <a:pt x="2251" y="14"/>
                    <a:pt x="2265" y="0"/>
                    <a:pt x="2281" y="0"/>
                  </a:cubicBezTo>
                  <a:cubicBezTo>
                    <a:pt x="2647" y="0"/>
                    <a:pt x="2647" y="0"/>
                    <a:pt x="2647" y="0"/>
                  </a:cubicBezTo>
                  <a:cubicBezTo>
                    <a:pt x="2718" y="0"/>
                    <a:pt x="2776" y="58"/>
                    <a:pt x="2776" y="129"/>
                  </a:cubicBezTo>
                  <a:cubicBezTo>
                    <a:pt x="2776" y="3484"/>
                    <a:pt x="2776" y="3484"/>
                    <a:pt x="2776" y="3484"/>
                  </a:cubicBezTo>
                  <a:cubicBezTo>
                    <a:pt x="2776" y="3555"/>
                    <a:pt x="2718" y="3613"/>
                    <a:pt x="2647" y="3613"/>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F66F0089-9DA3-4CBF-B725-10468E1EE712}"/>
                </a:ext>
              </a:extLst>
            </p:cNvPr>
            <p:cNvSpPr>
              <a:spLocks noEditPoints="1"/>
            </p:cNvSpPr>
            <p:nvPr/>
          </p:nvSpPr>
          <p:spPr bwMode="auto">
            <a:xfrm>
              <a:off x="2913" y="1204"/>
              <a:ext cx="290" cy="156"/>
            </a:xfrm>
            <a:custGeom>
              <a:avLst/>
              <a:gdLst>
                <a:gd name="T0" fmla="*/ 1699 w 1804"/>
                <a:gd name="T1" fmla="*/ 966 h 966"/>
                <a:gd name="T2" fmla="*/ 105 w 1804"/>
                <a:gd name="T3" fmla="*/ 966 h 966"/>
                <a:gd name="T4" fmla="*/ 0 w 1804"/>
                <a:gd name="T5" fmla="*/ 861 h 966"/>
                <a:gd name="T6" fmla="*/ 0 w 1804"/>
                <a:gd name="T7" fmla="*/ 105 h 966"/>
                <a:gd name="T8" fmla="*/ 105 w 1804"/>
                <a:gd name="T9" fmla="*/ 0 h 966"/>
                <a:gd name="T10" fmla="*/ 1699 w 1804"/>
                <a:gd name="T11" fmla="*/ 0 h 966"/>
                <a:gd name="T12" fmla="*/ 1804 w 1804"/>
                <a:gd name="T13" fmla="*/ 105 h 966"/>
                <a:gd name="T14" fmla="*/ 1804 w 1804"/>
                <a:gd name="T15" fmla="*/ 861 h 966"/>
                <a:gd name="T16" fmla="*/ 1699 w 1804"/>
                <a:gd name="T17" fmla="*/ 966 h 966"/>
                <a:gd name="T18" fmla="*/ 105 w 1804"/>
                <a:gd name="T19" fmla="*/ 60 h 966"/>
                <a:gd name="T20" fmla="*/ 60 w 1804"/>
                <a:gd name="T21" fmla="*/ 105 h 966"/>
                <a:gd name="T22" fmla="*/ 60 w 1804"/>
                <a:gd name="T23" fmla="*/ 861 h 966"/>
                <a:gd name="T24" fmla="*/ 105 w 1804"/>
                <a:gd name="T25" fmla="*/ 906 h 966"/>
                <a:gd name="T26" fmla="*/ 1699 w 1804"/>
                <a:gd name="T27" fmla="*/ 906 h 966"/>
                <a:gd name="T28" fmla="*/ 1744 w 1804"/>
                <a:gd name="T29" fmla="*/ 861 h 966"/>
                <a:gd name="T30" fmla="*/ 1744 w 1804"/>
                <a:gd name="T31" fmla="*/ 105 h 966"/>
                <a:gd name="T32" fmla="*/ 1699 w 1804"/>
                <a:gd name="T33" fmla="*/ 60 h 966"/>
                <a:gd name="T34" fmla="*/ 105 w 1804"/>
                <a:gd name="T35" fmla="*/ 6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4" h="966">
                  <a:moveTo>
                    <a:pt x="1699" y="966"/>
                  </a:moveTo>
                  <a:cubicBezTo>
                    <a:pt x="105" y="966"/>
                    <a:pt x="105" y="966"/>
                    <a:pt x="105" y="966"/>
                  </a:cubicBezTo>
                  <a:cubicBezTo>
                    <a:pt x="47" y="966"/>
                    <a:pt x="0" y="919"/>
                    <a:pt x="0" y="861"/>
                  </a:cubicBezTo>
                  <a:cubicBezTo>
                    <a:pt x="0" y="105"/>
                    <a:pt x="0" y="105"/>
                    <a:pt x="0" y="105"/>
                  </a:cubicBezTo>
                  <a:cubicBezTo>
                    <a:pt x="0" y="47"/>
                    <a:pt x="47" y="0"/>
                    <a:pt x="105" y="0"/>
                  </a:cubicBezTo>
                  <a:cubicBezTo>
                    <a:pt x="1699" y="0"/>
                    <a:pt x="1699" y="0"/>
                    <a:pt x="1699" y="0"/>
                  </a:cubicBezTo>
                  <a:cubicBezTo>
                    <a:pt x="1757" y="0"/>
                    <a:pt x="1804" y="47"/>
                    <a:pt x="1804" y="105"/>
                  </a:cubicBezTo>
                  <a:cubicBezTo>
                    <a:pt x="1804" y="861"/>
                    <a:pt x="1804" y="861"/>
                    <a:pt x="1804" y="861"/>
                  </a:cubicBezTo>
                  <a:cubicBezTo>
                    <a:pt x="1804" y="919"/>
                    <a:pt x="1757" y="966"/>
                    <a:pt x="1699" y="966"/>
                  </a:cubicBezTo>
                  <a:close/>
                  <a:moveTo>
                    <a:pt x="105" y="60"/>
                  </a:moveTo>
                  <a:cubicBezTo>
                    <a:pt x="80" y="60"/>
                    <a:pt x="60" y="80"/>
                    <a:pt x="60" y="105"/>
                  </a:cubicBezTo>
                  <a:cubicBezTo>
                    <a:pt x="60" y="861"/>
                    <a:pt x="60" y="861"/>
                    <a:pt x="60" y="861"/>
                  </a:cubicBezTo>
                  <a:cubicBezTo>
                    <a:pt x="60" y="886"/>
                    <a:pt x="80" y="906"/>
                    <a:pt x="105" y="906"/>
                  </a:cubicBezTo>
                  <a:cubicBezTo>
                    <a:pt x="1699" y="906"/>
                    <a:pt x="1699" y="906"/>
                    <a:pt x="1699" y="906"/>
                  </a:cubicBezTo>
                  <a:cubicBezTo>
                    <a:pt x="1724" y="906"/>
                    <a:pt x="1744" y="886"/>
                    <a:pt x="1744" y="861"/>
                  </a:cubicBezTo>
                  <a:cubicBezTo>
                    <a:pt x="1744" y="105"/>
                    <a:pt x="1744" y="105"/>
                    <a:pt x="1744" y="105"/>
                  </a:cubicBezTo>
                  <a:cubicBezTo>
                    <a:pt x="1744" y="80"/>
                    <a:pt x="1724" y="60"/>
                    <a:pt x="1699" y="60"/>
                  </a:cubicBezTo>
                  <a:lnTo>
                    <a:pt x="105" y="6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AFD69C9D-A8AA-44E3-ACF0-E32E8349E8B8}"/>
                </a:ext>
              </a:extLst>
            </p:cNvPr>
            <p:cNvSpPr>
              <a:spLocks/>
            </p:cNvSpPr>
            <p:nvPr/>
          </p:nvSpPr>
          <p:spPr bwMode="auto">
            <a:xfrm>
              <a:off x="2966" y="1356"/>
              <a:ext cx="185" cy="55"/>
            </a:xfrm>
            <a:custGeom>
              <a:avLst/>
              <a:gdLst>
                <a:gd name="T0" fmla="*/ 1019 w 1148"/>
                <a:gd name="T1" fmla="*/ 344 h 344"/>
                <a:gd name="T2" fmla="*/ 129 w 1148"/>
                <a:gd name="T3" fmla="*/ 344 h 344"/>
                <a:gd name="T4" fmla="*/ 0 w 1148"/>
                <a:gd name="T5" fmla="*/ 215 h 344"/>
                <a:gd name="T6" fmla="*/ 0 w 1148"/>
                <a:gd name="T7" fmla="*/ 30 h 344"/>
                <a:gd name="T8" fmla="*/ 30 w 1148"/>
                <a:gd name="T9" fmla="*/ 0 h 344"/>
                <a:gd name="T10" fmla="*/ 60 w 1148"/>
                <a:gd name="T11" fmla="*/ 30 h 344"/>
                <a:gd name="T12" fmla="*/ 60 w 1148"/>
                <a:gd name="T13" fmla="*/ 215 h 344"/>
                <a:gd name="T14" fmla="*/ 129 w 1148"/>
                <a:gd name="T15" fmla="*/ 284 h 344"/>
                <a:gd name="T16" fmla="*/ 1019 w 1148"/>
                <a:gd name="T17" fmla="*/ 284 h 344"/>
                <a:gd name="T18" fmla="*/ 1088 w 1148"/>
                <a:gd name="T19" fmla="*/ 215 h 344"/>
                <a:gd name="T20" fmla="*/ 1088 w 1148"/>
                <a:gd name="T21" fmla="*/ 30 h 344"/>
                <a:gd name="T22" fmla="*/ 1118 w 1148"/>
                <a:gd name="T23" fmla="*/ 0 h 344"/>
                <a:gd name="T24" fmla="*/ 1148 w 1148"/>
                <a:gd name="T25" fmla="*/ 30 h 344"/>
                <a:gd name="T26" fmla="*/ 1148 w 1148"/>
                <a:gd name="T27" fmla="*/ 215 h 344"/>
                <a:gd name="T28" fmla="*/ 1019 w 1148"/>
                <a:gd name="T29"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8" h="344">
                  <a:moveTo>
                    <a:pt x="1019" y="344"/>
                  </a:moveTo>
                  <a:cubicBezTo>
                    <a:pt x="129" y="344"/>
                    <a:pt x="129" y="344"/>
                    <a:pt x="129" y="344"/>
                  </a:cubicBezTo>
                  <a:cubicBezTo>
                    <a:pt x="58" y="344"/>
                    <a:pt x="0" y="286"/>
                    <a:pt x="0" y="215"/>
                  </a:cubicBezTo>
                  <a:cubicBezTo>
                    <a:pt x="0" y="30"/>
                    <a:pt x="0" y="30"/>
                    <a:pt x="0" y="30"/>
                  </a:cubicBezTo>
                  <a:cubicBezTo>
                    <a:pt x="0" y="14"/>
                    <a:pt x="13" y="0"/>
                    <a:pt x="30" y="0"/>
                  </a:cubicBezTo>
                  <a:cubicBezTo>
                    <a:pt x="47" y="0"/>
                    <a:pt x="60" y="14"/>
                    <a:pt x="60" y="30"/>
                  </a:cubicBezTo>
                  <a:cubicBezTo>
                    <a:pt x="60" y="215"/>
                    <a:pt x="60" y="215"/>
                    <a:pt x="60" y="215"/>
                  </a:cubicBezTo>
                  <a:cubicBezTo>
                    <a:pt x="60" y="253"/>
                    <a:pt x="91" y="284"/>
                    <a:pt x="129" y="284"/>
                  </a:cubicBezTo>
                  <a:cubicBezTo>
                    <a:pt x="1019" y="284"/>
                    <a:pt x="1019" y="284"/>
                    <a:pt x="1019" y="284"/>
                  </a:cubicBezTo>
                  <a:cubicBezTo>
                    <a:pt x="1057" y="284"/>
                    <a:pt x="1088" y="253"/>
                    <a:pt x="1088" y="215"/>
                  </a:cubicBezTo>
                  <a:cubicBezTo>
                    <a:pt x="1088" y="30"/>
                    <a:pt x="1088" y="30"/>
                    <a:pt x="1088" y="30"/>
                  </a:cubicBezTo>
                  <a:cubicBezTo>
                    <a:pt x="1088" y="14"/>
                    <a:pt x="1101" y="0"/>
                    <a:pt x="1118" y="0"/>
                  </a:cubicBezTo>
                  <a:cubicBezTo>
                    <a:pt x="1135" y="0"/>
                    <a:pt x="1148" y="14"/>
                    <a:pt x="1148" y="30"/>
                  </a:cubicBezTo>
                  <a:cubicBezTo>
                    <a:pt x="1148" y="215"/>
                    <a:pt x="1148" y="215"/>
                    <a:pt x="1148" y="215"/>
                  </a:cubicBezTo>
                  <a:cubicBezTo>
                    <a:pt x="1148" y="286"/>
                    <a:pt x="1090" y="344"/>
                    <a:pt x="1019" y="344"/>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542DCE82-5073-40D1-860E-7DDE2AEEC2B6}"/>
                </a:ext>
              </a:extLst>
            </p:cNvPr>
            <p:cNvSpPr>
              <a:spLocks/>
            </p:cNvSpPr>
            <p:nvPr/>
          </p:nvSpPr>
          <p:spPr bwMode="auto">
            <a:xfrm>
              <a:off x="2967" y="1247"/>
              <a:ext cx="181" cy="10"/>
            </a:xfrm>
            <a:custGeom>
              <a:avLst/>
              <a:gdLst>
                <a:gd name="T0" fmla="*/ 1090 w 1120"/>
                <a:gd name="T1" fmla="*/ 60 h 60"/>
                <a:gd name="T2" fmla="*/ 30 w 1120"/>
                <a:gd name="T3" fmla="*/ 60 h 60"/>
                <a:gd name="T4" fmla="*/ 0 w 1120"/>
                <a:gd name="T5" fmla="*/ 30 h 60"/>
                <a:gd name="T6" fmla="*/ 30 w 1120"/>
                <a:gd name="T7" fmla="*/ 0 h 60"/>
                <a:gd name="T8" fmla="*/ 1090 w 1120"/>
                <a:gd name="T9" fmla="*/ 0 h 60"/>
                <a:gd name="T10" fmla="*/ 1120 w 1120"/>
                <a:gd name="T11" fmla="*/ 30 h 60"/>
                <a:gd name="T12" fmla="*/ 1090 w 112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120" h="60">
                  <a:moveTo>
                    <a:pt x="1090" y="60"/>
                  </a:moveTo>
                  <a:cubicBezTo>
                    <a:pt x="30" y="60"/>
                    <a:pt x="30" y="60"/>
                    <a:pt x="30" y="60"/>
                  </a:cubicBezTo>
                  <a:cubicBezTo>
                    <a:pt x="13" y="60"/>
                    <a:pt x="0" y="47"/>
                    <a:pt x="0" y="30"/>
                  </a:cubicBezTo>
                  <a:cubicBezTo>
                    <a:pt x="0" y="13"/>
                    <a:pt x="13" y="0"/>
                    <a:pt x="30" y="0"/>
                  </a:cubicBezTo>
                  <a:cubicBezTo>
                    <a:pt x="1090" y="0"/>
                    <a:pt x="1090" y="0"/>
                    <a:pt x="1090" y="0"/>
                  </a:cubicBezTo>
                  <a:cubicBezTo>
                    <a:pt x="1107" y="0"/>
                    <a:pt x="1120" y="13"/>
                    <a:pt x="1120" y="30"/>
                  </a:cubicBezTo>
                  <a:cubicBezTo>
                    <a:pt x="1120" y="47"/>
                    <a:pt x="1107" y="60"/>
                    <a:pt x="1090"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32BD5521-8C2D-4D0C-BD75-C3CA3722AA88}"/>
                </a:ext>
              </a:extLst>
            </p:cNvPr>
            <p:cNvSpPr>
              <a:spLocks/>
            </p:cNvSpPr>
            <p:nvPr/>
          </p:nvSpPr>
          <p:spPr bwMode="auto">
            <a:xfrm>
              <a:off x="2993" y="1281"/>
              <a:ext cx="129" cy="10"/>
            </a:xfrm>
            <a:custGeom>
              <a:avLst/>
              <a:gdLst>
                <a:gd name="T0" fmla="*/ 770 w 800"/>
                <a:gd name="T1" fmla="*/ 60 h 60"/>
                <a:gd name="T2" fmla="*/ 30 w 800"/>
                <a:gd name="T3" fmla="*/ 60 h 60"/>
                <a:gd name="T4" fmla="*/ 0 w 800"/>
                <a:gd name="T5" fmla="*/ 30 h 60"/>
                <a:gd name="T6" fmla="*/ 30 w 800"/>
                <a:gd name="T7" fmla="*/ 0 h 60"/>
                <a:gd name="T8" fmla="*/ 770 w 800"/>
                <a:gd name="T9" fmla="*/ 0 h 60"/>
                <a:gd name="T10" fmla="*/ 800 w 800"/>
                <a:gd name="T11" fmla="*/ 30 h 60"/>
                <a:gd name="T12" fmla="*/ 770 w 80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00" h="60">
                  <a:moveTo>
                    <a:pt x="770" y="60"/>
                  </a:moveTo>
                  <a:cubicBezTo>
                    <a:pt x="30" y="60"/>
                    <a:pt x="30" y="60"/>
                    <a:pt x="30" y="60"/>
                  </a:cubicBezTo>
                  <a:cubicBezTo>
                    <a:pt x="13" y="60"/>
                    <a:pt x="0" y="47"/>
                    <a:pt x="0" y="30"/>
                  </a:cubicBezTo>
                  <a:cubicBezTo>
                    <a:pt x="0" y="13"/>
                    <a:pt x="13" y="0"/>
                    <a:pt x="30" y="0"/>
                  </a:cubicBezTo>
                  <a:cubicBezTo>
                    <a:pt x="770" y="0"/>
                    <a:pt x="770" y="0"/>
                    <a:pt x="770" y="0"/>
                  </a:cubicBezTo>
                  <a:cubicBezTo>
                    <a:pt x="787" y="0"/>
                    <a:pt x="800" y="13"/>
                    <a:pt x="800" y="30"/>
                  </a:cubicBezTo>
                  <a:cubicBezTo>
                    <a:pt x="800" y="47"/>
                    <a:pt x="787" y="60"/>
                    <a:pt x="770"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5B6D7AF2-CBF1-43D2-9D72-FE7A6098B941}"/>
                </a:ext>
              </a:extLst>
            </p:cNvPr>
            <p:cNvSpPr>
              <a:spLocks/>
            </p:cNvSpPr>
            <p:nvPr/>
          </p:nvSpPr>
          <p:spPr bwMode="auto">
            <a:xfrm>
              <a:off x="3019" y="1315"/>
              <a:ext cx="77" cy="9"/>
            </a:xfrm>
            <a:custGeom>
              <a:avLst/>
              <a:gdLst>
                <a:gd name="T0" fmla="*/ 450 w 480"/>
                <a:gd name="T1" fmla="*/ 60 h 60"/>
                <a:gd name="T2" fmla="*/ 30 w 480"/>
                <a:gd name="T3" fmla="*/ 60 h 60"/>
                <a:gd name="T4" fmla="*/ 0 w 480"/>
                <a:gd name="T5" fmla="*/ 30 h 60"/>
                <a:gd name="T6" fmla="*/ 30 w 480"/>
                <a:gd name="T7" fmla="*/ 0 h 60"/>
                <a:gd name="T8" fmla="*/ 450 w 480"/>
                <a:gd name="T9" fmla="*/ 0 h 60"/>
                <a:gd name="T10" fmla="*/ 480 w 480"/>
                <a:gd name="T11" fmla="*/ 30 h 60"/>
                <a:gd name="T12" fmla="*/ 450 w 48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80" h="60">
                  <a:moveTo>
                    <a:pt x="450" y="60"/>
                  </a:moveTo>
                  <a:cubicBezTo>
                    <a:pt x="30" y="60"/>
                    <a:pt x="30" y="60"/>
                    <a:pt x="30" y="60"/>
                  </a:cubicBezTo>
                  <a:cubicBezTo>
                    <a:pt x="13" y="60"/>
                    <a:pt x="0" y="47"/>
                    <a:pt x="0" y="30"/>
                  </a:cubicBezTo>
                  <a:cubicBezTo>
                    <a:pt x="0" y="13"/>
                    <a:pt x="13" y="0"/>
                    <a:pt x="30" y="0"/>
                  </a:cubicBezTo>
                  <a:cubicBezTo>
                    <a:pt x="450" y="0"/>
                    <a:pt x="450" y="0"/>
                    <a:pt x="450" y="0"/>
                  </a:cubicBezTo>
                  <a:cubicBezTo>
                    <a:pt x="467" y="0"/>
                    <a:pt x="480" y="13"/>
                    <a:pt x="480" y="30"/>
                  </a:cubicBezTo>
                  <a:cubicBezTo>
                    <a:pt x="480" y="47"/>
                    <a:pt x="467" y="60"/>
                    <a:pt x="450"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69FC8FC4-9A7F-4B99-BCED-EEE734537C42}"/>
                </a:ext>
              </a:extLst>
            </p:cNvPr>
            <p:cNvSpPr>
              <a:spLocks/>
            </p:cNvSpPr>
            <p:nvPr/>
          </p:nvSpPr>
          <p:spPr bwMode="auto">
            <a:xfrm>
              <a:off x="2900" y="1487"/>
              <a:ext cx="51" cy="39"/>
            </a:xfrm>
            <a:custGeom>
              <a:avLst/>
              <a:gdLst>
                <a:gd name="T0" fmla="*/ 108 w 319"/>
                <a:gd name="T1" fmla="*/ 241 h 241"/>
                <a:gd name="T2" fmla="*/ 87 w 319"/>
                <a:gd name="T3" fmla="*/ 233 h 241"/>
                <a:gd name="T4" fmla="*/ 12 w 319"/>
                <a:gd name="T5" fmla="*/ 157 h 241"/>
                <a:gd name="T6" fmla="*/ 12 w 319"/>
                <a:gd name="T7" fmla="*/ 115 h 241"/>
                <a:gd name="T8" fmla="*/ 54 w 319"/>
                <a:gd name="T9" fmla="*/ 115 h 241"/>
                <a:gd name="T10" fmla="*/ 108 w 319"/>
                <a:gd name="T11" fmla="*/ 169 h 241"/>
                <a:gd name="T12" fmla="*/ 265 w 319"/>
                <a:gd name="T13" fmla="*/ 12 h 241"/>
                <a:gd name="T14" fmla="*/ 307 w 319"/>
                <a:gd name="T15" fmla="*/ 12 h 241"/>
                <a:gd name="T16" fmla="*/ 307 w 319"/>
                <a:gd name="T17" fmla="*/ 54 h 241"/>
                <a:gd name="T18" fmla="*/ 129 w 319"/>
                <a:gd name="T19" fmla="*/ 233 h 241"/>
                <a:gd name="T20" fmla="*/ 108 w 319"/>
                <a:gd name="T2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241">
                  <a:moveTo>
                    <a:pt x="108" y="241"/>
                  </a:moveTo>
                  <a:cubicBezTo>
                    <a:pt x="100" y="241"/>
                    <a:pt x="93" y="238"/>
                    <a:pt x="87" y="233"/>
                  </a:cubicBezTo>
                  <a:cubicBezTo>
                    <a:pt x="12" y="157"/>
                    <a:pt x="12" y="157"/>
                    <a:pt x="12" y="157"/>
                  </a:cubicBezTo>
                  <a:cubicBezTo>
                    <a:pt x="0" y="146"/>
                    <a:pt x="0" y="127"/>
                    <a:pt x="12" y="115"/>
                  </a:cubicBezTo>
                  <a:cubicBezTo>
                    <a:pt x="23" y="103"/>
                    <a:pt x="42" y="103"/>
                    <a:pt x="54" y="115"/>
                  </a:cubicBezTo>
                  <a:cubicBezTo>
                    <a:pt x="108" y="169"/>
                    <a:pt x="108" y="169"/>
                    <a:pt x="108" y="169"/>
                  </a:cubicBezTo>
                  <a:cubicBezTo>
                    <a:pt x="265" y="12"/>
                    <a:pt x="265" y="12"/>
                    <a:pt x="265" y="12"/>
                  </a:cubicBezTo>
                  <a:cubicBezTo>
                    <a:pt x="277" y="0"/>
                    <a:pt x="296" y="0"/>
                    <a:pt x="307" y="12"/>
                  </a:cubicBezTo>
                  <a:cubicBezTo>
                    <a:pt x="319" y="24"/>
                    <a:pt x="319" y="43"/>
                    <a:pt x="307" y="54"/>
                  </a:cubicBezTo>
                  <a:cubicBezTo>
                    <a:pt x="129" y="233"/>
                    <a:pt x="129" y="233"/>
                    <a:pt x="129" y="233"/>
                  </a:cubicBezTo>
                  <a:cubicBezTo>
                    <a:pt x="123" y="238"/>
                    <a:pt x="116" y="241"/>
                    <a:pt x="108" y="24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2994B36D-C63B-4D74-A56F-463BD6E88A56}"/>
                </a:ext>
              </a:extLst>
            </p:cNvPr>
            <p:cNvSpPr>
              <a:spLocks/>
            </p:cNvSpPr>
            <p:nvPr/>
          </p:nvSpPr>
          <p:spPr bwMode="auto">
            <a:xfrm>
              <a:off x="2883" y="1480"/>
              <a:ext cx="70" cy="69"/>
            </a:xfrm>
            <a:custGeom>
              <a:avLst/>
              <a:gdLst>
                <a:gd name="T0" fmla="*/ 216 w 431"/>
                <a:gd name="T1" fmla="*/ 430 h 430"/>
                <a:gd name="T2" fmla="*/ 0 w 431"/>
                <a:gd name="T3" fmla="*/ 215 h 430"/>
                <a:gd name="T4" fmla="*/ 216 w 431"/>
                <a:gd name="T5" fmla="*/ 0 h 430"/>
                <a:gd name="T6" fmla="*/ 246 w 431"/>
                <a:gd name="T7" fmla="*/ 30 h 430"/>
                <a:gd name="T8" fmla="*/ 216 w 431"/>
                <a:gd name="T9" fmla="*/ 60 h 430"/>
                <a:gd name="T10" fmla="*/ 60 w 431"/>
                <a:gd name="T11" fmla="*/ 215 h 430"/>
                <a:gd name="T12" fmla="*/ 216 w 431"/>
                <a:gd name="T13" fmla="*/ 370 h 430"/>
                <a:gd name="T14" fmla="*/ 371 w 431"/>
                <a:gd name="T15" fmla="*/ 215 h 430"/>
                <a:gd name="T16" fmla="*/ 401 w 431"/>
                <a:gd name="T17" fmla="*/ 185 h 430"/>
                <a:gd name="T18" fmla="*/ 431 w 431"/>
                <a:gd name="T19" fmla="*/ 215 h 430"/>
                <a:gd name="T20" fmla="*/ 216 w 431"/>
                <a:gd name="T21"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430">
                  <a:moveTo>
                    <a:pt x="216" y="430"/>
                  </a:moveTo>
                  <a:cubicBezTo>
                    <a:pt x="97" y="430"/>
                    <a:pt x="0" y="334"/>
                    <a:pt x="0" y="215"/>
                  </a:cubicBezTo>
                  <a:cubicBezTo>
                    <a:pt x="0" y="96"/>
                    <a:pt x="97" y="0"/>
                    <a:pt x="216" y="0"/>
                  </a:cubicBezTo>
                  <a:cubicBezTo>
                    <a:pt x="232" y="0"/>
                    <a:pt x="246" y="13"/>
                    <a:pt x="246" y="30"/>
                  </a:cubicBezTo>
                  <a:cubicBezTo>
                    <a:pt x="246" y="46"/>
                    <a:pt x="232" y="60"/>
                    <a:pt x="216" y="60"/>
                  </a:cubicBezTo>
                  <a:cubicBezTo>
                    <a:pt x="130" y="60"/>
                    <a:pt x="60" y="129"/>
                    <a:pt x="60" y="215"/>
                  </a:cubicBezTo>
                  <a:cubicBezTo>
                    <a:pt x="60" y="301"/>
                    <a:pt x="130" y="370"/>
                    <a:pt x="216" y="370"/>
                  </a:cubicBezTo>
                  <a:cubicBezTo>
                    <a:pt x="301" y="370"/>
                    <a:pt x="371" y="301"/>
                    <a:pt x="371" y="215"/>
                  </a:cubicBezTo>
                  <a:cubicBezTo>
                    <a:pt x="371" y="198"/>
                    <a:pt x="384" y="185"/>
                    <a:pt x="401" y="185"/>
                  </a:cubicBezTo>
                  <a:cubicBezTo>
                    <a:pt x="417" y="185"/>
                    <a:pt x="431" y="198"/>
                    <a:pt x="431" y="215"/>
                  </a:cubicBezTo>
                  <a:cubicBezTo>
                    <a:pt x="431" y="334"/>
                    <a:pt x="334" y="430"/>
                    <a:pt x="216" y="4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3D36AF0E-7865-43F1-81F1-E07D13D4C674}"/>
                </a:ext>
              </a:extLst>
            </p:cNvPr>
            <p:cNvSpPr>
              <a:spLocks/>
            </p:cNvSpPr>
            <p:nvPr/>
          </p:nvSpPr>
          <p:spPr bwMode="auto">
            <a:xfrm>
              <a:off x="2973" y="1495"/>
              <a:ext cx="163" cy="10"/>
            </a:xfrm>
            <a:custGeom>
              <a:avLst/>
              <a:gdLst>
                <a:gd name="T0" fmla="*/ 982 w 1012"/>
                <a:gd name="T1" fmla="*/ 60 h 60"/>
                <a:gd name="T2" fmla="*/ 30 w 1012"/>
                <a:gd name="T3" fmla="*/ 60 h 60"/>
                <a:gd name="T4" fmla="*/ 0 w 1012"/>
                <a:gd name="T5" fmla="*/ 30 h 60"/>
                <a:gd name="T6" fmla="*/ 30 w 1012"/>
                <a:gd name="T7" fmla="*/ 0 h 60"/>
                <a:gd name="T8" fmla="*/ 982 w 1012"/>
                <a:gd name="T9" fmla="*/ 0 h 60"/>
                <a:gd name="T10" fmla="*/ 1012 w 1012"/>
                <a:gd name="T11" fmla="*/ 30 h 60"/>
                <a:gd name="T12" fmla="*/ 982 w 10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012" h="60">
                  <a:moveTo>
                    <a:pt x="982" y="60"/>
                  </a:moveTo>
                  <a:cubicBezTo>
                    <a:pt x="30" y="60"/>
                    <a:pt x="30" y="60"/>
                    <a:pt x="30" y="60"/>
                  </a:cubicBezTo>
                  <a:cubicBezTo>
                    <a:pt x="13" y="60"/>
                    <a:pt x="0" y="47"/>
                    <a:pt x="0" y="30"/>
                  </a:cubicBezTo>
                  <a:cubicBezTo>
                    <a:pt x="0" y="13"/>
                    <a:pt x="13" y="0"/>
                    <a:pt x="30" y="0"/>
                  </a:cubicBezTo>
                  <a:cubicBezTo>
                    <a:pt x="982" y="0"/>
                    <a:pt x="982" y="0"/>
                    <a:pt x="982" y="0"/>
                  </a:cubicBezTo>
                  <a:cubicBezTo>
                    <a:pt x="999" y="0"/>
                    <a:pt x="1012" y="13"/>
                    <a:pt x="1012" y="30"/>
                  </a:cubicBezTo>
                  <a:cubicBezTo>
                    <a:pt x="1012" y="47"/>
                    <a:pt x="999" y="60"/>
                    <a:pt x="982"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F662F53A-000F-4616-AAF7-7C6709A050A3}"/>
                </a:ext>
              </a:extLst>
            </p:cNvPr>
            <p:cNvSpPr>
              <a:spLocks/>
            </p:cNvSpPr>
            <p:nvPr/>
          </p:nvSpPr>
          <p:spPr bwMode="auto">
            <a:xfrm>
              <a:off x="2973" y="1524"/>
              <a:ext cx="260" cy="10"/>
            </a:xfrm>
            <a:custGeom>
              <a:avLst/>
              <a:gdLst>
                <a:gd name="T0" fmla="*/ 1586 w 1616"/>
                <a:gd name="T1" fmla="*/ 60 h 60"/>
                <a:gd name="T2" fmla="*/ 30 w 1616"/>
                <a:gd name="T3" fmla="*/ 60 h 60"/>
                <a:gd name="T4" fmla="*/ 0 w 1616"/>
                <a:gd name="T5" fmla="*/ 30 h 60"/>
                <a:gd name="T6" fmla="*/ 30 w 1616"/>
                <a:gd name="T7" fmla="*/ 0 h 60"/>
                <a:gd name="T8" fmla="*/ 1586 w 1616"/>
                <a:gd name="T9" fmla="*/ 0 h 60"/>
                <a:gd name="T10" fmla="*/ 1616 w 1616"/>
                <a:gd name="T11" fmla="*/ 30 h 60"/>
                <a:gd name="T12" fmla="*/ 1586 w 161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616" h="60">
                  <a:moveTo>
                    <a:pt x="1586" y="60"/>
                  </a:moveTo>
                  <a:cubicBezTo>
                    <a:pt x="30" y="60"/>
                    <a:pt x="30" y="60"/>
                    <a:pt x="30" y="60"/>
                  </a:cubicBezTo>
                  <a:cubicBezTo>
                    <a:pt x="13" y="60"/>
                    <a:pt x="0" y="47"/>
                    <a:pt x="0" y="30"/>
                  </a:cubicBezTo>
                  <a:cubicBezTo>
                    <a:pt x="0" y="13"/>
                    <a:pt x="13" y="0"/>
                    <a:pt x="30" y="0"/>
                  </a:cubicBezTo>
                  <a:cubicBezTo>
                    <a:pt x="1586" y="0"/>
                    <a:pt x="1586" y="0"/>
                    <a:pt x="1586" y="0"/>
                  </a:cubicBezTo>
                  <a:cubicBezTo>
                    <a:pt x="1603" y="0"/>
                    <a:pt x="1616" y="13"/>
                    <a:pt x="1616" y="30"/>
                  </a:cubicBezTo>
                  <a:cubicBezTo>
                    <a:pt x="1616" y="47"/>
                    <a:pt x="1603" y="60"/>
                    <a:pt x="1586"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9B307CC2-35C1-4D60-935C-2925BE726FC0}"/>
                </a:ext>
              </a:extLst>
            </p:cNvPr>
            <p:cNvSpPr>
              <a:spLocks/>
            </p:cNvSpPr>
            <p:nvPr/>
          </p:nvSpPr>
          <p:spPr bwMode="auto">
            <a:xfrm>
              <a:off x="2900" y="1610"/>
              <a:ext cx="51" cy="39"/>
            </a:xfrm>
            <a:custGeom>
              <a:avLst/>
              <a:gdLst>
                <a:gd name="T0" fmla="*/ 108 w 319"/>
                <a:gd name="T1" fmla="*/ 241 h 241"/>
                <a:gd name="T2" fmla="*/ 87 w 319"/>
                <a:gd name="T3" fmla="*/ 232 h 241"/>
                <a:gd name="T4" fmla="*/ 12 w 319"/>
                <a:gd name="T5" fmla="*/ 157 h 241"/>
                <a:gd name="T6" fmla="*/ 12 w 319"/>
                <a:gd name="T7" fmla="*/ 114 h 241"/>
                <a:gd name="T8" fmla="*/ 54 w 319"/>
                <a:gd name="T9" fmla="*/ 114 h 241"/>
                <a:gd name="T10" fmla="*/ 108 w 319"/>
                <a:gd name="T11" fmla="*/ 168 h 241"/>
                <a:gd name="T12" fmla="*/ 265 w 319"/>
                <a:gd name="T13" fmla="*/ 11 h 241"/>
                <a:gd name="T14" fmla="*/ 307 w 319"/>
                <a:gd name="T15" fmla="*/ 11 h 241"/>
                <a:gd name="T16" fmla="*/ 307 w 319"/>
                <a:gd name="T17" fmla="*/ 54 h 241"/>
                <a:gd name="T18" fmla="*/ 129 w 319"/>
                <a:gd name="T19" fmla="*/ 232 h 241"/>
                <a:gd name="T20" fmla="*/ 108 w 319"/>
                <a:gd name="T2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241">
                  <a:moveTo>
                    <a:pt x="108" y="241"/>
                  </a:moveTo>
                  <a:cubicBezTo>
                    <a:pt x="100" y="241"/>
                    <a:pt x="93" y="238"/>
                    <a:pt x="87" y="232"/>
                  </a:cubicBezTo>
                  <a:cubicBezTo>
                    <a:pt x="12" y="157"/>
                    <a:pt x="12" y="157"/>
                    <a:pt x="12" y="157"/>
                  </a:cubicBezTo>
                  <a:cubicBezTo>
                    <a:pt x="0" y="145"/>
                    <a:pt x="0" y="126"/>
                    <a:pt x="12" y="114"/>
                  </a:cubicBezTo>
                  <a:cubicBezTo>
                    <a:pt x="23" y="103"/>
                    <a:pt x="42" y="103"/>
                    <a:pt x="54" y="114"/>
                  </a:cubicBezTo>
                  <a:cubicBezTo>
                    <a:pt x="108" y="168"/>
                    <a:pt x="108" y="168"/>
                    <a:pt x="108" y="168"/>
                  </a:cubicBezTo>
                  <a:cubicBezTo>
                    <a:pt x="265" y="11"/>
                    <a:pt x="265" y="11"/>
                    <a:pt x="265" y="11"/>
                  </a:cubicBezTo>
                  <a:cubicBezTo>
                    <a:pt x="277" y="0"/>
                    <a:pt x="296" y="0"/>
                    <a:pt x="307" y="11"/>
                  </a:cubicBezTo>
                  <a:cubicBezTo>
                    <a:pt x="319" y="23"/>
                    <a:pt x="319" y="42"/>
                    <a:pt x="307" y="54"/>
                  </a:cubicBezTo>
                  <a:cubicBezTo>
                    <a:pt x="129" y="232"/>
                    <a:pt x="129" y="232"/>
                    <a:pt x="129" y="232"/>
                  </a:cubicBezTo>
                  <a:cubicBezTo>
                    <a:pt x="123" y="238"/>
                    <a:pt x="116" y="241"/>
                    <a:pt x="108" y="24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CFA827C6-449E-484A-9D4E-11AFCD9AB98A}"/>
                </a:ext>
              </a:extLst>
            </p:cNvPr>
            <p:cNvSpPr>
              <a:spLocks/>
            </p:cNvSpPr>
            <p:nvPr/>
          </p:nvSpPr>
          <p:spPr bwMode="auto">
            <a:xfrm>
              <a:off x="2883" y="1602"/>
              <a:ext cx="70" cy="70"/>
            </a:xfrm>
            <a:custGeom>
              <a:avLst/>
              <a:gdLst>
                <a:gd name="T0" fmla="*/ 216 w 431"/>
                <a:gd name="T1" fmla="*/ 431 h 431"/>
                <a:gd name="T2" fmla="*/ 0 w 431"/>
                <a:gd name="T3" fmla="*/ 215 h 431"/>
                <a:gd name="T4" fmla="*/ 216 w 431"/>
                <a:gd name="T5" fmla="*/ 0 h 431"/>
                <a:gd name="T6" fmla="*/ 246 w 431"/>
                <a:gd name="T7" fmla="*/ 30 h 431"/>
                <a:gd name="T8" fmla="*/ 216 w 431"/>
                <a:gd name="T9" fmla="*/ 60 h 431"/>
                <a:gd name="T10" fmla="*/ 60 w 431"/>
                <a:gd name="T11" fmla="*/ 215 h 431"/>
                <a:gd name="T12" fmla="*/ 216 w 431"/>
                <a:gd name="T13" fmla="*/ 371 h 431"/>
                <a:gd name="T14" fmla="*/ 371 w 431"/>
                <a:gd name="T15" fmla="*/ 215 h 431"/>
                <a:gd name="T16" fmla="*/ 401 w 431"/>
                <a:gd name="T17" fmla="*/ 185 h 431"/>
                <a:gd name="T18" fmla="*/ 431 w 431"/>
                <a:gd name="T19" fmla="*/ 215 h 431"/>
                <a:gd name="T20" fmla="*/ 216 w 431"/>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431">
                  <a:moveTo>
                    <a:pt x="216" y="431"/>
                  </a:moveTo>
                  <a:cubicBezTo>
                    <a:pt x="97" y="431"/>
                    <a:pt x="0" y="334"/>
                    <a:pt x="0" y="215"/>
                  </a:cubicBezTo>
                  <a:cubicBezTo>
                    <a:pt x="0" y="97"/>
                    <a:pt x="97" y="0"/>
                    <a:pt x="216" y="0"/>
                  </a:cubicBezTo>
                  <a:cubicBezTo>
                    <a:pt x="232" y="0"/>
                    <a:pt x="246" y="14"/>
                    <a:pt x="246" y="30"/>
                  </a:cubicBezTo>
                  <a:cubicBezTo>
                    <a:pt x="246" y="47"/>
                    <a:pt x="232" y="60"/>
                    <a:pt x="216" y="60"/>
                  </a:cubicBezTo>
                  <a:cubicBezTo>
                    <a:pt x="130" y="60"/>
                    <a:pt x="60" y="130"/>
                    <a:pt x="60" y="215"/>
                  </a:cubicBezTo>
                  <a:cubicBezTo>
                    <a:pt x="60" y="301"/>
                    <a:pt x="130" y="371"/>
                    <a:pt x="216" y="371"/>
                  </a:cubicBezTo>
                  <a:cubicBezTo>
                    <a:pt x="301" y="371"/>
                    <a:pt x="371" y="301"/>
                    <a:pt x="371" y="215"/>
                  </a:cubicBezTo>
                  <a:cubicBezTo>
                    <a:pt x="371" y="199"/>
                    <a:pt x="384" y="185"/>
                    <a:pt x="401" y="185"/>
                  </a:cubicBezTo>
                  <a:cubicBezTo>
                    <a:pt x="417" y="185"/>
                    <a:pt x="431" y="199"/>
                    <a:pt x="431" y="215"/>
                  </a:cubicBezTo>
                  <a:cubicBezTo>
                    <a:pt x="431" y="334"/>
                    <a:pt x="334" y="431"/>
                    <a:pt x="216" y="43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id="{30A9FD6C-B075-49E9-878C-632516B24100}"/>
                </a:ext>
              </a:extLst>
            </p:cNvPr>
            <p:cNvSpPr>
              <a:spLocks/>
            </p:cNvSpPr>
            <p:nvPr/>
          </p:nvSpPr>
          <p:spPr bwMode="auto">
            <a:xfrm>
              <a:off x="2973" y="1618"/>
              <a:ext cx="163" cy="9"/>
            </a:xfrm>
            <a:custGeom>
              <a:avLst/>
              <a:gdLst>
                <a:gd name="T0" fmla="*/ 982 w 1012"/>
                <a:gd name="T1" fmla="*/ 60 h 60"/>
                <a:gd name="T2" fmla="*/ 30 w 1012"/>
                <a:gd name="T3" fmla="*/ 60 h 60"/>
                <a:gd name="T4" fmla="*/ 0 w 1012"/>
                <a:gd name="T5" fmla="*/ 30 h 60"/>
                <a:gd name="T6" fmla="*/ 30 w 1012"/>
                <a:gd name="T7" fmla="*/ 0 h 60"/>
                <a:gd name="T8" fmla="*/ 982 w 1012"/>
                <a:gd name="T9" fmla="*/ 0 h 60"/>
                <a:gd name="T10" fmla="*/ 1012 w 1012"/>
                <a:gd name="T11" fmla="*/ 30 h 60"/>
                <a:gd name="T12" fmla="*/ 982 w 10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012" h="60">
                  <a:moveTo>
                    <a:pt x="982" y="60"/>
                  </a:moveTo>
                  <a:cubicBezTo>
                    <a:pt x="30" y="60"/>
                    <a:pt x="30" y="60"/>
                    <a:pt x="30" y="60"/>
                  </a:cubicBezTo>
                  <a:cubicBezTo>
                    <a:pt x="13" y="60"/>
                    <a:pt x="0" y="47"/>
                    <a:pt x="0" y="30"/>
                  </a:cubicBezTo>
                  <a:cubicBezTo>
                    <a:pt x="0" y="13"/>
                    <a:pt x="13" y="0"/>
                    <a:pt x="30" y="0"/>
                  </a:cubicBezTo>
                  <a:cubicBezTo>
                    <a:pt x="982" y="0"/>
                    <a:pt x="982" y="0"/>
                    <a:pt x="982" y="0"/>
                  </a:cubicBezTo>
                  <a:cubicBezTo>
                    <a:pt x="999" y="0"/>
                    <a:pt x="1012" y="13"/>
                    <a:pt x="1012" y="30"/>
                  </a:cubicBezTo>
                  <a:cubicBezTo>
                    <a:pt x="1012" y="47"/>
                    <a:pt x="999" y="60"/>
                    <a:pt x="982"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a:extLst>
                <a:ext uri="{FF2B5EF4-FFF2-40B4-BE49-F238E27FC236}">
                  <a16:creationId xmlns:a16="http://schemas.microsoft.com/office/drawing/2014/main" id="{E71FF7E3-9AB4-4B0D-B8C5-B8577F3E400E}"/>
                </a:ext>
              </a:extLst>
            </p:cNvPr>
            <p:cNvSpPr>
              <a:spLocks/>
            </p:cNvSpPr>
            <p:nvPr/>
          </p:nvSpPr>
          <p:spPr bwMode="auto">
            <a:xfrm>
              <a:off x="2973" y="1647"/>
              <a:ext cx="260" cy="9"/>
            </a:xfrm>
            <a:custGeom>
              <a:avLst/>
              <a:gdLst>
                <a:gd name="T0" fmla="*/ 1586 w 1616"/>
                <a:gd name="T1" fmla="*/ 60 h 60"/>
                <a:gd name="T2" fmla="*/ 30 w 1616"/>
                <a:gd name="T3" fmla="*/ 60 h 60"/>
                <a:gd name="T4" fmla="*/ 0 w 1616"/>
                <a:gd name="T5" fmla="*/ 30 h 60"/>
                <a:gd name="T6" fmla="*/ 30 w 1616"/>
                <a:gd name="T7" fmla="*/ 0 h 60"/>
                <a:gd name="T8" fmla="*/ 1586 w 1616"/>
                <a:gd name="T9" fmla="*/ 0 h 60"/>
                <a:gd name="T10" fmla="*/ 1616 w 1616"/>
                <a:gd name="T11" fmla="*/ 30 h 60"/>
                <a:gd name="T12" fmla="*/ 1586 w 161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616" h="60">
                  <a:moveTo>
                    <a:pt x="1586" y="60"/>
                  </a:moveTo>
                  <a:cubicBezTo>
                    <a:pt x="30" y="60"/>
                    <a:pt x="30" y="60"/>
                    <a:pt x="30" y="60"/>
                  </a:cubicBezTo>
                  <a:cubicBezTo>
                    <a:pt x="13" y="60"/>
                    <a:pt x="0" y="47"/>
                    <a:pt x="0" y="30"/>
                  </a:cubicBezTo>
                  <a:cubicBezTo>
                    <a:pt x="0" y="13"/>
                    <a:pt x="13" y="0"/>
                    <a:pt x="30" y="0"/>
                  </a:cubicBezTo>
                  <a:cubicBezTo>
                    <a:pt x="1586" y="0"/>
                    <a:pt x="1586" y="0"/>
                    <a:pt x="1586" y="0"/>
                  </a:cubicBezTo>
                  <a:cubicBezTo>
                    <a:pt x="1603" y="0"/>
                    <a:pt x="1616" y="13"/>
                    <a:pt x="1616" y="30"/>
                  </a:cubicBezTo>
                  <a:cubicBezTo>
                    <a:pt x="1616" y="47"/>
                    <a:pt x="1603" y="60"/>
                    <a:pt x="1586"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id="{6A8D60A7-BCC7-4996-84B8-9235855D98A1}"/>
                </a:ext>
              </a:extLst>
            </p:cNvPr>
            <p:cNvSpPr>
              <a:spLocks/>
            </p:cNvSpPr>
            <p:nvPr/>
          </p:nvSpPr>
          <p:spPr bwMode="auto">
            <a:xfrm>
              <a:off x="2900" y="1733"/>
              <a:ext cx="51" cy="39"/>
            </a:xfrm>
            <a:custGeom>
              <a:avLst/>
              <a:gdLst>
                <a:gd name="T0" fmla="*/ 108 w 319"/>
                <a:gd name="T1" fmla="*/ 241 h 241"/>
                <a:gd name="T2" fmla="*/ 87 w 319"/>
                <a:gd name="T3" fmla="*/ 232 h 241"/>
                <a:gd name="T4" fmla="*/ 12 w 319"/>
                <a:gd name="T5" fmla="*/ 157 h 241"/>
                <a:gd name="T6" fmla="*/ 12 w 319"/>
                <a:gd name="T7" fmla="*/ 115 h 241"/>
                <a:gd name="T8" fmla="*/ 54 w 319"/>
                <a:gd name="T9" fmla="*/ 115 h 241"/>
                <a:gd name="T10" fmla="*/ 108 w 319"/>
                <a:gd name="T11" fmla="*/ 169 h 241"/>
                <a:gd name="T12" fmla="*/ 265 w 319"/>
                <a:gd name="T13" fmla="*/ 12 h 241"/>
                <a:gd name="T14" fmla="*/ 307 w 319"/>
                <a:gd name="T15" fmla="*/ 12 h 241"/>
                <a:gd name="T16" fmla="*/ 307 w 319"/>
                <a:gd name="T17" fmla="*/ 54 h 241"/>
                <a:gd name="T18" fmla="*/ 129 w 319"/>
                <a:gd name="T19" fmla="*/ 232 h 241"/>
                <a:gd name="T20" fmla="*/ 108 w 319"/>
                <a:gd name="T2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241">
                  <a:moveTo>
                    <a:pt x="108" y="241"/>
                  </a:moveTo>
                  <a:cubicBezTo>
                    <a:pt x="100" y="241"/>
                    <a:pt x="93" y="238"/>
                    <a:pt x="87" y="232"/>
                  </a:cubicBezTo>
                  <a:cubicBezTo>
                    <a:pt x="12" y="157"/>
                    <a:pt x="12" y="157"/>
                    <a:pt x="12" y="157"/>
                  </a:cubicBezTo>
                  <a:cubicBezTo>
                    <a:pt x="0" y="145"/>
                    <a:pt x="0" y="126"/>
                    <a:pt x="12" y="115"/>
                  </a:cubicBezTo>
                  <a:cubicBezTo>
                    <a:pt x="23" y="103"/>
                    <a:pt x="42" y="103"/>
                    <a:pt x="54" y="115"/>
                  </a:cubicBezTo>
                  <a:cubicBezTo>
                    <a:pt x="108" y="169"/>
                    <a:pt x="108" y="169"/>
                    <a:pt x="108" y="169"/>
                  </a:cubicBezTo>
                  <a:cubicBezTo>
                    <a:pt x="265" y="12"/>
                    <a:pt x="265" y="12"/>
                    <a:pt x="265" y="12"/>
                  </a:cubicBezTo>
                  <a:cubicBezTo>
                    <a:pt x="277" y="0"/>
                    <a:pt x="296" y="0"/>
                    <a:pt x="307" y="12"/>
                  </a:cubicBezTo>
                  <a:cubicBezTo>
                    <a:pt x="319" y="23"/>
                    <a:pt x="319" y="42"/>
                    <a:pt x="307" y="54"/>
                  </a:cubicBezTo>
                  <a:cubicBezTo>
                    <a:pt x="129" y="232"/>
                    <a:pt x="129" y="232"/>
                    <a:pt x="129" y="232"/>
                  </a:cubicBezTo>
                  <a:cubicBezTo>
                    <a:pt x="123" y="238"/>
                    <a:pt x="116" y="241"/>
                    <a:pt x="108" y="24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id="{1EAA6AF0-B062-4686-BD37-6C3AEDF74367}"/>
                </a:ext>
              </a:extLst>
            </p:cNvPr>
            <p:cNvSpPr>
              <a:spLocks/>
            </p:cNvSpPr>
            <p:nvPr/>
          </p:nvSpPr>
          <p:spPr bwMode="auto">
            <a:xfrm>
              <a:off x="2883" y="1725"/>
              <a:ext cx="70" cy="69"/>
            </a:xfrm>
            <a:custGeom>
              <a:avLst/>
              <a:gdLst>
                <a:gd name="T0" fmla="*/ 216 w 431"/>
                <a:gd name="T1" fmla="*/ 430 h 430"/>
                <a:gd name="T2" fmla="*/ 0 w 431"/>
                <a:gd name="T3" fmla="*/ 215 h 430"/>
                <a:gd name="T4" fmla="*/ 216 w 431"/>
                <a:gd name="T5" fmla="*/ 0 h 430"/>
                <a:gd name="T6" fmla="*/ 246 w 431"/>
                <a:gd name="T7" fmla="*/ 30 h 430"/>
                <a:gd name="T8" fmla="*/ 216 w 431"/>
                <a:gd name="T9" fmla="*/ 60 h 430"/>
                <a:gd name="T10" fmla="*/ 60 w 431"/>
                <a:gd name="T11" fmla="*/ 215 h 430"/>
                <a:gd name="T12" fmla="*/ 216 w 431"/>
                <a:gd name="T13" fmla="*/ 370 h 430"/>
                <a:gd name="T14" fmla="*/ 371 w 431"/>
                <a:gd name="T15" fmla="*/ 215 h 430"/>
                <a:gd name="T16" fmla="*/ 401 w 431"/>
                <a:gd name="T17" fmla="*/ 185 h 430"/>
                <a:gd name="T18" fmla="*/ 431 w 431"/>
                <a:gd name="T19" fmla="*/ 215 h 430"/>
                <a:gd name="T20" fmla="*/ 216 w 431"/>
                <a:gd name="T21"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430">
                  <a:moveTo>
                    <a:pt x="216" y="430"/>
                  </a:moveTo>
                  <a:cubicBezTo>
                    <a:pt x="97" y="430"/>
                    <a:pt x="0" y="333"/>
                    <a:pt x="0" y="215"/>
                  </a:cubicBezTo>
                  <a:cubicBezTo>
                    <a:pt x="0" y="96"/>
                    <a:pt x="97" y="0"/>
                    <a:pt x="216" y="0"/>
                  </a:cubicBezTo>
                  <a:cubicBezTo>
                    <a:pt x="232" y="0"/>
                    <a:pt x="246" y="13"/>
                    <a:pt x="246" y="30"/>
                  </a:cubicBezTo>
                  <a:cubicBezTo>
                    <a:pt x="246" y="46"/>
                    <a:pt x="232" y="60"/>
                    <a:pt x="216" y="60"/>
                  </a:cubicBezTo>
                  <a:cubicBezTo>
                    <a:pt x="130" y="60"/>
                    <a:pt x="60" y="129"/>
                    <a:pt x="60" y="215"/>
                  </a:cubicBezTo>
                  <a:cubicBezTo>
                    <a:pt x="60" y="300"/>
                    <a:pt x="130" y="370"/>
                    <a:pt x="216" y="370"/>
                  </a:cubicBezTo>
                  <a:cubicBezTo>
                    <a:pt x="301" y="370"/>
                    <a:pt x="371" y="300"/>
                    <a:pt x="371" y="215"/>
                  </a:cubicBezTo>
                  <a:cubicBezTo>
                    <a:pt x="371" y="198"/>
                    <a:pt x="384" y="185"/>
                    <a:pt x="401" y="185"/>
                  </a:cubicBezTo>
                  <a:cubicBezTo>
                    <a:pt x="417" y="185"/>
                    <a:pt x="431" y="198"/>
                    <a:pt x="431" y="215"/>
                  </a:cubicBezTo>
                  <a:cubicBezTo>
                    <a:pt x="431" y="333"/>
                    <a:pt x="334" y="430"/>
                    <a:pt x="216" y="4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FD9F6BAD-F23A-4D77-AE8C-5034D93A4B13}"/>
                </a:ext>
              </a:extLst>
            </p:cNvPr>
            <p:cNvSpPr>
              <a:spLocks/>
            </p:cNvSpPr>
            <p:nvPr/>
          </p:nvSpPr>
          <p:spPr bwMode="auto">
            <a:xfrm>
              <a:off x="2973" y="1741"/>
              <a:ext cx="163" cy="9"/>
            </a:xfrm>
            <a:custGeom>
              <a:avLst/>
              <a:gdLst>
                <a:gd name="T0" fmla="*/ 982 w 1012"/>
                <a:gd name="T1" fmla="*/ 60 h 60"/>
                <a:gd name="T2" fmla="*/ 30 w 1012"/>
                <a:gd name="T3" fmla="*/ 60 h 60"/>
                <a:gd name="T4" fmla="*/ 0 w 1012"/>
                <a:gd name="T5" fmla="*/ 30 h 60"/>
                <a:gd name="T6" fmla="*/ 30 w 1012"/>
                <a:gd name="T7" fmla="*/ 0 h 60"/>
                <a:gd name="T8" fmla="*/ 982 w 1012"/>
                <a:gd name="T9" fmla="*/ 0 h 60"/>
                <a:gd name="T10" fmla="*/ 1012 w 1012"/>
                <a:gd name="T11" fmla="*/ 30 h 60"/>
                <a:gd name="T12" fmla="*/ 982 w 10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012" h="60">
                  <a:moveTo>
                    <a:pt x="982" y="60"/>
                  </a:moveTo>
                  <a:cubicBezTo>
                    <a:pt x="30" y="60"/>
                    <a:pt x="30" y="60"/>
                    <a:pt x="30" y="60"/>
                  </a:cubicBezTo>
                  <a:cubicBezTo>
                    <a:pt x="13" y="60"/>
                    <a:pt x="0" y="47"/>
                    <a:pt x="0" y="30"/>
                  </a:cubicBezTo>
                  <a:cubicBezTo>
                    <a:pt x="0" y="13"/>
                    <a:pt x="13" y="0"/>
                    <a:pt x="30" y="0"/>
                  </a:cubicBezTo>
                  <a:cubicBezTo>
                    <a:pt x="982" y="0"/>
                    <a:pt x="982" y="0"/>
                    <a:pt x="982" y="0"/>
                  </a:cubicBezTo>
                  <a:cubicBezTo>
                    <a:pt x="999" y="0"/>
                    <a:pt x="1012" y="13"/>
                    <a:pt x="1012" y="30"/>
                  </a:cubicBezTo>
                  <a:cubicBezTo>
                    <a:pt x="1012" y="47"/>
                    <a:pt x="999" y="60"/>
                    <a:pt x="982"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a:extLst>
                <a:ext uri="{FF2B5EF4-FFF2-40B4-BE49-F238E27FC236}">
                  <a16:creationId xmlns:a16="http://schemas.microsoft.com/office/drawing/2014/main" id="{EA67FD86-B70F-4B52-A34E-23E0C07CEDA4}"/>
                </a:ext>
              </a:extLst>
            </p:cNvPr>
            <p:cNvSpPr>
              <a:spLocks/>
            </p:cNvSpPr>
            <p:nvPr/>
          </p:nvSpPr>
          <p:spPr bwMode="auto">
            <a:xfrm>
              <a:off x="2973" y="1770"/>
              <a:ext cx="260" cy="9"/>
            </a:xfrm>
            <a:custGeom>
              <a:avLst/>
              <a:gdLst>
                <a:gd name="T0" fmla="*/ 1586 w 1616"/>
                <a:gd name="T1" fmla="*/ 60 h 60"/>
                <a:gd name="T2" fmla="*/ 30 w 1616"/>
                <a:gd name="T3" fmla="*/ 60 h 60"/>
                <a:gd name="T4" fmla="*/ 0 w 1616"/>
                <a:gd name="T5" fmla="*/ 30 h 60"/>
                <a:gd name="T6" fmla="*/ 30 w 1616"/>
                <a:gd name="T7" fmla="*/ 0 h 60"/>
                <a:gd name="T8" fmla="*/ 1586 w 1616"/>
                <a:gd name="T9" fmla="*/ 0 h 60"/>
                <a:gd name="T10" fmla="*/ 1616 w 1616"/>
                <a:gd name="T11" fmla="*/ 30 h 60"/>
                <a:gd name="T12" fmla="*/ 1586 w 161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616" h="60">
                  <a:moveTo>
                    <a:pt x="1586" y="60"/>
                  </a:moveTo>
                  <a:cubicBezTo>
                    <a:pt x="30" y="60"/>
                    <a:pt x="30" y="60"/>
                    <a:pt x="30" y="60"/>
                  </a:cubicBezTo>
                  <a:cubicBezTo>
                    <a:pt x="13" y="60"/>
                    <a:pt x="0" y="47"/>
                    <a:pt x="0" y="30"/>
                  </a:cubicBezTo>
                  <a:cubicBezTo>
                    <a:pt x="0" y="13"/>
                    <a:pt x="13" y="0"/>
                    <a:pt x="30" y="0"/>
                  </a:cubicBezTo>
                  <a:cubicBezTo>
                    <a:pt x="1586" y="0"/>
                    <a:pt x="1586" y="0"/>
                    <a:pt x="1586" y="0"/>
                  </a:cubicBezTo>
                  <a:cubicBezTo>
                    <a:pt x="1603" y="0"/>
                    <a:pt x="1616" y="13"/>
                    <a:pt x="1616" y="30"/>
                  </a:cubicBezTo>
                  <a:cubicBezTo>
                    <a:pt x="1616" y="47"/>
                    <a:pt x="1603" y="60"/>
                    <a:pt x="1586"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37">
            <a:extLst>
              <a:ext uri="{FF2B5EF4-FFF2-40B4-BE49-F238E27FC236}">
                <a16:creationId xmlns:a16="http://schemas.microsoft.com/office/drawing/2014/main" id="{2F2FBCB9-C604-4355-9B09-6911098A7A8F}"/>
              </a:ext>
            </a:extLst>
          </p:cNvPr>
          <p:cNvGrpSpPr>
            <a:grpSpLocks noChangeAspect="1"/>
          </p:cNvGrpSpPr>
          <p:nvPr/>
        </p:nvGrpSpPr>
        <p:grpSpPr bwMode="auto">
          <a:xfrm>
            <a:off x="6618288" y="1899517"/>
            <a:ext cx="1235075" cy="1219921"/>
            <a:chOff x="4295" y="1321"/>
            <a:chExt cx="652" cy="644"/>
          </a:xfrm>
        </p:grpSpPr>
        <p:sp>
          <p:nvSpPr>
            <p:cNvPr id="51" name="Freeform 38">
              <a:extLst>
                <a:ext uri="{FF2B5EF4-FFF2-40B4-BE49-F238E27FC236}">
                  <a16:creationId xmlns:a16="http://schemas.microsoft.com/office/drawing/2014/main" id="{822B227D-63D8-41ED-8344-A4A43D6C3774}"/>
                </a:ext>
              </a:extLst>
            </p:cNvPr>
            <p:cNvSpPr>
              <a:spLocks/>
            </p:cNvSpPr>
            <p:nvPr/>
          </p:nvSpPr>
          <p:spPr bwMode="auto">
            <a:xfrm>
              <a:off x="4458" y="1830"/>
              <a:ext cx="489" cy="7"/>
            </a:xfrm>
            <a:custGeom>
              <a:avLst/>
              <a:gdLst>
                <a:gd name="T0" fmla="*/ 3910 w 3940"/>
                <a:gd name="T1" fmla="*/ 60 h 60"/>
                <a:gd name="T2" fmla="*/ 30 w 3940"/>
                <a:gd name="T3" fmla="*/ 60 h 60"/>
                <a:gd name="T4" fmla="*/ 0 w 3940"/>
                <a:gd name="T5" fmla="*/ 30 h 60"/>
                <a:gd name="T6" fmla="*/ 30 w 3940"/>
                <a:gd name="T7" fmla="*/ 0 h 60"/>
                <a:gd name="T8" fmla="*/ 3910 w 3940"/>
                <a:gd name="T9" fmla="*/ 0 h 60"/>
                <a:gd name="T10" fmla="*/ 3940 w 3940"/>
                <a:gd name="T11" fmla="*/ 30 h 60"/>
                <a:gd name="T12" fmla="*/ 3910 w 394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3940" h="60">
                  <a:moveTo>
                    <a:pt x="3910" y="60"/>
                  </a:moveTo>
                  <a:cubicBezTo>
                    <a:pt x="30" y="60"/>
                    <a:pt x="30" y="60"/>
                    <a:pt x="30" y="60"/>
                  </a:cubicBezTo>
                  <a:cubicBezTo>
                    <a:pt x="13" y="60"/>
                    <a:pt x="0" y="47"/>
                    <a:pt x="0" y="30"/>
                  </a:cubicBezTo>
                  <a:cubicBezTo>
                    <a:pt x="0" y="13"/>
                    <a:pt x="13" y="0"/>
                    <a:pt x="30" y="0"/>
                  </a:cubicBezTo>
                  <a:cubicBezTo>
                    <a:pt x="3910" y="0"/>
                    <a:pt x="3910" y="0"/>
                    <a:pt x="3910" y="0"/>
                  </a:cubicBezTo>
                  <a:cubicBezTo>
                    <a:pt x="3927" y="0"/>
                    <a:pt x="3940" y="13"/>
                    <a:pt x="3940" y="30"/>
                  </a:cubicBezTo>
                  <a:cubicBezTo>
                    <a:pt x="3940" y="47"/>
                    <a:pt x="3927" y="60"/>
                    <a:pt x="3910"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9">
              <a:extLst>
                <a:ext uri="{FF2B5EF4-FFF2-40B4-BE49-F238E27FC236}">
                  <a16:creationId xmlns:a16="http://schemas.microsoft.com/office/drawing/2014/main" id="{D6B6B289-08F2-4D76-A81C-4B32116822AA}"/>
                </a:ext>
              </a:extLst>
            </p:cNvPr>
            <p:cNvSpPr>
              <a:spLocks/>
            </p:cNvSpPr>
            <p:nvPr/>
          </p:nvSpPr>
          <p:spPr bwMode="auto">
            <a:xfrm>
              <a:off x="4643" y="1881"/>
              <a:ext cx="8" cy="82"/>
            </a:xfrm>
            <a:custGeom>
              <a:avLst/>
              <a:gdLst>
                <a:gd name="T0" fmla="*/ 30 w 60"/>
                <a:gd name="T1" fmla="*/ 664 h 664"/>
                <a:gd name="T2" fmla="*/ 0 w 60"/>
                <a:gd name="T3" fmla="*/ 634 h 664"/>
                <a:gd name="T4" fmla="*/ 0 w 60"/>
                <a:gd name="T5" fmla="*/ 30 h 664"/>
                <a:gd name="T6" fmla="*/ 30 w 60"/>
                <a:gd name="T7" fmla="*/ 0 h 664"/>
                <a:gd name="T8" fmla="*/ 60 w 60"/>
                <a:gd name="T9" fmla="*/ 30 h 664"/>
                <a:gd name="T10" fmla="*/ 60 w 60"/>
                <a:gd name="T11" fmla="*/ 634 h 664"/>
                <a:gd name="T12" fmla="*/ 30 w 60"/>
                <a:gd name="T13" fmla="*/ 664 h 664"/>
              </a:gdLst>
              <a:ahLst/>
              <a:cxnLst>
                <a:cxn ang="0">
                  <a:pos x="T0" y="T1"/>
                </a:cxn>
                <a:cxn ang="0">
                  <a:pos x="T2" y="T3"/>
                </a:cxn>
                <a:cxn ang="0">
                  <a:pos x="T4" y="T5"/>
                </a:cxn>
                <a:cxn ang="0">
                  <a:pos x="T6" y="T7"/>
                </a:cxn>
                <a:cxn ang="0">
                  <a:pos x="T8" y="T9"/>
                </a:cxn>
                <a:cxn ang="0">
                  <a:pos x="T10" y="T11"/>
                </a:cxn>
                <a:cxn ang="0">
                  <a:pos x="T12" y="T13"/>
                </a:cxn>
              </a:cxnLst>
              <a:rect l="0" t="0" r="r" b="b"/>
              <a:pathLst>
                <a:path w="60" h="664">
                  <a:moveTo>
                    <a:pt x="30" y="664"/>
                  </a:moveTo>
                  <a:cubicBezTo>
                    <a:pt x="13" y="664"/>
                    <a:pt x="0" y="651"/>
                    <a:pt x="0" y="634"/>
                  </a:cubicBezTo>
                  <a:cubicBezTo>
                    <a:pt x="0" y="30"/>
                    <a:pt x="0" y="30"/>
                    <a:pt x="0" y="30"/>
                  </a:cubicBezTo>
                  <a:cubicBezTo>
                    <a:pt x="0" y="13"/>
                    <a:pt x="13" y="0"/>
                    <a:pt x="30" y="0"/>
                  </a:cubicBezTo>
                  <a:cubicBezTo>
                    <a:pt x="47" y="0"/>
                    <a:pt x="60" y="13"/>
                    <a:pt x="60" y="30"/>
                  </a:cubicBezTo>
                  <a:cubicBezTo>
                    <a:pt x="60" y="634"/>
                    <a:pt x="60" y="634"/>
                    <a:pt x="60" y="634"/>
                  </a:cubicBezTo>
                  <a:cubicBezTo>
                    <a:pt x="60" y="651"/>
                    <a:pt x="47" y="664"/>
                    <a:pt x="30" y="664"/>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0">
              <a:extLst>
                <a:ext uri="{FF2B5EF4-FFF2-40B4-BE49-F238E27FC236}">
                  <a16:creationId xmlns:a16="http://schemas.microsoft.com/office/drawing/2014/main" id="{25C6BFF2-4246-477E-9F63-769362B72B0E}"/>
                </a:ext>
              </a:extLst>
            </p:cNvPr>
            <p:cNvSpPr>
              <a:spLocks/>
            </p:cNvSpPr>
            <p:nvPr/>
          </p:nvSpPr>
          <p:spPr bwMode="auto">
            <a:xfrm>
              <a:off x="4755" y="1881"/>
              <a:ext cx="7" cy="82"/>
            </a:xfrm>
            <a:custGeom>
              <a:avLst/>
              <a:gdLst>
                <a:gd name="T0" fmla="*/ 30 w 60"/>
                <a:gd name="T1" fmla="*/ 664 h 664"/>
                <a:gd name="T2" fmla="*/ 0 w 60"/>
                <a:gd name="T3" fmla="*/ 634 h 664"/>
                <a:gd name="T4" fmla="*/ 0 w 60"/>
                <a:gd name="T5" fmla="*/ 30 h 664"/>
                <a:gd name="T6" fmla="*/ 30 w 60"/>
                <a:gd name="T7" fmla="*/ 0 h 664"/>
                <a:gd name="T8" fmla="*/ 60 w 60"/>
                <a:gd name="T9" fmla="*/ 30 h 664"/>
                <a:gd name="T10" fmla="*/ 60 w 60"/>
                <a:gd name="T11" fmla="*/ 634 h 664"/>
                <a:gd name="T12" fmla="*/ 30 w 60"/>
                <a:gd name="T13" fmla="*/ 664 h 664"/>
              </a:gdLst>
              <a:ahLst/>
              <a:cxnLst>
                <a:cxn ang="0">
                  <a:pos x="T0" y="T1"/>
                </a:cxn>
                <a:cxn ang="0">
                  <a:pos x="T2" y="T3"/>
                </a:cxn>
                <a:cxn ang="0">
                  <a:pos x="T4" y="T5"/>
                </a:cxn>
                <a:cxn ang="0">
                  <a:pos x="T6" y="T7"/>
                </a:cxn>
                <a:cxn ang="0">
                  <a:pos x="T8" y="T9"/>
                </a:cxn>
                <a:cxn ang="0">
                  <a:pos x="T10" y="T11"/>
                </a:cxn>
                <a:cxn ang="0">
                  <a:pos x="T12" y="T13"/>
                </a:cxn>
              </a:cxnLst>
              <a:rect l="0" t="0" r="r" b="b"/>
              <a:pathLst>
                <a:path w="60" h="664">
                  <a:moveTo>
                    <a:pt x="30" y="664"/>
                  </a:moveTo>
                  <a:cubicBezTo>
                    <a:pt x="13" y="664"/>
                    <a:pt x="0" y="651"/>
                    <a:pt x="0" y="634"/>
                  </a:cubicBezTo>
                  <a:cubicBezTo>
                    <a:pt x="0" y="30"/>
                    <a:pt x="0" y="30"/>
                    <a:pt x="0" y="30"/>
                  </a:cubicBezTo>
                  <a:cubicBezTo>
                    <a:pt x="0" y="13"/>
                    <a:pt x="13" y="0"/>
                    <a:pt x="30" y="0"/>
                  </a:cubicBezTo>
                  <a:cubicBezTo>
                    <a:pt x="47" y="0"/>
                    <a:pt x="60" y="13"/>
                    <a:pt x="60" y="30"/>
                  </a:cubicBezTo>
                  <a:cubicBezTo>
                    <a:pt x="60" y="634"/>
                    <a:pt x="60" y="634"/>
                    <a:pt x="60" y="634"/>
                  </a:cubicBezTo>
                  <a:cubicBezTo>
                    <a:pt x="60" y="651"/>
                    <a:pt x="47" y="664"/>
                    <a:pt x="30" y="664"/>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1">
              <a:extLst>
                <a:ext uri="{FF2B5EF4-FFF2-40B4-BE49-F238E27FC236}">
                  <a16:creationId xmlns:a16="http://schemas.microsoft.com/office/drawing/2014/main" id="{B87BAFCF-93BA-42CC-99AE-0906AFCCE7B7}"/>
                </a:ext>
              </a:extLst>
            </p:cNvPr>
            <p:cNvSpPr>
              <a:spLocks/>
            </p:cNvSpPr>
            <p:nvPr/>
          </p:nvSpPr>
          <p:spPr bwMode="auto">
            <a:xfrm>
              <a:off x="4594" y="1958"/>
              <a:ext cx="217" cy="7"/>
            </a:xfrm>
            <a:custGeom>
              <a:avLst/>
              <a:gdLst>
                <a:gd name="T0" fmla="*/ 1714 w 1744"/>
                <a:gd name="T1" fmla="*/ 60 h 60"/>
                <a:gd name="T2" fmla="*/ 30 w 1744"/>
                <a:gd name="T3" fmla="*/ 60 h 60"/>
                <a:gd name="T4" fmla="*/ 0 w 1744"/>
                <a:gd name="T5" fmla="*/ 30 h 60"/>
                <a:gd name="T6" fmla="*/ 30 w 1744"/>
                <a:gd name="T7" fmla="*/ 0 h 60"/>
                <a:gd name="T8" fmla="*/ 1714 w 1744"/>
                <a:gd name="T9" fmla="*/ 0 h 60"/>
                <a:gd name="T10" fmla="*/ 1744 w 1744"/>
                <a:gd name="T11" fmla="*/ 30 h 60"/>
                <a:gd name="T12" fmla="*/ 1714 w 174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744" h="60">
                  <a:moveTo>
                    <a:pt x="1714" y="60"/>
                  </a:moveTo>
                  <a:cubicBezTo>
                    <a:pt x="30" y="60"/>
                    <a:pt x="30" y="60"/>
                    <a:pt x="30" y="60"/>
                  </a:cubicBezTo>
                  <a:cubicBezTo>
                    <a:pt x="13" y="60"/>
                    <a:pt x="0" y="47"/>
                    <a:pt x="0" y="30"/>
                  </a:cubicBezTo>
                  <a:cubicBezTo>
                    <a:pt x="0" y="13"/>
                    <a:pt x="13" y="0"/>
                    <a:pt x="30" y="0"/>
                  </a:cubicBezTo>
                  <a:cubicBezTo>
                    <a:pt x="1714" y="0"/>
                    <a:pt x="1714" y="0"/>
                    <a:pt x="1714" y="0"/>
                  </a:cubicBezTo>
                  <a:cubicBezTo>
                    <a:pt x="1731" y="0"/>
                    <a:pt x="1744" y="13"/>
                    <a:pt x="1744" y="30"/>
                  </a:cubicBezTo>
                  <a:cubicBezTo>
                    <a:pt x="1744" y="47"/>
                    <a:pt x="1731" y="60"/>
                    <a:pt x="1714"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2">
              <a:extLst>
                <a:ext uri="{FF2B5EF4-FFF2-40B4-BE49-F238E27FC236}">
                  <a16:creationId xmlns:a16="http://schemas.microsoft.com/office/drawing/2014/main" id="{0C787A04-2B62-40BD-92B5-FE4312EB45A1}"/>
                </a:ext>
              </a:extLst>
            </p:cNvPr>
            <p:cNvSpPr>
              <a:spLocks noEditPoints="1"/>
            </p:cNvSpPr>
            <p:nvPr/>
          </p:nvSpPr>
          <p:spPr bwMode="auto">
            <a:xfrm>
              <a:off x="4689" y="1844"/>
              <a:ext cx="27" cy="28"/>
            </a:xfrm>
            <a:custGeom>
              <a:avLst/>
              <a:gdLst>
                <a:gd name="T0" fmla="*/ 111 w 222"/>
                <a:gd name="T1" fmla="*/ 221 h 221"/>
                <a:gd name="T2" fmla="*/ 0 w 222"/>
                <a:gd name="T3" fmla="*/ 111 h 221"/>
                <a:gd name="T4" fmla="*/ 111 w 222"/>
                <a:gd name="T5" fmla="*/ 0 h 221"/>
                <a:gd name="T6" fmla="*/ 222 w 222"/>
                <a:gd name="T7" fmla="*/ 111 h 221"/>
                <a:gd name="T8" fmla="*/ 111 w 222"/>
                <a:gd name="T9" fmla="*/ 221 h 221"/>
                <a:gd name="T10" fmla="*/ 111 w 222"/>
                <a:gd name="T11" fmla="*/ 60 h 221"/>
                <a:gd name="T12" fmla="*/ 60 w 222"/>
                <a:gd name="T13" fmla="*/ 111 h 221"/>
                <a:gd name="T14" fmla="*/ 111 w 222"/>
                <a:gd name="T15" fmla="*/ 161 h 221"/>
                <a:gd name="T16" fmla="*/ 162 w 222"/>
                <a:gd name="T17" fmla="*/ 111 h 221"/>
                <a:gd name="T18" fmla="*/ 111 w 222"/>
                <a:gd name="T19" fmla="*/ 6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21">
                  <a:moveTo>
                    <a:pt x="111" y="221"/>
                  </a:moveTo>
                  <a:cubicBezTo>
                    <a:pt x="50" y="221"/>
                    <a:pt x="0" y="172"/>
                    <a:pt x="0" y="111"/>
                  </a:cubicBezTo>
                  <a:cubicBezTo>
                    <a:pt x="0" y="50"/>
                    <a:pt x="50" y="0"/>
                    <a:pt x="111" y="0"/>
                  </a:cubicBezTo>
                  <a:cubicBezTo>
                    <a:pt x="172" y="0"/>
                    <a:pt x="222" y="50"/>
                    <a:pt x="222" y="111"/>
                  </a:cubicBezTo>
                  <a:cubicBezTo>
                    <a:pt x="222" y="172"/>
                    <a:pt x="172" y="221"/>
                    <a:pt x="111" y="221"/>
                  </a:cubicBezTo>
                  <a:close/>
                  <a:moveTo>
                    <a:pt x="111" y="60"/>
                  </a:moveTo>
                  <a:cubicBezTo>
                    <a:pt x="83" y="60"/>
                    <a:pt x="60" y="83"/>
                    <a:pt x="60" y="111"/>
                  </a:cubicBezTo>
                  <a:cubicBezTo>
                    <a:pt x="60" y="139"/>
                    <a:pt x="83" y="161"/>
                    <a:pt x="111" y="161"/>
                  </a:cubicBezTo>
                  <a:cubicBezTo>
                    <a:pt x="139" y="161"/>
                    <a:pt x="162" y="139"/>
                    <a:pt x="162" y="111"/>
                  </a:cubicBezTo>
                  <a:cubicBezTo>
                    <a:pt x="162" y="83"/>
                    <a:pt x="139" y="60"/>
                    <a:pt x="111"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3">
              <a:extLst>
                <a:ext uri="{FF2B5EF4-FFF2-40B4-BE49-F238E27FC236}">
                  <a16:creationId xmlns:a16="http://schemas.microsoft.com/office/drawing/2014/main" id="{A973F643-6E34-4ED1-A96F-D92EF98E6899}"/>
                </a:ext>
              </a:extLst>
            </p:cNvPr>
            <p:cNvSpPr>
              <a:spLocks/>
            </p:cNvSpPr>
            <p:nvPr/>
          </p:nvSpPr>
          <p:spPr bwMode="auto">
            <a:xfrm>
              <a:off x="4458" y="1548"/>
              <a:ext cx="489" cy="339"/>
            </a:xfrm>
            <a:custGeom>
              <a:avLst/>
              <a:gdLst>
                <a:gd name="T0" fmla="*/ 3758 w 3940"/>
                <a:gd name="T1" fmla="*/ 2733 h 2733"/>
                <a:gd name="T2" fmla="*/ 183 w 3940"/>
                <a:gd name="T3" fmla="*/ 2733 h 2733"/>
                <a:gd name="T4" fmla="*/ 0 w 3940"/>
                <a:gd name="T5" fmla="*/ 2550 h 2733"/>
                <a:gd name="T6" fmla="*/ 0 w 3940"/>
                <a:gd name="T7" fmla="*/ 335 h 2733"/>
                <a:gd name="T8" fmla="*/ 30 w 3940"/>
                <a:gd name="T9" fmla="*/ 305 h 2733"/>
                <a:gd name="T10" fmla="*/ 60 w 3940"/>
                <a:gd name="T11" fmla="*/ 335 h 2733"/>
                <a:gd name="T12" fmla="*/ 60 w 3940"/>
                <a:gd name="T13" fmla="*/ 2550 h 2733"/>
                <a:gd name="T14" fmla="*/ 183 w 3940"/>
                <a:gd name="T15" fmla="*/ 2673 h 2733"/>
                <a:gd name="T16" fmla="*/ 3758 w 3940"/>
                <a:gd name="T17" fmla="*/ 2673 h 2733"/>
                <a:gd name="T18" fmla="*/ 3880 w 3940"/>
                <a:gd name="T19" fmla="*/ 2550 h 2733"/>
                <a:gd name="T20" fmla="*/ 3880 w 3940"/>
                <a:gd name="T21" fmla="*/ 183 h 2733"/>
                <a:gd name="T22" fmla="*/ 3758 w 3940"/>
                <a:gd name="T23" fmla="*/ 60 h 2733"/>
                <a:gd name="T24" fmla="*/ 3578 w 3940"/>
                <a:gd name="T25" fmla="*/ 60 h 2733"/>
                <a:gd name="T26" fmla="*/ 3548 w 3940"/>
                <a:gd name="T27" fmla="*/ 30 h 2733"/>
                <a:gd name="T28" fmla="*/ 3578 w 3940"/>
                <a:gd name="T29" fmla="*/ 0 h 2733"/>
                <a:gd name="T30" fmla="*/ 3758 w 3940"/>
                <a:gd name="T31" fmla="*/ 0 h 2733"/>
                <a:gd name="T32" fmla="*/ 3940 w 3940"/>
                <a:gd name="T33" fmla="*/ 183 h 2733"/>
                <a:gd name="T34" fmla="*/ 3940 w 3940"/>
                <a:gd name="T35" fmla="*/ 2550 h 2733"/>
                <a:gd name="T36" fmla="*/ 3758 w 3940"/>
                <a:gd name="T37" fmla="*/ 2733 h 2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40" h="2733">
                  <a:moveTo>
                    <a:pt x="3758" y="2733"/>
                  </a:moveTo>
                  <a:cubicBezTo>
                    <a:pt x="183" y="2733"/>
                    <a:pt x="183" y="2733"/>
                    <a:pt x="183" y="2733"/>
                  </a:cubicBezTo>
                  <a:cubicBezTo>
                    <a:pt x="82" y="2733"/>
                    <a:pt x="0" y="2651"/>
                    <a:pt x="0" y="2550"/>
                  </a:cubicBezTo>
                  <a:cubicBezTo>
                    <a:pt x="0" y="335"/>
                    <a:pt x="0" y="335"/>
                    <a:pt x="0" y="335"/>
                  </a:cubicBezTo>
                  <a:cubicBezTo>
                    <a:pt x="0" y="318"/>
                    <a:pt x="13" y="305"/>
                    <a:pt x="30" y="305"/>
                  </a:cubicBezTo>
                  <a:cubicBezTo>
                    <a:pt x="47" y="305"/>
                    <a:pt x="60" y="318"/>
                    <a:pt x="60" y="335"/>
                  </a:cubicBezTo>
                  <a:cubicBezTo>
                    <a:pt x="60" y="2550"/>
                    <a:pt x="60" y="2550"/>
                    <a:pt x="60" y="2550"/>
                  </a:cubicBezTo>
                  <a:cubicBezTo>
                    <a:pt x="60" y="2618"/>
                    <a:pt x="115" y="2673"/>
                    <a:pt x="183" y="2673"/>
                  </a:cubicBezTo>
                  <a:cubicBezTo>
                    <a:pt x="3758" y="2673"/>
                    <a:pt x="3758" y="2673"/>
                    <a:pt x="3758" y="2673"/>
                  </a:cubicBezTo>
                  <a:cubicBezTo>
                    <a:pt x="3825" y="2673"/>
                    <a:pt x="3880" y="2618"/>
                    <a:pt x="3880" y="2550"/>
                  </a:cubicBezTo>
                  <a:cubicBezTo>
                    <a:pt x="3880" y="183"/>
                    <a:pt x="3880" y="183"/>
                    <a:pt x="3880" y="183"/>
                  </a:cubicBezTo>
                  <a:cubicBezTo>
                    <a:pt x="3880" y="115"/>
                    <a:pt x="3825" y="60"/>
                    <a:pt x="3758" y="60"/>
                  </a:cubicBezTo>
                  <a:cubicBezTo>
                    <a:pt x="3578" y="60"/>
                    <a:pt x="3578" y="60"/>
                    <a:pt x="3578" y="60"/>
                  </a:cubicBezTo>
                  <a:cubicBezTo>
                    <a:pt x="3561" y="60"/>
                    <a:pt x="3548" y="47"/>
                    <a:pt x="3548" y="30"/>
                  </a:cubicBezTo>
                  <a:cubicBezTo>
                    <a:pt x="3548" y="13"/>
                    <a:pt x="3561" y="0"/>
                    <a:pt x="3578" y="0"/>
                  </a:cubicBezTo>
                  <a:cubicBezTo>
                    <a:pt x="3758" y="0"/>
                    <a:pt x="3758" y="0"/>
                    <a:pt x="3758" y="0"/>
                  </a:cubicBezTo>
                  <a:cubicBezTo>
                    <a:pt x="3858" y="0"/>
                    <a:pt x="3940" y="82"/>
                    <a:pt x="3940" y="183"/>
                  </a:cubicBezTo>
                  <a:cubicBezTo>
                    <a:pt x="3940" y="2550"/>
                    <a:pt x="3940" y="2550"/>
                    <a:pt x="3940" y="2550"/>
                  </a:cubicBezTo>
                  <a:cubicBezTo>
                    <a:pt x="3940" y="2651"/>
                    <a:pt x="3858" y="2733"/>
                    <a:pt x="3758" y="2733"/>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4">
              <a:extLst>
                <a:ext uri="{FF2B5EF4-FFF2-40B4-BE49-F238E27FC236}">
                  <a16:creationId xmlns:a16="http://schemas.microsoft.com/office/drawing/2014/main" id="{B39D1B7B-0585-4A5A-9312-443BB0B790EB}"/>
                </a:ext>
              </a:extLst>
            </p:cNvPr>
            <p:cNvSpPr>
              <a:spLocks/>
            </p:cNvSpPr>
            <p:nvPr/>
          </p:nvSpPr>
          <p:spPr bwMode="auto">
            <a:xfrm>
              <a:off x="4614" y="1491"/>
              <a:ext cx="291" cy="167"/>
            </a:xfrm>
            <a:custGeom>
              <a:avLst/>
              <a:gdLst>
                <a:gd name="T0" fmla="*/ 2312 w 2342"/>
                <a:gd name="T1" fmla="*/ 1342 h 1342"/>
                <a:gd name="T2" fmla="*/ 2282 w 2342"/>
                <a:gd name="T3" fmla="*/ 1312 h 1342"/>
                <a:gd name="T4" fmla="*/ 2282 w 2342"/>
                <a:gd name="T5" fmla="*/ 124 h 1342"/>
                <a:gd name="T6" fmla="*/ 2218 w 2342"/>
                <a:gd name="T7" fmla="*/ 60 h 1342"/>
                <a:gd name="T8" fmla="*/ 30 w 2342"/>
                <a:gd name="T9" fmla="*/ 60 h 1342"/>
                <a:gd name="T10" fmla="*/ 0 w 2342"/>
                <a:gd name="T11" fmla="*/ 30 h 1342"/>
                <a:gd name="T12" fmla="*/ 30 w 2342"/>
                <a:gd name="T13" fmla="*/ 0 h 1342"/>
                <a:gd name="T14" fmla="*/ 2218 w 2342"/>
                <a:gd name="T15" fmla="*/ 0 h 1342"/>
                <a:gd name="T16" fmla="*/ 2342 w 2342"/>
                <a:gd name="T17" fmla="*/ 124 h 1342"/>
                <a:gd name="T18" fmla="*/ 2342 w 2342"/>
                <a:gd name="T19" fmla="*/ 1312 h 1342"/>
                <a:gd name="T20" fmla="*/ 2312 w 2342"/>
                <a:gd name="T21"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2" h="1342">
                  <a:moveTo>
                    <a:pt x="2312" y="1342"/>
                  </a:moveTo>
                  <a:cubicBezTo>
                    <a:pt x="2295" y="1342"/>
                    <a:pt x="2282" y="1329"/>
                    <a:pt x="2282" y="1312"/>
                  </a:cubicBezTo>
                  <a:cubicBezTo>
                    <a:pt x="2282" y="124"/>
                    <a:pt x="2282" y="124"/>
                    <a:pt x="2282" y="124"/>
                  </a:cubicBezTo>
                  <a:cubicBezTo>
                    <a:pt x="2282" y="88"/>
                    <a:pt x="2255" y="60"/>
                    <a:pt x="2218" y="60"/>
                  </a:cubicBezTo>
                  <a:cubicBezTo>
                    <a:pt x="30" y="60"/>
                    <a:pt x="30" y="60"/>
                    <a:pt x="30" y="60"/>
                  </a:cubicBezTo>
                  <a:cubicBezTo>
                    <a:pt x="13" y="60"/>
                    <a:pt x="0" y="47"/>
                    <a:pt x="0" y="30"/>
                  </a:cubicBezTo>
                  <a:cubicBezTo>
                    <a:pt x="0" y="13"/>
                    <a:pt x="13" y="0"/>
                    <a:pt x="30" y="0"/>
                  </a:cubicBezTo>
                  <a:cubicBezTo>
                    <a:pt x="2218" y="0"/>
                    <a:pt x="2218" y="0"/>
                    <a:pt x="2218" y="0"/>
                  </a:cubicBezTo>
                  <a:cubicBezTo>
                    <a:pt x="2288" y="0"/>
                    <a:pt x="2342" y="55"/>
                    <a:pt x="2342" y="124"/>
                  </a:cubicBezTo>
                  <a:cubicBezTo>
                    <a:pt x="2342" y="1312"/>
                    <a:pt x="2342" y="1312"/>
                    <a:pt x="2342" y="1312"/>
                  </a:cubicBezTo>
                  <a:cubicBezTo>
                    <a:pt x="2342" y="1329"/>
                    <a:pt x="2329" y="1342"/>
                    <a:pt x="2312" y="1342"/>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5">
              <a:extLst>
                <a:ext uri="{FF2B5EF4-FFF2-40B4-BE49-F238E27FC236}">
                  <a16:creationId xmlns:a16="http://schemas.microsoft.com/office/drawing/2014/main" id="{456CD0AC-EC1B-456B-AA60-8BFAA73D8E12}"/>
                </a:ext>
              </a:extLst>
            </p:cNvPr>
            <p:cNvSpPr>
              <a:spLocks/>
            </p:cNvSpPr>
            <p:nvPr/>
          </p:nvSpPr>
          <p:spPr bwMode="auto">
            <a:xfrm>
              <a:off x="4500" y="1583"/>
              <a:ext cx="7" cy="118"/>
            </a:xfrm>
            <a:custGeom>
              <a:avLst/>
              <a:gdLst>
                <a:gd name="T0" fmla="*/ 30 w 60"/>
                <a:gd name="T1" fmla="*/ 952 h 952"/>
                <a:gd name="T2" fmla="*/ 0 w 60"/>
                <a:gd name="T3" fmla="*/ 922 h 952"/>
                <a:gd name="T4" fmla="*/ 0 w 60"/>
                <a:gd name="T5" fmla="*/ 30 h 952"/>
                <a:gd name="T6" fmla="*/ 30 w 60"/>
                <a:gd name="T7" fmla="*/ 0 h 952"/>
                <a:gd name="T8" fmla="*/ 60 w 60"/>
                <a:gd name="T9" fmla="*/ 30 h 952"/>
                <a:gd name="T10" fmla="*/ 60 w 60"/>
                <a:gd name="T11" fmla="*/ 922 h 952"/>
                <a:gd name="T12" fmla="*/ 30 w 6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60" h="952">
                  <a:moveTo>
                    <a:pt x="30" y="952"/>
                  </a:moveTo>
                  <a:cubicBezTo>
                    <a:pt x="13" y="952"/>
                    <a:pt x="0" y="939"/>
                    <a:pt x="0" y="922"/>
                  </a:cubicBezTo>
                  <a:cubicBezTo>
                    <a:pt x="0" y="30"/>
                    <a:pt x="0" y="30"/>
                    <a:pt x="0" y="30"/>
                  </a:cubicBezTo>
                  <a:cubicBezTo>
                    <a:pt x="0" y="13"/>
                    <a:pt x="13" y="0"/>
                    <a:pt x="30" y="0"/>
                  </a:cubicBezTo>
                  <a:cubicBezTo>
                    <a:pt x="47" y="0"/>
                    <a:pt x="60" y="13"/>
                    <a:pt x="60" y="30"/>
                  </a:cubicBezTo>
                  <a:cubicBezTo>
                    <a:pt x="60" y="922"/>
                    <a:pt x="60" y="922"/>
                    <a:pt x="60" y="922"/>
                  </a:cubicBezTo>
                  <a:cubicBezTo>
                    <a:pt x="60" y="939"/>
                    <a:pt x="47" y="952"/>
                    <a:pt x="30" y="952"/>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6">
              <a:extLst>
                <a:ext uri="{FF2B5EF4-FFF2-40B4-BE49-F238E27FC236}">
                  <a16:creationId xmlns:a16="http://schemas.microsoft.com/office/drawing/2014/main" id="{920717B3-86AB-40A7-8F69-2B1D47F53033}"/>
                </a:ext>
              </a:extLst>
            </p:cNvPr>
            <p:cNvSpPr>
              <a:spLocks/>
            </p:cNvSpPr>
            <p:nvPr/>
          </p:nvSpPr>
          <p:spPr bwMode="auto">
            <a:xfrm>
              <a:off x="4612" y="1532"/>
              <a:ext cx="291" cy="8"/>
            </a:xfrm>
            <a:custGeom>
              <a:avLst/>
              <a:gdLst>
                <a:gd name="T0" fmla="*/ 2314 w 2344"/>
                <a:gd name="T1" fmla="*/ 60 h 60"/>
                <a:gd name="T2" fmla="*/ 30 w 2344"/>
                <a:gd name="T3" fmla="*/ 60 h 60"/>
                <a:gd name="T4" fmla="*/ 0 w 2344"/>
                <a:gd name="T5" fmla="*/ 30 h 60"/>
                <a:gd name="T6" fmla="*/ 30 w 2344"/>
                <a:gd name="T7" fmla="*/ 0 h 60"/>
                <a:gd name="T8" fmla="*/ 2314 w 2344"/>
                <a:gd name="T9" fmla="*/ 0 h 60"/>
                <a:gd name="T10" fmla="*/ 2344 w 2344"/>
                <a:gd name="T11" fmla="*/ 30 h 60"/>
                <a:gd name="T12" fmla="*/ 2314 w 234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344" h="60">
                  <a:moveTo>
                    <a:pt x="2314" y="60"/>
                  </a:moveTo>
                  <a:cubicBezTo>
                    <a:pt x="30" y="60"/>
                    <a:pt x="30" y="60"/>
                    <a:pt x="30" y="60"/>
                  </a:cubicBezTo>
                  <a:cubicBezTo>
                    <a:pt x="13" y="60"/>
                    <a:pt x="0" y="47"/>
                    <a:pt x="0" y="30"/>
                  </a:cubicBezTo>
                  <a:cubicBezTo>
                    <a:pt x="0" y="13"/>
                    <a:pt x="13" y="0"/>
                    <a:pt x="30" y="0"/>
                  </a:cubicBezTo>
                  <a:cubicBezTo>
                    <a:pt x="2314" y="0"/>
                    <a:pt x="2314" y="0"/>
                    <a:pt x="2314" y="0"/>
                  </a:cubicBezTo>
                  <a:cubicBezTo>
                    <a:pt x="2331" y="0"/>
                    <a:pt x="2344" y="13"/>
                    <a:pt x="2344" y="30"/>
                  </a:cubicBezTo>
                  <a:cubicBezTo>
                    <a:pt x="2344" y="47"/>
                    <a:pt x="2331" y="60"/>
                    <a:pt x="2314"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7">
              <a:extLst>
                <a:ext uri="{FF2B5EF4-FFF2-40B4-BE49-F238E27FC236}">
                  <a16:creationId xmlns:a16="http://schemas.microsoft.com/office/drawing/2014/main" id="{5E4582CA-153A-4520-92E5-0509E638568A}"/>
                </a:ext>
              </a:extLst>
            </p:cNvPr>
            <p:cNvSpPr>
              <a:spLocks noEditPoints="1"/>
            </p:cNvSpPr>
            <p:nvPr/>
          </p:nvSpPr>
          <p:spPr bwMode="auto">
            <a:xfrm>
              <a:off x="4500" y="1594"/>
              <a:ext cx="405" cy="188"/>
            </a:xfrm>
            <a:custGeom>
              <a:avLst/>
              <a:gdLst>
                <a:gd name="T0" fmla="*/ 3136 w 3260"/>
                <a:gd name="T1" fmla="*/ 1517 h 1517"/>
                <a:gd name="T2" fmla="*/ 127 w 3260"/>
                <a:gd name="T3" fmla="*/ 1517 h 1517"/>
                <a:gd name="T4" fmla="*/ 0 w 3260"/>
                <a:gd name="T5" fmla="*/ 1388 h 1517"/>
                <a:gd name="T6" fmla="*/ 0 w 3260"/>
                <a:gd name="T7" fmla="*/ 1051 h 1517"/>
                <a:gd name="T8" fmla="*/ 9 w 3260"/>
                <a:gd name="T9" fmla="*/ 1029 h 1517"/>
                <a:gd name="T10" fmla="*/ 638 w 3260"/>
                <a:gd name="T11" fmla="*/ 400 h 1517"/>
                <a:gd name="T12" fmla="*/ 681 w 3260"/>
                <a:gd name="T13" fmla="*/ 400 h 1517"/>
                <a:gd name="T14" fmla="*/ 914 w 3260"/>
                <a:gd name="T15" fmla="*/ 633 h 1517"/>
                <a:gd name="T16" fmla="*/ 1536 w 3260"/>
                <a:gd name="T17" fmla="*/ 11 h 1517"/>
                <a:gd name="T18" fmla="*/ 1578 w 3260"/>
                <a:gd name="T19" fmla="*/ 11 h 1517"/>
                <a:gd name="T20" fmla="*/ 2227 w 3260"/>
                <a:gd name="T21" fmla="*/ 661 h 1517"/>
                <a:gd name="T22" fmla="*/ 2725 w 3260"/>
                <a:gd name="T23" fmla="*/ 162 h 1517"/>
                <a:gd name="T24" fmla="*/ 2746 w 3260"/>
                <a:gd name="T25" fmla="*/ 153 h 1517"/>
                <a:gd name="T26" fmla="*/ 2747 w 3260"/>
                <a:gd name="T27" fmla="*/ 153 h 1517"/>
                <a:gd name="T28" fmla="*/ 2768 w 3260"/>
                <a:gd name="T29" fmla="*/ 162 h 1517"/>
                <a:gd name="T30" fmla="*/ 3251 w 3260"/>
                <a:gd name="T31" fmla="*/ 654 h 1517"/>
                <a:gd name="T32" fmla="*/ 3260 w 3260"/>
                <a:gd name="T33" fmla="*/ 675 h 1517"/>
                <a:gd name="T34" fmla="*/ 3260 w 3260"/>
                <a:gd name="T35" fmla="*/ 1388 h 1517"/>
                <a:gd name="T36" fmla="*/ 3136 w 3260"/>
                <a:gd name="T37" fmla="*/ 1517 h 1517"/>
                <a:gd name="T38" fmla="*/ 60 w 3260"/>
                <a:gd name="T39" fmla="*/ 1063 h 1517"/>
                <a:gd name="T40" fmla="*/ 60 w 3260"/>
                <a:gd name="T41" fmla="*/ 1388 h 1517"/>
                <a:gd name="T42" fmla="*/ 127 w 3260"/>
                <a:gd name="T43" fmla="*/ 1457 h 1517"/>
                <a:gd name="T44" fmla="*/ 3136 w 3260"/>
                <a:gd name="T45" fmla="*/ 1457 h 1517"/>
                <a:gd name="T46" fmla="*/ 3200 w 3260"/>
                <a:gd name="T47" fmla="*/ 1388 h 1517"/>
                <a:gd name="T48" fmla="*/ 3200 w 3260"/>
                <a:gd name="T49" fmla="*/ 687 h 1517"/>
                <a:gd name="T50" fmla="*/ 2746 w 3260"/>
                <a:gd name="T51" fmla="*/ 225 h 1517"/>
                <a:gd name="T52" fmla="*/ 2249 w 3260"/>
                <a:gd name="T53" fmla="*/ 724 h 1517"/>
                <a:gd name="T54" fmla="*/ 2228 w 3260"/>
                <a:gd name="T55" fmla="*/ 733 h 1517"/>
                <a:gd name="T56" fmla="*/ 2227 w 3260"/>
                <a:gd name="T57" fmla="*/ 733 h 1517"/>
                <a:gd name="T58" fmla="*/ 2206 w 3260"/>
                <a:gd name="T59" fmla="*/ 724 h 1517"/>
                <a:gd name="T60" fmla="*/ 1557 w 3260"/>
                <a:gd name="T61" fmla="*/ 75 h 1517"/>
                <a:gd name="T62" fmla="*/ 935 w 3260"/>
                <a:gd name="T63" fmla="*/ 697 h 1517"/>
                <a:gd name="T64" fmla="*/ 893 w 3260"/>
                <a:gd name="T65" fmla="*/ 697 h 1517"/>
                <a:gd name="T66" fmla="*/ 659 w 3260"/>
                <a:gd name="T67" fmla="*/ 464 h 1517"/>
                <a:gd name="T68" fmla="*/ 60 w 3260"/>
                <a:gd name="T69" fmla="*/ 1063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0" h="1517">
                  <a:moveTo>
                    <a:pt x="3136" y="1517"/>
                  </a:moveTo>
                  <a:cubicBezTo>
                    <a:pt x="127" y="1517"/>
                    <a:pt x="127" y="1517"/>
                    <a:pt x="127" y="1517"/>
                  </a:cubicBezTo>
                  <a:cubicBezTo>
                    <a:pt x="58" y="1517"/>
                    <a:pt x="0" y="1458"/>
                    <a:pt x="0" y="1388"/>
                  </a:cubicBezTo>
                  <a:cubicBezTo>
                    <a:pt x="0" y="1051"/>
                    <a:pt x="0" y="1051"/>
                    <a:pt x="0" y="1051"/>
                  </a:cubicBezTo>
                  <a:cubicBezTo>
                    <a:pt x="0" y="1043"/>
                    <a:pt x="3" y="1035"/>
                    <a:pt x="9" y="1029"/>
                  </a:cubicBezTo>
                  <a:cubicBezTo>
                    <a:pt x="638" y="400"/>
                    <a:pt x="638" y="400"/>
                    <a:pt x="638" y="400"/>
                  </a:cubicBezTo>
                  <a:cubicBezTo>
                    <a:pt x="650" y="389"/>
                    <a:pt x="669" y="389"/>
                    <a:pt x="681" y="400"/>
                  </a:cubicBezTo>
                  <a:cubicBezTo>
                    <a:pt x="914" y="633"/>
                    <a:pt x="914" y="633"/>
                    <a:pt x="914" y="633"/>
                  </a:cubicBezTo>
                  <a:cubicBezTo>
                    <a:pt x="1536" y="11"/>
                    <a:pt x="1536" y="11"/>
                    <a:pt x="1536" y="11"/>
                  </a:cubicBezTo>
                  <a:cubicBezTo>
                    <a:pt x="1547" y="0"/>
                    <a:pt x="1566" y="0"/>
                    <a:pt x="1578" y="11"/>
                  </a:cubicBezTo>
                  <a:cubicBezTo>
                    <a:pt x="2227" y="661"/>
                    <a:pt x="2227" y="661"/>
                    <a:pt x="2227" y="661"/>
                  </a:cubicBezTo>
                  <a:cubicBezTo>
                    <a:pt x="2725" y="162"/>
                    <a:pt x="2725" y="162"/>
                    <a:pt x="2725" y="162"/>
                  </a:cubicBezTo>
                  <a:cubicBezTo>
                    <a:pt x="2731" y="156"/>
                    <a:pt x="2738" y="153"/>
                    <a:pt x="2746" y="153"/>
                  </a:cubicBezTo>
                  <a:cubicBezTo>
                    <a:pt x="2746" y="153"/>
                    <a:pt x="2746" y="153"/>
                    <a:pt x="2747" y="153"/>
                  </a:cubicBezTo>
                  <a:cubicBezTo>
                    <a:pt x="2755" y="153"/>
                    <a:pt x="2762" y="156"/>
                    <a:pt x="2768" y="162"/>
                  </a:cubicBezTo>
                  <a:cubicBezTo>
                    <a:pt x="3251" y="654"/>
                    <a:pt x="3251" y="654"/>
                    <a:pt x="3251" y="654"/>
                  </a:cubicBezTo>
                  <a:cubicBezTo>
                    <a:pt x="3257" y="660"/>
                    <a:pt x="3260" y="667"/>
                    <a:pt x="3260" y="675"/>
                  </a:cubicBezTo>
                  <a:cubicBezTo>
                    <a:pt x="3260" y="1388"/>
                    <a:pt x="3260" y="1388"/>
                    <a:pt x="3260" y="1388"/>
                  </a:cubicBezTo>
                  <a:cubicBezTo>
                    <a:pt x="3260" y="1459"/>
                    <a:pt x="3204" y="1517"/>
                    <a:pt x="3136" y="1517"/>
                  </a:cubicBezTo>
                  <a:close/>
                  <a:moveTo>
                    <a:pt x="60" y="1063"/>
                  </a:moveTo>
                  <a:cubicBezTo>
                    <a:pt x="60" y="1388"/>
                    <a:pt x="60" y="1388"/>
                    <a:pt x="60" y="1388"/>
                  </a:cubicBezTo>
                  <a:cubicBezTo>
                    <a:pt x="60" y="1425"/>
                    <a:pt x="91" y="1457"/>
                    <a:pt x="127" y="1457"/>
                  </a:cubicBezTo>
                  <a:cubicBezTo>
                    <a:pt x="3136" y="1457"/>
                    <a:pt x="3136" y="1457"/>
                    <a:pt x="3136" y="1457"/>
                  </a:cubicBezTo>
                  <a:cubicBezTo>
                    <a:pt x="3171" y="1457"/>
                    <a:pt x="3200" y="1426"/>
                    <a:pt x="3200" y="1388"/>
                  </a:cubicBezTo>
                  <a:cubicBezTo>
                    <a:pt x="3200" y="687"/>
                    <a:pt x="3200" y="687"/>
                    <a:pt x="3200" y="687"/>
                  </a:cubicBezTo>
                  <a:cubicBezTo>
                    <a:pt x="2746" y="225"/>
                    <a:pt x="2746" y="225"/>
                    <a:pt x="2746" y="225"/>
                  </a:cubicBezTo>
                  <a:cubicBezTo>
                    <a:pt x="2249" y="724"/>
                    <a:pt x="2249" y="724"/>
                    <a:pt x="2249" y="724"/>
                  </a:cubicBezTo>
                  <a:cubicBezTo>
                    <a:pt x="2243" y="730"/>
                    <a:pt x="2235" y="733"/>
                    <a:pt x="2228" y="733"/>
                  </a:cubicBezTo>
                  <a:cubicBezTo>
                    <a:pt x="2228" y="733"/>
                    <a:pt x="2227" y="733"/>
                    <a:pt x="2227" y="733"/>
                  </a:cubicBezTo>
                  <a:cubicBezTo>
                    <a:pt x="2220" y="733"/>
                    <a:pt x="2212" y="730"/>
                    <a:pt x="2206" y="724"/>
                  </a:cubicBezTo>
                  <a:cubicBezTo>
                    <a:pt x="1557" y="75"/>
                    <a:pt x="1557" y="75"/>
                    <a:pt x="1557" y="75"/>
                  </a:cubicBezTo>
                  <a:cubicBezTo>
                    <a:pt x="935" y="697"/>
                    <a:pt x="935" y="697"/>
                    <a:pt x="935" y="697"/>
                  </a:cubicBezTo>
                  <a:cubicBezTo>
                    <a:pt x="923" y="708"/>
                    <a:pt x="904" y="708"/>
                    <a:pt x="893" y="697"/>
                  </a:cubicBezTo>
                  <a:cubicBezTo>
                    <a:pt x="659" y="464"/>
                    <a:pt x="659" y="464"/>
                    <a:pt x="659" y="464"/>
                  </a:cubicBezTo>
                  <a:lnTo>
                    <a:pt x="60" y="106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8">
              <a:extLst>
                <a:ext uri="{FF2B5EF4-FFF2-40B4-BE49-F238E27FC236}">
                  <a16:creationId xmlns:a16="http://schemas.microsoft.com/office/drawing/2014/main" id="{67339EE1-63C5-4EF4-AE53-1E668602D505}"/>
                </a:ext>
              </a:extLst>
            </p:cNvPr>
            <p:cNvSpPr>
              <a:spLocks/>
            </p:cNvSpPr>
            <p:nvPr/>
          </p:nvSpPr>
          <p:spPr bwMode="auto">
            <a:xfrm>
              <a:off x="4615" y="1505"/>
              <a:ext cx="100" cy="8"/>
            </a:xfrm>
            <a:custGeom>
              <a:avLst/>
              <a:gdLst>
                <a:gd name="T0" fmla="*/ 770 w 800"/>
                <a:gd name="T1" fmla="*/ 60 h 60"/>
                <a:gd name="T2" fmla="*/ 30 w 800"/>
                <a:gd name="T3" fmla="*/ 60 h 60"/>
                <a:gd name="T4" fmla="*/ 0 w 800"/>
                <a:gd name="T5" fmla="*/ 30 h 60"/>
                <a:gd name="T6" fmla="*/ 30 w 800"/>
                <a:gd name="T7" fmla="*/ 0 h 60"/>
                <a:gd name="T8" fmla="*/ 770 w 800"/>
                <a:gd name="T9" fmla="*/ 0 h 60"/>
                <a:gd name="T10" fmla="*/ 800 w 800"/>
                <a:gd name="T11" fmla="*/ 30 h 60"/>
                <a:gd name="T12" fmla="*/ 770 w 80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00" h="60">
                  <a:moveTo>
                    <a:pt x="770" y="60"/>
                  </a:moveTo>
                  <a:cubicBezTo>
                    <a:pt x="30" y="60"/>
                    <a:pt x="30" y="60"/>
                    <a:pt x="30" y="60"/>
                  </a:cubicBezTo>
                  <a:cubicBezTo>
                    <a:pt x="13" y="60"/>
                    <a:pt x="0" y="47"/>
                    <a:pt x="0" y="30"/>
                  </a:cubicBezTo>
                  <a:cubicBezTo>
                    <a:pt x="0" y="13"/>
                    <a:pt x="13" y="0"/>
                    <a:pt x="30" y="0"/>
                  </a:cubicBezTo>
                  <a:cubicBezTo>
                    <a:pt x="770" y="0"/>
                    <a:pt x="770" y="0"/>
                    <a:pt x="770" y="0"/>
                  </a:cubicBezTo>
                  <a:cubicBezTo>
                    <a:pt x="787" y="0"/>
                    <a:pt x="800" y="13"/>
                    <a:pt x="800" y="30"/>
                  </a:cubicBezTo>
                  <a:cubicBezTo>
                    <a:pt x="800" y="47"/>
                    <a:pt x="787" y="60"/>
                    <a:pt x="770"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9">
              <a:extLst>
                <a:ext uri="{FF2B5EF4-FFF2-40B4-BE49-F238E27FC236}">
                  <a16:creationId xmlns:a16="http://schemas.microsoft.com/office/drawing/2014/main" id="{296B898E-34C1-4D64-9814-CBEF97A211DA}"/>
                </a:ext>
              </a:extLst>
            </p:cNvPr>
            <p:cNvSpPr>
              <a:spLocks/>
            </p:cNvSpPr>
            <p:nvPr/>
          </p:nvSpPr>
          <p:spPr bwMode="auto">
            <a:xfrm>
              <a:off x="4615" y="1517"/>
              <a:ext cx="196" cy="7"/>
            </a:xfrm>
            <a:custGeom>
              <a:avLst/>
              <a:gdLst>
                <a:gd name="T0" fmla="*/ 1542 w 1572"/>
                <a:gd name="T1" fmla="*/ 60 h 60"/>
                <a:gd name="T2" fmla="*/ 30 w 1572"/>
                <a:gd name="T3" fmla="*/ 60 h 60"/>
                <a:gd name="T4" fmla="*/ 0 w 1572"/>
                <a:gd name="T5" fmla="*/ 30 h 60"/>
                <a:gd name="T6" fmla="*/ 30 w 1572"/>
                <a:gd name="T7" fmla="*/ 0 h 60"/>
                <a:gd name="T8" fmla="*/ 1542 w 1572"/>
                <a:gd name="T9" fmla="*/ 0 h 60"/>
                <a:gd name="T10" fmla="*/ 1572 w 1572"/>
                <a:gd name="T11" fmla="*/ 30 h 60"/>
                <a:gd name="T12" fmla="*/ 1542 w 157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572" h="60">
                  <a:moveTo>
                    <a:pt x="1542" y="60"/>
                  </a:moveTo>
                  <a:cubicBezTo>
                    <a:pt x="30" y="60"/>
                    <a:pt x="30" y="60"/>
                    <a:pt x="30" y="60"/>
                  </a:cubicBezTo>
                  <a:cubicBezTo>
                    <a:pt x="13" y="60"/>
                    <a:pt x="0" y="47"/>
                    <a:pt x="0" y="30"/>
                  </a:cubicBezTo>
                  <a:cubicBezTo>
                    <a:pt x="0" y="13"/>
                    <a:pt x="13" y="0"/>
                    <a:pt x="30" y="0"/>
                  </a:cubicBezTo>
                  <a:cubicBezTo>
                    <a:pt x="1542" y="0"/>
                    <a:pt x="1542" y="0"/>
                    <a:pt x="1542" y="0"/>
                  </a:cubicBezTo>
                  <a:cubicBezTo>
                    <a:pt x="1559" y="0"/>
                    <a:pt x="1572" y="13"/>
                    <a:pt x="1572" y="30"/>
                  </a:cubicBezTo>
                  <a:cubicBezTo>
                    <a:pt x="1572" y="47"/>
                    <a:pt x="1559" y="60"/>
                    <a:pt x="1542"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0">
              <a:extLst>
                <a:ext uri="{FF2B5EF4-FFF2-40B4-BE49-F238E27FC236}">
                  <a16:creationId xmlns:a16="http://schemas.microsoft.com/office/drawing/2014/main" id="{CE4E6B57-B599-4CDB-B128-B1AF13E20FC2}"/>
                </a:ext>
              </a:extLst>
            </p:cNvPr>
            <p:cNvSpPr>
              <a:spLocks noEditPoints="1"/>
            </p:cNvSpPr>
            <p:nvPr/>
          </p:nvSpPr>
          <p:spPr bwMode="auto">
            <a:xfrm>
              <a:off x="4295" y="1321"/>
              <a:ext cx="323" cy="267"/>
            </a:xfrm>
            <a:custGeom>
              <a:avLst/>
              <a:gdLst>
                <a:gd name="T0" fmla="*/ 2442 w 2600"/>
                <a:gd name="T1" fmla="*/ 2152 h 2152"/>
                <a:gd name="T2" fmla="*/ 159 w 2600"/>
                <a:gd name="T3" fmla="*/ 2152 h 2152"/>
                <a:gd name="T4" fmla="*/ 0 w 2600"/>
                <a:gd name="T5" fmla="*/ 1991 h 2152"/>
                <a:gd name="T6" fmla="*/ 0 w 2600"/>
                <a:gd name="T7" fmla="*/ 152 h 2152"/>
                <a:gd name="T8" fmla="*/ 152 w 2600"/>
                <a:gd name="T9" fmla="*/ 0 h 2152"/>
                <a:gd name="T10" fmla="*/ 2445 w 2600"/>
                <a:gd name="T11" fmla="*/ 0 h 2152"/>
                <a:gd name="T12" fmla="*/ 2600 w 2600"/>
                <a:gd name="T13" fmla="*/ 154 h 2152"/>
                <a:gd name="T14" fmla="*/ 2600 w 2600"/>
                <a:gd name="T15" fmla="*/ 1992 h 2152"/>
                <a:gd name="T16" fmla="*/ 2442 w 2600"/>
                <a:gd name="T17" fmla="*/ 2152 h 2152"/>
                <a:gd name="T18" fmla="*/ 152 w 2600"/>
                <a:gd name="T19" fmla="*/ 60 h 2152"/>
                <a:gd name="T20" fmla="*/ 60 w 2600"/>
                <a:gd name="T21" fmla="*/ 152 h 2152"/>
                <a:gd name="T22" fmla="*/ 60 w 2600"/>
                <a:gd name="T23" fmla="*/ 1991 h 2152"/>
                <a:gd name="T24" fmla="*/ 159 w 2600"/>
                <a:gd name="T25" fmla="*/ 2092 h 2152"/>
                <a:gd name="T26" fmla="*/ 2442 w 2600"/>
                <a:gd name="T27" fmla="*/ 2092 h 2152"/>
                <a:gd name="T28" fmla="*/ 2540 w 2600"/>
                <a:gd name="T29" fmla="*/ 1992 h 2152"/>
                <a:gd name="T30" fmla="*/ 2540 w 2600"/>
                <a:gd name="T31" fmla="*/ 154 h 2152"/>
                <a:gd name="T32" fmla="*/ 2445 w 2600"/>
                <a:gd name="T33" fmla="*/ 60 h 2152"/>
                <a:gd name="T34" fmla="*/ 152 w 2600"/>
                <a:gd name="T35" fmla="*/ 6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0" h="2152">
                  <a:moveTo>
                    <a:pt x="2442" y="2152"/>
                  </a:moveTo>
                  <a:cubicBezTo>
                    <a:pt x="159" y="2152"/>
                    <a:pt x="159" y="2152"/>
                    <a:pt x="159" y="2152"/>
                  </a:cubicBezTo>
                  <a:cubicBezTo>
                    <a:pt x="71" y="2152"/>
                    <a:pt x="0" y="2080"/>
                    <a:pt x="0" y="1991"/>
                  </a:cubicBezTo>
                  <a:cubicBezTo>
                    <a:pt x="0" y="152"/>
                    <a:pt x="0" y="152"/>
                    <a:pt x="0" y="152"/>
                  </a:cubicBezTo>
                  <a:cubicBezTo>
                    <a:pt x="0" y="68"/>
                    <a:pt x="68" y="0"/>
                    <a:pt x="152" y="0"/>
                  </a:cubicBezTo>
                  <a:cubicBezTo>
                    <a:pt x="2445" y="0"/>
                    <a:pt x="2445" y="0"/>
                    <a:pt x="2445" y="0"/>
                  </a:cubicBezTo>
                  <a:cubicBezTo>
                    <a:pt x="2531" y="0"/>
                    <a:pt x="2600" y="69"/>
                    <a:pt x="2600" y="154"/>
                  </a:cubicBezTo>
                  <a:cubicBezTo>
                    <a:pt x="2600" y="1992"/>
                    <a:pt x="2600" y="1992"/>
                    <a:pt x="2600" y="1992"/>
                  </a:cubicBezTo>
                  <a:cubicBezTo>
                    <a:pt x="2600" y="2079"/>
                    <a:pt x="2528" y="2152"/>
                    <a:pt x="2442" y="2152"/>
                  </a:cubicBezTo>
                  <a:close/>
                  <a:moveTo>
                    <a:pt x="152" y="60"/>
                  </a:moveTo>
                  <a:cubicBezTo>
                    <a:pt x="101" y="60"/>
                    <a:pt x="60" y="101"/>
                    <a:pt x="60" y="152"/>
                  </a:cubicBezTo>
                  <a:cubicBezTo>
                    <a:pt x="60" y="1991"/>
                    <a:pt x="60" y="1991"/>
                    <a:pt x="60" y="1991"/>
                  </a:cubicBezTo>
                  <a:cubicBezTo>
                    <a:pt x="60" y="2046"/>
                    <a:pt x="106" y="2092"/>
                    <a:pt x="159" y="2092"/>
                  </a:cubicBezTo>
                  <a:cubicBezTo>
                    <a:pt x="2442" y="2092"/>
                    <a:pt x="2442" y="2092"/>
                    <a:pt x="2442" y="2092"/>
                  </a:cubicBezTo>
                  <a:cubicBezTo>
                    <a:pt x="2495" y="2092"/>
                    <a:pt x="2540" y="2046"/>
                    <a:pt x="2540" y="1992"/>
                  </a:cubicBezTo>
                  <a:cubicBezTo>
                    <a:pt x="2540" y="154"/>
                    <a:pt x="2540" y="154"/>
                    <a:pt x="2540" y="154"/>
                  </a:cubicBezTo>
                  <a:cubicBezTo>
                    <a:pt x="2540" y="102"/>
                    <a:pt x="2498" y="60"/>
                    <a:pt x="2445" y="60"/>
                  </a:cubicBezTo>
                  <a:lnTo>
                    <a:pt x="152" y="60"/>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1">
              <a:extLst>
                <a:ext uri="{FF2B5EF4-FFF2-40B4-BE49-F238E27FC236}">
                  <a16:creationId xmlns:a16="http://schemas.microsoft.com/office/drawing/2014/main" id="{EECEDE94-E21A-4B91-B6BF-7014C74918A3}"/>
                </a:ext>
              </a:extLst>
            </p:cNvPr>
            <p:cNvSpPr>
              <a:spLocks/>
            </p:cNvSpPr>
            <p:nvPr/>
          </p:nvSpPr>
          <p:spPr bwMode="auto">
            <a:xfrm>
              <a:off x="4297" y="1353"/>
              <a:ext cx="285" cy="7"/>
            </a:xfrm>
            <a:custGeom>
              <a:avLst/>
              <a:gdLst>
                <a:gd name="T0" fmla="*/ 2262 w 2292"/>
                <a:gd name="T1" fmla="*/ 60 h 60"/>
                <a:gd name="T2" fmla="*/ 30 w 2292"/>
                <a:gd name="T3" fmla="*/ 60 h 60"/>
                <a:gd name="T4" fmla="*/ 0 w 2292"/>
                <a:gd name="T5" fmla="*/ 30 h 60"/>
                <a:gd name="T6" fmla="*/ 30 w 2292"/>
                <a:gd name="T7" fmla="*/ 0 h 60"/>
                <a:gd name="T8" fmla="*/ 2262 w 2292"/>
                <a:gd name="T9" fmla="*/ 0 h 60"/>
                <a:gd name="T10" fmla="*/ 2292 w 2292"/>
                <a:gd name="T11" fmla="*/ 30 h 60"/>
                <a:gd name="T12" fmla="*/ 2262 w 229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292" h="60">
                  <a:moveTo>
                    <a:pt x="2262" y="60"/>
                  </a:moveTo>
                  <a:cubicBezTo>
                    <a:pt x="30" y="60"/>
                    <a:pt x="30" y="60"/>
                    <a:pt x="30" y="60"/>
                  </a:cubicBezTo>
                  <a:cubicBezTo>
                    <a:pt x="13" y="60"/>
                    <a:pt x="0" y="47"/>
                    <a:pt x="0" y="30"/>
                  </a:cubicBezTo>
                  <a:cubicBezTo>
                    <a:pt x="0" y="13"/>
                    <a:pt x="13" y="0"/>
                    <a:pt x="30" y="0"/>
                  </a:cubicBezTo>
                  <a:cubicBezTo>
                    <a:pt x="2262" y="0"/>
                    <a:pt x="2262" y="0"/>
                    <a:pt x="2262" y="0"/>
                  </a:cubicBezTo>
                  <a:cubicBezTo>
                    <a:pt x="2279" y="0"/>
                    <a:pt x="2292" y="13"/>
                    <a:pt x="2292" y="30"/>
                  </a:cubicBezTo>
                  <a:cubicBezTo>
                    <a:pt x="2292" y="47"/>
                    <a:pt x="2279" y="60"/>
                    <a:pt x="2262"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2">
              <a:extLst>
                <a:ext uri="{FF2B5EF4-FFF2-40B4-BE49-F238E27FC236}">
                  <a16:creationId xmlns:a16="http://schemas.microsoft.com/office/drawing/2014/main" id="{8127BF9D-3E1E-445A-AFC7-03A0F9483364}"/>
                </a:ext>
              </a:extLst>
            </p:cNvPr>
            <p:cNvSpPr>
              <a:spLocks/>
            </p:cNvSpPr>
            <p:nvPr/>
          </p:nvSpPr>
          <p:spPr bwMode="auto">
            <a:xfrm>
              <a:off x="4358" y="1323"/>
              <a:ext cx="7" cy="36"/>
            </a:xfrm>
            <a:custGeom>
              <a:avLst/>
              <a:gdLst>
                <a:gd name="T0" fmla="*/ 30 w 60"/>
                <a:gd name="T1" fmla="*/ 284 h 284"/>
                <a:gd name="T2" fmla="*/ 0 w 60"/>
                <a:gd name="T3" fmla="*/ 254 h 284"/>
                <a:gd name="T4" fmla="*/ 0 w 60"/>
                <a:gd name="T5" fmla="*/ 30 h 284"/>
                <a:gd name="T6" fmla="*/ 30 w 60"/>
                <a:gd name="T7" fmla="*/ 0 h 284"/>
                <a:gd name="T8" fmla="*/ 60 w 60"/>
                <a:gd name="T9" fmla="*/ 30 h 284"/>
                <a:gd name="T10" fmla="*/ 60 w 60"/>
                <a:gd name="T11" fmla="*/ 254 h 284"/>
                <a:gd name="T12" fmla="*/ 30 w 60"/>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0" h="284">
                  <a:moveTo>
                    <a:pt x="30" y="284"/>
                  </a:moveTo>
                  <a:cubicBezTo>
                    <a:pt x="13" y="284"/>
                    <a:pt x="0" y="271"/>
                    <a:pt x="0" y="254"/>
                  </a:cubicBezTo>
                  <a:cubicBezTo>
                    <a:pt x="0" y="30"/>
                    <a:pt x="0" y="30"/>
                    <a:pt x="0" y="30"/>
                  </a:cubicBezTo>
                  <a:cubicBezTo>
                    <a:pt x="0" y="13"/>
                    <a:pt x="13" y="0"/>
                    <a:pt x="30" y="0"/>
                  </a:cubicBezTo>
                  <a:cubicBezTo>
                    <a:pt x="47" y="0"/>
                    <a:pt x="60" y="13"/>
                    <a:pt x="60" y="30"/>
                  </a:cubicBezTo>
                  <a:cubicBezTo>
                    <a:pt x="60" y="254"/>
                    <a:pt x="60" y="254"/>
                    <a:pt x="60" y="254"/>
                  </a:cubicBezTo>
                  <a:cubicBezTo>
                    <a:pt x="60" y="271"/>
                    <a:pt x="47" y="284"/>
                    <a:pt x="30" y="284"/>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3">
              <a:extLst>
                <a:ext uri="{FF2B5EF4-FFF2-40B4-BE49-F238E27FC236}">
                  <a16:creationId xmlns:a16="http://schemas.microsoft.com/office/drawing/2014/main" id="{DC25547E-C479-4E2C-9970-07CDFA7CE529}"/>
                </a:ext>
              </a:extLst>
            </p:cNvPr>
            <p:cNvSpPr>
              <a:spLocks noEditPoints="1"/>
            </p:cNvSpPr>
            <p:nvPr/>
          </p:nvSpPr>
          <p:spPr bwMode="auto">
            <a:xfrm>
              <a:off x="4309" y="1332"/>
              <a:ext cx="18" cy="18"/>
            </a:xfrm>
            <a:custGeom>
              <a:avLst/>
              <a:gdLst>
                <a:gd name="T0" fmla="*/ 72 w 143"/>
                <a:gd name="T1" fmla="*/ 143 h 143"/>
                <a:gd name="T2" fmla="*/ 0 w 143"/>
                <a:gd name="T3" fmla="*/ 72 h 143"/>
                <a:gd name="T4" fmla="*/ 72 w 143"/>
                <a:gd name="T5" fmla="*/ 0 h 143"/>
                <a:gd name="T6" fmla="*/ 143 w 143"/>
                <a:gd name="T7" fmla="*/ 72 h 143"/>
                <a:gd name="T8" fmla="*/ 72 w 143"/>
                <a:gd name="T9" fmla="*/ 143 h 143"/>
                <a:gd name="T10" fmla="*/ 72 w 143"/>
                <a:gd name="T11" fmla="*/ 60 h 143"/>
                <a:gd name="T12" fmla="*/ 60 w 143"/>
                <a:gd name="T13" fmla="*/ 72 h 143"/>
                <a:gd name="T14" fmla="*/ 72 w 143"/>
                <a:gd name="T15" fmla="*/ 83 h 143"/>
                <a:gd name="T16" fmla="*/ 83 w 143"/>
                <a:gd name="T17" fmla="*/ 72 h 143"/>
                <a:gd name="T18" fmla="*/ 72 w 143"/>
                <a:gd name="T19" fmla="*/ 6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72" y="143"/>
                  </a:moveTo>
                  <a:cubicBezTo>
                    <a:pt x="32" y="143"/>
                    <a:pt x="0" y="111"/>
                    <a:pt x="0" y="72"/>
                  </a:cubicBezTo>
                  <a:cubicBezTo>
                    <a:pt x="0" y="32"/>
                    <a:pt x="32" y="0"/>
                    <a:pt x="72" y="0"/>
                  </a:cubicBezTo>
                  <a:cubicBezTo>
                    <a:pt x="111" y="0"/>
                    <a:pt x="143" y="32"/>
                    <a:pt x="143" y="72"/>
                  </a:cubicBezTo>
                  <a:cubicBezTo>
                    <a:pt x="143" y="111"/>
                    <a:pt x="111" y="143"/>
                    <a:pt x="72" y="143"/>
                  </a:cubicBezTo>
                  <a:close/>
                  <a:moveTo>
                    <a:pt x="72" y="60"/>
                  </a:moveTo>
                  <a:cubicBezTo>
                    <a:pt x="65" y="60"/>
                    <a:pt x="60" y="65"/>
                    <a:pt x="60" y="72"/>
                  </a:cubicBezTo>
                  <a:cubicBezTo>
                    <a:pt x="60" y="78"/>
                    <a:pt x="65" y="83"/>
                    <a:pt x="72" y="83"/>
                  </a:cubicBezTo>
                  <a:cubicBezTo>
                    <a:pt x="78" y="83"/>
                    <a:pt x="83" y="78"/>
                    <a:pt x="83" y="72"/>
                  </a:cubicBezTo>
                  <a:cubicBezTo>
                    <a:pt x="83" y="65"/>
                    <a:pt x="78" y="60"/>
                    <a:pt x="72"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4">
              <a:extLst>
                <a:ext uri="{FF2B5EF4-FFF2-40B4-BE49-F238E27FC236}">
                  <a16:creationId xmlns:a16="http://schemas.microsoft.com/office/drawing/2014/main" id="{FC3AAA6C-0B48-49DC-AEA8-A47640477DA4}"/>
                </a:ext>
              </a:extLst>
            </p:cNvPr>
            <p:cNvSpPr>
              <a:spLocks noEditPoints="1"/>
            </p:cNvSpPr>
            <p:nvPr/>
          </p:nvSpPr>
          <p:spPr bwMode="auto">
            <a:xfrm>
              <a:off x="4330" y="1332"/>
              <a:ext cx="18" cy="18"/>
            </a:xfrm>
            <a:custGeom>
              <a:avLst/>
              <a:gdLst>
                <a:gd name="T0" fmla="*/ 71 w 143"/>
                <a:gd name="T1" fmla="*/ 143 h 143"/>
                <a:gd name="T2" fmla="*/ 0 w 143"/>
                <a:gd name="T3" fmla="*/ 72 h 143"/>
                <a:gd name="T4" fmla="*/ 71 w 143"/>
                <a:gd name="T5" fmla="*/ 0 h 143"/>
                <a:gd name="T6" fmla="*/ 143 w 143"/>
                <a:gd name="T7" fmla="*/ 72 h 143"/>
                <a:gd name="T8" fmla="*/ 71 w 143"/>
                <a:gd name="T9" fmla="*/ 143 h 143"/>
                <a:gd name="T10" fmla="*/ 71 w 143"/>
                <a:gd name="T11" fmla="*/ 60 h 143"/>
                <a:gd name="T12" fmla="*/ 60 w 143"/>
                <a:gd name="T13" fmla="*/ 72 h 143"/>
                <a:gd name="T14" fmla="*/ 71 w 143"/>
                <a:gd name="T15" fmla="*/ 83 h 143"/>
                <a:gd name="T16" fmla="*/ 83 w 143"/>
                <a:gd name="T17" fmla="*/ 72 h 143"/>
                <a:gd name="T18" fmla="*/ 71 w 143"/>
                <a:gd name="T19" fmla="*/ 6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71" y="143"/>
                  </a:moveTo>
                  <a:cubicBezTo>
                    <a:pt x="32" y="143"/>
                    <a:pt x="0" y="111"/>
                    <a:pt x="0" y="72"/>
                  </a:cubicBezTo>
                  <a:cubicBezTo>
                    <a:pt x="0" y="32"/>
                    <a:pt x="32" y="0"/>
                    <a:pt x="71" y="0"/>
                  </a:cubicBezTo>
                  <a:cubicBezTo>
                    <a:pt x="111" y="0"/>
                    <a:pt x="143" y="32"/>
                    <a:pt x="143" y="72"/>
                  </a:cubicBezTo>
                  <a:cubicBezTo>
                    <a:pt x="143" y="111"/>
                    <a:pt x="111" y="143"/>
                    <a:pt x="71" y="143"/>
                  </a:cubicBezTo>
                  <a:close/>
                  <a:moveTo>
                    <a:pt x="71" y="60"/>
                  </a:moveTo>
                  <a:cubicBezTo>
                    <a:pt x="65" y="60"/>
                    <a:pt x="60" y="65"/>
                    <a:pt x="60" y="72"/>
                  </a:cubicBezTo>
                  <a:cubicBezTo>
                    <a:pt x="60" y="78"/>
                    <a:pt x="65" y="83"/>
                    <a:pt x="71" y="83"/>
                  </a:cubicBezTo>
                  <a:cubicBezTo>
                    <a:pt x="78" y="83"/>
                    <a:pt x="83" y="78"/>
                    <a:pt x="83" y="72"/>
                  </a:cubicBezTo>
                  <a:cubicBezTo>
                    <a:pt x="83" y="65"/>
                    <a:pt x="78" y="60"/>
                    <a:pt x="71"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5">
              <a:extLst>
                <a:ext uri="{FF2B5EF4-FFF2-40B4-BE49-F238E27FC236}">
                  <a16:creationId xmlns:a16="http://schemas.microsoft.com/office/drawing/2014/main" id="{BDDD751D-F279-44EF-954F-418A638C714C}"/>
                </a:ext>
              </a:extLst>
            </p:cNvPr>
            <p:cNvSpPr>
              <a:spLocks/>
            </p:cNvSpPr>
            <p:nvPr/>
          </p:nvSpPr>
          <p:spPr bwMode="auto">
            <a:xfrm>
              <a:off x="4375" y="1337"/>
              <a:ext cx="95" cy="7"/>
            </a:xfrm>
            <a:custGeom>
              <a:avLst/>
              <a:gdLst>
                <a:gd name="T0" fmla="*/ 734 w 764"/>
                <a:gd name="T1" fmla="*/ 60 h 60"/>
                <a:gd name="T2" fmla="*/ 30 w 764"/>
                <a:gd name="T3" fmla="*/ 60 h 60"/>
                <a:gd name="T4" fmla="*/ 0 w 764"/>
                <a:gd name="T5" fmla="*/ 30 h 60"/>
                <a:gd name="T6" fmla="*/ 30 w 764"/>
                <a:gd name="T7" fmla="*/ 0 h 60"/>
                <a:gd name="T8" fmla="*/ 734 w 764"/>
                <a:gd name="T9" fmla="*/ 0 h 60"/>
                <a:gd name="T10" fmla="*/ 764 w 764"/>
                <a:gd name="T11" fmla="*/ 30 h 60"/>
                <a:gd name="T12" fmla="*/ 734 w 76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764" h="60">
                  <a:moveTo>
                    <a:pt x="734" y="60"/>
                  </a:moveTo>
                  <a:cubicBezTo>
                    <a:pt x="30" y="60"/>
                    <a:pt x="30" y="60"/>
                    <a:pt x="30" y="60"/>
                  </a:cubicBezTo>
                  <a:cubicBezTo>
                    <a:pt x="13" y="60"/>
                    <a:pt x="0" y="47"/>
                    <a:pt x="0" y="30"/>
                  </a:cubicBezTo>
                  <a:cubicBezTo>
                    <a:pt x="0" y="13"/>
                    <a:pt x="13" y="0"/>
                    <a:pt x="30" y="0"/>
                  </a:cubicBezTo>
                  <a:cubicBezTo>
                    <a:pt x="734" y="0"/>
                    <a:pt x="734" y="0"/>
                    <a:pt x="734" y="0"/>
                  </a:cubicBezTo>
                  <a:cubicBezTo>
                    <a:pt x="751" y="0"/>
                    <a:pt x="764" y="13"/>
                    <a:pt x="764" y="30"/>
                  </a:cubicBezTo>
                  <a:cubicBezTo>
                    <a:pt x="764" y="47"/>
                    <a:pt x="751" y="60"/>
                    <a:pt x="734"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6">
              <a:extLst>
                <a:ext uri="{FF2B5EF4-FFF2-40B4-BE49-F238E27FC236}">
                  <a16:creationId xmlns:a16="http://schemas.microsoft.com/office/drawing/2014/main" id="{AA52F11E-4F25-472B-8D2D-948CAD4E6B43}"/>
                </a:ext>
              </a:extLst>
            </p:cNvPr>
            <p:cNvSpPr>
              <a:spLocks/>
            </p:cNvSpPr>
            <p:nvPr/>
          </p:nvSpPr>
          <p:spPr bwMode="auto">
            <a:xfrm>
              <a:off x="4595" y="1353"/>
              <a:ext cx="21" cy="7"/>
            </a:xfrm>
            <a:custGeom>
              <a:avLst/>
              <a:gdLst>
                <a:gd name="T0" fmla="*/ 138 w 168"/>
                <a:gd name="T1" fmla="*/ 60 h 60"/>
                <a:gd name="T2" fmla="*/ 30 w 168"/>
                <a:gd name="T3" fmla="*/ 60 h 60"/>
                <a:gd name="T4" fmla="*/ 0 w 168"/>
                <a:gd name="T5" fmla="*/ 30 h 60"/>
                <a:gd name="T6" fmla="*/ 30 w 168"/>
                <a:gd name="T7" fmla="*/ 0 h 60"/>
                <a:gd name="T8" fmla="*/ 138 w 168"/>
                <a:gd name="T9" fmla="*/ 0 h 60"/>
                <a:gd name="T10" fmla="*/ 168 w 168"/>
                <a:gd name="T11" fmla="*/ 30 h 60"/>
                <a:gd name="T12" fmla="*/ 138 w 168"/>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68" h="60">
                  <a:moveTo>
                    <a:pt x="138" y="60"/>
                  </a:moveTo>
                  <a:cubicBezTo>
                    <a:pt x="30" y="60"/>
                    <a:pt x="30" y="60"/>
                    <a:pt x="30" y="60"/>
                  </a:cubicBezTo>
                  <a:cubicBezTo>
                    <a:pt x="13" y="60"/>
                    <a:pt x="0" y="47"/>
                    <a:pt x="0" y="30"/>
                  </a:cubicBezTo>
                  <a:cubicBezTo>
                    <a:pt x="0" y="13"/>
                    <a:pt x="13" y="0"/>
                    <a:pt x="30" y="0"/>
                  </a:cubicBezTo>
                  <a:cubicBezTo>
                    <a:pt x="138" y="0"/>
                    <a:pt x="138" y="0"/>
                    <a:pt x="138" y="0"/>
                  </a:cubicBezTo>
                  <a:cubicBezTo>
                    <a:pt x="155" y="0"/>
                    <a:pt x="168" y="13"/>
                    <a:pt x="168" y="30"/>
                  </a:cubicBezTo>
                  <a:cubicBezTo>
                    <a:pt x="168" y="47"/>
                    <a:pt x="155" y="60"/>
                    <a:pt x="138"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59">
            <a:extLst>
              <a:ext uri="{FF2B5EF4-FFF2-40B4-BE49-F238E27FC236}">
                <a16:creationId xmlns:a16="http://schemas.microsoft.com/office/drawing/2014/main" id="{4D52C3ED-732C-41A9-82B0-D56E30692334}"/>
              </a:ext>
            </a:extLst>
          </p:cNvPr>
          <p:cNvGrpSpPr>
            <a:grpSpLocks noChangeAspect="1"/>
          </p:cNvGrpSpPr>
          <p:nvPr/>
        </p:nvGrpSpPr>
        <p:grpSpPr bwMode="auto">
          <a:xfrm>
            <a:off x="9198290" y="2152707"/>
            <a:ext cx="1173163" cy="904875"/>
            <a:chOff x="5772" y="1357"/>
            <a:chExt cx="739" cy="570"/>
          </a:xfrm>
        </p:grpSpPr>
        <p:sp>
          <p:nvSpPr>
            <p:cNvPr id="73" name="Freeform 60">
              <a:extLst>
                <a:ext uri="{FF2B5EF4-FFF2-40B4-BE49-F238E27FC236}">
                  <a16:creationId xmlns:a16="http://schemas.microsoft.com/office/drawing/2014/main" id="{65913C89-DED8-45D1-B185-A63A8E2D3D48}"/>
                </a:ext>
              </a:extLst>
            </p:cNvPr>
            <p:cNvSpPr>
              <a:spLocks/>
            </p:cNvSpPr>
            <p:nvPr/>
          </p:nvSpPr>
          <p:spPr bwMode="auto">
            <a:xfrm>
              <a:off x="5772" y="1388"/>
              <a:ext cx="739" cy="539"/>
            </a:xfrm>
            <a:custGeom>
              <a:avLst/>
              <a:gdLst>
                <a:gd name="T0" fmla="*/ 4059 w 4266"/>
                <a:gd name="T1" fmla="*/ 3112 h 3112"/>
                <a:gd name="T2" fmla="*/ 207 w 4266"/>
                <a:gd name="T3" fmla="*/ 3112 h 3112"/>
                <a:gd name="T4" fmla="*/ 0 w 4266"/>
                <a:gd name="T5" fmla="*/ 2905 h 3112"/>
                <a:gd name="T6" fmla="*/ 0 w 4266"/>
                <a:gd name="T7" fmla="*/ 207 h 3112"/>
                <a:gd name="T8" fmla="*/ 207 w 4266"/>
                <a:gd name="T9" fmla="*/ 0 h 3112"/>
                <a:gd name="T10" fmla="*/ 916 w 4266"/>
                <a:gd name="T11" fmla="*/ 0 h 3112"/>
                <a:gd name="T12" fmla="*/ 946 w 4266"/>
                <a:gd name="T13" fmla="*/ 30 h 3112"/>
                <a:gd name="T14" fmla="*/ 916 w 4266"/>
                <a:gd name="T15" fmla="*/ 60 h 3112"/>
                <a:gd name="T16" fmla="*/ 207 w 4266"/>
                <a:gd name="T17" fmla="*/ 60 h 3112"/>
                <a:gd name="T18" fmla="*/ 60 w 4266"/>
                <a:gd name="T19" fmla="*/ 207 h 3112"/>
                <a:gd name="T20" fmla="*/ 60 w 4266"/>
                <a:gd name="T21" fmla="*/ 2905 h 3112"/>
                <a:gd name="T22" fmla="*/ 207 w 4266"/>
                <a:gd name="T23" fmla="*/ 3052 h 3112"/>
                <a:gd name="T24" fmla="*/ 4059 w 4266"/>
                <a:gd name="T25" fmla="*/ 3052 h 3112"/>
                <a:gd name="T26" fmla="*/ 4206 w 4266"/>
                <a:gd name="T27" fmla="*/ 2905 h 3112"/>
                <a:gd name="T28" fmla="*/ 4206 w 4266"/>
                <a:gd name="T29" fmla="*/ 207 h 3112"/>
                <a:gd name="T30" fmla="*/ 4059 w 4266"/>
                <a:gd name="T31" fmla="*/ 60 h 3112"/>
                <a:gd name="T32" fmla="*/ 3358 w 4266"/>
                <a:gd name="T33" fmla="*/ 60 h 3112"/>
                <a:gd name="T34" fmla="*/ 3328 w 4266"/>
                <a:gd name="T35" fmla="*/ 30 h 3112"/>
                <a:gd name="T36" fmla="*/ 3358 w 4266"/>
                <a:gd name="T37" fmla="*/ 0 h 3112"/>
                <a:gd name="T38" fmla="*/ 4059 w 4266"/>
                <a:gd name="T39" fmla="*/ 0 h 3112"/>
                <a:gd name="T40" fmla="*/ 4266 w 4266"/>
                <a:gd name="T41" fmla="*/ 207 h 3112"/>
                <a:gd name="T42" fmla="*/ 4266 w 4266"/>
                <a:gd name="T43" fmla="*/ 2905 h 3112"/>
                <a:gd name="T44" fmla="*/ 4059 w 4266"/>
                <a:gd name="T45" fmla="*/ 3112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6" h="3112">
                  <a:moveTo>
                    <a:pt x="4059" y="3112"/>
                  </a:moveTo>
                  <a:cubicBezTo>
                    <a:pt x="207" y="3112"/>
                    <a:pt x="207" y="3112"/>
                    <a:pt x="207" y="3112"/>
                  </a:cubicBezTo>
                  <a:cubicBezTo>
                    <a:pt x="93" y="3112"/>
                    <a:pt x="0" y="3019"/>
                    <a:pt x="0" y="2905"/>
                  </a:cubicBezTo>
                  <a:cubicBezTo>
                    <a:pt x="0" y="207"/>
                    <a:pt x="0" y="207"/>
                    <a:pt x="0" y="207"/>
                  </a:cubicBezTo>
                  <a:cubicBezTo>
                    <a:pt x="0" y="93"/>
                    <a:pt x="93" y="0"/>
                    <a:pt x="207" y="0"/>
                  </a:cubicBezTo>
                  <a:cubicBezTo>
                    <a:pt x="916" y="0"/>
                    <a:pt x="916" y="0"/>
                    <a:pt x="916" y="0"/>
                  </a:cubicBezTo>
                  <a:cubicBezTo>
                    <a:pt x="932" y="0"/>
                    <a:pt x="946" y="14"/>
                    <a:pt x="946" y="30"/>
                  </a:cubicBezTo>
                  <a:cubicBezTo>
                    <a:pt x="946" y="47"/>
                    <a:pt x="932" y="60"/>
                    <a:pt x="916" y="60"/>
                  </a:cubicBezTo>
                  <a:cubicBezTo>
                    <a:pt x="207" y="60"/>
                    <a:pt x="207" y="60"/>
                    <a:pt x="207" y="60"/>
                  </a:cubicBezTo>
                  <a:cubicBezTo>
                    <a:pt x="126" y="60"/>
                    <a:pt x="60" y="126"/>
                    <a:pt x="60" y="207"/>
                  </a:cubicBezTo>
                  <a:cubicBezTo>
                    <a:pt x="60" y="2905"/>
                    <a:pt x="60" y="2905"/>
                    <a:pt x="60" y="2905"/>
                  </a:cubicBezTo>
                  <a:cubicBezTo>
                    <a:pt x="60" y="2986"/>
                    <a:pt x="126" y="3052"/>
                    <a:pt x="207" y="3052"/>
                  </a:cubicBezTo>
                  <a:cubicBezTo>
                    <a:pt x="4059" y="3052"/>
                    <a:pt x="4059" y="3052"/>
                    <a:pt x="4059" y="3052"/>
                  </a:cubicBezTo>
                  <a:cubicBezTo>
                    <a:pt x="4140" y="3052"/>
                    <a:pt x="4206" y="2986"/>
                    <a:pt x="4206" y="2905"/>
                  </a:cubicBezTo>
                  <a:cubicBezTo>
                    <a:pt x="4206" y="207"/>
                    <a:pt x="4206" y="207"/>
                    <a:pt x="4206" y="207"/>
                  </a:cubicBezTo>
                  <a:cubicBezTo>
                    <a:pt x="4206" y="126"/>
                    <a:pt x="4140" y="60"/>
                    <a:pt x="4059" y="60"/>
                  </a:cubicBezTo>
                  <a:cubicBezTo>
                    <a:pt x="3358" y="60"/>
                    <a:pt x="3358" y="60"/>
                    <a:pt x="3358" y="60"/>
                  </a:cubicBezTo>
                  <a:cubicBezTo>
                    <a:pt x="3342" y="60"/>
                    <a:pt x="3328" y="47"/>
                    <a:pt x="3328" y="30"/>
                  </a:cubicBezTo>
                  <a:cubicBezTo>
                    <a:pt x="3328" y="14"/>
                    <a:pt x="3342" y="0"/>
                    <a:pt x="3358" y="0"/>
                  </a:cubicBezTo>
                  <a:cubicBezTo>
                    <a:pt x="4059" y="0"/>
                    <a:pt x="4059" y="0"/>
                    <a:pt x="4059" y="0"/>
                  </a:cubicBezTo>
                  <a:cubicBezTo>
                    <a:pt x="4173" y="0"/>
                    <a:pt x="4266" y="93"/>
                    <a:pt x="4266" y="207"/>
                  </a:cubicBezTo>
                  <a:cubicBezTo>
                    <a:pt x="4266" y="2905"/>
                    <a:pt x="4266" y="2905"/>
                    <a:pt x="4266" y="2905"/>
                  </a:cubicBezTo>
                  <a:cubicBezTo>
                    <a:pt x="4266" y="3019"/>
                    <a:pt x="4173" y="3112"/>
                    <a:pt x="4059" y="3112"/>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1">
              <a:extLst>
                <a:ext uri="{FF2B5EF4-FFF2-40B4-BE49-F238E27FC236}">
                  <a16:creationId xmlns:a16="http://schemas.microsoft.com/office/drawing/2014/main" id="{BE249FE5-E187-4178-82F9-A75A9EBD439C}"/>
                </a:ext>
              </a:extLst>
            </p:cNvPr>
            <p:cNvSpPr>
              <a:spLocks/>
            </p:cNvSpPr>
            <p:nvPr/>
          </p:nvSpPr>
          <p:spPr bwMode="auto">
            <a:xfrm>
              <a:off x="5958" y="1388"/>
              <a:ext cx="368" cy="11"/>
            </a:xfrm>
            <a:custGeom>
              <a:avLst/>
              <a:gdLst>
                <a:gd name="T0" fmla="*/ 2091 w 2121"/>
                <a:gd name="T1" fmla="*/ 60 h 60"/>
                <a:gd name="T2" fmla="*/ 30 w 2121"/>
                <a:gd name="T3" fmla="*/ 60 h 60"/>
                <a:gd name="T4" fmla="*/ 0 w 2121"/>
                <a:gd name="T5" fmla="*/ 30 h 60"/>
                <a:gd name="T6" fmla="*/ 30 w 2121"/>
                <a:gd name="T7" fmla="*/ 0 h 60"/>
                <a:gd name="T8" fmla="*/ 2091 w 2121"/>
                <a:gd name="T9" fmla="*/ 0 h 60"/>
                <a:gd name="T10" fmla="*/ 2121 w 2121"/>
                <a:gd name="T11" fmla="*/ 30 h 60"/>
                <a:gd name="T12" fmla="*/ 2091 w 212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121" h="60">
                  <a:moveTo>
                    <a:pt x="2091" y="60"/>
                  </a:moveTo>
                  <a:cubicBezTo>
                    <a:pt x="30" y="60"/>
                    <a:pt x="30" y="60"/>
                    <a:pt x="30" y="60"/>
                  </a:cubicBezTo>
                  <a:cubicBezTo>
                    <a:pt x="14" y="60"/>
                    <a:pt x="0" y="47"/>
                    <a:pt x="0" y="30"/>
                  </a:cubicBezTo>
                  <a:cubicBezTo>
                    <a:pt x="0" y="14"/>
                    <a:pt x="14" y="0"/>
                    <a:pt x="30" y="0"/>
                  </a:cubicBezTo>
                  <a:cubicBezTo>
                    <a:pt x="2091" y="0"/>
                    <a:pt x="2091" y="0"/>
                    <a:pt x="2091" y="0"/>
                  </a:cubicBezTo>
                  <a:cubicBezTo>
                    <a:pt x="2108" y="0"/>
                    <a:pt x="2121" y="14"/>
                    <a:pt x="2121" y="30"/>
                  </a:cubicBezTo>
                  <a:cubicBezTo>
                    <a:pt x="2121" y="47"/>
                    <a:pt x="2108" y="60"/>
                    <a:pt x="2091"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2">
              <a:extLst>
                <a:ext uri="{FF2B5EF4-FFF2-40B4-BE49-F238E27FC236}">
                  <a16:creationId xmlns:a16="http://schemas.microsoft.com/office/drawing/2014/main" id="{686C6861-3087-459D-9412-4C7FAF2C6D2F}"/>
                </a:ext>
              </a:extLst>
            </p:cNvPr>
            <p:cNvSpPr>
              <a:spLocks/>
            </p:cNvSpPr>
            <p:nvPr/>
          </p:nvSpPr>
          <p:spPr bwMode="auto">
            <a:xfrm>
              <a:off x="5778" y="1487"/>
              <a:ext cx="727" cy="11"/>
            </a:xfrm>
            <a:custGeom>
              <a:avLst/>
              <a:gdLst>
                <a:gd name="T0" fmla="*/ 4166 w 4196"/>
                <a:gd name="T1" fmla="*/ 60 h 60"/>
                <a:gd name="T2" fmla="*/ 30 w 4196"/>
                <a:gd name="T3" fmla="*/ 60 h 60"/>
                <a:gd name="T4" fmla="*/ 0 w 4196"/>
                <a:gd name="T5" fmla="*/ 30 h 60"/>
                <a:gd name="T6" fmla="*/ 30 w 4196"/>
                <a:gd name="T7" fmla="*/ 0 h 60"/>
                <a:gd name="T8" fmla="*/ 4166 w 4196"/>
                <a:gd name="T9" fmla="*/ 0 h 60"/>
                <a:gd name="T10" fmla="*/ 4196 w 4196"/>
                <a:gd name="T11" fmla="*/ 30 h 60"/>
                <a:gd name="T12" fmla="*/ 4166 w 419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196" h="60">
                  <a:moveTo>
                    <a:pt x="4166" y="60"/>
                  </a:moveTo>
                  <a:cubicBezTo>
                    <a:pt x="30" y="60"/>
                    <a:pt x="30" y="60"/>
                    <a:pt x="30" y="60"/>
                  </a:cubicBezTo>
                  <a:cubicBezTo>
                    <a:pt x="13" y="60"/>
                    <a:pt x="0" y="47"/>
                    <a:pt x="0" y="30"/>
                  </a:cubicBezTo>
                  <a:cubicBezTo>
                    <a:pt x="0" y="13"/>
                    <a:pt x="13" y="0"/>
                    <a:pt x="30" y="0"/>
                  </a:cubicBezTo>
                  <a:cubicBezTo>
                    <a:pt x="4166" y="0"/>
                    <a:pt x="4166" y="0"/>
                    <a:pt x="4166" y="0"/>
                  </a:cubicBezTo>
                  <a:cubicBezTo>
                    <a:pt x="4183" y="0"/>
                    <a:pt x="4196" y="13"/>
                    <a:pt x="4196" y="30"/>
                  </a:cubicBezTo>
                  <a:cubicBezTo>
                    <a:pt x="4196" y="47"/>
                    <a:pt x="4183" y="60"/>
                    <a:pt x="4166"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3">
              <a:extLst>
                <a:ext uri="{FF2B5EF4-FFF2-40B4-BE49-F238E27FC236}">
                  <a16:creationId xmlns:a16="http://schemas.microsoft.com/office/drawing/2014/main" id="{645D3230-068F-4C24-8F2D-68C029C15D9D}"/>
                </a:ext>
              </a:extLst>
            </p:cNvPr>
            <p:cNvSpPr>
              <a:spLocks noEditPoints="1"/>
            </p:cNvSpPr>
            <p:nvPr/>
          </p:nvSpPr>
          <p:spPr bwMode="auto">
            <a:xfrm>
              <a:off x="5918" y="1415"/>
              <a:ext cx="56" cy="55"/>
            </a:xfrm>
            <a:custGeom>
              <a:avLst/>
              <a:gdLst>
                <a:gd name="T0" fmla="*/ 161 w 322"/>
                <a:gd name="T1" fmla="*/ 322 h 322"/>
                <a:gd name="T2" fmla="*/ 0 w 322"/>
                <a:gd name="T3" fmla="*/ 161 h 322"/>
                <a:gd name="T4" fmla="*/ 161 w 322"/>
                <a:gd name="T5" fmla="*/ 0 h 322"/>
                <a:gd name="T6" fmla="*/ 322 w 322"/>
                <a:gd name="T7" fmla="*/ 161 h 322"/>
                <a:gd name="T8" fmla="*/ 161 w 322"/>
                <a:gd name="T9" fmla="*/ 322 h 322"/>
                <a:gd name="T10" fmla="*/ 161 w 322"/>
                <a:gd name="T11" fmla="*/ 60 h 322"/>
                <a:gd name="T12" fmla="*/ 60 w 322"/>
                <a:gd name="T13" fmla="*/ 161 h 322"/>
                <a:gd name="T14" fmla="*/ 161 w 322"/>
                <a:gd name="T15" fmla="*/ 262 h 322"/>
                <a:gd name="T16" fmla="*/ 262 w 322"/>
                <a:gd name="T17" fmla="*/ 161 h 322"/>
                <a:gd name="T18" fmla="*/ 161 w 322"/>
                <a:gd name="T19" fmla="*/ 6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22">
                  <a:moveTo>
                    <a:pt x="161" y="322"/>
                  </a:moveTo>
                  <a:cubicBezTo>
                    <a:pt x="73" y="322"/>
                    <a:pt x="0" y="250"/>
                    <a:pt x="0" y="161"/>
                  </a:cubicBezTo>
                  <a:cubicBezTo>
                    <a:pt x="0" y="73"/>
                    <a:pt x="73" y="0"/>
                    <a:pt x="161" y="0"/>
                  </a:cubicBezTo>
                  <a:cubicBezTo>
                    <a:pt x="250" y="0"/>
                    <a:pt x="322" y="73"/>
                    <a:pt x="322" y="161"/>
                  </a:cubicBezTo>
                  <a:cubicBezTo>
                    <a:pt x="322" y="250"/>
                    <a:pt x="250" y="322"/>
                    <a:pt x="161" y="322"/>
                  </a:cubicBezTo>
                  <a:close/>
                  <a:moveTo>
                    <a:pt x="161" y="60"/>
                  </a:moveTo>
                  <a:cubicBezTo>
                    <a:pt x="106" y="60"/>
                    <a:pt x="60" y="106"/>
                    <a:pt x="60" y="161"/>
                  </a:cubicBezTo>
                  <a:cubicBezTo>
                    <a:pt x="60" y="217"/>
                    <a:pt x="106" y="262"/>
                    <a:pt x="161" y="262"/>
                  </a:cubicBezTo>
                  <a:cubicBezTo>
                    <a:pt x="217" y="262"/>
                    <a:pt x="262" y="217"/>
                    <a:pt x="262" y="161"/>
                  </a:cubicBezTo>
                  <a:cubicBezTo>
                    <a:pt x="262" y="106"/>
                    <a:pt x="217" y="60"/>
                    <a:pt x="161"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4">
              <a:extLst>
                <a:ext uri="{FF2B5EF4-FFF2-40B4-BE49-F238E27FC236}">
                  <a16:creationId xmlns:a16="http://schemas.microsoft.com/office/drawing/2014/main" id="{EC83CD36-108C-4194-B918-C0496CBE464B}"/>
                </a:ext>
              </a:extLst>
            </p:cNvPr>
            <p:cNvSpPr>
              <a:spLocks noEditPoints="1"/>
            </p:cNvSpPr>
            <p:nvPr/>
          </p:nvSpPr>
          <p:spPr bwMode="auto">
            <a:xfrm>
              <a:off x="6309" y="1415"/>
              <a:ext cx="55" cy="55"/>
            </a:xfrm>
            <a:custGeom>
              <a:avLst/>
              <a:gdLst>
                <a:gd name="T0" fmla="*/ 161 w 322"/>
                <a:gd name="T1" fmla="*/ 322 h 322"/>
                <a:gd name="T2" fmla="*/ 0 w 322"/>
                <a:gd name="T3" fmla="*/ 161 h 322"/>
                <a:gd name="T4" fmla="*/ 161 w 322"/>
                <a:gd name="T5" fmla="*/ 0 h 322"/>
                <a:gd name="T6" fmla="*/ 322 w 322"/>
                <a:gd name="T7" fmla="*/ 161 h 322"/>
                <a:gd name="T8" fmla="*/ 161 w 322"/>
                <a:gd name="T9" fmla="*/ 322 h 322"/>
                <a:gd name="T10" fmla="*/ 161 w 322"/>
                <a:gd name="T11" fmla="*/ 60 h 322"/>
                <a:gd name="T12" fmla="*/ 60 w 322"/>
                <a:gd name="T13" fmla="*/ 161 h 322"/>
                <a:gd name="T14" fmla="*/ 161 w 322"/>
                <a:gd name="T15" fmla="*/ 262 h 322"/>
                <a:gd name="T16" fmla="*/ 262 w 322"/>
                <a:gd name="T17" fmla="*/ 161 h 322"/>
                <a:gd name="T18" fmla="*/ 161 w 322"/>
                <a:gd name="T19" fmla="*/ 6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22">
                  <a:moveTo>
                    <a:pt x="161" y="322"/>
                  </a:moveTo>
                  <a:cubicBezTo>
                    <a:pt x="72" y="322"/>
                    <a:pt x="0" y="250"/>
                    <a:pt x="0" y="161"/>
                  </a:cubicBezTo>
                  <a:cubicBezTo>
                    <a:pt x="0" y="73"/>
                    <a:pt x="72" y="0"/>
                    <a:pt x="161" y="0"/>
                  </a:cubicBezTo>
                  <a:cubicBezTo>
                    <a:pt x="250" y="0"/>
                    <a:pt x="322" y="73"/>
                    <a:pt x="322" y="161"/>
                  </a:cubicBezTo>
                  <a:cubicBezTo>
                    <a:pt x="322" y="250"/>
                    <a:pt x="250" y="322"/>
                    <a:pt x="161" y="322"/>
                  </a:cubicBezTo>
                  <a:close/>
                  <a:moveTo>
                    <a:pt x="161" y="60"/>
                  </a:moveTo>
                  <a:cubicBezTo>
                    <a:pt x="105" y="60"/>
                    <a:pt x="60" y="106"/>
                    <a:pt x="60" y="161"/>
                  </a:cubicBezTo>
                  <a:cubicBezTo>
                    <a:pt x="60" y="217"/>
                    <a:pt x="105" y="262"/>
                    <a:pt x="161" y="262"/>
                  </a:cubicBezTo>
                  <a:cubicBezTo>
                    <a:pt x="216" y="262"/>
                    <a:pt x="262" y="217"/>
                    <a:pt x="262" y="161"/>
                  </a:cubicBezTo>
                  <a:cubicBezTo>
                    <a:pt x="262" y="106"/>
                    <a:pt x="216" y="60"/>
                    <a:pt x="161"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5">
              <a:extLst>
                <a:ext uri="{FF2B5EF4-FFF2-40B4-BE49-F238E27FC236}">
                  <a16:creationId xmlns:a16="http://schemas.microsoft.com/office/drawing/2014/main" id="{75964AF1-4CAD-481F-B511-577739952017}"/>
                </a:ext>
              </a:extLst>
            </p:cNvPr>
            <p:cNvSpPr>
              <a:spLocks/>
            </p:cNvSpPr>
            <p:nvPr/>
          </p:nvSpPr>
          <p:spPr bwMode="auto">
            <a:xfrm>
              <a:off x="5930" y="1357"/>
              <a:ext cx="33" cy="69"/>
            </a:xfrm>
            <a:custGeom>
              <a:avLst/>
              <a:gdLst>
                <a:gd name="T0" fmla="*/ 157 w 187"/>
                <a:gd name="T1" fmla="*/ 395 h 395"/>
                <a:gd name="T2" fmla="*/ 127 w 187"/>
                <a:gd name="T3" fmla="*/ 365 h 395"/>
                <a:gd name="T4" fmla="*/ 127 w 187"/>
                <a:gd name="T5" fmla="*/ 93 h 395"/>
                <a:gd name="T6" fmla="*/ 93 w 187"/>
                <a:gd name="T7" fmla="*/ 60 h 395"/>
                <a:gd name="T8" fmla="*/ 60 w 187"/>
                <a:gd name="T9" fmla="*/ 93 h 395"/>
                <a:gd name="T10" fmla="*/ 60 w 187"/>
                <a:gd name="T11" fmla="*/ 365 h 395"/>
                <a:gd name="T12" fmla="*/ 30 w 187"/>
                <a:gd name="T13" fmla="*/ 395 h 395"/>
                <a:gd name="T14" fmla="*/ 0 w 187"/>
                <a:gd name="T15" fmla="*/ 365 h 395"/>
                <a:gd name="T16" fmla="*/ 0 w 187"/>
                <a:gd name="T17" fmla="*/ 93 h 395"/>
                <a:gd name="T18" fmla="*/ 93 w 187"/>
                <a:gd name="T19" fmla="*/ 0 h 395"/>
                <a:gd name="T20" fmla="*/ 187 w 187"/>
                <a:gd name="T21" fmla="*/ 93 h 395"/>
                <a:gd name="T22" fmla="*/ 187 w 187"/>
                <a:gd name="T23" fmla="*/ 365 h 395"/>
                <a:gd name="T24" fmla="*/ 157 w 187"/>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95">
                  <a:moveTo>
                    <a:pt x="157" y="395"/>
                  </a:moveTo>
                  <a:cubicBezTo>
                    <a:pt x="140" y="395"/>
                    <a:pt x="127" y="382"/>
                    <a:pt x="127" y="365"/>
                  </a:cubicBezTo>
                  <a:cubicBezTo>
                    <a:pt x="127" y="93"/>
                    <a:pt x="127" y="93"/>
                    <a:pt x="127" y="93"/>
                  </a:cubicBezTo>
                  <a:cubicBezTo>
                    <a:pt x="127" y="75"/>
                    <a:pt x="112" y="60"/>
                    <a:pt x="93" y="60"/>
                  </a:cubicBezTo>
                  <a:cubicBezTo>
                    <a:pt x="75" y="60"/>
                    <a:pt x="60" y="75"/>
                    <a:pt x="60" y="93"/>
                  </a:cubicBezTo>
                  <a:cubicBezTo>
                    <a:pt x="60" y="365"/>
                    <a:pt x="60" y="365"/>
                    <a:pt x="60" y="365"/>
                  </a:cubicBezTo>
                  <a:cubicBezTo>
                    <a:pt x="60" y="382"/>
                    <a:pt x="47" y="395"/>
                    <a:pt x="30" y="395"/>
                  </a:cubicBezTo>
                  <a:cubicBezTo>
                    <a:pt x="13" y="395"/>
                    <a:pt x="0" y="382"/>
                    <a:pt x="0" y="365"/>
                  </a:cubicBezTo>
                  <a:cubicBezTo>
                    <a:pt x="0" y="93"/>
                    <a:pt x="0" y="93"/>
                    <a:pt x="0" y="93"/>
                  </a:cubicBezTo>
                  <a:cubicBezTo>
                    <a:pt x="0" y="41"/>
                    <a:pt x="42" y="0"/>
                    <a:pt x="93" y="0"/>
                  </a:cubicBezTo>
                  <a:cubicBezTo>
                    <a:pt x="145" y="0"/>
                    <a:pt x="187" y="41"/>
                    <a:pt x="187" y="93"/>
                  </a:cubicBezTo>
                  <a:cubicBezTo>
                    <a:pt x="187" y="365"/>
                    <a:pt x="187" y="365"/>
                    <a:pt x="187" y="365"/>
                  </a:cubicBezTo>
                  <a:cubicBezTo>
                    <a:pt x="187" y="382"/>
                    <a:pt x="173" y="395"/>
                    <a:pt x="157" y="395"/>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6">
              <a:extLst>
                <a:ext uri="{FF2B5EF4-FFF2-40B4-BE49-F238E27FC236}">
                  <a16:creationId xmlns:a16="http://schemas.microsoft.com/office/drawing/2014/main" id="{E45129A3-C3C3-4BF1-9934-A39BBE97B288}"/>
                </a:ext>
              </a:extLst>
            </p:cNvPr>
            <p:cNvSpPr>
              <a:spLocks/>
            </p:cNvSpPr>
            <p:nvPr/>
          </p:nvSpPr>
          <p:spPr bwMode="auto">
            <a:xfrm>
              <a:off x="6320" y="1357"/>
              <a:ext cx="33" cy="68"/>
            </a:xfrm>
            <a:custGeom>
              <a:avLst/>
              <a:gdLst>
                <a:gd name="T0" fmla="*/ 156 w 186"/>
                <a:gd name="T1" fmla="*/ 390 h 390"/>
                <a:gd name="T2" fmla="*/ 126 w 186"/>
                <a:gd name="T3" fmla="*/ 360 h 390"/>
                <a:gd name="T4" fmla="*/ 126 w 186"/>
                <a:gd name="T5" fmla="*/ 93 h 390"/>
                <a:gd name="T6" fmla="*/ 93 w 186"/>
                <a:gd name="T7" fmla="*/ 60 h 390"/>
                <a:gd name="T8" fmla="*/ 60 w 186"/>
                <a:gd name="T9" fmla="*/ 93 h 390"/>
                <a:gd name="T10" fmla="*/ 60 w 186"/>
                <a:gd name="T11" fmla="*/ 360 h 390"/>
                <a:gd name="T12" fmla="*/ 30 w 186"/>
                <a:gd name="T13" fmla="*/ 390 h 390"/>
                <a:gd name="T14" fmla="*/ 0 w 186"/>
                <a:gd name="T15" fmla="*/ 360 h 390"/>
                <a:gd name="T16" fmla="*/ 0 w 186"/>
                <a:gd name="T17" fmla="*/ 93 h 390"/>
                <a:gd name="T18" fmla="*/ 93 w 186"/>
                <a:gd name="T19" fmla="*/ 0 h 390"/>
                <a:gd name="T20" fmla="*/ 186 w 186"/>
                <a:gd name="T21" fmla="*/ 93 h 390"/>
                <a:gd name="T22" fmla="*/ 186 w 186"/>
                <a:gd name="T23" fmla="*/ 360 h 390"/>
                <a:gd name="T24" fmla="*/ 156 w 186"/>
                <a:gd name="T25"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390">
                  <a:moveTo>
                    <a:pt x="156" y="390"/>
                  </a:moveTo>
                  <a:cubicBezTo>
                    <a:pt x="140" y="390"/>
                    <a:pt x="126" y="376"/>
                    <a:pt x="126" y="360"/>
                  </a:cubicBezTo>
                  <a:cubicBezTo>
                    <a:pt x="126" y="93"/>
                    <a:pt x="126" y="93"/>
                    <a:pt x="126" y="93"/>
                  </a:cubicBezTo>
                  <a:cubicBezTo>
                    <a:pt x="126" y="75"/>
                    <a:pt x="111" y="60"/>
                    <a:pt x="93" y="60"/>
                  </a:cubicBezTo>
                  <a:cubicBezTo>
                    <a:pt x="75" y="60"/>
                    <a:pt x="60" y="75"/>
                    <a:pt x="60" y="93"/>
                  </a:cubicBezTo>
                  <a:cubicBezTo>
                    <a:pt x="60" y="360"/>
                    <a:pt x="60" y="360"/>
                    <a:pt x="60" y="360"/>
                  </a:cubicBezTo>
                  <a:cubicBezTo>
                    <a:pt x="60" y="376"/>
                    <a:pt x="46" y="390"/>
                    <a:pt x="30" y="390"/>
                  </a:cubicBezTo>
                  <a:cubicBezTo>
                    <a:pt x="13" y="390"/>
                    <a:pt x="0" y="376"/>
                    <a:pt x="0" y="360"/>
                  </a:cubicBezTo>
                  <a:cubicBezTo>
                    <a:pt x="0" y="93"/>
                    <a:pt x="0" y="93"/>
                    <a:pt x="0" y="93"/>
                  </a:cubicBezTo>
                  <a:cubicBezTo>
                    <a:pt x="0" y="41"/>
                    <a:pt x="41" y="0"/>
                    <a:pt x="93" y="0"/>
                  </a:cubicBezTo>
                  <a:cubicBezTo>
                    <a:pt x="144" y="0"/>
                    <a:pt x="186" y="41"/>
                    <a:pt x="186" y="93"/>
                  </a:cubicBezTo>
                  <a:cubicBezTo>
                    <a:pt x="186" y="360"/>
                    <a:pt x="186" y="360"/>
                    <a:pt x="186" y="360"/>
                  </a:cubicBezTo>
                  <a:cubicBezTo>
                    <a:pt x="186" y="376"/>
                    <a:pt x="173" y="390"/>
                    <a:pt x="156" y="39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7">
              <a:extLst>
                <a:ext uri="{FF2B5EF4-FFF2-40B4-BE49-F238E27FC236}">
                  <a16:creationId xmlns:a16="http://schemas.microsoft.com/office/drawing/2014/main" id="{81E14844-A9C2-47EA-A24F-10AF56BA02D5}"/>
                </a:ext>
              </a:extLst>
            </p:cNvPr>
            <p:cNvSpPr>
              <a:spLocks noEditPoints="1"/>
            </p:cNvSpPr>
            <p:nvPr/>
          </p:nvSpPr>
          <p:spPr bwMode="auto">
            <a:xfrm>
              <a:off x="5815" y="1546"/>
              <a:ext cx="122" cy="122"/>
            </a:xfrm>
            <a:custGeom>
              <a:avLst/>
              <a:gdLst>
                <a:gd name="T0" fmla="*/ 675 w 705"/>
                <a:gd name="T1" fmla="*/ 705 h 705"/>
                <a:gd name="T2" fmla="*/ 30 w 705"/>
                <a:gd name="T3" fmla="*/ 705 h 705"/>
                <a:gd name="T4" fmla="*/ 0 w 705"/>
                <a:gd name="T5" fmla="*/ 675 h 705"/>
                <a:gd name="T6" fmla="*/ 0 w 705"/>
                <a:gd name="T7" fmla="*/ 30 h 705"/>
                <a:gd name="T8" fmla="*/ 30 w 705"/>
                <a:gd name="T9" fmla="*/ 0 h 705"/>
                <a:gd name="T10" fmla="*/ 675 w 705"/>
                <a:gd name="T11" fmla="*/ 0 h 705"/>
                <a:gd name="T12" fmla="*/ 705 w 705"/>
                <a:gd name="T13" fmla="*/ 30 h 705"/>
                <a:gd name="T14" fmla="*/ 705 w 705"/>
                <a:gd name="T15" fmla="*/ 675 h 705"/>
                <a:gd name="T16" fmla="*/ 675 w 705"/>
                <a:gd name="T17" fmla="*/ 705 h 705"/>
                <a:gd name="T18" fmla="*/ 60 w 705"/>
                <a:gd name="T19" fmla="*/ 645 h 705"/>
                <a:gd name="T20" fmla="*/ 645 w 705"/>
                <a:gd name="T21" fmla="*/ 645 h 705"/>
                <a:gd name="T22" fmla="*/ 645 w 705"/>
                <a:gd name="T23" fmla="*/ 60 h 705"/>
                <a:gd name="T24" fmla="*/ 60 w 705"/>
                <a:gd name="T25" fmla="*/ 60 h 705"/>
                <a:gd name="T26" fmla="*/ 60 w 705"/>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705">
                  <a:moveTo>
                    <a:pt x="675" y="705"/>
                  </a:moveTo>
                  <a:cubicBezTo>
                    <a:pt x="30" y="705"/>
                    <a:pt x="30" y="705"/>
                    <a:pt x="30" y="705"/>
                  </a:cubicBezTo>
                  <a:cubicBezTo>
                    <a:pt x="13" y="705"/>
                    <a:pt x="0" y="692"/>
                    <a:pt x="0" y="675"/>
                  </a:cubicBezTo>
                  <a:cubicBezTo>
                    <a:pt x="0" y="30"/>
                    <a:pt x="0" y="30"/>
                    <a:pt x="0" y="30"/>
                  </a:cubicBezTo>
                  <a:cubicBezTo>
                    <a:pt x="0" y="14"/>
                    <a:pt x="13" y="0"/>
                    <a:pt x="30" y="0"/>
                  </a:cubicBezTo>
                  <a:cubicBezTo>
                    <a:pt x="675" y="0"/>
                    <a:pt x="675" y="0"/>
                    <a:pt x="675" y="0"/>
                  </a:cubicBezTo>
                  <a:cubicBezTo>
                    <a:pt x="691" y="0"/>
                    <a:pt x="705" y="14"/>
                    <a:pt x="705" y="30"/>
                  </a:cubicBezTo>
                  <a:cubicBezTo>
                    <a:pt x="705" y="675"/>
                    <a:pt x="705" y="675"/>
                    <a:pt x="705" y="675"/>
                  </a:cubicBezTo>
                  <a:cubicBezTo>
                    <a:pt x="705" y="692"/>
                    <a:pt x="691" y="705"/>
                    <a:pt x="675" y="705"/>
                  </a:cubicBezTo>
                  <a:close/>
                  <a:moveTo>
                    <a:pt x="60" y="645"/>
                  </a:moveTo>
                  <a:cubicBezTo>
                    <a:pt x="645" y="645"/>
                    <a:pt x="645" y="645"/>
                    <a:pt x="645" y="645"/>
                  </a:cubicBezTo>
                  <a:cubicBezTo>
                    <a:pt x="645" y="60"/>
                    <a:pt x="645" y="60"/>
                    <a:pt x="645" y="60"/>
                  </a:cubicBezTo>
                  <a:cubicBezTo>
                    <a:pt x="60" y="60"/>
                    <a:pt x="60" y="60"/>
                    <a:pt x="60" y="60"/>
                  </a:cubicBezTo>
                  <a:lnTo>
                    <a:pt x="60" y="645"/>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8">
              <a:extLst>
                <a:ext uri="{FF2B5EF4-FFF2-40B4-BE49-F238E27FC236}">
                  <a16:creationId xmlns:a16="http://schemas.microsoft.com/office/drawing/2014/main" id="{29DF140C-5BD8-418A-BD89-7418B869DC44}"/>
                </a:ext>
              </a:extLst>
            </p:cNvPr>
            <p:cNvSpPr>
              <a:spLocks noEditPoints="1"/>
            </p:cNvSpPr>
            <p:nvPr/>
          </p:nvSpPr>
          <p:spPr bwMode="auto">
            <a:xfrm>
              <a:off x="5992" y="1546"/>
              <a:ext cx="122" cy="122"/>
            </a:xfrm>
            <a:custGeom>
              <a:avLst/>
              <a:gdLst>
                <a:gd name="T0" fmla="*/ 675 w 705"/>
                <a:gd name="T1" fmla="*/ 705 h 705"/>
                <a:gd name="T2" fmla="*/ 30 w 705"/>
                <a:gd name="T3" fmla="*/ 705 h 705"/>
                <a:gd name="T4" fmla="*/ 0 w 705"/>
                <a:gd name="T5" fmla="*/ 675 h 705"/>
                <a:gd name="T6" fmla="*/ 0 w 705"/>
                <a:gd name="T7" fmla="*/ 30 h 705"/>
                <a:gd name="T8" fmla="*/ 30 w 705"/>
                <a:gd name="T9" fmla="*/ 0 h 705"/>
                <a:gd name="T10" fmla="*/ 675 w 705"/>
                <a:gd name="T11" fmla="*/ 0 h 705"/>
                <a:gd name="T12" fmla="*/ 705 w 705"/>
                <a:gd name="T13" fmla="*/ 30 h 705"/>
                <a:gd name="T14" fmla="*/ 705 w 705"/>
                <a:gd name="T15" fmla="*/ 675 h 705"/>
                <a:gd name="T16" fmla="*/ 675 w 705"/>
                <a:gd name="T17" fmla="*/ 705 h 705"/>
                <a:gd name="T18" fmla="*/ 60 w 705"/>
                <a:gd name="T19" fmla="*/ 645 h 705"/>
                <a:gd name="T20" fmla="*/ 645 w 705"/>
                <a:gd name="T21" fmla="*/ 645 h 705"/>
                <a:gd name="T22" fmla="*/ 645 w 705"/>
                <a:gd name="T23" fmla="*/ 60 h 705"/>
                <a:gd name="T24" fmla="*/ 60 w 705"/>
                <a:gd name="T25" fmla="*/ 60 h 705"/>
                <a:gd name="T26" fmla="*/ 60 w 705"/>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705">
                  <a:moveTo>
                    <a:pt x="675" y="705"/>
                  </a:moveTo>
                  <a:cubicBezTo>
                    <a:pt x="30" y="705"/>
                    <a:pt x="30" y="705"/>
                    <a:pt x="30" y="705"/>
                  </a:cubicBezTo>
                  <a:cubicBezTo>
                    <a:pt x="13" y="705"/>
                    <a:pt x="0" y="692"/>
                    <a:pt x="0" y="675"/>
                  </a:cubicBezTo>
                  <a:cubicBezTo>
                    <a:pt x="0" y="30"/>
                    <a:pt x="0" y="30"/>
                    <a:pt x="0" y="30"/>
                  </a:cubicBezTo>
                  <a:cubicBezTo>
                    <a:pt x="0" y="14"/>
                    <a:pt x="13" y="0"/>
                    <a:pt x="30" y="0"/>
                  </a:cubicBezTo>
                  <a:cubicBezTo>
                    <a:pt x="675" y="0"/>
                    <a:pt x="675" y="0"/>
                    <a:pt x="675" y="0"/>
                  </a:cubicBezTo>
                  <a:cubicBezTo>
                    <a:pt x="691" y="0"/>
                    <a:pt x="705" y="14"/>
                    <a:pt x="705" y="30"/>
                  </a:cubicBezTo>
                  <a:cubicBezTo>
                    <a:pt x="705" y="675"/>
                    <a:pt x="705" y="675"/>
                    <a:pt x="705" y="675"/>
                  </a:cubicBezTo>
                  <a:cubicBezTo>
                    <a:pt x="705" y="692"/>
                    <a:pt x="691" y="705"/>
                    <a:pt x="675" y="705"/>
                  </a:cubicBezTo>
                  <a:close/>
                  <a:moveTo>
                    <a:pt x="60" y="645"/>
                  </a:moveTo>
                  <a:cubicBezTo>
                    <a:pt x="645" y="645"/>
                    <a:pt x="645" y="645"/>
                    <a:pt x="645" y="645"/>
                  </a:cubicBezTo>
                  <a:cubicBezTo>
                    <a:pt x="645" y="60"/>
                    <a:pt x="645" y="60"/>
                    <a:pt x="645" y="60"/>
                  </a:cubicBezTo>
                  <a:cubicBezTo>
                    <a:pt x="60" y="60"/>
                    <a:pt x="60" y="60"/>
                    <a:pt x="60" y="60"/>
                  </a:cubicBezTo>
                  <a:lnTo>
                    <a:pt x="60" y="64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9">
              <a:extLst>
                <a:ext uri="{FF2B5EF4-FFF2-40B4-BE49-F238E27FC236}">
                  <a16:creationId xmlns:a16="http://schemas.microsoft.com/office/drawing/2014/main" id="{5318E7B1-F00B-4DB9-A560-4F107A0ABD80}"/>
                </a:ext>
              </a:extLst>
            </p:cNvPr>
            <p:cNvSpPr>
              <a:spLocks noEditPoints="1"/>
            </p:cNvSpPr>
            <p:nvPr/>
          </p:nvSpPr>
          <p:spPr bwMode="auto">
            <a:xfrm>
              <a:off x="6346" y="1546"/>
              <a:ext cx="122" cy="122"/>
            </a:xfrm>
            <a:custGeom>
              <a:avLst/>
              <a:gdLst>
                <a:gd name="T0" fmla="*/ 674 w 704"/>
                <a:gd name="T1" fmla="*/ 705 h 705"/>
                <a:gd name="T2" fmla="*/ 30 w 704"/>
                <a:gd name="T3" fmla="*/ 705 h 705"/>
                <a:gd name="T4" fmla="*/ 0 w 704"/>
                <a:gd name="T5" fmla="*/ 675 h 705"/>
                <a:gd name="T6" fmla="*/ 0 w 704"/>
                <a:gd name="T7" fmla="*/ 30 h 705"/>
                <a:gd name="T8" fmla="*/ 30 w 704"/>
                <a:gd name="T9" fmla="*/ 0 h 705"/>
                <a:gd name="T10" fmla="*/ 674 w 704"/>
                <a:gd name="T11" fmla="*/ 0 h 705"/>
                <a:gd name="T12" fmla="*/ 704 w 704"/>
                <a:gd name="T13" fmla="*/ 30 h 705"/>
                <a:gd name="T14" fmla="*/ 704 w 704"/>
                <a:gd name="T15" fmla="*/ 675 h 705"/>
                <a:gd name="T16" fmla="*/ 674 w 704"/>
                <a:gd name="T17" fmla="*/ 705 h 705"/>
                <a:gd name="T18" fmla="*/ 60 w 704"/>
                <a:gd name="T19" fmla="*/ 645 h 705"/>
                <a:gd name="T20" fmla="*/ 644 w 704"/>
                <a:gd name="T21" fmla="*/ 645 h 705"/>
                <a:gd name="T22" fmla="*/ 644 w 704"/>
                <a:gd name="T23" fmla="*/ 60 h 705"/>
                <a:gd name="T24" fmla="*/ 60 w 704"/>
                <a:gd name="T25" fmla="*/ 60 h 705"/>
                <a:gd name="T26" fmla="*/ 60 w 704"/>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4" h="705">
                  <a:moveTo>
                    <a:pt x="674" y="705"/>
                  </a:moveTo>
                  <a:cubicBezTo>
                    <a:pt x="30" y="705"/>
                    <a:pt x="30" y="705"/>
                    <a:pt x="30" y="705"/>
                  </a:cubicBezTo>
                  <a:cubicBezTo>
                    <a:pt x="13" y="705"/>
                    <a:pt x="0" y="692"/>
                    <a:pt x="0" y="675"/>
                  </a:cubicBezTo>
                  <a:cubicBezTo>
                    <a:pt x="0" y="30"/>
                    <a:pt x="0" y="30"/>
                    <a:pt x="0" y="30"/>
                  </a:cubicBezTo>
                  <a:cubicBezTo>
                    <a:pt x="0" y="14"/>
                    <a:pt x="13" y="0"/>
                    <a:pt x="30" y="0"/>
                  </a:cubicBezTo>
                  <a:cubicBezTo>
                    <a:pt x="674" y="0"/>
                    <a:pt x="674" y="0"/>
                    <a:pt x="674" y="0"/>
                  </a:cubicBezTo>
                  <a:cubicBezTo>
                    <a:pt x="691" y="0"/>
                    <a:pt x="704" y="14"/>
                    <a:pt x="704" y="30"/>
                  </a:cubicBezTo>
                  <a:cubicBezTo>
                    <a:pt x="704" y="675"/>
                    <a:pt x="704" y="675"/>
                    <a:pt x="704" y="675"/>
                  </a:cubicBezTo>
                  <a:cubicBezTo>
                    <a:pt x="704" y="692"/>
                    <a:pt x="691" y="705"/>
                    <a:pt x="674" y="705"/>
                  </a:cubicBezTo>
                  <a:close/>
                  <a:moveTo>
                    <a:pt x="60" y="645"/>
                  </a:moveTo>
                  <a:cubicBezTo>
                    <a:pt x="644" y="645"/>
                    <a:pt x="644" y="645"/>
                    <a:pt x="644" y="645"/>
                  </a:cubicBezTo>
                  <a:cubicBezTo>
                    <a:pt x="644" y="60"/>
                    <a:pt x="644" y="60"/>
                    <a:pt x="644" y="60"/>
                  </a:cubicBezTo>
                  <a:cubicBezTo>
                    <a:pt x="60" y="60"/>
                    <a:pt x="60" y="60"/>
                    <a:pt x="60" y="60"/>
                  </a:cubicBezTo>
                  <a:lnTo>
                    <a:pt x="60" y="645"/>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0">
              <a:extLst>
                <a:ext uri="{FF2B5EF4-FFF2-40B4-BE49-F238E27FC236}">
                  <a16:creationId xmlns:a16="http://schemas.microsoft.com/office/drawing/2014/main" id="{439E5F17-8B1C-4974-8810-E1C677C9975D}"/>
                </a:ext>
              </a:extLst>
            </p:cNvPr>
            <p:cNvSpPr>
              <a:spLocks noEditPoints="1"/>
            </p:cNvSpPr>
            <p:nvPr/>
          </p:nvSpPr>
          <p:spPr bwMode="auto">
            <a:xfrm>
              <a:off x="6169" y="1546"/>
              <a:ext cx="122" cy="122"/>
            </a:xfrm>
            <a:custGeom>
              <a:avLst/>
              <a:gdLst>
                <a:gd name="T0" fmla="*/ 675 w 705"/>
                <a:gd name="T1" fmla="*/ 705 h 705"/>
                <a:gd name="T2" fmla="*/ 30 w 705"/>
                <a:gd name="T3" fmla="*/ 705 h 705"/>
                <a:gd name="T4" fmla="*/ 0 w 705"/>
                <a:gd name="T5" fmla="*/ 675 h 705"/>
                <a:gd name="T6" fmla="*/ 0 w 705"/>
                <a:gd name="T7" fmla="*/ 30 h 705"/>
                <a:gd name="T8" fmla="*/ 30 w 705"/>
                <a:gd name="T9" fmla="*/ 0 h 705"/>
                <a:gd name="T10" fmla="*/ 675 w 705"/>
                <a:gd name="T11" fmla="*/ 0 h 705"/>
                <a:gd name="T12" fmla="*/ 705 w 705"/>
                <a:gd name="T13" fmla="*/ 30 h 705"/>
                <a:gd name="T14" fmla="*/ 705 w 705"/>
                <a:gd name="T15" fmla="*/ 675 h 705"/>
                <a:gd name="T16" fmla="*/ 675 w 705"/>
                <a:gd name="T17" fmla="*/ 705 h 705"/>
                <a:gd name="T18" fmla="*/ 60 w 705"/>
                <a:gd name="T19" fmla="*/ 645 h 705"/>
                <a:gd name="T20" fmla="*/ 645 w 705"/>
                <a:gd name="T21" fmla="*/ 645 h 705"/>
                <a:gd name="T22" fmla="*/ 645 w 705"/>
                <a:gd name="T23" fmla="*/ 60 h 705"/>
                <a:gd name="T24" fmla="*/ 60 w 705"/>
                <a:gd name="T25" fmla="*/ 60 h 705"/>
                <a:gd name="T26" fmla="*/ 60 w 705"/>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705">
                  <a:moveTo>
                    <a:pt x="675" y="705"/>
                  </a:moveTo>
                  <a:cubicBezTo>
                    <a:pt x="30" y="705"/>
                    <a:pt x="30" y="705"/>
                    <a:pt x="30" y="705"/>
                  </a:cubicBezTo>
                  <a:cubicBezTo>
                    <a:pt x="14" y="705"/>
                    <a:pt x="0" y="692"/>
                    <a:pt x="0" y="675"/>
                  </a:cubicBezTo>
                  <a:cubicBezTo>
                    <a:pt x="0" y="30"/>
                    <a:pt x="0" y="30"/>
                    <a:pt x="0" y="30"/>
                  </a:cubicBezTo>
                  <a:cubicBezTo>
                    <a:pt x="0" y="14"/>
                    <a:pt x="14" y="0"/>
                    <a:pt x="30" y="0"/>
                  </a:cubicBezTo>
                  <a:cubicBezTo>
                    <a:pt x="675" y="0"/>
                    <a:pt x="675" y="0"/>
                    <a:pt x="675" y="0"/>
                  </a:cubicBezTo>
                  <a:cubicBezTo>
                    <a:pt x="692" y="0"/>
                    <a:pt x="705" y="14"/>
                    <a:pt x="705" y="30"/>
                  </a:cubicBezTo>
                  <a:cubicBezTo>
                    <a:pt x="705" y="675"/>
                    <a:pt x="705" y="675"/>
                    <a:pt x="705" y="675"/>
                  </a:cubicBezTo>
                  <a:cubicBezTo>
                    <a:pt x="705" y="692"/>
                    <a:pt x="692" y="705"/>
                    <a:pt x="675" y="705"/>
                  </a:cubicBezTo>
                  <a:close/>
                  <a:moveTo>
                    <a:pt x="60" y="645"/>
                  </a:moveTo>
                  <a:cubicBezTo>
                    <a:pt x="645" y="645"/>
                    <a:pt x="645" y="645"/>
                    <a:pt x="645" y="645"/>
                  </a:cubicBezTo>
                  <a:cubicBezTo>
                    <a:pt x="645" y="60"/>
                    <a:pt x="645" y="60"/>
                    <a:pt x="645" y="60"/>
                  </a:cubicBezTo>
                  <a:cubicBezTo>
                    <a:pt x="60" y="60"/>
                    <a:pt x="60" y="60"/>
                    <a:pt x="60" y="60"/>
                  </a:cubicBezTo>
                  <a:lnTo>
                    <a:pt x="60" y="645"/>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1">
              <a:extLst>
                <a:ext uri="{FF2B5EF4-FFF2-40B4-BE49-F238E27FC236}">
                  <a16:creationId xmlns:a16="http://schemas.microsoft.com/office/drawing/2014/main" id="{28AF8BE9-081E-4D5F-A9EC-CD4FE9D411D4}"/>
                </a:ext>
              </a:extLst>
            </p:cNvPr>
            <p:cNvSpPr>
              <a:spLocks noEditPoints="1"/>
            </p:cNvSpPr>
            <p:nvPr/>
          </p:nvSpPr>
          <p:spPr bwMode="auto">
            <a:xfrm>
              <a:off x="5815" y="1745"/>
              <a:ext cx="122" cy="122"/>
            </a:xfrm>
            <a:custGeom>
              <a:avLst/>
              <a:gdLst>
                <a:gd name="T0" fmla="*/ 675 w 705"/>
                <a:gd name="T1" fmla="*/ 705 h 705"/>
                <a:gd name="T2" fmla="*/ 30 w 705"/>
                <a:gd name="T3" fmla="*/ 705 h 705"/>
                <a:gd name="T4" fmla="*/ 0 w 705"/>
                <a:gd name="T5" fmla="*/ 675 h 705"/>
                <a:gd name="T6" fmla="*/ 0 w 705"/>
                <a:gd name="T7" fmla="*/ 30 h 705"/>
                <a:gd name="T8" fmla="*/ 30 w 705"/>
                <a:gd name="T9" fmla="*/ 0 h 705"/>
                <a:gd name="T10" fmla="*/ 675 w 705"/>
                <a:gd name="T11" fmla="*/ 0 h 705"/>
                <a:gd name="T12" fmla="*/ 705 w 705"/>
                <a:gd name="T13" fmla="*/ 30 h 705"/>
                <a:gd name="T14" fmla="*/ 705 w 705"/>
                <a:gd name="T15" fmla="*/ 675 h 705"/>
                <a:gd name="T16" fmla="*/ 675 w 705"/>
                <a:gd name="T17" fmla="*/ 705 h 705"/>
                <a:gd name="T18" fmla="*/ 60 w 705"/>
                <a:gd name="T19" fmla="*/ 645 h 705"/>
                <a:gd name="T20" fmla="*/ 645 w 705"/>
                <a:gd name="T21" fmla="*/ 645 h 705"/>
                <a:gd name="T22" fmla="*/ 645 w 705"/>
                <a:gd name="T23" fmla="*/ 60 h 705"/>
                <a:gd name="T24" fmla="*/ 60 w 705"/>
                <a:gd name="T25" fmla="*/ 60 h 705"/>
                <a:gd name="T26" fmla="*/ 60 w 705"/>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705">
                  <a:moveTo>
                    <a:pt x="675" y="705"/>
                  </a:moveTo>
                  <a:cubicBezTo>
                    <a:pt x="30" y="705"/>
                    <a:pt x="30" y="705"/>
                    <a:pt x="30" y="705"/>
                  </a:cubicBezTo>
                  <a:cubicBezTo>
                    <a:pt x="13" y="705"/>
                    <a:pt x="0" y="691"/>
                    <a:pt x="0" y="675"/>
                  </a:cubicBezTo>
                  <a:cubicBezTo>
                    <a:pt x="0" y="30"/>
                    <a:pt x="0" y="30"/>
                    <a:pt x="0" y="30"/>
                  </a:cubicBezTo>
                  <a:cubicBezTo>
                    <a:pt x="0" y="13"/>
                    <a:pt x="13" y="0"/>
                    <a:pt x="30" y="0"/>
                  </a:cubicBezTo>
                  <a:cubicBezTo>
                    <a:pt x="675" y="0"/>
                    <a:pt x="675" y="0"/>
                    <a:pt x="675" y="0"/>
                  </a:cubicBezTo>
                  <a:cubicBezTo>
                    <a:pt x="691" y="0"/>
                    <a:pt x="705" y="13"/>
                    <a:pt x="705" y="30"/>
                  </a:cubicBezTo>
                  <a:cubicBezTo>
                    <a:pt x="705" y="675"/>
                    <a:pt x="705" y="675"/>
                    <a:pt x="705" y="675"/>
                  </a:cubicBezTo>
                  <a:cubicBezTo>
                    <a:pt x="705" y="691"/>
                    <a:pt x="691" y="705"/>
                    <a:pt x="675" y="705"/>
                  </a:cubicBezTo>
                  <a:close/>
                  <a:moveTo>
                    <a:pt x="60" y="645"/>
                  </a:moveTo>
                  <a:cubicBezTo>
                    <a:pt x="645" y="645"/>
                    <a:pt x="645" y="645"/>
                    <a:pt x="645" y="645"/>
                  </a:cubicBezTo>
                  <a:cubicBezTo>
                    <a:pt x="645" y="60"/>
                    <a:pt x="645" y="60"/>
                    <a:pt x="645" y="60"/>
                  </a:cubicBezTo>
                  <a:cubicBezTo>
                    <a:pt x="60" y="60"/>
                    <a:pt x="60" y="60"/>
                    <a:pt x="60" y="60"/>
                  </a:cubicBezTo>
                  <a:lnTo>
                    <a:pt x="60" y="645"/>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2">
              <a:extLst>
                <a:ext uri="{FF2B5EF4-FFF2-40B4-BE49-F238E27FC236}">
                  <a16:creationId xmlns:a16="http://schemas.microsoft.com/office/drawing/2014/main" id="{450DF7D5-1031-4710-BD2F-1CF1F509672F}"/>
                </a:ext>
              </a:extLst>
            </p:cNvPr>
            <p:cNvSpPr>
              <a:spLocks noEditPoints="1"/>
            </p:cNvSpPr>
            <p:nvPr/>
          </p:nvSpPr>
          <p:spPr bwMode="auto">
            <a:xfrm>
              <a:off x="5992" y="1745"/>
              <a:ext cx="122" cy="122"/>
            </a:xfrm>
            <a:custGeom>
              <a:avLst/>
              <a:gdLst>
                <a:gd name="T0" fmla="*/ 675 w 705"/>
                <a:gd name="T1" fmla="*/ 705 h 705"/>
                <a:gd name="T2" fmla="*/ 30 w 705"/>
                <a:gd name="T3" fmla="*/ 705 h 705"/>
                <a:gd name="T4" fmla="*/ 0 w 705"/>
                <a:gd name="T5" fmla="*/ 675 h 705"/>
                <a:gd name="T6" fmla="*/ 0 w 705"/>
                <a:gd name="T7" fmla="*/ 30 h 705"/>
                <a:gd name="T8" fmla="*/ 30 w 705"/>
                <a:gd name="T9" fmla="*/ 0 h 705"/>
                <a:gd name="T10" fmla="*/ 675 w 705"/>
                <a:gd name="T11" fmla="*/ 0 h 705"/>
                <a:gd name="T12" fmla="*/ 705 w 705"/>
                <a:gd name="T13" fmla="*/ 30 h 705"/>
                <a:gd name="T14" fmla="*/ 705 w 705"/>
                <a:gd name="T15" fmla="*/ 675 h 705"/>
                <a:gd name="T16" fmla="*/ 675 w 705"/>
                <a:gd name="T17" fmla="*/ 705 h 705"/>
                <a:gd name="T18" fmla="*/ 60 w 705"/>
                <a:gd name="T19" fmla="*/ 645 h 705"/>
                <a:gd name="T20" fmla="*/ 645 w 705"/>
                <a:gd name="T21" fmla="*/ 645 h 705"/>
                <a:gd name="T22" fmla="*/ 645 w 705"/>
                <a:gd name="T23" fmla="*/ 60 h 705"/>
                <a:gd name="T24" fmla="*/ 60 w 705"/>
                <a:gd name="T25" fmla="*/ 60 h 705"/>
                <a:gd name="T26" fmla="*/ 60 w 705"/>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705">
                  <a:moveTo>
                    <a:pt x="675" y="705"/>
                  </a:moveTo>
                  <a:cubicBezTo>
                    <a:pt x="30" y="705"/>
                    <a:pt x="30" y="705"/>
                    <a:pt x="30" y="705"/>
                  </a:cubicBezTo>
                  <a:cubicBezTo>
                    <a:pt x="13" y="705"/>
                    <a:pt x="0" y="691"/>
                    <a:pt x="0" y="675"/>
                  </a:cubicBezTo>
                  <a:cubicBezTo>
                    <a:pt x="0" y="30"/>
                    <a:pt x="0" y="30"/>
                    <a:pt x="0" y="30"/>
                  </a:cubicBezTo>
                  <a:cubicBezTo>
                    <a:pt x="0" y="13"/>
                    <a:pt x="13" y="0"/>
                    <a:pt x="30" y="0"/>
                  </a:cubicBezTo>
                  <a:cubicBezTo>
                    <a:pt x="675" y="0"/>
                    <a:pt x="675" y="0"/>
                    <a:pt x="675" y="0"/>
                  </a:cubicBezTo>
                  <a:cubicBezTo>
                    <a:pt x="691" y="0"/>
                    <a:pt x="705" y="13"/>
                    <a:pt x="705" y="30"/>
                  </a:cubicBezTo>
                  <a:cubicBezTo>
                    <a:pt x="705" y="675"/>
                    <a:pt x="705" y="675"/>
                    <a:pt x="705" y="675"/>
                  </a:cubicBezTo>
                  <a:cubicBezTo>
                    <a:pt x="705" y="691"/>
                    <a:pt x="691" y="705"/>
                    <a:pt x="675" y="705"/>
                  </a:cubicBezTo>
                  <a:close/>
                  <a:moveTo>
                    <a:pt x="60" y="645"/>
                  </a:moveTo>
                  <a:cubicBezTo>
                    <a:pt x="645" y="645"/>
                    <a:pt x="645" y="645"/>
                    <a:pt x="645" y="645"/>
                  </a:cubicBezTo>
                  <a:cubicBezTo>
                    <a:pt x="645" y="60"/>
                    <a:pt x="645" y="60"/>
                    <a:pt x="645" y="60"/>
                  </a:cubicBezTo>
                  <a:cubicBezTo>
                    <a:pt x="60" y="60"/>
                    <a:pt x="60" y="60"/>
                    <a:pt x="60" y="60"/>
                  </a:cubicBezTo>
                  <a:lnTo>
                    <a:pt x="60" y="645"/>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3">
              <a:extLst>
                <a:ext uri="{FF2B5EF4-FFF2-40B4-BE49-F238E27FC236}">
                  <a16:creationId xmlns:a16="http://schemas.microsoft.com/office/drawing/2014/main" id="{B88C94CB-F847-4EF7-B103-A574C31C65AC}"/>
                </a:ext>
              </a:extLst>
            </p:cNvPr>
            <p:cNvSpPr>
              <a:spLocks noEditPoints="1"/>
            </p:cNvSpPr>
            <p:nvPr/>
          </p:nvSpPr>
          <p:spPr bwMode="auto">
            <a:xfrm>
              <a:off x="6169" y="1745"/>
              <a:ext cx="122" cy="122"/>
            </a:xfrm>
            <a:custGeom>
              <a:avLst/>
              <a:gdLst>
                <a:gd name="T0" fmla="*/ 675 w 705"/>
                <a:gd name="T1" fmla="*/ 705 h 705"/>
                <a:gd name="T2" fmla="*/ 30 w 705"/>
                <a:gd name="T3" fmla="*/ 705 h 705"/>
                <a:gd name="T4" fmla="*/ 0 w 705"/>
                <a:gd name="T5" fmla="*/ 675 h 705"/>
                <a:gd name="T6" fmla="*/ 0 w 705"/>
                <a:gd name="T7" fmla="*/ 30 h 705"/>
                <a:gd name="T8" fmla="*/ 30 w 705"/>
                <a:gd name="T9" fmla="*/ 0 h 705"/>
                <a:gd name="T10" fmla="*/ 675 w 705"/>
                <a:gd name="T11" fmla="*/ 0 h 705"/>
                <a:gd name="T12" fmla="*/ 705 w 705"/>
                <a:gd name="T13" fmla="*/ 30 h 705"/>
                <a:gd name="T14" fmla="*/ 705 w 705"/>
                <a:gd name="T15" fmla="*/ 675 h 705"/>
                <a:gd name="T16" fmla="*/ 675 w 705"/>
                <a:gd name="T17" fmla="*/ 705 h 705"/>
                <a:gd name="T18" fmla="*/ 60 w 705"/>
                <a:gd name="T19" fmla="*/ 645 h 705"/>
                <a:gd name="T20" fmla="*/ 645 w 705"/>
                <a:gd name="T21" fmla="*/ 645 h 705"/>
                <a:gd name="T22" fmla="*/ 645 w 705"/>
                <a:gd name="T23" fmla="*/ 60 h 705"/>
                <a:gd name="T24" fmla="*/ 60 w 705"/>
                <a:gd name="T25" fmla="*/ 60 h 705"/>
                <a:gd name="T26" fmla="*/ 60 w 705"/>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705">
                  <a:moveTo>
                    <a:pt x="675" y="705"/>
                  </a:moveTo>
                  <a:cubicBezTo>
                    <a:pt x="30" y="705"/>
                    <a:pt x="30" y="705"/>
                    <a:pt x="30" y="705"/>
                  </a:cubicBezTo>
                  <a:cubicBezTo>
                    <a:pt x="14" y="705"/>
                    <a:pt x="0" y="691"/>
                    <a:pt x="0" y="675"/>
                  </a:cubicBezTo>
                  <a:cubicBezTo>
                    <a:pt x="0" y="30"/>
                    <a:pt x="0" y="30"/>
                    <a:pt x="0" y="30"/>
                  </a:cubicBezTo>
                  <a:cubicBezTo>
                    <a:pt x="0" y="13"/>
                    <a:pt x="14" y="0"/>
                    <a:pt x="30" y="0"/>
                  </a:cubicBezTo>
                  <a:cubicBezTo>
                    <a:pt x="675" y="0"/>
                    <a:pt x="675" y="0"/>
                    <a:pt x="675" y="0"/>
                  </a:cubicBezTo>
                  <a:cubicBezTo>
                    <a:pt x="692" y="0"/>
                    <a:pt x="705" y="13"/>
                    <a:pt x="705" y="30"/>
                  </a:cubicBezTo>
                  <a:cubicBezTo>
                    <a:pt x="705" y="675"/>
                    <a:pt x="705" y="675"/>
                    <a:pt x="705" y="675"/>
                  </a:cubicBezTo>
                  <a:cubicBezTo>
                    <a:pt x="705" y="691"/>
                    <a:pt x="692" y="705"/>
                    <a:pt x="675" y="705"/>
                  </a:cubicBezTo>
                  <a:close/>
                  <a:moveTo>
                    <a:pt x="60" y="645"/>
                  </a:moveTo>
                  <a:cubicBezTo>
                    <a:pt x="645" y="645"/>
                    <a:pt x="645" y="645"/>
                    <a:pt x="645" y="645"/>
                  </a:cubicBezTo>
                  <a:cubicBezTo>
                    <a:pt x="645" y="60"/>
                    <a:pt x="645" y="60"/>
                    <a:pt x="645" y="60"/>
                  </a:cubicBezTo>
                  <a:cubicBezTo>
                    <a:pt x="60" y="60"/>
                    <a:pt x="60" y="60"/>
                    <a:pt x="60" y="60"/>
                  </a:cubicBezTo>
                  <a:lnTo>
                    <a:pt x="60" y="645"/>
                  </a:ln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4">
              <a:extLst>
                <a:ext uri="{FF2B5EF4-FFF2-40B4-BE49-F238E27FC236}">
                  <a16:creationId xmlns:a16="http://schemas.microsoft.com/office/drawing/2014/main" id="{122B5328-EDE7-4606-95D2-3EBC81F82A95}"/>
                </a:ext>
              </a:extLst>
            </p:cNvPr>
            <p:cNvSpPr>
              <a:spLocks/>
            </p:cNvSpPr>
            <p:nvPr/>
          </p:nvSpPr>
          <p:spPr bwMode="auto">
            <a:xfrm>
              <a:off x="5997" y="1550"/>
              <a:ext cx="110" cy="110"/>
            </a:xfrm>
            <a:custGeom>
              <a:avLst/>
              <a:gdLst>
                <a:gd name="T0" fmla="*/ 605 w 638"/>
                <a:gd name="T1" fmla="*/ 635 h 635"/>
                <a:gd name="T2" fmla="*/ 584 w 638"/>
                <a:gd name="T3" fmla="*/ 626 h 635"/>
                <a:gd name="T4" fmla="*/ 12 w 638"/>
                <a:gd name="T5" fmla="*/ 54 h 635"/>
                <a:gd name="T6" fmla="*/ 12 w 638"/>
                <a:gd name="T7" fmla="*/ 11 h 635"/>
                <a:gd name="T8" fmla="*/ 54 w 638"/>
                <a:gd name="T9" fmla="*/ 11 h 635"/>
                <a:gd name="T10" fmla="*/ 627 w 638"/>
                <a:gd name="T11" fmla="*/ 583 h 635"/>
                <a:gd name="T12" fmla="*/ 627 w 638"/>
                <a:gd name="T13" fmla="*/ 626 h 635"/>
                <a:gd name="T14" fmla="*/ 605 w 638"/>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8" h="635">
                  <a:moveTo>
                    <a:pt x="605" y="635"/>
                  </a:moveTo>
                  <a:cubicBezTo>
                    <a:pt x="598" y="635"/>
                    <a:pt x="590" y="632"/>
                    <a:pt x="584" y="626"/>
                  </a:cubicBezTo>
                  <a:cubicBezTo>
                    <a:pt x="12" y="54"/>
                    <a:pt x="12" y="54"/>
                    <a:pt x="12" y="54"/>
                  </a:cubicBezTo>
                  <a:cubicBezTo>
                    <a:pt x="0" y="42"/>
                    <a:pt x="0" y="23"/>
                    <a:pt x="12" y="11"/>
                  </a:cubicBezTo>
                  <a:cubicBezTo>
                    <a:pt x="24" y="0"/>
                    <a:pt x="43" y="0"/>
                    <a:pt x="54" y="11"/>
                  </a:cubicBezTo>
                  <a:cubicBezTo>
                    <a:pt x="627" y="583"/>
                    <a:pt x="627" y="583"/>
                    <a:pt x="627" y="583"/>
                  </a:cubicBezTo>
                  <a:cubicBezTo>
                    <a:pt x="638" y="595"/>
                    <a:pt x="638" y="614"/>
                    <a:pt x="627" y="626"/>
                  </a:cubicBezTo>
                  <a:cubicBezTo>
                    <a:pt x="621" y="632"/>
                    <a:pt x="613" y="635"/>
                    <a:pt x="605" y="63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5">
              <a:extLst>
                <a:ext uri="{FF2B5EF4-FFF2-40B4-BE49-F238E27FC236}">
                  <a16:creationId xmlns:a16="http://schemas.microsoft.com/office/drawing/2014/main" id="{A58FE483-BA28-4AB1-9148-8153E5B75886}"/>
                </a:ext>
              </a:extLst>
            </p:cNvPr>
            <p:cNvSpPr>
              <a:spLocks/>
            </p:cNvSpPr>
            <p:nvPr/>
          </p:nvSpPr>
          <p:spPr bwMode="auto">
            <a:xfrm>
              <a:off x="5997" y="1550"/>
              <a:ext cx="110" cy="110"/>
            </a:xfrm>
            <a:custGeom>
              <a:avLst/>
              <a:gdLst>
                <a:gd name="T0" fmla="*/ 33 w 638"/>
                <a:gd name="T1" fmla="*/ 635 h 635"/>
                <a:gd name="T2" fmla="*/ 12 w 638"/>
                <a:gd name="T3" fmla="*/ 626 h 635"/>
                <a:gd name="T4" fmla="*/ 12 w 638"/>
                <a:gd name="T5" fmla="*/ 583 h 635"/>
                <a:gd name="T6" fmla="*/ 584 w 638"/>
                <a:gd name="T7" fmla="*/ 11 h 635"/>
                <a:gd name="T8" fmla="*/ 627 w 638"/>
                <a:gd name="T9" fmla="*/ 11 h 635"/>
                <a:gd name="T10" fmla="*/ 627 w 638"/>
                <a:gd name="T11" fmla="*/ 54 h 635"/>
                <a:gd name="T12" fmla="*/ 54 w 638"/>
                <a:gd name="T13" fmla="*/ 626 h 635"/>
                <a:gd name="T14" fmla="*/ 33 w 638"/>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8" h="635">
                  <a:moveTo>
                    <a:pt x="33" y="635"/>
                  </a:moveTo>
                  <a:cubicBezTo>
                    <a:pt x="26" y="635"/>
                    <a:pt x="18" y="632"/>
                    <a:pt x="12" y="626"/>
                  </a:cubicBezTo>
                  <a:cubicBezTo>
                    <a:pt x="0" y="614"/>
                    <a:pt x="0" y="595"/>
                    <a:pt x="12" y="583"/>
                  </a:cubicBezTo>
                  <a:cubicBezTo>
                    <a:pt x="584" y="11"/>
                    <a:pt x="584" y="11"/>
                    <a:pt x="584" y="11"/>
                  </a:cubicBezTo>
                  <a:cubicBezTo>
                    <a:pt x="596" y="0"/>
                    <a:pt x="615" y="0"/>
                    <a:pt x="627" y="11"/>
                  </a:cubicBezTo>
                  <a:cubicBezTo>
                    <a:pt x="638" y="23"/>
                    <a:pt x="638" y="42"/>
                    <a:pt x="627" y="54"/>
                  </a:cubicBezTo>
                  <a:cubicBezTo>
                    <a:pt x="54" y="626"/>
                    <a:pt x="54" y="626"/>
                    <a:pt x="54" y="626"/>
                  </a:cubicBezTo>
                  <a:cubicBezTo>
                    <a:pt x="49" y="632"/>
                    <a:pt x="41" y="635"/>
                    <a:pt x="33" y="63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6">
              <a:extLst>
                <a:ext uri="{FF2B5EF4-FFF2-40B4-BE49-F238E27FC236}">
                  <a16:creationId xmlns:a16="http://schemas.microsoft.com/office/drawing/2014/main" id="{932D281A-2127-4CA4-A1A7-FD6BAB15A484}"/>
                </a:ext>
              </a:extLst>
            </p:cNvPr>
            <p:cNvSpPr>
              <a:spLocks noEditPoints="1"/>
            </p:cNvSpPr>
            <p:nvPr/>
          </p:nvSpPr>
          <p:spPr bwMode="auto">
            <a:xfrm>
              <a:off x="6346" y="1745"/>
              <a:ext cx="122" cy="122"/>
            </a:xfrm>
            <a:custGeom>
              <a:avLst/>
              <a:gdLst>
                <a:gd name="T0" fmla="*/ 674 w 704"/>
                <a:gd name="T1" fmla="*/ 705 h 705"/>
                <a:gd name="T2" fmla="*/ 30 w 704"/>
                <a:gd name="T3" fmla="*/ 705 h 705"/>
                <a:gd name="T4" fmla="*/ 0 w 704"/>
                <a:gd name="T5" fmla="*/ 675 h 705"/>
                <a:gd name="T6" fmla="*/ 0 w 704"/>
                <a:gd name="T7" fmla="*/ 30 h 705"/>
                <a:gd name="T8" fmla="*/ 30 w 704"/>
                <a:gd name="T9" fmla="*/ 0 h 705"/>
                <a:gd name="T10" fmla="*/ 674 w 704"/>
                <a:gd name="T11" fmla="*/ 0 h 705"/>
                <a:gd name="T12" fmla="*/ 704 w 704"/>
                <a:gd name="T13" fmla="*/ 30 h 705"/>
                <a:gd name="T14" fmla="*/ 704 w 704"/>
                <a:gd name="T15" fmla="*/ 675 h 705"/>
                <a:gd name="T16" fmla="*/ 674 w 704"/>
                <a:gd name="T17" fmla="*/ 705 h 705"/>
                <a:gd name="T18" fmla="*/ 60 w 704"/>
                <a:gd name="T19" fmla="*/ 645 h 705"/>
                <a:gd name="T20" fmla="*/ 644 w 704"/>
                <a:gd name="T21" fmla="*/ 645 h 705"/>
                <a:gd name="T22" fmla="*/ 644 w 704"/>
                <a:gd name="T23" fmla="*/ 60 h 705"/>
                <a:gd name="T24" fmla="*/ 60 w 704"/>
                <a:gd name="T25" fmla="*/ 60 h 705"/>
                <a:gd name="T26" fmla="*/ 60 w 704"/>
                <a:gd name="T27" fmla="*/ 64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4" h="705">
                  <a:moveTo>
                    <a:pt x="674" y="705"/>
                  </a:moveTo>
                  <a:cubicBezTo>
                    <a:pt x="30" y="705"/>
                    <a:pt x="30" y="705"/>
                    <a:pt x="30" y="705"/>
                  </a:cubicBezTo>
                  <a:cubicBezTo>
                    <a:pt x="13" y="705"/>
                    <a:pt x="0" y="691"/>
                    <a:pt x="0" y="675"/>
                  </a:cubicBezTo>
                  <a:cubicBezTo>
                    <a:pt x="0" y="30"/>
                    <a:pt x="0" y="30"/>
                    <a:pt x="0" y="30"/>
                  </a:cubicBezTo>
                  <a:cubicBezTo>
                    <a:pt x="0" y="13"/>
                    <a:pt x="13" y="0"/>
                    <a:pt x="30" y="0"/>
                  </a:cubicBezTo>
                  <a:cubicBezTo>
                    <a:pt x="674" y="0"/>
                    <a:pt x="674" y="0"/>
                    <a:pt x="674" y="0"/>
                  </a:cubicBezTo>
                  <a:cubicBezTo>
                    <a:pt x="691" y="0"/>
                    <a:pt x="704" y="13"/>
                    <a:pt x="704" y="30"/>
                  </a:cubicBezTo>
                  <a:cubicBezTo>
                    <a:pt x="704" y="675"/>
                    <a:pt x="704" y="675"/>
                    <a:pt x="704" y="675"/>
                  </a:cubicBezTo>
                  <a:cubicBezTo>
                    <a:pt x="704" y="691"/>
                    <a:pt x="691" y="705"/>
                    <a:pt x="674" y="705"/>
                  </a:cubicBezTo>
                  <a:close/>
                  <a:moveTo>
                    <a:pt x="60" y="645"/>
                  </a:moveTo>
                  <a:cubicBezTo>
                    <a:pt x="644" y="645"/>
                    <a:pt x="644" y="645"/>
                    <a:pt x="644" y="645"/>
                  </a:cubicBezTo>
                  <a:cubicBezTo>
                    <a:pt x="644" y="60"/>
                    <a:pt x="644" y="60"/>
                    <a:pt x="644" y="60"/>
                  </a:cubicBezTo>
                  <a:cubicBezTo>
                    <a:pt x="60" y="60"/>
                    <a:pt x="60" y="60"/>
                    <a:pt x="60" y="60"/>
                  </a:cubicBezTo>
                  <a:lnTo>
                    <a:pt x="60" y="64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7">
              <a:extLst>
                <a:ext uri="{FF2B5EF4-FFF2-40B4-BE49-F238E27FC236}">
                  <a16:creationId xmlns:a16="http://schemas.microsoft.com/office/drawing/2014/main" id="{A17FB5A5-65F2-401E-9980-55A2A1DBC22A}"/>
                </a:ext>
              </a:extLst>
            </p:cNvPr>
            <p:cNvSpPr>
              <a:spLocks/>
            </p:cNvSpPr>
            <p:nvPr/>
          </p:nvSpPr>
          <p:spPr bwMode="auto">
            <a:xfrm>
              <a:off x="6349" y="1746"/>
              <a:ext cx="50" cy="49"/>
            </a:xfrm>
            <a:custGeom>
              <a:avLst/>
              <a:gdLst>
                <a:gd name="T0" fmla="*/ 33 w 285"/>
                <a:gd name="T1" fmla="*/ 281 h 281"/>
                <a:gd name="T2" fmla="*/ 12 w 285"/>
                <a:gd name="T3" fmla="*/ 272 h 281"/>
                <a:gd name="T4" fmla="*/ 12 w 285"/>
                <a:gd name="T5" fmla="*/ 230 h 281"/>
                <a:gd name="T6" fmla="*/ 231 w 285"/>
                <a:gd name="T7" fmla="*/ 11 h 281"/>
                <a:gd name="T8" fmla="*/ 273 w 285"/>
                <a:gd name="T9" fmla="*/ 11 h 281"/>
                <a:gd name="T10" fmla="*/ 273 w 285"/>
                <a:gd name="T11" fmla="*/ 54 h 281"/>
                <a:gd name="T12" fmla="*/ 54 w 285"/>
                <a:gd name="T13" fmla="*/ 272 h 281"/>
                <a:gd name="T14" fmla="*/ 33 w 285"/>
                <a:gd name="T15" fmla="*/ 281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81">
                  <a:moveTo>
                    <a:pt x="33" y="281"/>
                  </a:moveTo>
                  <a:cubicBezTo>
                    <a:pt x="25" y="281"/>
                    <a:pt x="18" y="278"/>
                    <a:pt x="12" y="272"/>
                  </a:cubicBezTo>
                  <a:cubicBezTo>
                    <a:pt x="0" y="261"/>
                    <a:pt x="0" y="242"/>
                    <a:pt x="12" y="230"/>
                  </a:cubicBezTo>
                  <a:cubicBezTo>
                    <a:pt x="231" y="11"/>
                    <a:pt x="231" y="11"/>
                    <a:pt x="231" y="11"/>
                  </a:cubicBezTo>
                  <a:cubicBezTo>
                    <a:pt x="242" y="0"/>
                    <a:pt x="261" y="0"/>
                    <a:pt x="273" y="11"/>
                  </a:cubicBezTo>
                  <a:cubicBezTo>
                    <a:pt x="285" y="23"/>
                    <a:pt x="285" y="42"/>
                    <a:pt x="273" y="54"/>
                  </a:cubicBezTo>
                  <a:cubicBezTo>
                    <a:pt x="54" y="272"/>
                    <a:pt x="54" y="272"/>
                    <a:pt x="54" y="272"/>
                  </a:cubicBezTo>
                  <a:cubicBezTo>
                    <a:pt x="48" y="278"/>
                    <a:pt x="41" y="281"/>
                    <a:pt x="33" y="28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8">
              <a:extLst>
                <a:ext uri="{FF2B5EF4-FFF2-40B4-BE49-F238E27FC236}">
                  <a16:creationId xmlns:a16="http://schemas.microsoft.com/office/drawing/2014/main" id="{28B008D3-7755-4F80-BD66-322A7128CF39}"/>
                </a:ext>
              </a:extLst>
            </p:cNvPr>
            <p:cNvSpPr>
              <a:spLocks/>
            </p:cNvSpPr>
            <p:nvPr/>
          </p:nvSpPr>
          <p:spPr bwMode="auto">
            <a:xfrm>
              <a:off x="6348" y="1747"/>
              <a:ext cx="85" cy="84"/>
            </a:xfrm>
            <a:custGeom>
              <a:avLst/>
              <a:gdLst>
                <a:gd name="T0" fmla="*/ 33 w 489"/>
                <a:gd name="T1" fmla="*/ 485 h 485"/>
                <a:gd name="T2" fmla="*/ 12 w 489"/>
                <a:gd name="T3" fmla="*/ 477 h 485"/>
                <a:gd name="T4" fmla="*/ 12 w 489"/>
                <a:gd name="T5" fmla="*/ 434 h 485"/>
                <a:gd name="T6" fmla="*/ 435 w 489"/>
                <a:gd name="T7" fmla="*/ 11 h 485"/>
                <a:gd name="T8" fmla="*/ 477 w 489"/>
                <a:gd name="T9" fmla="*/ 11 h 485"/>
                <a:gd name="T10" fmla="*/ 477 w 489"/>
                <a:gd name="T11" fmla="*/ 54 h 485"/>
                <a:gd name="T12" fmla="*/ 54 w 489"/>
                <a:gd name="T13" fmla="*/ 477 h 485"/>
                <a:gd name="T14" fmla="*/ 33 w 489"/>
                <a:gd name="T15" fmla="*/ 485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485">
                  <a:moveTo>
                    <a:pt x="33" y="485"/>
                  </a:moveTo>
                  <a:cubicBezTo>
                    <a:pt x="25" y="485"/>
                    <a:pt x="18" y="483"/>
                    <a:pt x="12" y="477"/>
                  </a:cubicBezTo>
                  <a:cubicBezTo>
                    <a:pt x="0" y="465"/>
                    <a:pt x="0" y="446"/>
                    <a:pt x="12" y="434"/>
                  </a:cubicBezTo>
                  <a:cubicBezTo>
                    <a:pt x="435" y="11"/>
                    <a:pt x="435" y="11"/>
                    <a:pt x="435" y="11"/>
                  </a:cubicBezTo>
                  <a:cubicBezTo>
                    <a:pt x="446" y="0"/>
                    <a:pt x="465" y="0"/>
                    <a:pt x="477" y="11"/>
                  </a:cubicBezTo>
                  <a:cubicBezTo>
                    <a:pt x="489" y="23"/>
                    <a:pt x="489" y="42"/>
                    <a:pt x="477" y="54"/>
                  </a:cubicBezTo>
                  <a:cubicBezTo>
                    <a:pt x="54" y="477"/>
                    <a:pt x="54" y="477"/>
                    <a:pt x="54" y="477"/>
                  </a:cubicBezTo>
                  <a:cubicBezTo>
                    <a:pt x="48" y="483"/>
                    <a:pt x="41" y="485"/>
                    <a:pt x="33" y="48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9">
              <a:extLst>
                <a:ext uri="{FF2B5EF4-FFF2-40B4-BE49-F238E27FC236}">
                  <a16:creationId xmlns:a16="http://schemas.microsoft.com/office/drawing/2014/main" id="{30C54488-B83A-478E-A86C-2999EC2378D1}"/>
                </a:ext>
              </a:extLst>
            </p:cNvPr>
            <p:cNvSpPr>
              <a:spLocks/>
            </p:cNvSpPr>
            <p:nvPr/>
          </p:nvSpPr>
          <p:spPr bwMode="auto">
            <a:xfrm>
              <a:off x="6349" y="1749"/>
              <a:ext cx="115" cy="114"/>
            </a:xfrm>
            <a:custGeom>
              <a:avLst/>
              <a:gdLst>
                <a:gd name="T0" fmla="*/ 33 w 660"/>
                <a:gd name="T1" fmla="*/ 657 h 657"/>
                <a:gd name="T2" fmla="*/ 12 w 660"/>
                <a:gd name="T3" fmla="*/ 648 h 657"/>
                <a:gd name="T4" fmla="*/ 12 w 660"/>
                <a:gd name="T5" fmla="*/ 605 h 657"/>
                <a:gd name="T6" fmla="*/ 605 w 660"/>
                <a:gd name="T7" fmla="*/ 12 h 657"/>
                <a:gd name="T8" fmla="*/ 648 w 660"/>
                <a:gd name="T9" fmla="*/ 12 h 657"/>
                <a:gd name="T10" fmla="*/ 648 w 660"/>
                <a:gd name="T11" fmla="*/ 54 h 657"/>
                <a:gd name="T12" fmla="*/ 54 w 660"/>
                <a:gd name="T13" fmla="*/ 648 h 657"/>
                <a:gd name="T14" fmla="*/ 33 w 660"/>
                <a:gd name="T15" fmla="*/ 657 h 6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0" h="657">
                  <a:moveTo>
                    <a:pt x="33" y="657"/>
                  </a:moveTo>
                  <a:cubicBezTo>
                    <a:pt x="25" y="657"/>
                    <a:pt x="18" y="654"/>
                    <a:pt x="12" y="648"/>
                  </a:cubicBezTo>
                  <a:cubicBezTo>
                    <a:pt x="0" y="636"/>
                    <a:pt x="0" y="617"/>
                    <a:pt x="12" y="605"/>
                  </a:cubicBezTo>
                  <a:cubicBezTo>
                    <a:pt x="605" y="12"/>
                    <a:pt x="605" y="12"/>
                    <a:pt x="605" y="12"/>
                  </a:cubicBezTo>
                  <a:cubicBezTo>
                    <a:pt x="617" y="0"/>
                    <a:pt x="636" y="0"/>
                    <a:pt x="648" y="12"/>
                  </a:cubicBezTo>
                  <a:cubicBezTo>
                    <a:pt x="660" y="24"/>
                    <a:pt x="660" y="43"/>
                    <a:pt x="648" y="54"/>
                  </a:cubicBezTo>
                  <a:cubicBezTo>
                    <a:pt x="54" y="648"/>
                    <a:pt x="54" y="648"/>
                    <a:pt x="54" y="648"/>
                  </a:cubicBezTo>
                  <a:cubicBezTo>
                    <a:pt x="48" y="654"/>
                    <a:pt x="41" y="657"/>
                    <a:pt x="33" y="65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0">
              <a:extLst>
                <a:ext uri="{FF2B5EF4-FFF2-40B4-BE49-F238E27FC236}">
                  <a16:creationId xmlns:a16="http://schemas.microsoft.com/office/drawing/2014/main" id="{235F0161-191E-45AC-959A-BC6D2A9DBFE6}"/>
                </a:ext>
              </a:extLst>
            </p:cNvPr>
            <p:cNvSpPr>
              <a:spLocks/>
            </p:cNvSpPr>
            <p:nvPr/>
          </p:nvSpPr>
          <p:spPr bwMode="auto">
            <a:xfrm>
              <a:off x="6384" y="1785"/>
              <a:ext cx="82" cy="81"/>
            </a:xfrm>
            <a:custGeom>
              <a:avLst/>
              <a:gdLst>
                <a:gd name="T0" fmla="*/ 33 w 471"/>
                <a:gd name="T1" fmla="*/ 468 h 468"/>
                <a:gd name="T2" fmla="*/ 12 w 471"/>
                <a:gd name="T3" fmla="*/ 459 h 468"/>
                <a:gd name="T4" fmla="*/ 12 w 471"/>
                <a:gd name="T5" fmla="*/ 417 h 468"/>
                <a:gd name="T6" fmla="*/ 417 w 471"/>
                <a:gd name="T7" fmla="*/ 12 h 468"/>
                <a:gd name="T8" fmla="*/ 460 w 471"/>
                <a:gd name="T9" fmla="*/ 12 h 468"/>
                <a:gd name="T10" fmla="*/ 460 w 471"/>
                <a:gd name="T11" fmla="*/ 54 h 468"/>
                <a:gd name="T12" fmla="*/ 54 w 471"/>
                <a:gd name="T13" fmla="*/ 459 h 468"/>
                <a:gd name="T14" fmla="*/ 33 w 471"/>
                <a:gd name="T15" fmla="*/ 468 h 4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468">
                  <a:moveTo>
                    <a:pt x="33" y="468"/>
                  </a:moveTo>
                  <a:cubicBezTo>
                    <a:pt x="25" y="468"/>
                    <a:pt x="17" y="465"/>
                    <a:pt x="12" y="459"/>
                  </a:cubicBezTo>
                  <a:cubicBezTo>
                    <a:pt x="0" y="448"/>
                    <a:pt x="0" y="429"/>
                    <a:pt x="12" y="417"/>
                  </a:cubicBezTo>
                  <a:cubicBezTo>
                    <a:pt x="417" y="12"/>
                    <a:pt x="417" y="12"/>
                    <a:pt x="417" y="12"/>
                  </a:cubicBezTo>
                  <a:cubicBezTo>
                    <a:pt x="429" y="0"/>
                    <a:pt x="448" y="0"/>
                    <a:pt x="460" y="12"/>
                  </a:cubicBezTo>
                  <a:cubicBezTo>
                    <a:pt x="471" y="23"/>
                    <a:pt x="471" y="42"/>
                    <a:pt x="460" y="54"/>
                  </a:cubicBezTo>
                  <a:cubicBezTo>
                    <a:pt x="54" y="459"/>
                    <a:pt x="54" y="459"/>
                    <a:pt x="54" y="459"/>
                  </a:cubicBezTo>
                  <a:cubicBezTo>
                    <a:pt x="48" y="465"/>
                    <a:pt x="41" y="468"/>
                    <a:pt x="33" y="46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1">
              <a:extLst>
                <a:ext uri="{FF2B5EF4-FFF2-40B4-BE49-F238E27FC236}">
                  <a16:creationId xmlns:a16="http://schemas.microsoft.com/office/drawing/2014/main" id="{73B1902D-3E6B-4F15-AADE-4DE919BE252A}"/>
                </a:ext>
              </a:extLst>
            </p:cNvPr>
            <p:cNvSpPr>
              <a:spLocks/>
            </p:cNvSpPr>
            <p:nvPr/>
          </p:nvSpPr>
          <p:spPr bwMode="auto">
            <a:xfrm>
              <a:off x="6421" y="1819"/>
              <a:ext cx="45" cy="45"/>
            </a:xfrm>
            <a:custGeom>
              <a:avLst/>
              <a:gdLst>
                <a:gd name="T0" fmla="*/ 33 w 264"/>
                <a:gd name="T1" fmla="*/ 262 h 262"/>
                <a:gd name="T2" fmla="*/ 12 w 264"/>
                <a:gd name="T3" fmla="*/ 253 h 262"/>
                <a:gd name="T4" fmla="*/ 12 w 264"/>
                <a:gd name="T5" fmla="*/ 210 h 262"/>
                <a:gd name="T6" fmla="*/ 210 w 264"/>
                <a:gd name="T7" fmla="*/ 12 h 262"/>
                <a:gd name="T8" fmla="*/ 253 w 264"/>
                <a:gd name="T9" fmla="*/ 12 h 262"/>
                <a:gd name="T10" fmla="*/ 253 w 264"/>
                <a:gd name="T11" fmla="*/ 54 h 262"/>
                <a:gd name="T12" fmla="*/ 54 w 264"/>
                <a:gd name="T13" fmla="*/ 253 h 262"/>
                <a:gd name="T14" fmla="*/ 33 w 264"/>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262">
                  <a:moveTo>
                    <a:pt x="33" y="262"/>
                  </a:moveTo>
                  <a:cubicBezTo>
                    <a:pt x="25" y="262"/>
                    <a:pt x="17" y="259"/>
                    <a:pt x="12" y="253"/>
                  </a:cubicBezTo>
                  <a:cubicBezTo>
                    <a:pt x="0" y="241"/>
                    <a:pt x="0" y="222"/>
                    <a:pt x="12" y="210"/>
                  </a:cubicBezTo>
                  <a:cubicBezTo>
                    <a:pt x="210" y="12"/>
                    <a:pt x="210" y="12"/>
                    <a:pt x="210" y="12"/>
                  </a:cubicBezTo>
                  <a:cubicBezTo>
                    <a:pt x="222" y="0"/>
                    <a:pt x="241" y="0"/>
                    <a:pt x="253" y="12"/>
                  </a:cubicBezTo>
                  <a:cubicBezTo>
                    <a:pt x="264" y="24"/>
                    <a:pt x="264" y="43"/>
                    <a:pt x="253" y="54"/>
                  </a:cubicBezTo>
                  <a:cubicBezTo>
                    <a:pt x="54" y="253"/>
                    <a:pt x="54" y="253"/>
                    <a:pt x="54" y="253"/>
                  </a:cubicBezTo>
                  <a:cubicBezTo>
                    <a:pt x="48" y="259"/>
                    <a:pt x="41" y="262"/>
                    <a:pt x="33" y="26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2">
              <a:extLst>
                <a:ext uri="{FF2B5EF4-FFF2-40B4-BE49-F238E27FC236}">
                  <a16:creationId xmlns:a16="http://schemas.microsoft.com/office/drawing/2014/main" id="{29A6C95A-4885-4678-9774-94544A90EE10}"/>
                </a:ext>
              </a:extLst>
            </p:cNvPr>
            <p:cNvSpPr>
              <a:spLocks/>
            </p:cNvSpPr>
            <p:nvPr/>
          </p:nvSpPr>
          <p:spPr bwMode="auto">
            <a:xfrm>
              <a:off x="6006" y="1424"/>
              <a:ext cx="149" cy="11"/>
            </a:xfrm>
            <a:custGeom>
              <a:avLst/>
              <a:gdLst>
                <a:gd name="T0" fmla="*/ 830 w 860"/>
                <a:gd name="T1" fmla="*/ 60 h 60"/>
                <a:gd name="T2" fmla="*/ 30 w 860"/>
                <a:gd name="T3" fmla="*/ 60 h 60"/>
                <a:gd name="T4" fmla="*/ 0 w 860"/>
                <a:gd name="T5" fmla="*/ 30 h 60"/>
                <a:gd name="T6" fmla="*/ 30 w 860"/>
                <a:gd name="T7" fmla="*/ 0 h 60"/>
                <a:gd name="T8" fmla="*/ 830 w 860"/>
                <a:gd name="T9" fmla="*/ 0 h 60"/>
                <a:gd name="T10" fmla="*/ 860 w 860"/>
                <a:gd name="T11" fmla="*/ 30 h 60"/>
                <a:gd name="T12" fmla="*/ 830 w 86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60" h="60">
                  <a:moveTo>
                    <a:pt x="830" y="60"/>
                  </a:moveTo>
                  <a:cubicBezTo>
                    <a:pt x="30" y="60"/>
                    <a:pt x="30" y="60"/>
                    <a:pt x="30" y="60"/>
                  </a:cubicBezTo>
                  <a:cubicBezTo>
                    <a:pt x="13" y="60"/>
                    <a:pt x="0" y="47"/>
                    <a:pt x="0" y="30"/>
                  </a:cubicBezTo>
                  <a:cubicBezTo>
                    <a:pt x="0" y="13"/>
                    <a:pt x="13" y="0"/>
                    <a:pt x="30" y="0"/>
                  </a:cubicBezTo>
                  <a:cubicBezTo>
                    <a:pt x="830" y="0"/>
                    <a:pt x="830" y="0"/>
                    <a:pt x="830" y="0"/>
                  </a:cubicBezTo>
                  <a:cubicBezTo>
                    <a:pt x="847" y="0"/>
                    <a:pt x="860" y="13"/>
                    <a:pt x="860" y="30"/>
                  </a:cubicBezTo>
                  <a:cubicBezTo>
                    <a:pt x="860" y="47"/>
                    <a:pt x="847" y="60"/>
                    <a:pt x="830"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3">
              <a:extLst>
                <a:ext uri="{FF2B5EF4-FFF2-40B4-BE49-F238E27FC236}">
                  <a16:creationId xmlns:a16="http://schemas.microsoft.com/office/drawing/2014/main" id="{1E85DD28-3642-4E3B-AEC3-FBD5BDAA1AA2}"/>
                </a:ext>
              </a:extLst>
            </p:cNvPr>
            <p:cNvSpPr>
              <a:spLocks/>
            </p:cNvSpPr>
            <p:nvPr/>
          </p:nvSpPr>
          <p:spPr bwMode="auto">
            <a:xfrm>
              <a:off x="6187" y="1424"/>
              <a:ext cx="49" cy="11"/>
            </a:xfrm>
            <a:custGeom>
              <a:avLst/>
              <a:gdLst>
                <a:gd name="T0" fmla="*/ 254 w 284"/>
                <a:gd name="T1" fmla="*/ 60 h 60"/>
                <a:gd name="T2" fmla="*/ 30 w 284"/>
                <a:gd name="T3" fmla="*/ 60 h 60"/>
                <a:gd name="T4" fmla="*/ 0 w 284"/>
                <a:gd name="T5" fmla="*/ 30 h 60"/>
                <a:gd name="T6" fmla="*/ 30 w 284"/>
                <a:gd name="T7" fmla="*/ 0 h 60"/>
                <a:gd name="T8" fmla="*/ 254 w 284"/>
                <a:gd name="T9" fmla="*/ 0 h 60"/>
                <a:gd name="T10" fmla="*/ 284 w 284"/>
                <a:gd name="T11" fmla="*/ 30 h 60"/>
                <a:gd name="T12" fmla="*/ 254 w 28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84" h="60">
                  <a:moveTo>
                    <a:pt x="254" y="60"/>
                  </a:moveTo>
                  <a:cubicBezTo>
                    <a:pt x="30" y="60"/>
                    <a:pt x="30" y="60"/>
                    <a:pt x="30" y="60"/>
                  </a:cubicBezTo>
                  <a:cubicBezTo>
                    <a:pt x="13" y="60"/>
                    <a:pt x="0" y="47"/>
                    <a:pt x="0" y="30"/>
                  </a:cubicBezTo>
                  <a:cubicBezTo>
                    <a:pt x="0" y="13"/>
                    <a:pt x="13" y="0"/>
                    <a:pt x="30" y="0"/>
                  </a:cubicBezTo>
                  <a:cubicBezTo>
                    <a:pt x="254" y="0"/>
                    <a:pt x="254" y="0"/>
                    <a:pt x="254" y="0"/>
                  </a:cubicBezTo>
                  <a:cubicBezTo>
                    <a:pt x="271" y="0"/>
                    <a:pt x="284" y="13"/>
                    <a:pt x="284" y="30"/>
                  </a:cubicBezTo>
                  <a:cubicBezTo>
                    <a:pt x="284" y="47"/>
                    <a:pt x="271" y="60"/>
                    <a:pt x="254" y="60"/>
                  </a:cubicBezTo>
                  <a:close/>
                </a:path>
              </a:pathLst>
            </a:custGeom>
            <a:solidFill>
              <a:srgbClr val="1E2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7" name="Freeform 47">
            <a:extLst>
              <a:ext uri="{FF2B5EF4-FFF2-40B4-BE49-F238E27FC236}">
                <a16:creationId xmlns:a16="http://schemas.microsoft.com/office/drawing/2014/main" id="{4E1A6EAE-8AAF-4778-9DD5-A0CA3BF52CE9}"/>
              </a:ext>
            </a:extLst>
          </p:cNvPr>
          <p:cNvSpPr>
            <a:spLocks noEditPoints="1"/>
          </p:cNvSpPr>
          <p:nvPr/>
        </p:nvSpPr>
        <p:spPr bwMode="auto">
          <a:xfrm>
            <a:off x="6669502" y="2163136"/>
            <a:ext cx="484937" cy="225107"/>
          </a:xfrm>
          <a:custGeom>
            <a:avLst/>
            <a:gdLst>
              <a:gd name="T0" fmla="*/ 3136 w 3260"/>
              <a:gd name="T1" fmla="*/ 1517 h 1517"/>
              <a:gd name="T2" fmla="*/ 127 w 3260"/>
              <a:gd name="T3" fmla="*/ 1517 h 1517"/>
              <a:gd name="T4" fmla="*/ 0 w 3260"/>
              <a:gd name="T5" fmla="*/ 1388 h 1517"/>
              <a:gd name="T6" fmla="*/ 0 w 3260"/>
              <a:gd name="T7" fmla="*/ 1051 h 1517"/>
              <a:gd name="T8" fmla="*/ 9 w 3260"/>
              <a:gd name="T9" fmla="*/ 1029 h 1517"/>
              <a:gd name="T10" fmla="*/ 638 w 3260"/>
              <a:gd name="T11" fmla="*/ 400 h 1517"/>
              <a:gd name="T12" fmla="*/ 681 w 3260"/>
              <a:gd name="T13" fmla="*/ 400 h 1517"/>
              <a:gd name="T14" fmla="*/ 914 w 3260"/>
              <a:gd name="T15" fmla="*/ 633 h 1517"/>
              <a:gd name="T16" fmla="*/ 1536 w 3260"/>
              <a:gd name="T17" fmla="*/ 11 h 1517"/>
              <a:gd name="T18" fmla="*/ 1578 w 3260"/>
              <a:gd name="T19" fmla="*/ 11 h 1517"/>
              <a:gd name="T20" fmla="*/ 2227 w 3260"/>
              <a:gd name="T21" fmla="*/ 661 h 1517"/>
              <a:gd name="T22" fmla="*/ 2725 w 3260"/>
              <a:gd name="T23" fmla="*/ 162 h 1517"/>
              <a:gd name="T24" fmla="*/ 2746 w 3260"/>
              <a:gd name="T25" fmla="*/ 153 h 1517"/>
              <a:gd name="T26" fmla="*/ 2747 w 3260"/>
              <a:gd name="T27" fmla="*/ 153 h 1517"/>
              <a:gd name="T28" fmla="*/ 2768 w 3260"/>
              <a:gd name="T29" fmla="*/ 162 h 1517"/>
              <a:gd name="T30" fmla="*/ 3251 w 3260"/>
              <a:gd name="T31" fmla="*/ 654 h 1517"/>
              <a:gd name="T32" fmla="*/ 3260 w 3260"/>
              <a:gd name="T33" fmla="*/ 675 h 1517"/>
              <a:gd name="T34" fmla="*/ 3260 w 3260"/>
              <a:gd name="T35" fmla="*/ 1388 h 1517"/>
              <a:gd name="T36" fmla="*/ 3136 w 3260"/>
              <a:gd name="T37" fmla="*/ 1517 h 1517"/>
              <a:gd name="T38" fmla="*/ 60 w 3260"/>
              <a:gd name="T39" fmla="*/ 1063 h 1517"/>
              <a:gd name="T40" fmla="*/ 60 w 3260"/>
              <a:gd name="T41" fmla="*/ 1388 h 1517"/>
              <a:gd name="T42" fmla="*/ 127 w 3260"/>
              <a:gd name="T43" fmla="*/ 1457 h 1517"/>
              <a:gd name="T44" fmla="*/ 3136 w 3260"/>
              <a:gd name="T45" fmla="*/ 1457 h 1517"/>
              <a:gd name="T46" fmla="*/ 3200 w 3260"/>
              <a:gd name="T47" fmla="*/ 1388 h 1517"/>
              <a:gd name="T48" fmla="*/ 3200 w 3260"/>
              <a:gd name="T49" fmla="*/ 687 h 1517"/>
              <a:gd name="T50" fmla="*/ 2746 w 3260"/>
              <a:gd name="T51" fmla="*/ 225 h 1517"/>
              <a:gd name="T52" fmla="*/ 2249 w 3260"/>
              <a:gd name="T53" fmla="*/ 724 h 1517"/>
              <a:gd name="T54" fmla="*/ 2228 w 3260"/>
              <a:gd name="T55" fmla="*/ 733 h 1517"/>
              <a:gd name="T56" fmla="*/ 2227 w 3260"/>
              <a:gd name="T57" fmla="*/ 733 h 1517"/>
              <a:gd name="T58" fmla="*/ 2206 w 3260"/>
              <a:gd name="T59" fmla="*/ 724 h 1517"/>
              <a:gd name="T60" fmla="*/ 1557 w 3260"/>
              <a:gd name="T61" fmla="*/ 75 h 1517"/>
              <a:gd name="T62" fmla="*/ 935 w 3260"/>
              <a:gd name="T63" fmla="*/ 697 h 1517"/>
              <a:gd name="T64" fmla="*/ 893 w 3260"/>
              <a:gd name="T65" fmla="*/ 697 h 1517"/>
              <a:gd name="T66" fmla="*/ 659 w 3260"/>
              <a:gd name="T67" fmla="*/ 464 h 1517"/>
              <a:gd name="T68" fmla="*/ 60 w 3260"/>
              <a:gd name="T69" fmla="*/ 1063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0" h="1517">
                <a:moveTo>
                  <a:pt x="3136" y="1517"/>
                </a:moveTo>
                <a:cubicBezTo>
                  <a:pt x="127" y="1517"/>
                  <a:pt x="127" y="1517"/>
                  <a:pt x="127" y="1517"/>
                </a:cubicBezTo>
                <a:cubicBezTo>
                  <a:pt x="58" y="1517"/>
                  <a:pt x="0" y="1458"/>
                  <a:pt x="0" y="1388"/>
                </a:cubicBezTo>
                <a:cubicBezTo>
                  <a:pt x="0" y="1051"/>
                  <a:pt x="0" y="1051"/>
                  <a:pt x="0" y="1051"/>
                </a:cubicBezTo>
                <a:cubicBezTo>
                  <a:pt x="0" y="1043"/>
                  <a:pt x="3" y="1035"/>
                  <a:pt x="9" y="1029"/>
                </a:cubicBezTo>
                <a:cubicBezTo>
                  <a:pt x="638" y="400"/>
                  <a:pt x="638" y="400"/>
                  <a:pt x="638" y="400"/>
                </a:cubicBezTo>
                <a:cubicBezTo>
                  <a:pt x="650" y="389"/>
                  <a:pt x="669" y="389"/>
                  <a:pt x="681" y="400"/>
                </a:cubicBezTo>
                <a:cubicBezTo>
                  <a:pt x="914" y="633"/>
                  <a:pt x="914" y="633"/>
                  <a:pt x="914" y="633"/>
                </a:cubicBezTo>
                <a:cubicBezTo>
                  <a:pt x="1536" y="11"/>
                  <a:pt x="1536" y="11"/>
                  <a:pt x="1536" y="11"/>
                </a:cubicBezTo>
                <a:cubicBezTo>
                  <a:pt x="1547" y="0"/>
                  <a:pt x="1566" y="0"/>
                  <a:pt x="1578" y="11"/>
                </a:cubicBezTo>
                <a:cubicBezTo>
                  <a:pt x="2227" y="661"/>
                  <a:pt x="2227" y="661"/>
                  <a:pt x="2227" y="661"/>
                </a:cubicBezTo>
                <a:cubicBezTo>
                  <a:pt x="2725" y="162"/>
                  <a:pt x="2725" y="162"/>
                  <a:pt x="2725" y="162"/>
                </a:cubicBezTo>
                <a:cubicBezTo>
                  <a:pt x="2731" y="156"/>
                  <a:pt x="2738" y="153"/>
                  <a:pt x="2746" y="153"/>
                </a:cubicBezTo>
                <a:cubicBezTo>
                  <a:pt x="2746" y="153"/>
                  <a:pt x="2746" y="153"/>
                  <a:pt x="2747" y="153"/>
                </a:cubicBezTo>
                <a:cubicBezTo>
                  <a:pt x="2755" y="153"/>
                  <a:pt x="2762" y="156"/>
                  <a:pt x="2768" y="162"/>
                </a:cubicBezTo>
                <a:cubicBezTo>
                  <a:pt x="3251" y="654"/>
                  <a:pt x="3251" y="654"/>
                  <a:pt x="3251" y="654"/>
                </a:cubicBezTo>
                <a:cubicBezTo>
                  <a:pt x="3257" y="660"/>
                  <a:pt x="3260" y="667"/>
                  <a:pt x="3260" y="675"/>
                </a:cubicBezTo>
                <a:cubicBezTo>
                  <a:pt x="3260" y="1388"/>
                  <a:pt x="3260" y="1388"/>
                  <a:pt x="3260" y="1388"/>
                </a:cubicBezTo>
                <a:cubicBezTo>
                  <a:pt x="3260" y="1459"/>
                  <a:pt x="3204" y="1517"/>
                  <a:pt x="3136" y="1517"/>
                </a:cubicBezTo>
                <a:close/>
                <a:moveTo>
                  <a:pt x="60" y="1063"/>
                </a:moveTo>
                <a:cubicBezTo>
                  <a:pt x="60" y="1388"/>
                  <a:pt x="60" y="1388"/>
                  <a:pt x="60" y="1388"/>
                </a:cubicBezTo>
                <a:cubicBezTo>
                  <a:pt x="60" y="1425"/>
                  <a:pt x="91" y="1457"/>
                  <a:pt x="127" y="1457"/>
                </a:cubicBezTo>
                <a:cubicBezTo>
                  <a:pt x="3136" y="1457"/>
                  <a:pt x="3136" y="1457"/>
                  <a:pt x="3136" y="1457"/>
                </a:cubicBezTo>
                <a:cubicBezTo>
                  <a:pt x="3171" y="1457"/>
                  <a:pt x="3200" y="1426"/>
                  <a:pt x="3200" y="1388"/>
                </a:cubicBezTo>
                <a:cubicBezTo>
                  <a:pt x="3200" y="687"/>
                  <a:pt x="3200" y="687"/>
                  <a:pt x="3200" y="687"/>
                </a:cubicBezTo>
                <a:cubicBezTo>
                  <a:pt x="2746" y="225"/>
                  <a:pt x="2746" y="225"/>
                  <a:pt x="2746" y="225"/>
                </a:cubicBezTo>
                <a:cubicBezTo>
                  <a:pt x="2249" y="724"/>
                  <a:pt x="2249" y="724"/>
                  <a:pt x="2249" y="724"/>
                </a:cubicBezTo>
                <a:cubicBezTo>
                  <a:pt x="2243" y="730"/>
                  <a:pt x="2235" y="733"/>
                  <a:pt x="2228" y="733"/>
                </a:cubicBezTo>
                <a:cubicBezTo>
                  <a:pt x="2228" y="733"/>
                  <a:pt x="2227" y="733"/>
                  <a:pt x="2227" y="733"/>
                </a:cubicBezTo>
                <a:cubicBezTo>
                  <a:pt x="2220" y="733"/>
                  <a:pt x="2212" y="730"/>
                  <a:pt x="2206" y="724"/>
                </a:cubicBezTo>
                <a:cubicBezTo>
                  <a:pt x="1557" y="75"/>
                  <a:pt x="1557" y="75"/>
                  <a:pt x="1557" y="75"/>
                </a:cubicBezTo>
                <a:cubicBezTo>
                  <a:pt x="935" y="697"/>
                  <a:pt x="935" y="697"/>
                  <a:pt x="935" y="697"/>
                </a:cubicBezTo>
                <a:cubicBezTo>
                  <a:pt x="923" y="708"/>
                  <a:pt x="904" y="708"/>
                  <a:pt x="893" y="697"/>
                </a:cubicBezTo>
                <a:cubicBezTo>
                  <a:pt x="659" y="464"/>
                  <a:pt x="659" y="464"/>
                  <a:pt x="659" y="464"/>
                </a:cubicBezTo>
                <a:lnTo>
                  <a:pt x="60" y="106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8366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3264CABC-17E3-48A3-9A20-871EFF3FB0A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60400" y="0"/>
            <a:ext cx="4457700" cy="6858000"/>
          </a:xfrm>
        </p:spPr>
      </p:pic>
      <p:sp>
        <p:nvSpPr>
          <p:cNvPr id="3" name="Rectángulo 2">
            <a:extLst>
              <a:ext uri="{FF2B5EF4-FFF2-40B4-BE49-F238E27FC236}">
                <a16:creationId xmlns:a16="http://schemas.microsoft.com/office/drawing/2014/main" id="{DB011C41-2AF0-4252-B506-A32666A703D2}"/>
              </a:ext>
            </a:extLst>
          </p:cNvPr>
          <p:cNvSpPr/>
          <p:nvPr/>
        </p:nvSpPr>
        <p:spPr>
          <a:xfrm>
            <a:off x="1016000" y="198120"/>
            <a:ext cx="444500" cy="1706880"/>
          </a:xfrm>
          <a:custGeom>
            <a:avLst/>
            <a:gdLst>
              <a:gd name="connsiteX0" fmla="*/ 0 w 154940"/>
              <a:gd name="connsiteY0" fmla="*/ 0 h 1714500"/>
              <a:gd name="connsiteX1" fmla="*/ 154940 w 154940"/>
              <a:gd name="connsiteY1" fmla="*/ 0 h 1714500"/>
              <a:gd name="connsiteX2" fmla="*/ 154940 w 154940"/>
              <a:gd name="connsiteY2" fmla="*/ 1714500 h 1714500"/>
              <a:gd name="connsiteX3" fmla="*/ 0 w 154940"/>
              <a:gd name="connsiteY3" fmla="*/ 1714500 h 1714500"/>
              <a:gd name="connsiteX4" fmla="*/ 0 w 154940"/>
              <a:gd name="connsiteY4" fmla="*/ 0 h 1714500"/>
              <a:gd name="connsiteX0" fmla="*/ 0 w 444500"/>
              <a:gd name="connsiteY0" fmla="*/ 0 h 1714500"/>
              <a:gd name="connsiteX1" fmla="*/ 444500 w 444500"/>
              <a:gd name="connsiteY1" fmla="*/ 7620 h 1714500"/>
              <a:gd name="connsiteX2" fmla="*/ 154940 w 444500"/>
              <a:gd name="connsiteY2" fmla="*/ 1714500 h 1714500"/>
              <a:gd name="connsiteX3" fmla="*/ 0 w 444500"/>
              <a:gd name="connsiteY3" fmla="*/ 1714500 h 1714500"/>
              <a:gd name="connsiteX4" fmla="*/ 0 w 444500"/>
              <a:gd name="connsiteY4" fmla="*/ 0 h 1714500"/>
              <a:gd name="connsiteX0" fmla="*/ 312420 w 444500"/>
              <a:gd name="connsiteY0" fmla="*/ 0 h 1706880"/>
              <a:gd name="connsiteX1" fmla="*/ 444500 w 444500"/>
              <a:gd name="connsiteY1" fmla="*/ 0 h 1706880"/>
              <a:gd name="connsiteX2" fmla="*/ 154940 w 444500"/>
              <a:gd name="connsiteY2" fmla="*/ 1706880 h 1706880"/>
              <a:gd name="connsiteX3" fmla="*/ 0 w 444500"/>
              <a:gd name="connsiteY3" fmla="*/ 1706880 h 1706880"/>
              <a:gd name="connsiteX4" fmla="*/ 312420 w 44450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1706880">
                <a:moveTo>
                  <a:pt x="312420" y="0"/>
                </a:moveTo>
                <a:lnTo>
                  <a:pt x="444500" y="0"/>
                </a:lnTo>
                <a:lnTo>
                  <a:pt x="154940" y="1706880"/>
                </a:lnTo>
                <a:lnTo>
                  <a:pt x="0" y="1706880"/>
                </a:lnTo>
                <a:lnTo>
                  <a:pt x="312420" y="0"/>
                </a:lnTo>
                <a:close/>
              </a:path>
            </a:pathLst>
          </a:cu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2">
            <a:extLst>
              <a:ext uri="{FF2B5EF4-FFF2-40B4-BE49-F238E27FC236}">
                <a16:creationId xmlns:a16="http://schemas.microsoft.com/office/drawing/2014/main" id="{816AF4B9-16EA-46EB-8A21-89807DB385BD}"/>
              </a:ext>
            </a:extLst>
          </p:cNvPr>
          <p:cNvSpPr/>
          <p:nvPr/>
        </p:nvSpPr>
        <p:spPr>
          <a:xfrm>
            <a:off x="4559300" y="2801620"/>
            <a:ext cx="444500" cy="1706880"/>
          </a:xfrm>
          <a:custGeom>
            <a:avLst/>
            <a:gdLst>
              <a:gd name="connsiteX0" fmla="*/ 0 w 154940"/>
              <a:gd name="connsiteY0" fmla="*/ 0 h 1714500"/>
              <a:gd name="connsiteX1" fmla="*/ 154940 w 154940"/>
              <a:gd name="connsiteY1" fmla="*/ 0 h 1714500"/>
              <a:gd name="connsiteX2" fmla="*/ 154940 w 154940"/>
              <a:gd name="connsiteY2" fmla="*/ 1714500 h 1714500"/>
              <a:gd name="connsiteX3" fmla="*/ 0 w 154940"/>
              <a:gd name="connsiteY3" fmla="*/ 1714500 h 1714500"/>
              <a:gd name="connsiteX4" fmla="*/ 0 w 154940"/>
              <a:gd name="connsiteY4" fmla="*/ 0 h 1714500"/>
              <a:gd name="connsiteX0" fmla="*/ 0 w 444500"/>
              <a:gd name="connsiteY0" fmla="*/ 0 h 1714500"/>
              <a:gd name="connsiteX1" fmla="*/ 444500 w 444500"/>
              <a:gd name="connsiteY1" fmla="*/ 7620 h 1714500"/>
              <a:gd name="connsiteX2" fmla="*/ 154940 w 444500"/>
              <a:gd name="connsiteY2" fmla="*/ 1714500 h 1714500"/>
              <a:gd name="connsiteX3" fmla="*/ 0 w 444500"/>
              <a:gd name="connsiteY3" fmla="*/ 1714500 h 1714500"/>
              <a:gd name="connsiteX4" fmla="*/ 0 w 444500"/>
              <a:gd name="connsiteY4" fmla="*/ 0 h 1714500"/>
              <a:gd name="connsiteX0" fmla="*/ 312420 w 444500"/>
              <a:gd name="connsiteY0" fmla="*/ 0 h 1706880"/>
              <a:gd name="connsiteX1" fmla="*/ 444500 w 444500"/>
              <a:gd name="connsiteY1" fmla="*/ 0 h 1706880"/>
              <a:gd name="connsiteX2" fmla="*/ 154940 w 444500"/>
              <a:gd name="connsiteY2" fmla="*/ 1706880 h 1706880"/>
              <a:gd name="connsiteX3" fmla="*/ 0 w 444500"/>
              <a:gd name="connsiteY3" fmla="*/ 1706880 h 1706880"/>
              <a:gd name="connsiteX4" fmla="*/ 312420 w 44450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1706880">
                <a:moveTo>
                  <a:pt x="312420" y="0"/>
                </a:moveTo>
                <a:lnTo>
                  <a:pt x="444500" y="0"/>
                </a:lnTo>
                <a:lnTo>
                  <a:pt x="154940" y="1706880"/>
                </a:lnTo>
                <a:lnTo>
                  <a:pt x="0" y="1706880"/>
                </a:lnTo>
                <a:lnTo>
                  <a:pt x="31242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2">
            <a:extLst>
              <a:ext uri="{FF2B5EF4-FFF2-40B4-BE49-F238E27FC236}">
                <a16:creationId xmlns:a16="http://schemas.microsoft.com/office/drawing/2014/main" id="{BD68C6CC-6780-47F1-94D3-78BA9A1452BF}"/>
              </a:ext>
            </a:extLst>
          </p:cNvPr>
          <p:cNvSpPr/>
          <p:nvPr/>
        </p:nvSpPr>
        <p:spPr>
          <a:xfrm>
            <a:off x="254000" y="4973320"/>
            <a:ext cx="444500" cy="1706880"/>
          </a:xfrm>
          <a:custGeom>
            <a:avLst/>
            <a:gdLst>
              <a:gd name="connsiteX0" fmla="*/ 0 w 154940"/>
              <a:gd name="connsiteY0" fmla="*/ 0 h 1714500"/>
              <a:gd name="connsiteX1" fmla="*/ 154940 w 154940"/>
              <a:gd name="connsiteY1" fmla="*/ 0 h 1714500"/>
              <a:gd name="connsiteX2" fmla="*/ 154940 w 154940"/>
              <a:gd name="connsiteY2" fmla="*/ 1714500 h 1714500"/>
              <a:gd name="connsiteX3" fmla="*/ 0 w 154940"/>
              <a:gd name="connsiteY3" fmla="*/ 1714500 h 1714500"/>
              <a:gd name="connsiteX4" fmla="*/ 0 w 154940"/>
              <a:gd name="connsiteY4" fmla="*/ 0 h 1714500"/>
              <a:gd name="connsiteX0" fmla="*/ 0 w 444500"/>
              <a:gd name="connsiteY0" fmla="*/ 0 h 1714500"/>
              <a:gd name="connsiteX1" fmla="*/ 444500 w 444500"/>
              <a:gd name="connsiteY1" fmla="*/ 7620 h 1714500"/>
              <a:gd name="connsiteX2" fmla="*/ 154940 w 444500"/>
              <a:gd name="connsiteY2" fmla="*/ 1714500 h 1714500"/>
              <a:gd name="connsiteX3" fmla="*/ 0 w 444500"/>
              <a:gd name="connsiteY3" fmla="*/ 1714500 h 1714500"/>
              <a:gd name="connsiteX4" fmla="*/ 0 w 444500"/>
              <a:gd name="connsiteY4" fmla="*/ 0 h 1714500"/>
              <a:gd name="connsiteX0" fmla="*/ 312420 w 444500"/>
              <a:gd name="connsiteY0" fmla="*/ 0 h 1706880"/>
              <a:gd name="connsiteX1" fmla="*/ 444500 w 444500"/>
              <a:gd name="connsiteY1" fmla="*/ 0 h 1706880"/>
              <a:gd name="connsiteX2" fmla="*/ 154940 w 444500"/>
              <a:gd name="connsiteY2" fmla="*/ 1706880 h 1706880"/>
              <a:gd name="connsiteX3" fmla="*/ 0 w 444500"/>
              <a:gd name="connsiteY3" fmla="*/ 1706880 h 1706880"/>
              <a:gd name="connsiteX4" fmla="*/ 312420 w 44450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1706880">
                <a:moveTo>
                  <a:pt x="312420" y="0"/>
                </a:moveTo>
                <a:lnTo>
                  <a:pt x="444500" y="0"/>
                </a:lnTo>
                <a:lnTo>
                  <a:pt x="154940" y="1706880"/>
                </a:lnTo>
                <a:lnTo>
                  <a:pt x="0" y="1706880"/>
                </a:lnTo>
                <a:lnTo>
                  <a:pt x="312420" y="0"/>
                </a:lnTo>
                <a:close/>
              </a:path>
            </a:pathLst>
          </a:custGeom>
          <a:solidFill>
            <a:srgbClr val="00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AD57D327-D52D-4823-8565-77A7BBCC9503}"/>
              </a:ext>
            </a:extLst>
          </p:cNvPr>
          <p:cNvSpPr txBox="1"/>
          <p:nvPr/>
        </p:nvSpPr>
        <p:spPr>
          <a:xfrm>
            <a:off x="5885948" y="2175615"/>
            <a:ext cx="4039739" cy="626005"/>
          </a:xfrm>
          <a:prstGeom prst="rect">
            <a:avLst/>
          </a:prstGeom>
          <a:noFill/>
        </p:spPr>
        <p:txBody>
          <a:bodyPr wrap="square" rtlCol="0">
            <a:spAutoFit/>
          </a:bodyPr>
          <a:lstStyle/>
          <a:p>
            <a:pPr>
              <a:lnSpc>
                <a:spcPts val="4000"/>
              </a:lnSpc>
            </a:pPr>
            <a:r>
              <a:rPr lang="es-CO" sz="4400" b="1" i="1" dirty="0">
                <a:solidFill>
                  <a:srgbClr val="02A7A3"/>
                </a:solidFill>
                <a:latin typeface="+mj-lt"/>
                <a:cs typeface="Arial" panose="020B0604020202020204" pitchFamily="34" charset="0"/>
              </a:rPr>
              <a:t>YOUR TITLE HERE</a:t>
            </a:r>
          </a:p>
        </p:txBody>
      </p:sp>
      <p:sp>
        <p:nvSpPr>
          <p:cNvPr id="9" name="Marcador de texto 34">
            <a:extLst>
              <a:ext uri="{FF2B5EF4-FFF2-40B4-BE49-F238E27FC236}">
                <a16:creationId xmlns:a16="http://schemas.microsoft.com/office/drawing/2014/main" id="{24B355F3-05B7-45D6-A137-40BF7B7097EC}"/>
              </a:ext>
            </a:extLst>
          </p:cNvPr>
          <p:cNvSpPr txBox="1">
            <a:spLocks/>
          </p:cNvSpPr>
          <p:nvPr/>
        </p:nvSpPr>
        <p:spPr>
          <a:xfrm>
            <a:off x="5885948" y="2801649"/>
            <a:ext cx="6033503" cy="3413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 Donec fringilla est orci. Orci varius natoque penatibus et magnis dis.</a:t>
            </a:r>
          </a:p>
          <a:p>
            <a:pPr marL="0" indent="0">
              <a:buNone/>
            </a:pPr>
            <a:endParaRPr lang="es-CO" sz="1800" dirty="0"/>
          </a:p>
          <a:p>
            <a:pPr marL="0" indent="0">
              <a:buNone/>
            </a:pPr>
            <a:r>
              <a:rPr lang="es-CO" sz="1800" dirty="0"/>
              <a:t>Donec fringilla est orci. Orci varius natoque penatibus et magnis dis. Donec fringilla est orci. Orci varius natoque penatibus et magnis dis</a:t>
            </a:r>
          </a:p>
          <a:p>
            <a:pPr marL="0" indent="0">
              <a:buNone/>
            </a:pPr>
            <a:endParaRPr lang="es-CO" sz="1800" dirty="0"/>
          </a:p>
          <a:p>
            <a:pPr marL="0" indent="0">
              <a:buNone/>
            </a:pPr>
            <a:endParaRPr lang="es-CO" sz="1800" dirty="0"/>
          </a:p>
        </p:txBody>
      </p:sp>
      <p:sp>
        <p:nvSpPr>
          <p:cNvPr id="12" name="Rombo 11">
            <a:extLst>
              <a:ext uri="{FF2B5EF4-FFF2-40B4-BE49-F238E27FC236}">
                <a16:creationId xmlns:a16="http://schemas.microsoft.com/office/drawing/2014/main" id="{F379B8BB-EA36-4018-A0F5-A97D3BF1CCE6}"/>
              </a:ext>
            </a:extLst>
          </p:cNvPr>
          <p:cNvSpPr/>
          <p:nvPr/>
        </p:nvSpPr>
        <p:spPr>
          <a:xfrm>
            <a:off x="10630933" y="506493"/>
            <a:ext cx="545067" cy="545067"/>
          </a:xfrm>
          <a:prstGeom prst="diamond">
            <a:avLst/>
          </a:prstGeom>
          <a:solidFill>
            <a:srgbClr val="02A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mbo 12">
            <a:extLst>
              <a:ext uri="{FF2B5EF4-FFF2-40B4-BE49-F238E27FC236}">
                <a16:creationId xmlns:a16="http://schemas.microsoft.com/office/drawing/2014/main" id="{8249EB05-2B21-4858-AB02-57E4C9E7581F}"/>
              </a:ext>
            </a:extLst>
          </p:cNvPr>
          <p:cNvSpPr/>
          <p:nvPr/>
        </p:nvSpPr>
        <p:spPr>
          <a:xfrm>
            <a:off x="10358399" y="5554226"/>
            <a:ext cx="545067" cy="545067"/>
          </a:xfrm>
          <a:prstGeom prst="diamond">
            <a:avLst/>
          </a:prstGeom>
          <a:solidFill>
            <a:srgbClr val="00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37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34">
            <a:extLst>
              <a:ext uri="{FF2B5EF4-FFF2-40B4-BE49-F238E27FC236}">
                <a16:creationId xmlns:a16="http://schemas.microsoft.com/office/drawing/2014/main" id="{D525D0BB-6622-4756-9002-3258E8ED7BCB}"/>
              </a:ext>
            </a:extLst>
          </p:cNvPr>
          <p:cNvSpPr txBox="1">
            <a:spLocks/>
          </p:cNvSpPr>
          <p:nvPr/>
        </p:nvSpPr>
        <p:spPr>
          <a:xfrm>
            <a:off x="9512205" y="1830551"/>
            <a:ext cx="2222596" cy="3413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dirty="0">
                <a:solidFill>
                  <a:schemeClr val="bg1"/>
                </a:solidFill>
              </a:rPr>
              <a:t>Donec fringilla est orci. Orci varius natoque penatibus et magnis dis. Donec fringilla est orci. Orci</a:t>
            </a:r>
          </a:p>
        </p:txBody>
      </p:sp>
      <p:sp>
        <p:nvSpPr>
          <p:cNvPr id="15" name="Freeform 452">
            <a:extLst>
              <a:ext uri="{FF2B5EF4-FFF2-40B4-BE49-F238E27FC236}">
                <a16:creationId xmlns:a16="http://schemas.microsoft.com/office/drawing/2014/main" id="{E39CBD47-CA21-48AD-A60C-5BD5A65977F7}"/>
              </a:ext>
            </a:extLst>
          </p:cNvPr>
          <p:cNvSpPr>
            <a:spLocks noChangeArrowheads="1"/>
          </p:cNvSpPr>
          <p:nvPr/>
        </p:nvSpPr>
        <p:spPr bwMode="auto">
          <a:xfrm>
            <a:off x="3204369" y="2255044"/>
            <a:ext cx="232569" cy="664369"/>
          </a:xfrm>
          <a:custGeom>
            <a:avLst/>
            <a:gdLst>
              <a:gd name="T0" fmla="*/ 227 w 463"/>
              <a:gd name="T1" fmla="*/ 200 h 1317"/>
              <a:gd name="T2" fmla="*/ 227 w 463"/>
              <a:gd name="T3" fmla="*/ 200 h 1317"/>
              <a:gd name="T4" fmla="*/ 332 w 463"/>
              <a:gd name="T5" fmla="*/ 105 h 1317"/>
              <a:gd name="T6" fmla="*/ 227 w 463"/>
              <a:gd name="T7" fmla="*/ 0 h 1317"/>
              <a:gd name="T8" fmla="*/ 130 w 463"/>
              <a:gd name="T9" fmla="*/ 105 h 1317"/>
              <a:gd name="T10" fmla="*/ 227 w 463"/>
              <a:gd name="T11" fmla="*/ 200 h 1317"/>
              <a:gd name="T12" fmla="*/ 462 w 463"/>
              <a:gd name="T13" fmla="*/ 332 h 1317"/>
              <a:gd name="T14" fmla="*/ 462 w 463"/>
              <a:gd name="T15" fmla="*/ 332 h 1317"/>
              <a:gd name="T16" fmla="*/ 365 w 463"/>
              <a:gd name="T17" fmla="*/ 244 h 1317"/>
              <a:gd name="T18" fmla="*/ 87 w 463"/>
              <a:gd name="T19" fmla="*/ 244 h 1317"/>
              <a:gd name="T20" fmla="*/ 0 w 463"/>
              <a:gd name="T21" fmla="*/ 332 h 1317"/>
              <a:gd name="T22" fmla="*/ 0 w 463"/>
              <a:gd name="T23" fmla="*/ 697 h 1317"/>
              <a:gd name="T24" fmla="*/ 35 w 463"/>
              <a:gd name="T25" fmla="*/ 741 h 1317"/>
              <a:gd name="T26" fmla="*/ 78 w 463"/>
              <a:gd name="T27" fmla="*/ 697 h 1317"/>
              <a:gd name="T28" fmla="*/ 78 w 463"/>
              <a:gd name="T29" fmla="*/ 367 h 1317"/>
              <a:gd name="T30" fmla="*/ 95 w 463"/>
              <a:gd name="T31" fmla="*/ 367 h 1317"/>
              <a:gd name="T32" fmla="*/ 95 w 463"/>
              <a:gd name="T33" fmla="*/ 1265 h 1317"/>
              <a:gd name="T34" fmla="*/ 148 w 463"/>
              <a:gd name="T35" fmla="*/ 1316 h 1317"/>
              <a:gd name="T36" fmla="*/ 208 w 463"/>
              <a:gd name="T37" fmla="*/ 1265 h 1317"/>
              <a:gd name="T38" fmla="*/ 208 w 463"/>
              <a:gd name="T39" fmla="*/ 767 h 1317"/>
              <a:gd name="T40" fmla="*/ 243 w 463"/>
              <a:gd name="T41" fmla="*/ 767 h 1317"/>
              <a:gd name="T42" fmla="*/ 243 w 463"/>
              <a:gd name="T43" fmla="*/ 1265 h 1317"/>
              <a:gd name="T44" fmla="*/ 305 w 463"/>
              <a:gd name="T45" fmla="*/ 1316 h 1317"/>
              <a:gd name="T46" fmla="*/ 365 w 463"/>
              <a:gd name="T47" fmla="*/ 1265 h 1317"/>
              <a:gd name="T48" fmla="*/ 365 w 463"/>
              <a:gd name="T49" fmla="*/ 367 h 1317"/>
              <a:gd name="T50" fmla="*/ 375 w 463"/>
              <a:gd name="T51" fmla="*/ 367 h 1317"/>
              <a:gd name="T52" fmla="*/ 375 w 463"/>
              <a:gd name="T53" fmla="*/ 697 h 1317"/>
              <a:gd name="T54" fmla="*/ 419 w 463"/>
              <a:gd name="T55" fmla="*/ 741 h 1317"/>
              <a:gd name="T56" fmla="*/ 462 w 463"/>
              <a:gd name="T57" fmla="*/ 697 h 1317"/>
              <a:gd name="T58" fmla="*/ 462 w 463"/>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27" y="200"/>
                </a:moveTo>
                <a:lnTo>
                  <a:pt x="227" y="200"/>
                </a:lnTo>
                <a:cubicBezTo>
                  <a:pt x="287" y="200"/>
                  <a:pt x="332" y="157"/>
                  <a:pt x="332" y="105"/>
                </a:cubicBezTo>
                <a:cubicBezTo>
                  <a:pt x="332" y="52"/>
                  <a:pt x="287" y="0"/>
                  <a:pt x="227" y="0"/>
                </a:cubicBezTo>
                <a:cubicBezTo>
                  <a:pt x="173" y="0"/>
                  <a:pt x="130" y="52"/>
                  <a:pt x="130" y="105"/>
                </a:cubicBezTo>
                <a:cubicBezTo>
                  <a:pt x="130" y="157"/>
                  <a:pt x="173" y="200"/>
                  <a:pt x="227" y="200"/>
                </a:cubicBezTo>
                <a:close/>
                <a:moveTo>
                  <a:pt x="462" y="332"/>
                </a:moveTo>
                <a:lnTo>
                  <a:pt x="462" y="332"/>
                </a:lnTo>
                <a:cubicBezTo>
                  <a:pt x="462" y="279"/>
                  <a:pt x="419" y="244"/>
                  <a:pt x="365" y="244"/>
                </a:cubicBezTo>
                <a:cubicBezTo>
                  <a:pt x="87" y="244"/>
                  <a:pt x="87" y="244"/>
                  <a:pt x="87" y="244"/>
                </a:cubicBezTo>
                <a:cubicBezTo>
                  <a:pt x="35" y="244"/>
                  <a:pt x="0" y="279"/>
                  <a:pt x="0" y="332"/>
                </a:cubicBezTo>
                <a:cubicBezTo>
                  <a:pt x="0" y="697"/>
                  <a:pt x="0" y="697"/>
                  <a:pt x="0" y="697"/>
                </a:cubicBezTo>
                <a:cubicBezTo>
                  <a:pt x="0" y="724"/>
                  <a:pt x="16" y="741"/>
                  <a:pt x="35" y="741"/>
                </a:cubicBezTo>
                <a:cubicBezTo>
                  <a:pt x="60" y="741"/>
                  <a:pt x="78" y="724"/>
                  <a:pt x="78" y="697"/>
                </a:cubicBezTo>
                <a:cubicBezTo>
                  <a:pt x="78" y="367"/>
                  <a:pt x="78" y="367"/>
                  <a:pt x="78" y="367"/>
                </a:cubicBezTo>
                <a:cubicBezTo>
                  <a:pt x="95" y="367"/>
                  <a:pt x="95" y="367"/>
                  <a:pt x="95" y="367"/>
                </a:cubicBezTo>
                <a:cubicBezTo>
                  <a:pt x="95" y="1265"/>
                  <a:pt x="95" y="1265"/>
                  <a:pt x="95" y="1265"/>
                </a:cubicBezTo>
                <a:cubicBezTo>
                  <a:pt x="95" y="1291"/>
                  <a:pt x="122" y="1316"/>
                  <a:pt x="148" y="1316"/>
                </a:cubicBezTo>
                <a:cubicBezTo>
                  <a:pt x="183" y="1316"/>
                  <a:pt x="208" y="1291"/>
                  <a:pt x="208" y="1265"/>
                </a:cubicBezTo>
                <a:cubicBezTo>
                  <a:pt x="208" y="767"/>
                  <a:pt x="208" y="767"/>
                  <a:pt x="208" y="767"/>
                </a:cubicBezTo>
                <a:cubicBezTo>
                  <a:pt x="243" y="767"/>
                  <a:pt x="243" y="767"/>
                  <a:pt x="243" y="767"/>
                </a:cubicBezTo>
                <a:cubicBezTo>
                  <a:pt x="243" y="1265"/>
                  <a:pt x="243" y="1265"/>
                  <a:pt x="243" y="1265"/>
                </a:cubicBezTo>
                <a:cubicBezTo>
                  <a:pt x="243" y="1291"/>
                  <a:pt x="270" y="1316"/>
                  <a:pt x="305" y="1316"/>
                </a:cubicBezTo>
                <a:cubicBezTo>
                  <a:pt x="340" y="1316"/>
                  <a:pt x="365" y="1291"/>
                  <a:pt x="365" y="1265"/>
                </a:cubicBezTo>
                <a:cubicBezTo>
                  <a:pt x="365" y="367"/>
                  <a:pt x="365" y="367"/>
                  <a:pt x="365" y="367"/>
                </a:cubicBezTo>
                <a:cubicBezTo>
                  <a:pt x="375" y="367"/>
                  <a:pt x="375" y="367"/>
                  <a:pt x="375" y="367"/>
                </a:cubicBezTo>
                <a:cubicBezTo>
                  <a:pt x="375" y="697"/>
                  <a:pt x="375" y="697"/>
                  <a:pt x="375" y="697"/>
                </a:cubicBezTo>
                <a:cubicBezTo>
                  <a:pt x="375" y="716"/>
                  <a:pt x="400" y="741"/>
                  <a:pt x="419" y="741"/>
                </a:cubicBezTo>
                <a:cubicBezTo>
                  <a:pt x="444" y="741"/>
                  <a:pt x="462" y="716"/>
                  <a:pt x="462" y="697"/>
                </a:cubicBezTo>
                <a:lnTo>
                  <a:pt x="462" y="332"/>
                </a:lnTo>
                <a:close/>
              </a:path>
            </a:pathLst>
          </a:custGeom>
          <a:solidFill>
            <a:schemeClr val="accent4"/>
          </a:solidFill>
          <a:ln>
            <a:noFill/>
          </a:ln>
          <a:effectLst/>
        </p:spPr>
        <p:txBody>
          <a:bodyPr wrap="none" anchor="ctr"/>
          <a:lstStyle/>
          <a:p>
            <a:pPr defTabSz="914217">
              <a:defRPr/>
            </a:pPr>
            <a:endParaRPr lang="en-US" sz="6900">
              <a:latin typeface="Calibri Light"/>
            </a:endParaRPr>
          </a:p>
        </p:txBody>
      </p:sp>
      <p:sp>
        <p:nvSpPr>
          <p:cNvPr id="16" name="Freeform 453">
            <a:extLst>
              <a:ext uri="{FF2B5EF4-FFF2-40B4-BE49-F238E27FC236}">
                <a16:creationId xmlns:a16="http://schemas.microsoft.com/office/drawing/2014/main" id="{2C5A4183-6DDC-445F-9985-E8E6A3CC9BE2}"/>
              </a:ext>
            </a:extLst>
          </p:cNvPr>
          <p:cNvSpPr>
            <a:spLocks noChangeArrowheads="1"/>
          </p:cNvSpPr>
          <p:nvPr/>
        </p:nvSpPr>
        <p:spPr bwMode="auto">
          <a:xfrm>
            <a:off x="3583782" y="2255044"/>
            <a:ext cx="231775" cy="664369"/>
          </a:xfrm>
          <a:custGeom>
            <a:avLst/>
            <a:gdLst>
              <a:gd name="T0" fmla="*/ 237 w 465"/>
              <a:gd name="T1" fmla="*/ 200 h 1317"/>
              <a:gd name="T2" fmla="*/ 237 w 465"/>
              <a:gd name="T3" fmla="*/ 200 h 1317"/>
              <a:gd name="T4" fmla="*/ 340 w 465"/>
              <a:gd name="T5" fmla="*/ 105 h 1317"/>
              <a:gd name="T6" fmla="*/ 237 w 465"/>
              <a:gd name="T7" fmla="*/ 0 h 1317"/>
              <a:gd name="T8" fmla="*/ 140 w 465"/>
              <a:gd name="T9" fmla="*/ 105 h 1317"/>
              <a:gd name="T10" fmla="*/ 237 w 465"/>
              <a:gd name="T11" fmla="*/ 200 h 1317"/>
              <a:gd name="T12" fmla="*/ 464 w 465"/>
              <a:gd name="T13" fmla="*/ 332 h 1317"/>
              <a:gd name="T14" fmla="*/ 464 w 465"/>
              <a:gd name="T15" fmla="*/ 332 h 1317"/>
              <a:gd name="T16" fmla="*/ 375 w 465"/>
              <a:gd name="T17" fmla="*/ 244 h 1317"/>
              <a:gd name="T18" fmla="*/ 97 w 465"/>
              <a:gd name="T19" fmla="*/ 244 h 1317"/>
              <a:gd name="T20" fmla="*/ 0 w 465"/>
              <a:gd name="T21" fmla="*/ 332 h 1317"/>
              <a:gd name="T22" fmla="*/ 0 w 465"/>
              <a:gd name="T23" fmla="*/ 697 h 1317"/>
              <a:gd name="T24" fmla="*/ 45 w 465"/>
              <a:gd name="T25" fmla="*/ 741 h 1317"/>
              <a:gd name="T26" fmla="*/ 88 w 465"/>
              <a:gd name="T27" fmla="*/ 697 h 1317"/>
              <a:gd name="T28" fmla="*/ 88 w 465"/>
              <a:gd name="T29" fmla="*/ 367 h 1317"/>
              <a:gd name="T30" fmla="*/ 97 w 465"/>
              <a:gd name="T31" fmla="*/ 367 h 1317"/>
              <a:gd name="T32" fmla="*/ 97 w 465"/>
              <a:gd name="T33" fmla="*/ 1265 h 1317"/>
              <a:gd name="T34" fmla="*/ 159 w 465"/>
              <a:gd name="T35" fmla="*/ 1316 h 1317"/>
              <a:gd name="T36" fmla="*/ 219 w 465"/>
              <a:gd name="T37" fmla="*/ 1265 h 1317"/>
              <a:gd name="T38" fmla="*/ 219 w 465"/>
              <a:gd name="T39" fmla="*/ 767 h 1317"/>
              <a:gd name="T40" fmla="*/ 254 w 465"/>
              <a:gd name="T41" fmla="*/ 767 h 1317"/>
              <a:gd name="T42" fmla="*/ 254 w 465"/>
              <a:gd name="T43" fmla="*/ 1265 h 1317"/>
              <a:gd name="T44" fmla="*/ 315 w 465"/>
              <a:gd name="T45" fmla="*/ 1316 h 1317"/>
              <a:gd name="T46" fmla="*/ 375 w 465"/>
              <a:gd name="T47" fmla="*/ 1265 h 1317"/>
              <a:gd name="T48" fmla="*/ 375 w 465"/>
              <a:gd name="T49" fmla="*/ 367 h 1317"/>
              <a:gd name="T50" fmla="*/ 384 w 465"/>
              <a:gd name="T51" fmla="*/ 367 h 1317"/>
              <a:gd name="T52" fmla="*/ 384 w 465"/>
              <a:gd name="T53" fmla="*/ 697 h 1317"/>
              <a:gd name="T54" fmla="*/ 429 w 465"/>
              <a:gd name="T55" fmla="*/ 741 h 1317"/>
              <a:gd name="T56" fmla="*/ 464 w 465"/>
              <a:gd name="T57" fmla="*/ 697 h 1317"/>
              <a:gd name="T58" fmla="*/ 464 w 465"/>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1317">
                <a:moveTo>
                  <a:pt x="237" y="200"/>
                </a:moveTo>
                <a:lnTo>
                  <a:pt x="237" y="200"/>
                </a:lnTo>
                <a:cubicBezTo>
                  <a:pt x="297" y="200"/>
                  <a:pt x="340" y="157"/>
                  <a:pt x="340" y="105"/>
                </a:cubicBezTo>
                <a:cubicBezTo>
                  <a:pt x="340" y="52"/>
                  <a:pt x="297" y="0"/>
                  <a:pt x="237" y="0"/>
                </a:cubicBezTo>
                <a:cubicBezTo>
                  <a:pt x="184" y="0"/>
                  <a:pt x="140" y="52"/>
                  <a:pt x="140" y="105"/>
                </a:cubicBezTo>
                <a:cubicBezTo>
                  <a:pt x="140" y="157"/>
                  <a:pt x="184" y="200"/>
                  <a:pt x="237" y="200"/>
                </a:cubicBezTo>
                <a:close/>
                <a:moveTo>
                  <a:pt x="464" y="332"/>
                </a:moveTo>
                <a:lnTo>
                  <a:pt x="464" y="332"/>
                </a:lnTo>
                <a:cubicBezTo>
                  <a:pt x="464" y="279"/>
                  <a:pt x="429" y="244"/>
                  <a:pt x="375" y="244"/>
                </a:cubicBezTo>
                <a:cubicBezTo>
                  <a:pt x="97" y="244"/>
                  <a:pt x="97" y="244"/>
                  <a:pt x="97" y="244"/>
                </a:cubicBezTo>
                <a:cubicBezTo>
                  <a:pt x="45" y="244"/>
                  <a:pt x="0" y="279"/>
                  <a:pt x="0" y="332"/>
                </a:cubicBezTo>
                <a:cubicBezTo>
                  <a:pt x="0" y="697"/>
                  <a:pt x="0" y="697"/>
                  <a:pt x="0" y="697"/>
                </a:cubicBezTo>
                <a:cubicBezTo>
                  <a:pt x="0" y="724"/>
                  <a:pt x="27" y="741"/>
                  <a:pt x="45" y="741"/>
                </a:cubicBezTo>
                <a:cubicBezTo>
                  <a:pt x="70" y="741"/>
                  <a:pt x="88" y="724"/>
                  <a:pt x="88" y="697"/>
                </a:cubicBezTo>
                <a:cubicBezTo>
                  <a:pt x="88" y="367"/>
                  <a:pt x="88" y="367"/>
                  <a:pt x="88" y="367"/>
                </a:cubicBezTo>
                <a:cubicBezTo>
                  <a:pt x="97" y="367"/>
                  <a:pt x="97" y="367"/>
                  <a:pt x="97" y="367"/>
                </a:cubicBezTo>
                <a:cubicBezTo>
                  <a:pt x="97" y="1265"/>
                  <a:pt x="97" y="1265"/>
                  <a:pt x="97" y="1265"/>
                </a:cubicBezTo>
                <a:cubicBezTo>
                  <a:pt x="97" y="1291"/>
                  <a:pt x="132" y="1316"/>
                  <a:pt x="159" y="1316"/>
                </a:cubicBezTo>
                <a:cubicBezTo>
                  <a:pt x="194" y="1316"/>
                  <a:pt x="219" y="1291"/>
                  <a:pt x="219" y="1265"/>
                </a:cubicBezTo>
                <a:cubicBezTo>
                  <a:pt x="219" y="767"/>
                  <a:pt x="219" y="767"/>
                  <a:pt x="219" y="767"/>
                </a:cubicBezTo>
                <a:cubicBezTo>
                  <a:pt x="254" y="767"/>
                  <a:pt x="254" y="767"/>
                  <a:pt x="254" y="767"/>
                </a:cubicBezTo>
                <a:cubicBezTo>
                  <a:pt x="254" y="1265"/>
                  <a:pt x="254" y="1265"/>
                  <a:pt x="254" y="1265"/>
                </a:cubicBezTo>
                <a:cubicBezTo>
                  <a:pt x="254" y="1291"/>
                  <a:pt x="280" y="1316"/>
                  <a:pt x="315" y="1316"/>
                </a:cubicBezTo>
                <a:cubicBezTo>
                  <a:pt x="340" y="1316"/>
                  <a:pt x="375" y="1291"/>
                  <a:pt x="375" y="1265"/>
                </a:cubicBezTo>
                <a:cubicBezTo>
                  <a:pt x="375" y="367"/>
                  <a:pt x="375" y="367"/>
                  <a:pt x="375" y="367"/>
                </a:cubicBezTo>
                <a:cubicBezTo>
                  <a:pt x="384" y="367"/>
                  <a:pt x="384" y="367"/>
                  <a:pt x="384" y="367"/>
                </a:cubicBezTo>
                <a:cubicBezTo>
                  <a:pt x="384" y="697"/>
                  <a:pt x="384" y="697"/>
                  <a:pt x="384" y="697"/>
                </a:cubicBezTo>
                <a:cubicBezTo>
                  <a:pt x="384" y="716"/>
                  <a:pt x="402" y="741"/>
                  <a:pt x="429" y="741"/>
                </a:cubicBezTo>
                <a:cubicBezTo>
                  <a:pt x="446" y="741"/>
                  <a:pt x="464" y="716"/>
                  <a:pt x="464" y="697"/>
                </a:cubicBezTo>
                <a:lnTo>
                  <a:pt x="464" y="332"/>
                </a:lnTo>
                <a:close/>
              </a:path>
            </a:pathLst>
          </a:custGeom>
          <a:solidFill>
            <a:schemeClr val="accent3"/>
          </a:solidFill>
          <a:ln>
            <a:noFill/>
          </a:ln>
          <a:effectLst/>
        </p:spPr>
        <p:txBody>
          <a:bodyPr wrap="none" anchor="ctr"/>
          <a:lstStyle/>
          <a:p>
            <a:pPr defTabSz="914217">
              <a:defRPr/>
            </a:pPr>
            <a:endParaRPr lang="en-US" sz="6900">
              <a:latin typeface="Calibri Light"/>
            </a:endParaRPr>
          </a:p>
        </p:txBody>
      </p:sp>
      <p:sp>
        <p:nvSpPr>
          <p:cNvPr id="17" name="Freeform 454">
            <a:extLst>
              <a:ext uri="{FF2B5EF4-FFF2-40B4-BE49-F238E27FC236}">
                <a16:creationId xmlns:a16="http://schemas.microsoft.com/office/drawing/2014/main" id="{36AFF1CF-2EE4-4C0C-B951-64B57DAA6326}"/>
              </a:ext>
            </a:extLst>
          </p:cNvPr>
          <p:cNvSpPr>
            <a:spLocks noChangeArrowheads="1"/>
          </p:cNvSpPr>
          <p:nvPr/>
        </p:nvSpPr>
        <p:spPr bwMode="auto">
          <a:xfrm>
            <a:off x="3967957" y="2255044"/>
            <a:ext cx="231775" cy="664369"/>
          </a:xfrm>
          <a:custGeom>
            <a:avLst/>
            <a:gdLst>
              <a:gd name="T0" fmla="*/ 237 w 463"/>
              <a:gd name="T1" fmla="*/ 200 h 1317"/>
              <a:gd name="T2" fmla="*/ 237 w 463"/>
              <a:gd name="T3" fmla="*/ 200 h 1317"/>
              <a:gd name="T4" fmla="*/ 341 w 463"/>
              <a:gd name="T5" fmla="*/ 105 h 1317"/>
              <a:gd name="T6" fmla="*/ 237 w 463"/>
              <a:gd name="T7" fmla="*/ 0 h 1317"/>
              <a:gd name="T8" fmla="*/ 140 w 463"/>
              <a:gd name="T9" fmla="*/ 105 h 1317"/>
              <a:gd name="T10" fmla="*/ 237 w 463"/>
              <a:gd name="T11" fmla="*/ 200 h 1317"/>
              <a:gd name="T12" fmla="*/ 462 w 463"/>
              <a:gd name="T13" fmla="*/ 332 h 1317"/>
              <a:gd name="T14" fmla="*/ 462 w 463"/>
              <a:gd name="T15" fmla="*/ 332 h 1317"/>
              <a:gd name="T16" fmla="*/ 376 w 463"/>
              <a:gd name="T17" fmla="*/ 244 h 1317"/>
              <a:gd name="T18" fmla="*/ 97 w 463"/>
              <a:gd name="T19" fmla="*/ 244 h 1317"/>
              <a:gd name="T20" fmla="*/ 0 w 463"/>
              <a:gd name="T21" fmla="*/ 332 h 1317"/>
              <a:gd name="T22" fmla="*/ 0 w 463"/>
              <a:gd name="T23" fmla="*/ 697 h 1317"/>
              <a:gd name="T24" fmla="*/ 44 w 463"/>
              <a:gd name="T25" fmla="*/ 741 h 1317"/>
              <a:gd name="T26" fmla="*/ 79 w 463"/>
              <a:gd name="T27" fmla="*/ 697 h 1317"/>
              <a:gd name="T28" fmla="*/ 79 w 463"/>
              <a:gd name="T29" fmla="*/ 367 h 1317"/>
              <a:gd name="T30" fmla="*/ 97 w 463"/>
              <a:gd name="T31" fmla="*/ 367 h 1317"/>
              <a:gd name="T32" fmla="*/ 97 w 463"/>
              <a:gd name="T33" fmla="*/ 1265 h 1317"/>
              <a:gd name="T34" fmla="*/ 157 w 463"/>
              <a:gd name="T35" fmla="*/ 1316 h 1317"/>
              <a:gd name="T36" fmla="*/ 219 w 463"/>
              <a:gd name="T37" fmla="*/ 1265 h 1317"/>
              <a:gd name="T38" fmla="*/ 219 w 463"/>
              <a:gd name="T39" fmla="*/ 767 h 1317"/>
              <a:gd name="T40" fmla="*/ 254 w 463"/>
              <a:gd name="T41" fmla="*/ 767 h 1317"/>
              <a:gd name="T42" fmla="*/ 254 w 463"/>
              <a:gd name="T43" fmla="*/ 1265 h 1317"/>
              <a:gd name="T44" fmla="*/ 316 w 463"/>
              <a:gd name="T45" fmla="*/ 1316 h 1317"/>
              <a:gd name="T46" fmla="*/ 367 w 463"/>
              <a:gd name="T47" fmla="*/ 1265 h 1317"/>
              <a:gd name="T48" fmla="*/ 367 w 463"/>
              <a:gd name="T49" fmla="*/ 367 h 1317"/>
              <a:gd name="T50" fmla="*/ 384 w 463"/>
              <a:gd name="T51" fmla="*/ 367 h 1317"/>
              <a:gd name="T52" fmla="*/ 384 w 463"/>
              <a:gd name="T53" fmla="*/ 697 h 1317"/>
              <a:gd name="T54" fmla="*/ 427 w 463"/>
              <a:gd name="T55" fmla="*/ 741 h 1317"/>
              <a:gd name="T56" fmla="*/ 462 w 463"/>
              <a:gd name="T57" fmla="*/ 697 h 1317"/>
              <a:gd name="T58" fmla="*/ 462 w 463"/>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37" y="200"/>
                </a:moveTo>
                <a:lnTo>
                  <a:pt x="237" y="200"/>
                </a:lnTo>
                <a:cubicBezTo>
                  <a:pt x="297" y="200"/>
                  <a:pt x="341" y="157"/>
                  <a:pt x="341" y="105"/>
                </a:cubicBezTo>
                <a:cubicBezTo>
                  <a:pt x="341" y="52"/>
                  <a:pt x="297" y="0"/>
                  <a:pt x="237" y="0"/>
                </a:cubicBezTo>
                <a:cubicBezTo>
                  <a:pt x="184" y="0"/>
                  <a:pt x="140" y="52"/>
                  <a:pt x="140" y="105"/>
                </a:cubicBezTo>
                <a:cubicBezTo>
                  <a:pt x="140" y="157"/>
                  <a:pt x="184" y="200"/>
                  <a:pt x="237" y="200"/>
                </a:cubicBezTo>
                <a:close/>
                <a:moveTo>
                  <a:pt x="462" y="332"/>
                </a:moveTo>
                <a:lnTo>
                  <a:pt x="462" y="332"/>
                </a:lnTo>
                <a:cubicBezTo>
                  <a:pt x="462" y="279"/>
                  <a:pt x="427" y="244"/>
                  <a:pt x="376" y="244"/>
                </a:cubicBezTo>
                <a:cubicBezTo>
                  <a:pt x="97" y="244"/>
                  <a:pt x="97" y="244"/>
                  <a:pt x="97" y="244"/>
                </a:cubicBezTo>
                <a:cubicBezTo>
                  <a:pt x="44" y="244"/>
                  <a:pt x="0" y="279"/>
                  <a:pt x="0" y="332"/>
                </a:cubicBezTo>
                <a:cubicBezTo>
                  <a:pt x="0" y="697"/>
                  <a:pt x="0" y="697"/>
                  <a:pt x="0" y="697"/>
                </a:cubicBezTo>
                <a:cubicBezTo>
                  <a:pt x="0" y="724"/>
                  <a:pt x="19" y="741"/>
                  <a:pt x="44" y="741"/>
                </a:cubicBezTo>
                <a:cubicBezTo>
                  <a:pt x="62" y="741"/>
                  <a:pt x="79" y="724"/>
                  <a:pt x="79" y="697"/>
                </a:cubicBezTo>
                <a:cubicBezTo>
                  <a:pt x="79" y="367"/>
                  <a:pt x="79" y="367"/>
                  <a:pt x="79" y="367"/>
                </a:cubicBezTo>
                <a:cubicBezTo>
                  <a:pt x="97" y="367"/>
                  <a:pt x="97" y="367"/>
                  <a:pt x="97" y="367"/>
                </a:cubicBezTo>
                <a:cubicBezTo>
                  <a:pt x="97" y="1265"/>
                  <a:pt x="97" y="1265"/>
                  <a:pt x="97" y="1265"/>
                </a:cubicBezTo>
                <a:cubicBezTo>
                  <a:pt x="97" y="1291"/>
                  <a:pt x="122" y="1316"/>
                  <a:pt x="157" y="1316"/>
                </a:cubicBezTo>
                <a:cubicBezTo>
                  <a:pt x="192" y="1316"/>
                  <a:pt x="219" y="1291"/>
                  <a:pt x="219" y="1265"/>
                </a:cubicBezTo>
                <a:cubicBezTo>
                  <a:pt x="219" y="767"/>
                  <a:pt x="219" y="767"/>
                  <a:pt x="219" y="767"/>
                </a:cubicBezTo>
                <a:cubicBezTo>
                  <a:pt x="254" y="767"/>
                  <a:pt x="254" y="767"/>
                  <a:pt x="254" y="767"/>
                </a:cubicBezTo>
                <a:cubicBezTo>
                  <a:pt x="254" y="1265"/>
                  <a:pt x="254" y="1265"/>
                  <a:pt x="254" y="1265"/>
                </a:cubicBezTo>
                <a:cubicBezTo>
                  <a:pt x="254" y="1291"/>
                  <a:pt x="281" y="1316"/>
                  <a:pt x="316" y="1316"/>
                </a:cubicBezTo>
                <a:cubicBezTo>
                  <a:pt x="341" y="1316"/>
                  <a:pt x="367" y="1291"/>
                  <a:pt x="367" y="1265"/>
                </a:cubicBezTo>
                <a:cubicBezTo>
                  <a:pt x="367" y="367"/>
                  <a:pt x="367" y="367"/>
                  <a:pt x="367" y="367"/>
                </a:cubicBezTo>
                <a:cubicBezTo>
                  <a:pt x="384" y="367"/>
                  <a:pt x="384" y="367"/>
                  <a:pt x="384" y="367"/>
                </a:cubicBezTo>
                <a:cubicBezTo>
                  <a:pt x="384" y="697"/>
                  <a:pt x="384" y="697"/>
                  <a:pt x="384" y="697"/>
                </a:cubicBezTo>
                <a:cubicBezTo>
                  <a:pt x="384" y="716"/>
                  <a:pt x="402" y="741"/>
                  <a:pt x="427" y="741"/>
                </a:cubicBezTo>
                <a:cubicBezTo>
                  <a:pt x="446" y="741"/>
                  <a:pt x="462" y="716"/>
                  <a:pt x="462" y="697"/>
                </a:cubicBezTo>
                <a:lnTo>
                  <a:pt x="462" y="332"/>
                </a:lnTo>
                <a:close/>
              </a:path>
            </a:pathLst>
          </a:custGeom>
          <a:solidFill>
            <a:schemeClr val="accent3"/>
          </a:solidFill>
          <a:ln>
            <a:noFill/>
          </a:ln>
          <a:effectLst/>
        </p:spPr>
        <p:txBody>
          <a:bodyPr wrap="none" anchor="ctr"/>
          <a:lstStyle/>
          <a:p>
            <a:pPr defTabSz="914217">
              <a:defRPr/>
            </a:pPr>
            <a:endParaRPr lang="en-US" sz="6900">
              <a:latin typeface="Calibri Light"/>
            </a:endParaRPr>
          </a:p>
        </p:txBody>
      </p:sp>
      <p:sp>
        <p:nvSpPr>
          <p:cNvPr id="18" name="Freeform 455">
            <a:extLst>
              <a:ext uri="{FF2B5EF4-FFF2-40B4-BE49-F238E27FC236}">
                <a16:creationId xmlns:a16="http://schemas.microsoft.com/office/drawing/2014/main" id="{EA67A74F-C890-46BF-B8BB-6E2801BCB52F}"/>
              </a:ext>
            </a:extLst>
          </p:cNvPr>
          <p:cNvSpPr>
            <a:spLocks noChangeArrowheads="1"/>
          </p:cNvSpPr>
          <p:nvPr/>
        </p:nvSpPr>
        <p:spPr bwMode="auto">
          <a:xfrm>
            <a:off x="4351338" y="2255044"/>
            <a:ext cx="231775" cy="664369"/>
          </a:xfrm>
          <a:custGeom>
            <a:avLst/>
            <a:gdLst>
              <a:gd name="T0" fmla="*/ 236 w 464"/>
              <a:gd name="T1" fmla="*/ 200 h 1317"/>
              <a:gd name="T2" fmla="*/ 236 w 464"/>
              <a:gd name="T3" fmla="*/ 200 h 1317"/>
              <a:gd name="T4" fmla="*/ 341 w 464"/>
              <a:gd name="T5" fmla="*/ 105 h 1317"/>
              <a:gd name="T6" fmla="*/ 236 w 464"/>
              <a:gd name="T7" fmla="*/ 0 h 1317"/>
              <a:gd name="T8" fmla="*/ 141 w 464"/>
              <a:gd name="T9" fmla="*/ 105 h 1317"/>
              <a:gd name="T10" fmla="*/ 236 w 464"/>
              <a:gd name="T11" fmla="*/ 200 h 1317"/>
              <a:gd name="T12" fmla="*/ 463 w 464"/>
              <a:gd name="T13" fmla="*/ 332 h 1317"/>
              <a:gd name="T14" fmla="*/ 463 w 464"/>
              <a:gd name="T15" fmla="*/ 332 h 1317"/>
              <a:gd name="T16" fmla="*/ 376 w 464"/>
              <a:gd name="T17" fmla="*/ 244 h 1317"/>
              <a:gd name="T18" fmla="*/ 97 w 464"/>
              <a:gd name="T19" fmla="*/ 244 h 1317"/>
              <a:gd name="T20" fmla="*/ 0 w 464"/>
              <a:gd name="T21" fmla="*/ 332 h 1317"/>
              <a:gd name="T22" fmla="*/ 0 w 464"/>
              <a:gd name="T23" fmla="*/ 697 h 1317"/>
              <a:gd name="T24" fmla="*/ 44 w 464"/>
              <a:gd name="T25" fmla="*/ 741 h 1317"/>
              <a:gd name="T26" fmla="*/ 79 w 464"/>
              <a:gd name="T27" fmla="*/ 697 h 1317"/>
              <a:gd name="T28" fmla="*/ 79 w 464"/>
              <a:gd name="T29" fmla="*/ 367 h 1317"/>
              <a:gd name="T30" fmla="*/ 97 w 464"/>
              <a:gd name="T31" fmla="*/ 367 h 1317"/>
              <a:gd name="T32" fmla="*/ 97 w 464"/>
              <a:gd name="T33" fmla="*/ 1265 h 1317"/>
              <a:gd name="T34" fmla="*/ 157 w 464"/>
              <a:gd name="T35" fmla="*/ 1316 h 1317"/>
              <a:gd name="T36" fmla="*/ 219 w 464"/>
              <a:gd name="T37" fmla="*/ 1265 h 1317"/>
              <a:gd name="T38" fmla="*/ 219 w 464"/>
              <a:gd name="T39" fmla="*/ 767 h 1317"/>
              <a:gd name="T40" fmla="*/ 254 w 464"/>
              <a:gd name="T41" fmla="*/ 767 h 1317"/>
              <a:gd name="T42" fmla="*/ 254 w 464"/>
              <a:gd name="T43" fmla="*/ 1265 h 1317"/>
              <a:gd name="T44" fmla="*/ 306 w 464"/>
              <a:gd name="T45" fmla="*/ 1316 h 1317"/>
              <a:gd name="T46" fmla="*/ 368 w 464"/>
              <a:gd name="T47" fmla="*/ 1265 h 1317"/>
              <a:gd name="T48" fmla="*/ 368 w 464"/>
              <a:gd name="T49" fmla="*/ 367 h 1317"/>
              <a:gd name="T50" fmla="*/ 384 w 464"/>
              <a:gd name="T51" fmla="*/ 367 h 1317"/>
              <a:gd name="T52" fmla="*/ 384 w 464"/>
              <a:gd name="T53" fmla="*/ 697 h 1317"/>
              <a:gd name="T54" fmla="*/ 428 w 464"/>
              <a:gd name="T55" fmla="*/ 741 h 1317"/>
              <a:gd name="T56" fmla="*/ 463 w 464"/>
              <a:gd name="T57" fmla="*/ 697 h 1317"/>
              <a:gd name="T58" fmla="*/ 463 w 464"/>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1317">
                <a:moveTo>
                  <a:pt x="236" y="200"/>
                </a:moveTo>
                <a:lnTo>
                  <a:pt x="236" y="200"/>
                </a:lnTo>
                <a:cubicBezTo>
                  <a:pt x="289" y="200"/>
                  <a:pt x="341" y="157"/>
                  <a:pt x="341" y="105"/>
                </a:cubicBezTo>
                <a:cubicBezTo>
                  <a:pt x="341" y="52"/>
                  <a:pt x="289" y="0"/>
                  <a:pt x="236" y="0"/>
                </a:cubicBezTo>
                <a:cubicBezTo>
                  <a:pt x="184" y="0"/>
                  <a:pt x="141" y="52"/>
                  <a:pt x="141" y="105"/>
                </a:cubicBezTo>
                <a:cubicBezTo>
                  <a:pt x="141" y="157"/>
                  <a:pt x="184" y="200"/>
                  <a:pt x="236" y="200"/>
                </a:cubicBezTo>
                <a:close/>
                <a:moveTo>
                  <a:pt x="463" y="332"/>
                </a:moveTo>
                <a:lnTo>
                  <a:pt x="463" y="332"/>
                </a:lnTo>
                <a:cubicBezTo>
                  <a:pt x="463" y="279"/>
                  <a:pt x="428" y="244"/>
                  <a:pt x="376" y="244"/>
                </a:cubicBezTo>
                <a:cubicBezTo>
                  <a:pt x="97" y="244"/>
                  <a:pt x="97" y="244"/>
                  <a:pt x="97" y="244"/>
                </a:cubicBezTo>
                <a:cubicBezTo>
                  <a:pt x="44" y="244"/>
                  <a:pt x="0" y="279"/>
                  <a:pt x="0" y="332"/>
                </a:cubicBezTo>
                <a:cubicBezTo>
                  <a:pt x="0" y="697"/>
                  <a:pt x="0" y="697"/>
                  <a:pt x="0" y="697"/>
                </a:cubicBezTo>
                <a:cubicBezTo>
                  <a:pt x="0" y="724"/>
                  <a:pt x="19" y="741"/>
                  <a:pt x="44" y="741"/>
                </a:cubicBezTo>
                <a:cubicBezTo>
                  <a:pt x="62" y="741"/>
                  <a:pt x="79" y="724"/>
                  <a:pt x="79" y="697"/>
                </a:cubicBezTo>
                <a:cubicBezTo>
                  <a:pt x="79" y="367"/>
                  <a:pt x="79" y="367"/>
                  <a:pt x="79" y="367"/>
                </a:cubicBezTo>
                <a:cubicBezTo>
                  <a:pt x="97" y="367"/>
                  <a:pt x="97" y="367"/>
                  <a:pt x="97" y="367"/>
                </a:cubicBezTo>
                <a:cubicBezTo>
                  <a:pt x="97" y="1265"/>
                  <a:pt x="97" y="1265"/>
                  <a:pt x="97" y="1265"/>
                </a:cubicBezTo>
                <a:cubicBezTo>
                  <a:pt x="97" y="1291"/>
                  <a:pt x="122" y="1316"/>
                  <a:pt x="157" y="1316"/>
                </a:cubicBezTo>
                <a:cubicBezTo>
                  <a:pt x="192" y="1316"/>
                  <a:pt x="219" y="1291"/>
                  <a:pt x="219" y="1265"/>
                </a:cubicBezTo>
                <a:cubicBezTo>
                  <a:pt x="219" y="767"/>
                  <a:pt x="219" y="767"/>
                  <a:pt x="219" y="767"/>
                </a:cubicBezTo>
                <a:cubicBezTo>
                  <a:pt x="254" y="767"/>
                  <a:pt x="254" y="767"/>
                  <a:pt x="254" y="767"/>
                </a:cubicBezTo>
                <a:cubicBezTo>
                  <a:pt x="254" y="1265"/>
                  <a:pt x="254" y="1265"/>
                  <a:pt x="254" y="1265"/>
                </a:cubicBezTo>
                <a:cubicBezTo>
                  <a:pt x="254" y="1291"/>
                  <a:pt x="281" y="1316"/>
                  <a:pt x="306" y="1316"/>
                </a:cubicBezTo>
                <a:cubicBezTo>
                  <a:pt x="341" y="1316"/>
                  <a:pt x="368" y="1291"/>
                  <a:pt x="368" y="1265"/>
                </a:cubicBezTo>
                <a:cubicBezTo>
                  <a:pt x="368" y="367"/>
                  <a:pt x="368" y="367"/>
                  <a:pt x="368" y="367"/>
                </a:cubicBezTo>
                <a:cubicBezTo>
                  <a:pt x="384" y="367"/>
                  <a:pt x="384" y="367"/>
                  <a:pt x="384" y="367"/>
                </a:cubicBezTo>
                <a:cubicBezTo>
                  <a:pt x="384" y="697"/>
                  <a:pt x="384" y="697"/>
                  <a:pt x="384" y="697"/>
                </a:cubicBezTo>
                <a:cubicBezTo>
                  <a:pt x="384" y="716"/>
                  <a:pt x="403" y="741"/>
                  <a:pt x="428" y="741"/>
                </a:cubicBezTo>
                <a:cubicBezTo>
                  <a:pt x="446" y="741"/>
                  <a:pt x="463" y="716"/>
                  <a:pt x="463" y="697"/>
                </a:cubicBezTo>
                <a:lnTo>
                  <a:pt x="463" y="332"/>
                </a:lnTo>
                <a:close/>
              </a:path>
            </a:pathLst>
          </a:custGeom>
          <a:solidFill>
            <a:schemeClr val="accent3"/>
          </a:solidFill>
          <a:ln>
            <a:noFill/>
          </a:ln>
          <a:effectLst/>
        </p:spPr>
        <p:txBody>
          <a:bodyPr wrap="none" anchor="ctr"/>
          <a:lstStyle/>
          <a:p>
            <a:pPr defTabSz="914217">
              <a:defRPr/>
            </a:pPr>
            <a:endParaRPr lang="en-US" sz="6900">
              <a:latin typeface="Calibri Light"/>
            </a:endParaRPr>
          </a:p>
        </p:txBody>
      </p:sp>
      <p:sp>
        <p:nvSpPr>
          <p:cNvPr id="19" name="Freeform 456">
            <a:extLst>
              <a:ext uri="{FF2B5EF4-FFF2-40B4-BE49-F238E27FC236}">
                <a16:creationId xmlns:a16="http://schemas.microsoft.com/office/drawing/2014/main" id="{CAD759BA-F0F5-4EE4-8A13-567FD20843AB}"/>
              </a:ext>
            </a:extLst>
          </p:cNvPr>
          <p:cNvSpPr>
            <a:spLocks noChangeArrowheads="1"/>
          </p:cNvSpPr>
          <p:nvPr/>
        </p:nvSpPr>
        <p:spPr bwMode="auto">
          <a:xfrm>
            <a:off x="4737100" y="2255044"/>
            <a:ext cx="232569" cy="664369"/>
          </a:xfrm>
          <a:custGeom>
            <a:avLst/>
            <a:gdLst>
              <a:gd name="T0" fmla="*/ 235 w 463"/>
              <a:gd name="T1" fmla="*/ 200 h 1317"/>
              <a:gd name="T2" fmla="*/ 235 w 463"/>
              <a:gd name="T3" fmla="*/ 200 h 1317"/>
              <a:gd name="T4" fmla="*/ 332 w 463"/>
              <a:gd name="T5" fmla="*/ 105 h 1317"/>
              <a:gd name="T6" fmla="*/ 235 w 463"/>
              <a:gd name="T7" fmla="*/ 0 h 1317"/>
              <a:gd name="T8" fmla="*/ 140 w 463"/>
              <a:gd name="T9" fmla="*/ 105 h 1317"/>
              <a:gd name="T10" fmla="*/ 235 w 463"/>
              <a:gd name="T11" fmla="*/ 200 h 1317"/>
              <a:gd name="T12" fmla="*/ 462 w 463"/>
              <a:gd name="T13" fmla="*/ 332 h 1317"/>
              <a:gd name="T14" fmla="*/ 462 w 463"/>
              <a:gd name="T15" fmla="*/ 332 h 1317"/>
              <a:gd name="T16" fmla="*/ 375 w 463"/>
              <a:gd name="T17" fmla="*/ 244 h 1317"/>
              <a:gd name="T18" fmla="*/ 96 w 463"/>
              <a:gd name="T19" fmla="*/ 244 h 1317"/>
              <a:gd name="T20" fmla="*/ 0 w 463"/>
              <a:gd name="T21" fmla="*/ 332 h 1317"/>
              <a:gd name="T22" fmla="*/ 0 w 463"/>
              <a:gd name="T23" fmla="*/ 697 h 1317"/>
              <a:gd name="T24" fmla="*/ 43 w 463"/>
              <a:gd name="T25" fmla="*/ 741 h 1317"/>
              <a:gd name="T26" fmla="*/ 78 w 463"/>
              <a:gd name="T27" fmla="*/ 697 h 1317"/>
              <a:gd name="T28" fmla="*/ 78 w 463"/>
              <a:gd name="T29" fmla="*/ 367 h 1317"/>
              <a:gd name="T30" fmla="*/ 96 w 463"/>
              <a:gd name="T31" fmla="*/ 367 h 1317"/>
              <a:gd name="T32" fmla="*/ 96 w 463"/>
              <a:gd name="T33" fmla="*/ 1265 h 1317"/>
              <a:gd name="T34" fmla="*/ 157 w 463"/>
              <a:gd name="T35" fmla="*/ 1316 h 1317"/>
              <a:gd name="T36" fmla="*/ 218 w 463"/>
              <a:gd name="T37" fmla="*/ 1265 h 1317"/>
              <a:gd name="T38" fmla="*/ 218 w 463"/>
              <a:gd name="T39" fmla="*/ 767 h 1317"/>
              <a:gd name="T40" fmla="*/ 253 w 463"/>
              <a:gd name="T41" fmla="*/ 767 h 1317"/>
              <a:gd name="T42" fmla="*/ 253 w 463"/>
              <a:gd name="T43" fmla="*/ 1265 h 1317"/>
              <a:gd name="T44" fmla="*/ 305 w 463"/>
              <a:gd name="T45" fmla="*/ 1316 h 1317"/>
              <a:gd name="T46" fmla="*/ 367 w 463"/>
              <a:gd name="T47" fmla="*/ 1265 h 1317"/>
              <a:gd name="T48" fmla="*/ 367 w 463"/>
              <a:gd name="T49" fmla="*/ 367 h 1317"/>
              <a:gd name="T50" fmla="*/ 383 w 463"/>
              <a:gd name="T51" fmla="*/ 367 h 1317"/>
              <a:gd name="T52" fmla="*/ 383 w 463"/>
              <a:gd name="T53" fmla="*/ 697 h 1317"/>
              <a:gd name="T54" fmla="*/ 427 w 463"/>
              <a:gd name="T55" fmla="*/ 741 h 1317"/>
              <a:gd name="T56" fmla="*/ 462 w 463"/>
              <a:gd name="T57" fmla="*/ 697 h 1317"/>
              <a:gd name="T58" fmla="*/ 462 w 463"/>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35" y="200"/>
                </a:moveTo>
                <a:lnTo>
                  <a:pt x="235" y="200"/>
                </a:lnTo>
                <a:cubicBezTo>
                  <a:pt x="288" y="200"/>
                  <a:pt x="332" y="157"/>
                  <a:pt x="332" y="105"/>
                </a:cubicBezTo>
                <a:cubicBezTo>
                  <a:pt x="332" y="52"/>
                  <a:pt x="288" y="0"/>
                  <a:pt x="235" y="0"/>
                </a:cubicBezTo>
                <a:cubicBezTo>
                  <a:pt x="183" y="0"/>
                  <a:pt x="140" y="52"/>
                  <a:pt x="140" y="105"/>
                </a:cubicBezTo>
                <a:cubicBezTo>
                  <a:pt x="140" y="157"/>
                  <a:pt x="183" y="200"/>
                  <a:pt x="235" y="200"/>
                </a:cubicBezTo>
                <a:close/>
                <a:moveTo>
                  <a:pt x="462" y="332"/>
                </a:moveTo>
                <a:lnTo>
                  <a:pt x="462" y="332"/>
                </a:lnTo>
                <a:cubicBezTo>
                  <a:pt x="462" y="279"/>
                  <a:pt x="418" y="244"/>
                  <a:pt x="375" y="244"/>
                </a:cubicBezTo>
                <a:cubicBezTo>
                  <a:pt x="96" y="244"/>
                  <a:pt x="96" y="244"/>
                  <a:pt x="96" y="244"/>
                </a:cubicBezTo>
                <a:cubicBezTo>
                  <a:pt x="43" y="244"/>
                  <a:pt x="0" y="279"/>
                  <a:pt x="0" y="332"/>
                </a:cubicBezTo>
                <a:cubicBezTo>
                  <a:pt x="0" y="697"/>
                  <a:pt x="0" y="697"/>
                  <a:pt x="0" y="697"/>
                </a:cubicBezTo>
                <a:cubicBezTo>
                  <a:pt x="0" y="724"/>
                  <a:pt x="18" y="741"/>
                  <a:pt x="43" y="741"/>
                </a:cubicBezTo>
                <a:cubicBezTo>
                  <a:pt x="61" y="741"/>
                  <a:pt x="78" y="724"/>
                  <a:pt x="78" y="697"/>
                </a:cubicBezTo>
                <a:cubicBezTo>
                  <a:pt x="78" y="367"/>
                  <a:pt x="78" y="367"/>
                  <a:pt x="78" y="367"/>
                </a:cubicBezTo>
                <a:cubicBezTo>
                  <a:pt x="96" y="367"/>
                  <a:pt x="96" y="367"/>
                  <a:pt x="96" y="367"/>
                </a:cubicBezTo>
                <a:cubicBezTo>
                  <a:pt x="96" y="1265"/>
                  <a:pt x="96" y="1265"/>
                  <a:pt x="96" y="1265"/>
                </a:cubicBezTo>
                <a:cubicBezTo>
                  <a:pt x="96" y="1291"/>
                  <a:pt x="121" y="1316"/>
                  <a:pt x="157" y="1316"/>
                </a:cubicBezTo>
                <a:cubicBezTo>
                  <a:pt x="192" y="1316"/>
                  <a:pt x="218" y="1291"/>
                  <a:pt x="218" y="1265"/>
                </a:cubicBezTo>
                <a:cubicBezTo>
                  <a:pt x="218" y="767"/>
                  <a:pt x="218" y="767"/>
                  <a:pt x="218" y="767"/>
                </a:cubicBezTo>
                <a:cubicBezTo>
                  <a:pt x="253" y="767"/>
                  <a:pt x="253" y="767"/>
                  <a:pt x="253" y="767"/>
                </a:cubicBezTo>
                <a:cubicBezTo>
                  <a:pt x="253" y="1265"/>
                  <a:pt x="253" y="1265"/>
                  <a:pt x="253" y="1265"/>
                </a:cubicBezTo>
                <a:cubicBezTo>
                  <a:pt x="253" y="1291"/>
                  <a:pt x="278" y="1316"/>
                  <a:pt x="305" y="1316"/>
                </a:cubicBezTo>
                <a:cubicBezTo>
                  <a:pt x="340" y="1316"/>
                  <a:pt x="367" y="1291"/>
                  <a:pt x="367" y="1265"/>
                </a:cubicBezTo>
                <a:cubicBezTo>
                  <a:pt x="367" y="367"/>
                  <a:pt x="367" y="367"/>
                  <a:pt x="367" y="367"/>
                </a:cubicBezTo>
                <a:cubicBezTo>
                  <a:pt x="383" y="367"/>
                  <a:pt x="383" y="367"/>
                  <a:pt x="383" y="367"/>
                </a:cubicBezTo>
                <a:cubicBezTo>
                  <a:pt x="383" y="697"/>
                  <a:pt x="383" y="697"/>
                  <a:pt x="383" y="697"/>
                </a:cubicBezTo>
                <a:cubicBezTo>
                  <a:pt x="383" y="716"/>
                  <a:pt x="402" y="741"/>
                  <a:pt x="427" y="741"/>
                </a:cubicBezTo>
                <a:cubicBezTo>
                  <a:pt x="445" y="741"/>
                  <a:pt x="462" y="716"/>
                  <a:pt x="462" y="697"/>
                </a:cubicBezTo>
                <a:lnTo>
                  <a:pt x="462" y="332"/>
                </a:lnTo>
                <a:close/>
              </a:path>
            </a:pathLst>
          </a:custGeom>
          <a:solidFill>
            <a:schemeClr val="accent3"/>
          </a:solidFill>
          <a:ln>
            <a:noFill/>
          </a:ln>
          <a:effectLst/>
        </p:spPr>
        <p:txBody>
          <a:bodyPr wrap="none" anchor="ctr"/>
          <a:lstStyle/>
          <a:p>
            <a:pPr defTabSz="914217">
              <a:defRPr/>
            </a:pPr>
            <a:endParaRPr lang="en-US" sz="6900">
              <a:latin typeface="Calibri Light"/>
            </a:endParaRPr>
          </a:p>
        </p:txBody>
      </p:sp>
      <p:sp>
        <p:nvSpPr>
          <p:cNvPr id="20" name="Freeform 457">
            <a:extLst>
              <a:ext uri="{FF2B5EF4-FFF2-40B4-BE49-F238E27FC236}">
                <a16:creationId xmlns:a16="http://schemas.microsoft.com/office/drawing/2014/main" id="{D0A3ADA1-3BD7-4DDA-B996-FBB7E30F1078}"/>
              </a:ext>
            </a:extLst>
          </p:cNvPr>
          <p:cNvSpPr>
            <a:spLocks noChangeArrowheads="1"/>
          </p:cNvSpPr>
          <p:nvPr/>
        </p:nvSpPr>
        <p:spPr bwMode="auto">
          <a:xfrm>
            <a:off x="5121275" y="2255044"/>
            <a:ext cx="231775" cy="664369"/>
          </a:xfrm>
          <a:custGeom>
            <a:avLst/>
            <a:gdLst>
              <a:gd name="T0" fmla="*/ 235 w 463"/>
              <a:gd name="T1" fmla="*/ 200 h 1317"/>
              <a:gd name="T2" fmla="*/ 235 w 463"/>
              <a:gd name="T3" fmla="*/ 200 h 1317"/>
              <a:gd name="T4" fmla="*/ 332 w 463"/>
              <a:gd name="T5" fmla="*/ 105 h 1317"/>
              <a:gd name="T6" fmla="*/ 235 w 463"/>
              <a:gd name="T7" fmla="*/ 0 h 1317"/>
              <a:gd name="T8" fmla="*/ 130 w 463"/>
              <a:gd name="T9" fmla="*/ 105 h 1317"/>
              <a:gd name="T10" fmla="*/ 235 w 463"/>
              <a:gd name="T11" fmla="*/ 200 h 1317"/>
              <a:gd name="T12" fmla="*/ 462 w 463"/>
              <a:gd name="T13" fmla="*/ 332 h 1317"/>
              <a:gd name="T14" fmla="*/ 462 w 463"/>
              <a:gd name="T15" fmla="*/ 332 h 1317"/>
              <a:gd name="T16" fmla="*/ 375 w 463"/>
              <a:gd name="T17" fmla="*/ 244 h 1317"/>
              <a:gd name="T18" fmla="*/ 87 w 463"/>
              <a:gd name="T19" fmla="*/ 244 h 1317"/>
              <a:gd name="T20" fmla="*/ 0 w 463"/>
              <a:gd name="T21" fmla="*/ 332 h 1317"/>
              <a:gd name="T22" fmla="*/ 0 w 463"/>
              <a:gd name="T23" fmla="*/ 697 h 1317"/>
              <a:gd name="T24" fmla="*/ 43 w 463"/>
              <a:gd name="T25" fmla="*/ 741 h 1317"/>
              <a:gd name="T26" fmla="*/ 78 w 463"/>
              <a:gd name="T27" fmla="*/ 697 h 1317"/>
              <a:gd name="T28" fmla="*/ 78 w 463"/>
              <a:gd name="T29" fmla="*/ 367 h 1317"/>
              <a:gd name="T30" fmla="*/ 95 w 463"/>
              <a:gd name="T31" fmla="*/ 367 h 1317"/>
              <a:gd name="T32" fmla="*/ 95 w 463"/>
              <a:gd name="T33" fmla="*/ 1265 h 1317"/>
              <a:gd name="T34" fmla="*/ 157 w 463"/>
              <a:gd name="T35" fmla="*/ 1316 h 1317"/>
              <a:gd name="T36" fmla="*/ 218 w 463"/>
              <a:gd name="T37" fmla="*/ 1265 h 1317"/>
              <a:gd name="T38" fmla="*/ 218 w 463"/>
              <a:gd name="T39" fmla="*/ 767 h 1317"/>
              <a:gd name="T40" fmla="*/ 244 w 463"/>
              <a:gd name="T41" fmla="*/ 767 h 1317"/>
              <a:gd name="T42" fmla="*/ 244 w 463"/>
              <a:gd name="T43" fmla="*/ 1265 h 1317"/>
              <a:gd name="T44" fmla="*/ 305 w 463"/>
              <a:gd name="T45" fmla="*/ 1316 h 1317"/>
              <a:gd name="T46" fmla="*/ 367 w 463"/>
              <a:gd name="T47" fmla="*/ 1265 h 1317"/>
              <a:gd name="T48" fmla="*/ 367 w 463"/>
              <a:gd name="T49" fmla="*/ 367 h 1317"/>
              <a:gd name="T50" fmla="*/ 384 w 463"/>
              <a:gd name="T51" fmla="*/ 367 h 1317"/>
              <a:gd name="T52" fmla="*/ 384 w 463"/>
              <a:gd name="T53" fmla="*/ 697 h 1317"/>
              <a:gd name="T54" fmla="*/ 419 w 463"/>
              <a:gd name="T55" fmla="*/ 741 h 1317"/>
              <a:gd name="T56" fmla="*/ 462 w 463"/>
              <a:gd name="T57" fmla="*/ 697 h 1317"/>
              <a:gd name="T58" fmla="*/ 462 w 463"/>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35" y="200"/>
                </a:moveTo>
                <a:lnTo>
                  <a:pt x="235" y="200"/>
                </a:lnTo>
                <a:cubicBezTo>
                  <a:pt x="287" y="200"/>
                  <a:pt x="332" y="157"/>
                  <a:pt x="332" y="105"/>
                </a:cubicBezTo>
                <a:cubicBezTo>
                  <a:pt x="332" y="52"/>
                  <a:pt x="287" y="0"/>
                  <a:pt x="235" y="0"/>
                </a:cubicBezTo>
                <a:cubicBezTo>
                  <a:pt x="183" y="0"/>
                  <a:pt x="130" y="52"/>
                  <a:pt x="130" y="105"/>
                </a:cubicBezTo>
                <a:cubicBezTo>
                  <a:pt x="130" y="157"/>
                  <a:pt x="183" y="200"/>
                  <a:pt x="235" y="200"/>
                </a:cubicBezTo>
                <a:close/>
                <a:moveTo>
                  <a:pt x="462" y="332"/>
                </a:moveTo>
                <a:lnTo>
                  <a:pt x="462" y="332"/>
                </a:lnTo>
                <a:cubicBezTo>
                  <a:pt x="462" y="279"/>
                  <a:pt x="419" y="244"/>
                  <a:pt x="375" y="244"/>
                </a:cubicBezTo>
                <a:cubicBezTo>
                  <a:pt x="87" y="244"/>
                  <a:pt x="87" y="244"/>
                  <a:pt x="87" y="244"/>
                </a:cubicBezTo>
                <a:cubicBezTo>
                  <a:pt x="43" y="244"/>
                  <a:pt x="0" y="279"/>
                  <a:pt x="0" y="332"/>
                </a:cubicBezTo>
                <a:cubicBezTo>
                  <a:pt x="0" y="697"/>
                  <a:pt x="0" y="697"/>
                  <a:pt x="0" y="697"/>
                </a:cubicBezTo>
                <a:cubicBezTo>
                  <a:pt x="0" y="724"/>
                  <a:pt x="17" y="741"/>
                  <a:pt x="43" y="741"/>
                </a:cubicBezTo>
                <a:cubicBezTo>
                  <a:pt x="62" y="741"/>
                  <a:pt x="78" y="724"/>
                  <a:pt x="78" y="697"/>
                </a:cubicBezTo>
                <a:cubicBezTo>
                  <a:pt x="78" y="367"/>
                  <a:pt x="78" y="367"/>
                  <a:pt x="78" y="367"/>
                </a:cubicBezTo>
                <a:cubicBezTo>
                  <a:pt x="95" y="367"/>
                  <a:pt x="95" y="367"/>
                  <a:pt x="95" y="367"/>
                </a:cubicBezTo>
                <a:cubicBezTo>
                  <a:pt x="95" y="1265"/>
                  <a:pt x="95" y="1265"/>
                  <a:pt x="95" y="1265"/>
                </a:cubicBezTo>
                <a:cubicBezTo>
                  <a:pt x="95" y="1291"/>
                  <a:pt x="122" y="1316"/>
                  <a:pt x="157" y="1316"/>
                </a:cubicBezTo>
                <a:cubicBezTo>
                  <a:pt x="192" y="1316"/>
                  <a:pt x="218" y="1291"/>
                  <a:pt x="218" y="1265"/>
                </a:cubicBezTo>
                <a:cubicBezTo>
                  <a:pt x="218" y="767"/>
                  <a:pt x="218" y="767"/>
                  <a:pt x="218" y="767"/>
                </a:cubicBezTo>
                <a:cubicBezTo>
                  <a:pt x="244" y="767"/>
                  <a:pt x="244" y="767"/>
                  <a:pt x="244" y="767"/>
                </a:cubicBezTo>
                <a:cubicBezTo>
                  <a:pt x="244" y="1265"/>
                  <a:pt x="244" y="1265"/>
                  <a:pt x="244" y="1265"/>
                </a:cubicBezTo>
                <a:cubicBezTo>
                  <a:pt x="244" y="1291"/>
                  <a:pt x="270" y="1316"/>
                  <a:pt x="305" y="1316"/>
                </a:cubicBezTo>
                <a:cubicBezTo>
                  <a:pt x="340" y="1316"/>
                  <a:pt x="367" y="1291"/>
                  <a:pt x="367" y="1265"/>
                </a:cubicBezTo>
                <a:cubicBezTo>
                  <a:pt x="367" y="367"/>
                  <a:pt x="367" y="367"/>
                  <a:pt x="367" y="367"/>
                </a:cubicBezTo>
                <a:cubicBezTo>
                  <a:pt x="384" y="367"/>
                  <a:pt x="384" y="367"/>
                  <a:pt x="384" y="367"/>
                </a:cubicBezTo>
                <a:cubicBezTo>
                  <a:pt x="384" y="697"/>
                  <a:pt x="384" y="697"/>
                  <a:pt x="384" y="697"/>
                </a:cubicBezTo>
                <a:cubicBezTo>
                  <a:pt x="384" y="716"/>
                  <a:pt x="400" y="741"/>
                  <a:pt x="419" y="741"/>
                </a:cubicBezTo>
                <a:cubicBezTo>
                  <a:pt x="445" y="741"/>
                  <a:pt x="462" y="716"/>
                  <a:pt x="462" y="697"/>
                </a:cubicBezTo>
                <a:lnTo>
                  <a:pt x="462" y="332"/>
                </a:lnTo>
                <a:close/>
              </a:path>
            </a:pathLst>
          </a:custGeom>
          <a:solidFill>
            <a:schemeClr val="accent3"/>
          </a:solidFill>
          <a:ln>
            <a:noFill/>
          </a:ln>
          <a:effectLst/>
        </p:spPr>
        <p:txBody>
          <a:bodyPr wrap="none" anchor="ctr"/>
          <a:lstStyle/>
          <a:p>
            <a:pPr defTabSz="914217">
              <a:defRPr/>
            </a:pPr>
            <a:endParaRPr lang="en-US" sz="6900">
              <a:latin typeface="Calibri Light"/>
            </a:endParaRPr>
          </a:p>
        </p:txBody>
      </p:sp>
      <p:sp>
        <p:nvSpPr>
          <p:cNvPr id="21" name="Freeform 458">
            <a:extLst>
              <a:ext uri="{FF2B5EF4-FFF2-40B4-BE49-F238E27FC236}">
                <a16:creationId xmlns:a16="http://schemas.microsoft.com/office/drawing/2014/main" id="{143C1BF2-5D7F-4EAF-8932-E76A1FF7C29D}"/>
              </a:ext>
            </a:extLst>
          </p:cNvPr>
          <p:cNvSpPr>
            <a:spLocks noChangeArrowheads="1"/>
          </p:cNvSpPr>
          <p:nvPr/>
        </p:nvSpPr>
        <p:spPr bwMode="auto">
          <a:xfrm>
            <a:off x="5504657" y="2255044"/>
            <a:ext cx="232569" cy="664369"/>
          </a:xfrm>
          <a:custGeom>
            <a:avLst/>
            <a:gdLst>
              <a:gd name="T0" fmla="*/ 235 w 463"/>
              <a:gd name="T1" fmla="*/ 200 h 1317"/>
              <a:gd name="T2" fmla="*/ 235 w 463"/>
              <a:gd name="T3" fmla="*/ 200 h 1317"/>
              <a:gd name="T4" fmla="*/ 330 w 463"/>
              <a:gd name="T5" fmla="*/ 105 h 1317"/>
              <a:gd name="T6" fmla="*/ 235 w 463"/>
              <a:gd name="T7" fmla="*/ 0 h 1317"/>
              <a:gd name="T8" fmla="*/ 130 w 463"/>
              <a:gd name="T9" fmla="*/ 105 h 1317"/>
              <a:gd name="T10" fmla="*/ 235 w 463"/>
              <a:gd name="T11" fmla="*/ 200 h 1317"/>
              <a:gd name="T12" fmla="*/ 462 w 463"/>
              <a:gd name="T13" fmla="*/ 332 h 1317"/>
              <a:gd name="T14" fmla="*/ 462 w 463"/>
              <a:gd name="T15" fmla="*/ 332 h 1317"/>
              <a:gd name="T16" fmla="*/ 366 w 463"/>
              <a:gd name="T17" fmla="*/ 244 h 1317"/>
              <a:gd name="T18" fmla="*/ 87 w 463"/>
              <a:gd name="T19" fmla="*/ 244 h 1317"/>
              <a:gd name="T20" fmla="*/ 0 w 463"/>
              <a:gd name="T21" fmla="*/ 332 h 1317"/>
              <a:gd name="T22" fmla="*/ 0 w 463"/>
              <a:gd name="T23" fmla="*/ 697 h 1317"/>
              <a:gd name="T24" fmla="*/ 35 w 463"/>
              <a:gd name="T25" fmla="*/ 741 h 1317"/>
              <a:gd name="T26" fmla="*/ 79 w 463"/>
              <a:gd name="T27" fmla="*/ 697 h 1317"/>
              <a:gd name="T28" fmla="*/ 79 w 463"/>
              <a:gd name="T29" fmla="*/ 367 h 1317"/>
              <a:gd name="T30" fmla="*/ 95 w 463"/>
              <a:gd name="T31" fmla="*/ 367 h 1317"/>
              <a:gd name="T32" fmla="*/ 95 w 463"/>
              <a:gd name="T33" fmla="*/ 1265 h 1317"/>
              <a:gd name="T34" fmla="*/ 157 w 463"/>
              <a:gd name="T35" fmla="*/ 1316 h 1317"/>
              <a:gd name="T36" fmla="*/ 217 w 463"/>
              <a:gd name="T37" fmla="*/ 1265 h 1317"/>
              <a:gd name="T38" fmla="*/ 217 w 463"/>
              <a:gd name="T39" fmla="*/ 767 h 1317"/>
              <a:gd name="T40" fmla="*/ 244 w 463"/>
              <a:gd name="T41" fmla="*/ 767 h 1317"/>
              <a:gd name="T42" fmla="*/ 244 w 463"/>
              <a:gd name="T43" fmla="*/ 1265 h 1317"/>
              <a:gd name="T44" fmla="*/ 305 w 463"/>
              <a:gd name="T45" fmla="*/ 1316 h 1317"/>
              <a:gd name="T46" fmla="*/ 366 w 463"/>
              <a:gd name="T47" fmla="*/ 1265 h 1317"/>
              <a:gd name="T48" fmla="*/ 366 w 463"/>
              <a:gd name="T49" fmla="*/ 367 h 1317"/>
              <a:gd name="T50" fmla="*/ 384 w 463"/>
              <a:gd name="T51" fmla="*/ 367 h 1317"/>
              <a:gd name="T52" fmla="*/ 384 w 463"/>
              <a:gd name="T53" fmla="*/ 697 h 1317"/>
              <a:gd name="T54" fmla="*/ 419 w 463"/>
              <a:gd name="T55" fmla="*/ 741 h 1317"/>
              <a:gd name="T56" fmla="*/ 462 w 463"/>
              <a:gd name="T57" fmla="*/ 697 h 1317"/>
              <a:gd name="T58" fmla="*/ 462 w 463"/>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35" y="200"/>
                </a:moveTo>
                <a:lnTo>
                  <a:pt x="235" y="200"/>
                </a:lnTo>
                <a:cubicBezTo>
                  <a:pt x="287" y="200"/>
                  <a:pt x="330" y="157"/>
                  <a:pt x="330" y="105"/>
                </a:cubicBezTo>
                <a:cubicBezTo>
                  <a:pt x="330" y="52"/>
                  <a:pt x="287" y="0"/>
                  <a:pt x="235" y="0"/>
                </a:cubicBezTo>
                <a:cubicBezTo>
                  <a:pt x="174" y="0"/>
                  <a:pt x="130" y="52"/>
                  <a:pt x="130" y="105"/>
                </a:cubicBezTo>
                <a:cubicBezTo>
                  <a:pt x="130" y="157"/>
                  <a:pt x="174" y="200"/>
                  <a:pt x="235" y="200"/>
                </a:cubicBezTo>
                <a:close/>
                <a:moveTo>
                  <a:pt x="462" y="332"/>
                </a:moveTo>
                <a:lnTo>
                  <a:pt x="462" y="332"/>
                </a:lnTo>
                <a:cubicBezTo>
                  <a:pt x="462" y="279"/>
                  <a:pt x="419" y="244"/>
                  <a:pt x="366" y="244"/>
                </a:cubicBezTo>
                <a:cubicBezTo>
                  <a:pt x="87" y="244"/>
                  <a:pt x="87" y="244"/>
                  <a:pt x="87" y="244"/>
                </a:cubicBezTo>
                <a:cubicBezTo>
                  <a:pt x="43" y="244"/>
                  <a:pt x="0" y="279"/>
                  <a:pt x="0" y="332"/>
                </a:cubicBezTo>
                <a:cubicBezTo>
                  <a:pt x="0" y="697"/>
                  <a:pt x="0" y="697"/>
                  <a:pt x="0" y="697"/>
                </a:cubicBezTo>
                <a:cubicBezTo>
                  <a:pt x="0" y="724"/>
                  <a:pt x="17" y="741"/>
                  <a:pt x="35" y="741"/>
                </a:cubicBezTo>
                <a:cubicBezTo>
                  <a:pt x="60" y="741"/>
                  <a:pt x="79" y="724"/>
                  <a:pt x="79" y="697"/>
                </a:cubicBezTo>
                <a:cubicBezTo>
                  <a:pt x="79" y="367"/>
                  <a:pt x="79" y="367"/>
                  <a:pt x="79" y="367"/>
                </a:cubicBezTo>
                <a:cubicBezTo>
                  <a:pt x="95" y="367"/>
                  <a:pt x="95" y="367"/>
                  <a:pt x="95" y="367"/>
                </a:cubicBezTo>
                <a:cubicBezTo>
                  <a:pt x="95" y="1265"/>
                  <a:pt x="95" y="1265"/>
                  <a:pt x="95" y="1265"/>
                </a:cubicBezTo>
                <a:cubicBezTo>
                  <a:pt x="95" y="1291"/>
                  <a:pt x="122" y="1316"/>
                  <a:pt x="157" y="1316"/>
                </a:cubicBezTo>
                <a:cubicBezTo>
                  <a:pt x="192" y="1316"/>
                  <a:pt x="217" y="1291"/>
                  <a:pt x="217" y="1265"/>
                </a:cubicBezTo>
                <a:cubicBezTo>
                  <a:pt x="217" y="767"/>
                  <a:pt x="217" y="767"/>
                  <a:pt x="217" y="767"/>
                </a:cubicBezTo>
                <a:cubicBezTo>
                  <a:pt x="244" y="767"/>
                  <a:pt x="244" y="767"/>
                  <a:pt x="244" y="767"/>
                </a:cubicBezTo>
                <a:cubicBezTo>
                  <a:pt x="244" y="1265"/>
                  <a:pt x="244" y="1265"/>
                  <a:pt x="244" y="1265"/>
                </a:cubicBezTo>
                <a:cubicBezTo>
                  <a:pt x="244" y="1291"/>
                  <a:pt x="270" y="1316"/>
                  <a:pt x="305" y="1316"/>
                </a:cubicBezTo>
                <a:cubicBezTo>
                  <a:pt x="341" y="1316"/>
                  <a:pt x="366" y="1291"/>
                  <a:pt x="366" y="1265"/>
                </a:cubicBezTo>
                <a:cubicBezTo>
                  <a:pt x="366" y="367"/>
                  <a:pt x="366" y="367"/>
                  <a:pt x="366" y="367"/>
                </a:cubicBezTo>
                <a:cubicBezTo>
                  <a:pt x="384" y="367"/>
                  <a:pt x="384" y="367"/>
                  <a:pt x="384" y="367"/>
                </a:cubicBezTo>
                <a:cubicBezTo>
                  <a:pt x="384" y="697"/>
                  <a:pt x="384" y="697"/>
                  <a:pt x="384" y="697"/>
                </a:cubicBezTo>
                <a:cubicBezTo>
                  <a:pt x="384" y="716"/>
                  <a:pt x="401" y="741"/>
                  <a:pt x="419" y="741"/>
                </a:cubicBezTo>
                <a:cubicBezTo>
                  <a:pt x="444" y="741"/>
                  <a:pt x="462" y="716"/>
                  <a:pt x="462" y="697"/>
                </a:cubicBezTo>
                <a:lnTo>
                  <a:pt x="462" y="332"/>
                </a:lnTo>
                <a:close/>
              </a:path>
            </a:pathLst>
          </a:custGeom>
          <a:solidFill>
            <a:schemeClr val="accent3"/>
          </a:solidFill>
          <a:ln>
            <a:noFill/>
          </a:ln>
          <a:effectLst/>
        </p:spPr>
        <p:txBody>
          <a:bodyPr wrap="none" anchor="ctr"/>
          <a:lstStyle/>
          <a:p>
            <a:pPr defTabSz="914217">
              <a:defRPr/>
            </a:pPr>
            <a:endParaRPr lang="en-US" sz="6900">
              <a:latin typeface="Calibri Light"/>
            </a:endParaRPr>
          </a:p>
        </p:txBody>
      </p:sp>
      <p:sp>
        <p:nvSpPr>
          <p:cNvPr id="22" name="Freeform 459">
            <a:extLst>
              <a:ext uri="{FF2B5EF4-FFF2-40B4-BE49-F238E27FC236}">
                <a16:creationId xmlns:a16="http://schemas.microsoft.com/office/drawing/2014/main" id="{BEBC4268-87DC-4375-83EE-4FCD0789B994}"/>
              </a:ext>
            </a:extLst>
          </p:cNvPr>
          <p:cNvSpPr>
            <a:spLocks noChangeArrowheads="1"/>
          </p:cNvSpPr>
          <p:nvPr/>
        </p:nvSpPr>
        <p:spPr bwMode="auto">
          <a:xfrm>
            <a:off x="5888832" y="2255044"/>
            <a:ext cx="231775" cy="664369"/>
          </a:xfrm>
          <a:custGeom>
            <a:avLst/>
            <a:gdLst>
              <a:gd name="T0" fmla="*/ 236 w 464"/>
              <a:gd name="T1" fmla="*/ 200 h 1317"/>
              <a:gd name="T2" fmla="*/ 236 w 464"/>
              <a:gd name="T3" fmla="*/ 200 h 1317"/>
              <a:gd name="T4" fmla="*/ 331 w 464"/>
              <a:gd name="T5" fmla="*/ 105 h 1317"/>
              <a:gd name="T6" fmla="*/ 236 w 464"/>
              <a:gd name="T7" fmla="*/ 0 h 1317"/>
              <a:gd name="T8" fmla="*/ 130 w 464"/>
              <a:gd name="T9" fmla="*/ 105 h 1317"/>
              <a:gd name="T10" fmla="*/ 236 w 464"/>
              <a:gd name="T11" fmla="*/ 200 h 1317"/>
              <a:gd name="T12" fmla="*/ 463 w 464"/>
              <a:gd name="T13" fmla="*/ 332 h 1317"/>
              <a:gd name="T14" fmla="*/ 463 w 464"/>
              <a:gd name="T15" fmla="*/ 332 h 1317"/>
              <a:gd name="T16" fmla="*/ 366 w 464"/>
              <a:gd name="T17" fmla="*/ 244 h 1317"/>
              <a:gd name="T18" fmla="*/ 87 w 464"/>
              <a:gd name="T19" fmla="*/ 244 h 1317"/>
              <a:gd name="T20" fmla="*/ 0 w 464"/>
              <a:gd name="T21" fmla="*/ 332 h 1317"/>
              <a:gd name="T22" fmla="*/ 0 w 464"/>
              <a:gd name="T23" fmla="*/ 697 h 1317"/>
              <a:gd name="T24" fmla="*/ 35 w 464"/>
              <a:gd name="T25" fmla="*/ 741 h 1317"/>
              <a:gd name="T26" fmla="*/ 79 w 464"/>
              <a:gd name="T27" fmla="*/ 697 h 1317"/>
              <a:gd name="T28" fmla="*/ 79 w 464"/>
              <a:gd name="T29" fmla="*/ 367 h 1317"/>
              <a:gd name="T30" fmla="*/ 95 w 464"/>
              <a:gd name="T31" fmla="*/ 367 h 1317"/>
              <a:gd name="T32" fmla="*/ 95 w 464"/>
              <a:gd name="T33" fmla="*/ 1265 h 1317"/>
              <a:gd name="T34" fmla="*/ 157 w 464"/>
              <a:gd name="T35" fmla="*/ 1316 h 1317"/>
              <a:gd name="T36" fmla="*/ 209 w 464"/>
              <a:gd name="T37" fmla="*/ 1265 h 1317"/>
              <a:gd name="T38" fmla="*/ 209 w 464"/>
              <a:gd name="T39" fmla="*/ 767 h 1317"/>
              <a:gd name="T40" fmla="*/ 244 w 464"/>
              <a:gd name="T41" fmla="*/ 767 h 1317"/>
              <a:gd name="T42" fmla="*/ 244 w 464"/>
              <a:gd name="T43" fmla="*/ 1265 h 1317"/>
              <a:gd name="T44" fmla="*/ 306 w 464"/>
              <a:gd name="T45" fmla="*/ 1316 h 1317"/>
              <a:gd name="T46" fmla="*/ 366 w 464"/>
              <a:gd name="T47" fmla="*/ 1265 h 1317"/>
              <a:gd name="T48" fmla="*/ 366 w 464"/>
              <a:gd name="T49" fmla="*/ 367 h 1317"/>
              <a:gd name="T50" fmla="*/ 384 w 464"/>
              <a:gd name="T51" fmla="*/ 367 h 1317"/>
              <a:gd name="T52" fmla="*/ 384 w 464"/>
              <a:gd name="T53" fmla="*/ 697 h 1317"/>
              <a:gd name="T54" fmla="*/ 419 w 464"/>
              <a:gd name="T55" fmla="*/ 741 h 1317"/>
              <a:gd name="T56" fmla="*/ 463 w 464"/>
              <a:gd name="T57" fmla="*/ 697 h 1317"/>
              <a:gd name="T58" fmla="*/ 463 w 464"/>
              <a:gd name="T59" fmla="*/ 332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1317">
                <a:moveTo>
                  <a:pt x="236" y="200"/>
                </a:moveTo>
                <a:lnTo>
                  <a:pt x="236" y="200"/>
                </a:lnTo>
                <a:cubicBezTo>
                  <a:pt x="287" y="200"/>
                  <a:pt x="331" y="157"/>
                  <a:pt x="331" y="105"/>
                </a:cubicBezTo>
                <a:cubicBezTo>
                  <a:pt x="331" y="52"/>
                  <a:pt x="287" y="0"/>
                  <a:pt x="236" y="0"/>
                </a:cubicBezTo>
                <a:cubicBezTo>
                  <a:pt x="174" y="0"/>
                  <a:pt x="130" y="52"/>
                  <a:pt x="130" y="105"/>
                </a:cubicBezTo>
                <a:cubicBezTo>
                  <a:pt x="130" y="157"/>
                  <a:pt x="174" y="200"/>
                  <a:pt x="236" y="200"/>
                </a:cubicBezTo>
                <a:close/>
                <a:moveTo>
                  <a:pt x="463" y="332"/>
                </a:moveTo>
                <a:lnTo>
                  <a:pt x="463" y="332"/>
                </a:lnTo>
                <a:cubicBezTo>
                  <a:pt x="463" y="279"/>
                  <a:pt x="419" y="244"/>
                  <a:pt x="366" y="244"/>
                </a:cubicBezTo>
                <a:cubicBezTo>
                  <a:pt x="87" y="244"/>
                  <a:pt x="87" y="244"/>
                  <a:pt x="87" y="244"/>
                </a:cubicBezTo>
                <a:cubicBezTo>
                  <a:pt x="35" y="244"/>
                  <a:pt x="0" y="279"/>
                  <a:pt x="0" y="332"/>
                </a:cubicBezTo>
                <a:cubicBezTo>
                  <a:pt x="0" y="697"/>
                  <a:pt x="0" y="697"/>
                  <a:pt x="0" y="697"/>
                </a:cubicBezTo>
                <a:cubicBezTo>
                  <a:pt x="0" y="724"/>
                  <a:pt x="17" y="741"/>
                  <a:pt x="35" y="741"/>
                </a:cubicBezTo>
                <a:cubicBezTo>
                  <a:pt x="60" y="741"/>
                  <a:pt x="79" y="724"/>
                  <a:pt x="79" y="697"/>
                </a:cubicBezTo>
                <a:cubicBezTo>
                  <a:pt x="79" y="367"/>
                  <a:pt x="79" y="367"/>
                  <a:pt x="79" y="367"/>
                </a:cubicBezTo>
                <a:cubicBezTo>
                  <a:pt x="95" y="367"/>
                  <a:pt x="95" y="367"/>
                  <a:pt x="95" y="367"/>
                </a:cubicBezTo>
                <a:cubicBezTo>
                  <a:pt x="95" y="1265"/>
                  <a:pt x="95" y="1265"/>
                  <a:pt x="95" y="1265"/>
                </a:cubicBezTo>
                <a:cubicBezTo>
                  <a:pt x="95" y="1291"/>
                  <a:pt x="122" y="1316"/>
                  <a:pt x="157" y="1316"/>
                </a:cubicBezTo>
                <a:cubicBezTo>
                  <a:pt x="182" y="1316"/>
                  <a:pt x="209" y="1291"/>
                  <a:pt x="209" y="1265"/>
                </a:cubicBezTo>
                <a:cubicBezTo>
                  <a:pt x="209" y="767"/>
                  <a:pt x="209" y="767"/>
                  <a:pt x="209" y="767"/>
                </a:cubicBezTo>
                <a:cubicBezTo>
                  <a:pt x="244" y="767"/>
                  <a:pt x="244" y="767"/>
                  <a:pt x="244" y="767"/>
                </a:cubicBezTo>
                <a:cubicBezTo>
                  <a:pt x="244" y="1265"/>
                  <a:pt x="244" y="1265"/>
                  <a:pt x="244" y="1265"/>
                </a:cubicBezTo>
                <a:cubicBezTo>
                  <a:pt x="244" y="1291"/>
                  <a:pt x="271" y="1316"/>
                  <a:pt x="306" y="1316"/>
                </a:cubicBezTo>
                <a:cubicBezTo>
                  <a:pt x="339" y="1316"/>
                  <a:pt x="366" y="1291"/>
                  <a:pt x="366" y="1265"/>
                </a:cubicBezTo>
                <a:cubicBezTo>
                  <a:pt x="366" y="367"/>
                  <a:pt x="366" y="367"/>
                  <a:pt x="366" y="367"/>
                </a:cubicBezTo>
                <a:cubicBezTo>
                  <a:pt x="384" y="367"/>
                  <a:pt x="384" y="367"/>
                  <a:pt x="384" y="367"/>
                </a:cubicBezTo>
                <a:cubicBezTo>
                  <a:pt x="384" y="697"/>
                  <a:pt x="384" y="697"/>
                  <a:pt x="384" y="697"/>
                </a:cubicBezTo>
                <a:cubicBezTo>
                  <a:pt x="384" y="716"/>
                  <a:pt x="401" y="741"/>
                  <a:pt x="419" y="741"/>
                </a:cubicBezTo>
                <a:cubicBezTo>
                  <a:pt x="444" y="741"/>
                  <a:pt x="463" y="716"/>
                  <a:pt x="463" y="697"/>
                </a:cubicBezTo>
                <a:lnTo>
                  <a:pt x="463" y="332"/>
                </a:lnTo>
                <a:close/>
              </a:path>
            </a:pathLst>
          </a:custGeom>
          <a:solidFill>
            <a:schemeClr val="accent3"/>
          </a:solidFill>
          <a:ln>
            <a:noFill/>
          </a:ln>
          <a:effectLst/>
        </p:spPr>
        <p:txBody>
          <a:bodyPr wrap="none" anchor="ctr"/>
          <a:lstStyle/>
          <a:p>
            <a:pPr defTabSz="914217">
              <a:defRPr/>
            </a:pPr>
            <a:endParaRPr lang="en-US" sz="6900">
              <a:latin typeface="Calibri Light"/>
            </a:endParaRPr>
          </a:p>
        </p:txBody>
      </p:sp>
      <p:sp>
        <p:nvSpPr>
          <p:cNvPr id="23" name="Freeform 460">
            <a:extLst>
              <a:ext uri="{FF2B5EF4-FFF2-40B4-BE49-F238E27FC236}">
                <a16:creationId xmlns:a16="http://schemas.microsoft.com/office/drawing/2014/main" id="{B6EE29DF-6A36-4D0B-A4CE-010606A077AA}"/>
              </a:ext>
            </a:extLst>
          </p:cNvPr>
          <p:cNvSpPr>
            <a:spLocks noChangeArrowheads="1"/>
          </p:cNvSpPr>
          <p:nvPr/>
        </p:nvSpPr>
        <p:spPr bwMode="auto">
          <a:xfrm>
            <a:off x="6272213" y="2255044"/>
            <a:ext cx="232569" cy="664369"/>
          </a:xfrm>
          <a:custGeom>
            <a:avLst/>
            <a:gdLst>
              <a:gd name="T0" fmla="*/ 226553 w 465"/>
              <a:gd name="T1" fmla="*/ 201954 h 1317"/>
              <a:gd name="T2" fmla="*/ 226553 w 465"/>
              <a:gd name="T3" fmla="*/ 201954 h 1317"/>
              <a:gd name="T4" fmla="*/ 331346 w 465"/>
              <a:gd name="T5" fmla="*/ 106026 h 1317"/>
              <a:gd name="T6" fmla="*/ 226553 w 465"/>
              <a:gd name="T7" fmla="*/ 0 h 1317"/>
              <a:gd name="T8" fmla="*/ 131740 w 465"/>
              <a:gd name="T9" fmla="*/ 106026 h 1317"/>
              <a:gd name="T10" fmla="*/ 226553 w 465"/>
              <a:gd name="T11" fmla="*/ 201954 h 1317"/>
              <a:gd name="T12" fmla="*/ 463086 w 465"/>
              <a:gd name="T13" fmla="*/ 335244 h 1317"/>
              <a:gd name="T14" fmla="*/ 463086 w 465"/>
              <a:gd name="T15" fmla="*/ 335244 h 1317"/>
              <a:gd name="T16" fmla="*/ 366277 w 465"/>
              <a:gd name="T17" fmla="*/ 246384 h 1317"/>
              <a:gd name="T18" fmla="*/ 87827 w 465"/>
              <a:gd name="T19" fmla="*/ 246384 h 1317"/>
              <a:gd name="T20" fmla="*/ 0 w 465"/>
              <a:gd name="T21" fmla="*/ 335244 h 1317"/>
              <a:gd name="T22" fmla="*/ 0 w 465"/>
              <a:gd name="T23" fmla="*/ 703811 h 1317"/>
              <a:gd name="T24" fmla="*/ 34931 w 465"/>
              <a:gd name="T25" fmla="*/ 748241 h 1317"/>
              <a:gd name="T26" fmla="*/ 79842 w 465"/>
              <a:gd name="T27" fmla="*/ 703811 h 1317"/>
              <a:gd name="T28" fmla="*/ 79842 w 465"/>
              <a:gd name="T29" fmla="*/ 370586 h 1317"/>
              <a:gd name="T30" fmla="*/ 96809 w 465"/>
              <a:gd name="T31" fmla="*/ 370586 h 1317"/>
              <a:gd name="T32" fmla="*/ 96809 w 465"/>
              <a:gd name="T33" fmla="*/ 1277361 h 1317"/>
              <a:gd name="T34" fmla="*/ 157689 w 465"/>
              <a:gd name="T35" fmla="*/ 1328859 h 1317"/>
              <a:gd name="T36" fmla="*/ 209586 w 465"/>
              <a:gd name="T37" fmla="*/ 1277361 h 1317"/>
              <a:gd name="T38" fmla="*/ 209586 w 465"/>
              <a:gd name="T39" fmla="*/ 774495 h 1317"/>
              <a:gd name="T40" fmla="*/ 244517 w 465"/>
              <a:gd name="T41" fmla="*/ 774495 h 1317"/>
              <a:gd name="T42" fmla="*/ 244517 w 465"/>
              <a:gd name="T43" fmla="*/ 1277361 h 1317"/>
              <a:gd name="T44" fmla="*/ 304399 w 465"/>
              <a:gd name="T45" fmla="*/ 1328859 h 1317"/>
              <a:gd name="T46" fmla="*/ 366277 w 465"/>
              <a:gd name="T47" fmla="*/ 1277361 h 1317"/>
              <a:gd name="T48" fmla="*/ 366277 w 465"/>
              <a:gd name="T49" fmla="*/ 370586 h 1317"/>
              <a:gd name="T50" fmla="*/ 383244 w 465"/>
              <a:gd name="T51" fmla="*/ 370586 h 1317"/>
              <a:gd name="T52" fmla="*/ 383244 w 465"/>
              <a:gd name="T53" fmla="*/ 703811 h 1317"/>
              <a:gd name="T54" fmla="*/ 418175 w 465"/>
              <a:gd name="T55" fmla="*/ 748241 h 1317"/>
              <a:gd name="T56" fmla="*/ 463086 w 465"/>
              <a:gd name="T57" fmla="*/ 703811 h 1317"/>
              <a:gd name="T58" fmla="*/ 463086 w 465"/>
              <a:gd name="T59" fmla="*/ 335244 h 1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5" h="1317">
                <a:moveTo>
                  <a:pt x="227" y="200"/>
                </a:moveTo>
                <a:lnTo>
                  <a:pt x="227" y="200"/>
                </a:lnTo>
                <a:cubicBezTo>
                  <a:pt x="289" y="200"/>
                  <a:pt x="332" y="157"/>
                  <a:pt x="332" y="105"/>
                </a:cubicBezTo>
                <a:cubicBezTo>
                  <a:pt x="332" y="52"/>
                  <a:pt x="289" y="0"/>
                  <a:pt x="227" y="0"/>
                </a:cubicBezTo>
                <a:cubicBezTo>
                  <a:pt x="175" y="0"/>
                  <a:pt x="132" y="52"/>
                  <a:pt x="132" y="105"/>
                </a:cubicBezTo>
                <a:cubicBezTo>
                  <a:pt x="132" y="157"/>
                  <a:pt x="175" y="200"/>
                  <a:pt x="227" y="200"/>
                </a:cubicBezTo>
                <a:close/>
                <a:moveTo>
                  <a:pt x="464" y="332"/>
                </a:moveTo>
                <a:lnTo>
                  <a:pt x="464" y="332"/>
                </a:lnTo>
                <a:cubicBezTo>
                  <a:pt x="464" y="279"/>
                  <a:pt x="419" y="244"/>
                  <a:pt x="367" y="244"/>
                </a:cubicBezTo>
                <a:cubicBezTo>
                  <a:pt x="88" y="244"/>
                  <a:pt x="88" y="244"/>
                  <a:pt x="88" y="244"/>
                </a:cubicBezTo>
                <a:cubicBezTo>
                  <a:pt x="35" y="244"/>
                  <a:pt x="0" y="279"/>
                  <a:pt x="0" y="332"/>
                </a:cubicBezTo>
                <a:cubicBezTo>
                  <a:pt x="0" y="697"/>
                  <a:pt x="0" y="697"/>
                  <a:pt x="0" y="697"/>
                </a:cubicBezTo>
                <a:cubicBezTo>
                  <a:pt x="0" y="724"/>
                  <a:pt x="18" y="741"/>
                  <a:pt x="35" y="741"/>
                </a:cubicBezTo>
                <a:cubicBezTo>
                  <a:pt x="62" y="741"/>
                  <a:pt x="80" y="724"/>
                  <a:pt x="80" y="697"/>
                </a:cubicBezTo>
                <a:cubicBezTo>
                  <a:pt x="80" y="367"/>
                  <a:pt x="80" y="367"/>
                  <a:pt x="80" y="367"/>
                </a:cubicBezTo>
                <a:cubicBezTo>
                  <a:pt x="97" y="367"/>
                  <a:pt x="97" y="367"/>
                  <a:pt x="97" y="367"/>
                </a:cubicBezTo>
                <a:cubicBezTo>
                  <a:pt x="97" y="1265"/>
                  <a:pt x="97" y="1265"/>
                  <a:pt x="97" y="1265"/>
                </a:cubicBezTo>
                <a:cubicBezTo>
                  <a:pt x="97" y="1291"/>
                  <a:pt x="123" y="1316"/>
                  <a:pt x="158" y="1316"/>
                </a:cubicBezTo>
                <a:cubicBezTo>
                  <a:pt x="183" y="1316"/>
                  <a:pt x="210" y="1291"/>
                  <a:pt x="210" y="1265"/>
                </a:cubicBezTo>
                <a:cubicBezTo>
                  <a:pt x="210" y="767"/>
                  <a:pt x="210" y="767"/>
                  <a:pt x="210" y="767"/>
                </a:cubicBezTo>
                <a:cubicBezTo>
                  <a:pt x="245" y="767"/>
                  <a:pt x="245" y="767"/>
                  <a:pt x="245" y="767"/>
                </a:cubicBezTo>
                <a:cubicBezTo>
                  <a:pt x="245" y="1265"/>
                  <a:pt x="245" y="1265"/>
                  <a:pt x="245" y="1265"/>
                </a:cubicBezTo>
                <a:cubicBezTo>
                  <a:pt x="245" y="1291"/>
                  <a:pt x="270" y="1316"/>
                  <a:pt x="305" y="1316"/>
                </a:cubicBezTo>
                <a:cubicBezTo>
                  <a:pt x="340" y="1316"/>
                  <a:pt x="367" y="1291"/>
                  <a:pt x="367" y="1265"/>
                </a:cubicBezTo>
                <a:cubicBezTo>
                  <a:pt x="367" y="367"/>
                  <a:pt x="367" y="367"/>
                  <a:pt x="367" y="367"/>
                </a:cubicBezTo>
                <a:cubicBezTo>
                  <a:pt x="384" y="367"/>
                  <a:pt x="384" y="367"/>
                  <a:pt x="384" y="367"/>
                </a:cubicBezTo>
                <a:cubicBezTo>
                  <a:pt x="384" y="697"/>
                  <a:pt x="384" y="697"/>
                  <a:pt x="384" y="697"/>
                </a:cubicBezTo>
                <a:cubicBezTo>
                  <a:pt x="384" y="716"/>
                  <a:pt x="402" y="741"/>
                  <a:pt x="419" y="741"/>
                </a:cubicBezTo>
                <a:cubicBezTo>
                  <a:pt x="445" y="741"/>
                  <a:pt x="464" y="716"/>
                  <a:pt x="464" y="697"/>
                </a:cubicBezTo>
                <a:lnTo>
                  <a:pt x="464" y="332"/>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4" name="Freeform 461">
            <a:extLst>
              <a:ext uri="{FF2B5EF4-FFF2-40B4-BE49-F238E27FC236}">
                <a16:creationId xmlns:a16="http://schemas.microsoft.com/office/drawing/2014/main" id="{FCFE0735-C3CA-4DD9-B4A5-E53E799182A5}"/>
              </a:ext>
            </a:extLst>
          </p:cNvPr>
          <p:cNvSpPr>
            <a:spLocks noChangeArrowheads="1"/>
          </p:cNvSpPr>
          <p:nvPr/>
        </p:nvSpPr>
        <p:spPr bwMode="auto">
          <a:xfrm>
            <a:off x="6656388" y="2255044"/>
            <a:ext cx="231775" cy="664369"/>
          </a:xfrm>
          <a:custGeom>
            <a:avLst/>
            <a:gdLst>
              <a:gd name="T0" fmla="*/ 227531 w 463"/>
              <a:gd name="T1" fmla="*/ 201954 h 1317"/>
              <a:gd name="T2" fmla="*/ 227531 w 463"/>
              <a:gd name="T3" fmla="*/ 201954 h 1317"/>
              <a:gd name="T4" fmla="*/ 332777 w 463"/>
              <a:gd name="T5" fmla="*/ 106026 h 1317"/>
              <a:gd name="T6" fmla="*/ 227531 w 463"/>
              <a:gd name="T7" fmla="*/ 0 h 1317"/>
              <a:gd name="T8" fmla="*/ 132309 w 463"/>
              <a:gd name="T9" fmla="*/ 106026 h 1317"/>
              <a:gd name="T10" fmla="*/ 227531 w 463"/>
              <a:gd name="T11" fmla="*/ 201954 h 1317"/>
              <a:gd name="T12" fmla="*/ 463082 w 463"/>
              <a:gd name="T13" fmla="*/ 335244 h 1317"/>
              <a:gd name="T14" fmla="*/ 463082 w 463"/>
              <a:gd name="T15" fmla="*/ 335244 h 1317"/>
              <a:gd name="T16" fmla="*/ 367859 w 463"/>
              <a:gd name="T17" fmla="*/ 246384 h 1317"/>
              <a:gd name="T18" fmla="*/ 89208 w 463"/>
              <a:gd name="T19" fmla="*/ 246384 h 1317"/>
              <a:gd name="T20" fmla="*/ 0 w 463"/>
              <a:gd name="T21" fmla="*/ 335244 h 1317"/>
              <a:gd name="T22" fmla="*/ 0 w 463"/>
              <a:gd name="T23" fmla="*/ 703811 h 1317"/>
              <a:gd name="T24" fmla="*/ 35082 w 463"/>
              <a:gd name="T25" fmla="*/ 748241 h 1317"/>
              <a:gd name="T26" fmla="*/ 79185 w 463"/>
              <a:gd name="T27" fmla="*/ 703811 h 1317"/>
              <a:gd name="T28" fmla="*/ 79185 w 463"/>
              <a:gd name="T29" fmla="*/ 370586 h 1317"/>
              <a:gd name="T30" fmla="*/ 97227 w 463"/>
              <a:gd name="T31" fmla="*/ 370586 h 1317"/>
              <a:gd name="T32" fmla="*/ 97227 w 463"/>
              <a:gd name="T33" fmla="*/ 1277361 h 1317"/>
              <a:gd name="T34" fmla="*/ 149349 w 463"/>
              <a:gd name="T35" fmla="*/ 1328859 h 1317"/>
              <a:gd name="T36" fmla="*/ 210492 w 463"/>
              <a:gd name="T37" fmla="*/ 1277361 h 1317"/>
              <a:gd name="T38" fmla="*/ 210492 w 463"/>
              <a:gd name="T39" fmla="*/ 774495 h 1317"/>
              <a:gd name="T40" fmla="*/ 245574 w 463"/>
              <a:gd name="T41" fmla="*/ 774495 h 1317"/>
              <a:gd name="T42" fmla="*/ 245574 w 463"/>
              <a:gd name="T43" fmla="*/ 1277361 h 1317"/>
              <a:gd name="T44" fmla="*/ 305714 w 463"/>
              <a:gd name="T45" fmla="*/ 1328859 h 1317"/>
              <a:gd name="T46" fmla="*/ 367859 w 463"/>
              <a:gd name="T47" fmla="*/ 1277361 h 1317"/>
              <a:gd name="T48" fmla="*/ 367859 w 463"/>
              <a:gd name="T49" fmla="*/ 370586 h 1317"/>
              <a:gd name="T50" fmla="*/ 376880 w 463"/>
              <a:gd name="T51" fmla="*/ 370586 h 1317"/>
              <a:gd name="T52" fmla="*/ 376880 w 463"/>
              <a:gd name="T53" fmla="*/ 703811 h 1317"/>
              <a:gd name="T54" fmla="*/ 419981 w 463"/>
              <a:gd name="T55" fmla="*/ 748241 h 1317"/>
              <a:gd name="T56" fmla="*/ 463082 w 463"/>
              <a:gd name="T57" fmla="*/ 703811 h 1317"/>
              <a:gd name="T58" fmla="*/ 463082 w 463"/>
              <a:gd name="T59" fmla="*/ 335244 h 1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7">
                <a:moveTo>
                  <a:pt x="227" y="200"/>
                </a:moveTo>
                <a:lnTo>
                  <a:pt x="227" y="200"/>
                </a:lnTo>
                <a:cubicBezTo>
                  <a:pt x="289" y="200"/>
                  <a:pt x="332" y="157"/>
                  <a:pt x="332" y="105"/>
                </a:cubicBezTo>
                <a:cubicBezTo>
                  <a:pt x="332" y="52"/>
                  <a:pt x="289" y="0"/>
                  <a:pt x="227" y="0"/>
                </a:cubicBezTo>
                <a:cubicBezTo>
                  <a:pt x="175" y="0"/>
                  <a:pt x="132" y="52"/>
                  <a:pt x="132" y="105"/>
                </a:cubicBezTo>
                <a:cubicBezTo>
                  <a:pt x="132" y="157"/>
                  <a:pt x="175" y="200"/>
                  <a:pt x="227" y="200"/>
                </a:cubicBezTo>
                <a:close/>
                <a:moveTo>
                  <a:pt x="462" y="332"/>
                </a:moveTo>
                <a:lnTo>
                  <a:pt x="462" y="332"/>
                </a:lnTo>
                <a:cubicBezTo>
                  <a:pt x="462" y="279"/>
                  <a:pt x="419" y="244"/>
                  <a:pt x="367" y="244"/>
                </a:cubicBezTo>
                <a:cubicBezTo>
                  <a:pt x="89" y="244"/>
                  <a:pt x="89" y="244"/>
                  <a:pt x="89" y="244"/>
                </a:cubicBezTo>
                <a:cubicBezTo>
                  <a:pt x="35" y="244"/>
                  <a:pt x="0" y="279"/>
                  <a:pt x="0" y="332"/>
                </a:cubicBezTo>
                <a:cubicBezTo>
                  <a:pt x="0" y="697"/>
                  <a:pt x="0" y="697"/>
                  <a:pt x="0" y="697"/>
                </a:cubicBezTo>
                <a:cubicBezTo>
                  <a:pt x="0" y="724"/>
                  <a:pt x="18" y="741"/>
                  <a:pt x="35" y="741"/>
                </a:cubicBezTo>
                <a:cubicBezTo>
                  <a:pt x="62" y="741"/>
                  <a:pt x="79" y="724"/>
                  <a:pt x="79" y="697"/>
                </a:cubicBezTo>
                <a:cubicBezTo>
                  <a:pt x="79" y="367"/>
                  <a:pt x="79" y="367"/>
                  <a:pt x="79" y="367"/>
                </a:cubicBezTo>
                <a:cubicBezTo>
                  <a:pt x="97" y="367"/>
                  <a:pt x="97" y="367"/>
                  <a:pt x="97" y="367"/>
                </a:cubicBezTo>
                <a:cubicBezTo>
                  <a:pt x="97" y="1265"/>
                  <a:pt x="97" y="1265"/>
                  <a:pt x="97" y="1265"/>
                </a:cubicBezTo>
                <a:cubicBezTo>
                  <a:pt x="97" y="1291"/>
                  <a:pt x="124" y="1316"/>
                  <a:pt x="149" y="1316"/>
                </a:cubicBezTo>
                <a:cubicBezTo>
                  <a:pt x="184" y="1316"/>
                  <a:pt x="210" y="1291"/>
                  <a:pt x="210" y="1265"/>
                </a:cubicBezTo>
                <a:cubicBezTo>
                  <a:pt x="210" y="767"/>
                  <a:pt x="210" y="767"/>
                  <a:pt x="210" y="767"/>
                </a:cubicBezTo>
                <a:cubicBezTo>
                  <a:pt x="245" y="767"/>
                  <a:pt x="245" y="767"/>
                  <a:pt x="245" y="767"/>
                </a:cubicBezTo>
                <a:cubicBezTo>
                  <a:pt x="245" y="1265"/>
                  <a:pt x="245" y="1265"/>
                  <a:pt x="245" y="1265"/>
                </a:cubicBezTo>
                <a:cubicBezTo>
                  <a:pt x="245" y="1291"/>
                  <a:pt x="270" y="1316"/>
                  <a:pt x="305" y="1316"/>
                </a:cubicBezTo>
                <a:cubicBezTo>
                  <a:pt x="340" y="1316"/>
                  <a:pt x="367" y="1291"/>
                  <a:pt x="367" y="1265"/>
                </a:cubicBezTo>
                <a:cubicBezTo>
                  <a:pt x="367" y="367"/>
                  <a:pt x="367" y="367"/>
                  <a:pt x="367" y="367"/>
                </a:cubicBezTo>
                <a:cubicBezTo>
                  <a:pt x="376" y="367"/>
                  <a:pt x="376" y="367"/>
                  <a:pt x="376" y="367"/>
                </a:cubicBezTo>
                <a:cubicBezTo>
                  <a:pt x="376" y="697"/>
                  <a:pt x="376" y="697"/>
                  <a:pt x="376" y="697"/>
                </a:cubicBezTo>
                <a:cubicBezTo>
                  <a:pt x="376" y="716"/>
                  <a:pt x="392" y="741"/>
                  <a:pt x="419" y="741"/>
                </a:cubicBezTo>
                <a:cubicBezTo>
                  <a:pt x="446" y="741"/>
                  <a:pt x="462" y="716"/>
                  <a:pt x="462" y="697"/>
                </a:cubicBezTo>
                <a:lnTo>
                  <a:pt x="462" y="332"/>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5" name="Freeform 462">
            <a:extLst>
              <a:ext uri="{FF2B5EF4-FFF2-40B4-BE49-F238E27FC236}">
                <a16:creationId xmlns:a16="http://schemas.microsoft.com/office/drawing/2014/main" id="{FC10FB86-C4D6-4B0D-9F1A-0051AD7D3D0E}"/>
              </a:ext>
            </a:extLst>
          </p:cNvPr>
          <p:cNvSpPr>
            <a:spLocks noChangeArrowheads="1"/>
          </p:cNvSpPr>
          <p:nvPr/>
        </p:nvSpPr>
        <p:spPr bwMode="auto">
          <a:xfrm>
            <a:off x="3204369" y="3004344"/>
            <a:ext cx="232569" cy="665163"/>
          </a:xfrm>
          <a:custGeom>
            <a:avLst/>
            <a:gdLst>
              <a:gd name="T0" fmla="*/ 227 w 463"/>
              <a:gd name="T1" fmla="*/ 201 h 1318"/>
              <a:gd name="T2" fmla="*/ 227 w 463"/>
              <a:gd name="T3" fmla="*/ 201 h 1318"/>
              <a:gd name="T4" fmla="*/ 332 w 463"/>
              <a:gd name="T5" fmla="*/ 105 h 1318"/>
              <a:gd name="T6" fmla="*/ 227 w 463"/>
              <a:gd name="T7" fmla="*/ 0 h 1318"/>
              <a:gd name="T8" fmla="*/ 130 w 463"/>
              <a:gd name="T9" fmla="*/ 105 h 1318"/>
              <a:gd name="T10" fmla="*/ 227 w 463"/>
              <a:gd name="T11" fmla="*/ 201 h 1318"/>
              <a:gd name="T12" fmla="*/ 462 w 463"/>
              <a:gd name="T13" fmla="*/ 331 h 1318"/>
              <a:gd name="T14" fmla="*/ 462 w 463"/>
              <a:gd name="T15" fmla="*/ 331 h 1318"/>
              <a:gd name="T16" fmla="*/ 365 w 463"/>
              <a:gd name="T17" fmla="*/ 244 h 1318"/>
              <a:gd name="T18" fmla="*/ 87 w 463"/>
              <a:gd name="T19" fmla="*/ 244 h 1318"/>
              <a:gd name="T20" fmla="*/ 0 w 463"/>
              <a:gd name="T21" fmla="*/ 331 h 1318"/>
              <a:gd name="T22" fmla="*/ 0 w 463"/>
              <a:gd name="T23" fmla="*/ 698 h 1318"/>
              <a:gd name="T24" fmla="*/ 35 w 463"/>
              <a:gd name="T25" fmla="*/ 741 h 1318"/>
              <a:gd name="T26" fmla="*/ 78 w 463"/>
              <a:gd name="T27" fmla="*/ 698 h 1318"/>
              <a:gd name="T28" fmla="*/ 78 w 463"/>
              <a:gd name="T29" fmla="*/ 366 h 1318"/>
              <a:gd name="T30" fmla="*/ 95 w 463"/>
              <a:gd name="T31" fmla="*/ 366 h 1318"/>
              <a:gd name="T32" fmla="*/ 95 w 463"/>
              <a:gd name="T33" fmla="*/ 1257 h 1318"/>
              <a:gd name="T34" fmla="*/ 148 w 463"/>
              <a:gd name="T35" fmla="*/ 1317 h 1318"/>
              <a:gd name="T36" fmla="*/ 208 w 463"/>
              <a:gd name="T37" fmla="*/ 1257 h 1318"/>
              <a:gd name="T38" fmla="*/ 208 w 463"/>
              <a:gd name="T39" fmla="*/ 768 h 1318"/>
              <a:gd name="T40" fmla="*/ 243 w 463"/>
              <a:gd name="T41" fmla="*/ 768 h 1318"/>
              <a:gd name="T42" fmla="*/ 243 w 463"/>
              <a:gd name="T43" fmla="*/ 1257 h 1318"/>
              <a:gd name="T44" fmla="*/ 305 w 463"/>
              <a:gd name="T45" fmla="*/ 1317 h 1318"/>
              <a:gd name="T46" fmla="*/ 365 w 463"/>
              <a:gd name="T47" fmla="*/ 1257 h 1318"/>
              <a:gd name="T48" fmla="*/ 365 w 463"/>
              <a:gd name="T49" fmla="*/ 366 h 1318"/>
              <a:gd name="T50" fmla="*/ 375 w 463"/>
              <a:gd name="T51" fmla="*/ 366 h 1318"/>
              <a:gd name="T52" fmla="*/ 375 w 463"/>
              <a:gd name="T53" fmla="*/ 698 h 1318"/>
              <a:gd name="T54" fmla="*/ 419 w 463"/>
              <a:gd name="T55" fmla="*/ 733 h 1318"/>
              <a:gd name="T56" fmla="*/ 462 w 463"/>
              <a:gd name="T57" fmla="*/ 698 h 1318"/>
              <a:gd name="T58" fmla="*/ 462 w 463"/>
              <a:gd name="T59" fmla="*/ 331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8">
                <a:moveTo>
                  <a:pt x="227" y="201"/>
                </a:moveTo>
                <a:lnTo>
                  <a:pt x="227" y="201"/>
                </a:lnTo>
                <a:cubicBezTo>
                  <a:pt x="287" y="201"/>
                  <a:pt x="332" y="157"/>
                  <a:pt x="332" y="105"/>
                </a:cubicBezTo>
                <a:cubicBezTo>
                  <a:pt x="332" y="52"/>
                  <a:pt x="287" y="0"/>
                  <a:pt x="227" y="0"/>
                </a:cubicBezTo>
                <a:cubicBezTo>
                  <a:pt x="173" y="0"/>
                  <a:pt x="130" y="52"/>
                  <a:pt x="130" y="105"/>
                </a:cubicBezTo>
                <a:cubicBezTo>
                  <a:pt x="130" y="157"/>
                  <a:pt x="173" y="201"/>
                  <a:pt x="227" y="201"/>
                </a:cubicBezTo>
                <a:close/>
                <a:moveTo>
                  <a:pt x="462" y="331"/>
                </a:moveTo>
                <a:lnTo>
                  <a:pt x="462" y="331"/>
                </a:lnTo>
                <a:cubicBezTo>
                  <a:pt x="462" y="279"/>
                  <a:pt x="419" y="244"/>
                  <a:pt x="365" y="244"/>
                </a:cubicBezTo>
                <a:cubicBezTo>
                  <a:pt x="87" y="244"/>
                  <a:pt x="87" y="244"/>
                  <a:pt x="87" y="244"/>
                </a:cubicBezTo>
                <a:cubicBezTo>
                  <a:pt x="35" y="244"/>
                  <a:pt x="0" y="279"/>
                  <a:pt x="0" y="331"/>
                </a:cubicBezTo>
                <a:cubicBezTo>
                  <a:pt x="0" y="698"/>
                  <a:pt x="0" y="698"/>
                  <a:pt x="0" y="698"/>
                </a:cubicBezTo>
                <a:cubicBezTo>
                  <a:pt x="0" y="724"/>
                  <a:pt x="16" y="741"/>
                  <a:pt x="35" y="741"/>
                </a:cubicBezTo>
                <a:cubicBezTo>
                  <a:pt x="60" y="741"/>
                  <a:pt x="78" y="724"/>
                  <a:pt x="78" y="698"/>
                </a:cubicBezTo>
                <a:cubicBezTo>
                  <a:pt x="78" y="366"/>
                  <a:pt x="78" y="366"/>
                  <a:pt x="78" y="366"/>
                </a:cubicBezTo>
                <a:cubicBezTo>
                  <a:pt x="95" y="366"/>
                  <a:pt x="95" y="366"/>
                  <a:pt x="95" y="366"/>
                </a:cubicBezTo>
                <a:cubicBezTo>
                  <a:pt x="95" y="1257"/>
                  <a:pt x="95" y="1257"/>
                  <a:pt x="95" y="1257"/>
                </a:cubicBezTo>
                <a:cubicBezTo>
                  <a:pt x="95" y="1292"/>
                  <a:pt x="122" y="1317"/>
                  <a:pt x="148" y="1317"/>
                </a:cubicBezTo>
                <a:cubicBezTo>
                  <a:pt x="183" y="1317"/>
                  <a:pt x="208" y="1292"/>
                  <a:pt x="208" y="1257"/>
                </a:cubicBezTo>
                <a:cubicBezTo>
                  <a:pt x="208" y="768"/>
                  <a:pt x="208" y="768"/>
                  <a:pt x="208" y="768"/>
                </a:cubicBezTo>
                <a:cubicBezTo>
                  <a:pt x="243" y="768"/>
                  <a:pt x="243" y="768"/>
                  <a:pt x="243" y="768"/>
                </a:cubicBezTo>
                <a:cubicBezTo>
                  <a:pt x="243" y="1257"/>
                  <a:pt x="243" y="1257"/>
                  <a:pt x="243" y="1257"/>
                </a:cubicBezTo>
                <a:cubicBezTo>
                  <a:pt x="243" y="1292"/>
                  <a:pt x="270" y="1317"/>
                  <a:pt x="305" y="1317"/>
                </a:cubicBezTo>
                <a:cubicBezTo>
                  <a:pt x="340" y="1317"/>
                  <a:pt x="365" y="1292"/>
                  <a:pt x="365" y="1257"/>
                </a:cubicBezTo>
                <a:cubicBezTo>
                  <a:pt x="365" y="366"/>
                  <a:pt x="365" y="366"/>
                  <a:pt x="365" y="366"/>
                </a:cubicBezTo>
                <a:cubicBezTo>
                  <a:pt x="375" y="366"/>
                  <a:pt x="375" y="366"/>
                  <a:pt x="375" y="366"/>
                </a:cubicBezTo>
                <a:cubicBezTo>
                  <a:pt x="375" y="698"/>
                  <a:pt x="375" y="698"/>
                  <a:pt x="375" y="698"/>
                </a:cubicBezTo>
                <a:cubicBezTo>
                  <a:pt x="375" y="714"/>
                  <a:pt x="400" y="733"/>
                  <a:pt x="419" y="733"/>
                </a:cubicBezTo>
                <a:cubicBezTo>
                  <a:pt x="444" y="733"/>
                  <a:pt x="462" y="714"/>
                  <a:pt x="462" y="698"/>
                </a:cubicBezTo>
                <a:lnTo>
                  <a:pt x="462" y="331"/>
                </a:lnTo>
                <a:close/>
              </a:path>
            </a:pathLst>
          </a:custGeom>
          <a:solidFill>
            <a:srgbClr val="006572"/>
          </a:solidFill>
          <a:ln>
            <a:noFill/>
          </a:ln>
          <a:effectLst/>
        </p:spPr>
        <p:txBody>
          <a:bodyPr wrap="none" anchor="ctr"/>
          <a:lstStyle/>
          <a:p>
            <a:pPr defTabSz="914217">
              <a:defRPr/>
            </a:pPr>
            <a:endParaRPr lang="en-US" sz="6900">
              <a:latin typeface="Calibri Light"/>
            </a:endParaRPr>
          </a:p>
        </p:txBody>
      </p:sp>
      <p:sp>
        <p:nvSpPr>
          <p:cNvPr id="26" name="Freeform 463">
            <a:extLst>
              <a:ext uri="{FF2B5EF4-FFF2-40B4-BE49-F238E27FC236}">
                <a16:creationId xmlns:a16="http://schemas.microsoft.com/office/drawing/2014/main" id="{5EEE507F-BA16-4BFA-B3B5-1CFB354A4033}"/>
              </a:ext>
            </a:extLst>
          </p:cNvPr>
          <p:cNvSpPr>
            <a:spLocks noChangeArrowheads="1"/>
          </p:cNvSpPr>
          <p:nvPr/>
        </p:nvSpPr>
        <p:spPr bwMode="auto">
          <a:xfrm>
            <a:off x="3583782" y="3004344"/>
            <a:ext cx="231775" cy="665163"/>
          </a:xfrm>
          <a:custGeom>
            <a:avLst/>
            <a:gdLst>
              <a:gd name="T0" fmla="*/ 237 w 465"/>
              <a:gd name="T1" fmla="*/ 201 h 1318"/>
              <a:gd name="T2" fmla="*/ 237 w 465"/>
              <a:gd name="T3" fmla="*/ 201 h 1318"/>
              <a:gd name="T4" fmla="*/ 340 w 465"/>
              <a:gd name="T5" fmla="*/ 105 h 1318"/>
              <a:gd name="T6" fmla="*/ 237 w 465"/>
              <a:gd name="T7" fmla="*/ 0 h 1318"/>
              <a:gd name="T8" fmla="*/ 140 w 465"/>
              <a:gd name="T9" fmla="*/ 105 h 1318"/>
              <a:gd name="T10" fmla="*/ 237 w 465"/>
              <a:gd name="T11" fmla="*/ 201 h 1318"/>
              <a:gd name="T12" fmla="*/ 464 w 465"/>
              <a:gd name="T13" fmla="*/ 331 h 1318"/>
              <a:gd name="T14" fmla="*/ 464 w 465"/>
              <a:gd name="T15" fmla="*/ 331 h 1318"/>
              <a:gd name="T16" fmla="*/ 375 w 465"/>
              <a:gd name="T17" fmla="*/ 244 h 1318"/>
              <a:gd name="T18" fmla="*/ 97 w 465"/>
              <a:gd name="T19" fmla="*/ 244 h 1318"/>
              <a:gd name="T20" fmla="*/ 0 w 465"/>
              <a:gd name="T21" fmla="*/ 331 h 1318"/>
              <a:gd name="T22" fmla="*/ 0 w 465"/>
              <a:gd name="T23" fmla="*/ 698 h 1318"/>
              <a:gd name="T24" fmla="*/ 45 w 465"/>
              <a:gd name="T25" fmla="*/ 741 h 1318"/>
              <a:gd name="T26" fmla="*/ 88 w 465"/>
              <a:gd name="T27" fmla="*/ 698 h 1318"/>
              <a:gd name="T28" fmla="*/ 88 w 465"/>
              <a:gd name="T29" fmla="*/ 366 h 1318"/>
              <a:gd name="T30" fmla="*/ 97 w 465"/>
              <a:gd name="T31" fmla="*/ 366 h 1318"/>
              <a:gd name="T32" fmla="*/ 97 w 465"/>
              <a:gd name="T33" fmla="*/ 1257 h 1318"/>
              <a:gd name="T34" fmla="*/ 159 w 465"/>
              <a:gd name="T35" fmla="*/ 1317 h 1318"/>
              <a:gd name="T36" fmla="*/ 219 w 465"/>
              <a:gd name="T37" fmla="*/ 1257 h 1318"/>
              <a:gd name="T38" fmla="*/ 219 w 465"/>
              <a:gd name="T39" fmla="*/ 768 h 1318"/>
              <a:gd name="T40" fmla="*/ 254 w 465"/>
              <a:gd name="T41" fmla="*/ 768 h 1318"/>
              <a:gd name="T42" fmla="*/ 254 w 465"/>
              <a:gd name="T43" fmla="*/ 1257 h 1318"/>
              <a:gd name="T44" fmla="*/ 315 w 465"/>
              <a:gd name="T45" fmla="*/ 1317 h 1318"/>
              <a:gd name="T46" fmla="*/ 375 w 465"/>
              <a:gd name="T47" fmla="*/ 1257 h 1318"/>
              <a:gd name="T48" fmla="*/ 375 w 465"/>
              <a:gd name="T49" fmla="*/ 366 h 1318"/>
              <a:gd name="T50" fmla="*/ 384 w 465"/>
              <a:gd name="T51" fmla="*/ 366 h 1318"/>
              <a:gd name="T52" fmla="*/ 384 w 465"/>
              <a:gd name="T53" fmla="*/ 698 h 1318"/>
              <a:gd name="T54" fmla="*/ 429 w 465"/>
              <a:gd name="T55" fmla="*/ 733 h 1318"/>
              <a:gd name="T56" fmla="*/ 464 w 465"/>
              <a:gd name="T57" fmla="*/ 698 h 1318"/>
              <a:gd name="T58" fmla="*/ 464 w 465"/>
              <a:gd name="T59" fmla="*/ 331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1318">
                <a:moveTo>
                  <a:pt x="237" y="201"/>
                </a:moveTo>
                <a:lnTo>
                  <a:pt x="237" y="201"/>
                </a:lnTo>
                <a:cubicBezTo>
                  <a:pt x="297" y="201"/>
                  <a:pt x="340" y="157"/>
                  <a:pt x="340" y="105"/>
                </a:cubicBezTo>
                <a:cubicBezTo>
                  <a:pt x="340" y="52"/>
                  <a:pt x="297" y="0"/>
                  <a:pt x="237" y="0"/>
                </a:cubicBezTo>
                <a:cubicBezTo>
                  <a:pt x="184" y="0"/>
                  <a:pt x="140" y="52"/>
                  <a:pt x="140" y="105"/>
                </a:cubicBezTo>
                <a:cubicBezTo>
                  <a:pt x="140" y="157"/>
                  <a:pt x="184" y="201"/>
                  <a:pt x="237" y="201"/>
                </a:cubicBezTo>
                <a:close/>
                <a:moveTo>
                  <a:pt x="464" y="331"/>
                </a:moveTo>
                <a:lnTo>
                  <a:pt x="464" y="331"/>
                </a:lnTo>
                <a:cubicBezTo>
                  <a:pt x="464" y="279"/>
                  <a:pt x="429" y="244"/>
                  <a:pt x="375" y="244"/>
                </a:cubicBezTo>
                <a:cubicBezTo>
                  <a:pt x="97" y="244"/>
                  <a:pt x="97" y="244"/>
                  <a:pt x="97" y="244"/>
                </a:cubicBezTo>
                <a:cubicBezTo>
                  <a:pt x="45" y="244"/>
                  <a:pt x="0" y="279"/>
                  <a:pt x="0" y="331"/>
                </a:cubicBezTo>
                <a:cubicBezTo>
                  <a:pt x="0" y="698"/>
                  <a:pt x="0" y="698"/>
                  <a:pt x="0" y="698"/>
                </a:cubicBezTo>
                <a:cubicBezTo>
                  <a:pt x="0" y="724"/>
                  <a:pt x="27" y="741"/>
                  <a:pt x="45" y="741"/>
                </a:cubicBezTo>
                <a:cubicBezTo>
                  <a:pt x="70" y="741"/>
                  <a:pt x="88" y="724"/>
                  <a:pt x="88" y="698"/>
                </a:cubicBezTo>
                <a:cubicBezTo>
                  <a:pt x="88" y="366"/>
                  <a:pt x="88" y="366"/>
                  <a:pt x="88" y="366"/>
                </a:cubicBezTo>
                <a:cubicBezTo>
                  <a:pt x="97" y="366"/>
                  <a:pt x="97" y="366"/>
                  <a:pt x="97" y="366"/>
                </a:cubicBezTo>
                <a:cubicBezTo>
                  <a:pt x="97" y="1257"/>
                  <a:pt x="97" y="1257"/>
                  <a:pt x="97" y="1257"/>
                </a:cubicBezTo>
                <a:cubicBezTo>
                  <a:pt x="97" y="1292"/>
                  <a:pt x="132" y="1317"/>
                  <a:pt x="159" y="1317"/>
                </a:cubicBezTo>
                <a:cubicBezTo>
                  <a:pt x="194" y="1317"/>
                  <a:pt x="219" y="1292"/>
                  <a:pt x="219" y="1257"/>
                </a:cubicBezTo>
                <a:cubicBezTo>
                  <a:pt x="219" y="768"/>
                  <a:pt x="219" y="768"/>
                  <a:pt x="219" y="768"/>
                </a:cubicBezTo>
                <a:cubicBezTo>
                  <a:pt x="254" y="768"/>
                  <a:pt x="254" y="768"/>
                  <a:pt x="254" y="768"/>
                </a:cubicBezTo>
                <a:cubicBezTo>
                  <a:pt x="254" y="1257"/>
                  <a:pt x="254" y="1257"/>
                  <a:pt x="254" y="1257"/>
                </a:cubicBezTo>
                <a:cubicBezTo>
                  <a:pt x="254" y="1292"/>
                  <a:pt x="280" y="1317"/>
                  <a:pt x="315" y="1317"/>
                </a:cubicBezTo>
                <a:cubicBezTo>
                  <a:pt x="340" y="1317"/>
                  <a:pt x="375" y="1292"/>
                  <a:pt x="375" y="1257"/>
                </a:cubicBezTo>
                <a:cubicBezTo>
                  <a:pt x="375" y="366"/>
                  <a:pt x="375" y="366"/>
                  <a:pt x="375" y="366"/>
                </a:cubicBezTo>
                <a:cubicBezTo>
                  <a:pt x="384" y="366"/>
                  <a:pt x="384" y="366"/>
                  <a:pt x="384" y="366"/>
                </a:cubicBezTo>
                <a:cubicBezTo>
                  <a:pt x="384" y="698"/>
                  <a:pt x="384" y="698"/>
                  <a:pt x="384" y="698"/>
                </a:cubicBezTo>
                <a:cubicBezTo>
                  <a:pt x="384" y="714"/>
                  <a:pt x="402" y="733"/>
                  <a:pt x="429" y="733"/>
                </a:cubicBezTo>
                <a:cubicBezTo>
                  <a:pt x="446" y="733"/>
                  <a:pt x="464" y="714"/>
                  <a:pt x="464" y="698"/>
                </a:cubicBezTo>
                <a:lnTo>
                  <a:pt x="464" y="331"/>
                </a:lnTo>
                <a:close/>
              </a:path>
            </a:pathLst>
          </a:custGeom>
          <a:solidFill>
            <a:srgbClr val="006572"/>
          </a:solidFill>
          <a:ln>
            <a:noFill/>
          </a:ln>
          <a:effectLst/>
        </p:spPr>
        <p:txBody>
          <a:bodyPr wrap="none" anchor="ctr"/>
          <a:lstStyle/>
          <a:p>
            <a:pPr defTabSz="914217">
              <a:defRPr/>
            </a:pPr>
            <a:endParaRPr lang="en-US" sz="6900">
              <a:latin typeface="Calibri Light"/>
            </a:endParaRPr>
          </a:p>
        </p:txBody>
      </p:sp>
      <p:sp>
        <p:nvSpPr>
          <p:cNvPr id="27" name="Freeform 464">
            <a:extLst>
              <a:ext uri="{FF2B5EF4-FFF2-40B4-BE49-F238E27FC236}">
                <a16:creationId xmlns:a16="http://schemas.microsoft.com/office/drawing/2014/main" id="{5E1B9927-7FB9-4325-9DCD-E9E962848CB9}"/>
              </a:ext>
            </a:extLst>
          </p:cNvPr>
          <p:cNvSpPr>
            <a:spLocks noChangeArrowheads="1"/>
          </p:cNvSpPr>
          <p:nvPr/>
        </p:nvSpPr>
        <p:spPr bwMode="auto">
          <a:xfrm>
            <a:off x="3967957" y="3004344"/>
            <a:ext cx="231775" cy="665163"/>
          </a:xfrm>
          <a:custGeom>
            <a:avLst/>
            <a:gdLst>
              <a:gd name="T0" fmla="*/ 237 w 463"/>
              <a:gd name="T1" fmla="*/ 201 h 1318"/>
              <a:gd name="T2" fmla="*/ 237 w 463"/>
              <a:gd name="T3" fmla="*/ 201 h 1318"/>
              <a:gd name="T4" fmla="*/ 341 w 463"/>
              <a:gd name="T5" fmla="*/ 105 h 1318"/>
              <a:gd name="T6" fmla="*/ 237 w 463"/>
              <a:gd name="T7" fmla="*/ 0 h 1318"/>
              <a:gd name="T8" fmla="*/ 140 w 463"/>
              <a:gd name="T9" fmla="*/ 105 h 1318"/>
              <a:gd name="T10" fmla="*/ 237 w 463"/>
              <a:gd name="T11" fmla="*/ 201 h 1318"/>
              <a:gd name="T12" fmla="*/ 462 w 463"/>
              <a:gd name="T13" fmla="*/ 331 h 1318"/>
              <a:gd name="T14" fmla="*/ 462 w 463"/>
              <a:gd name="T15" fmla="*/ 331 h 1318"/>
              <a:gd name="T16" fmla="*/ 376 w 463"/>
              <a:gd name="T17" fmla="*/ 244 h 1318"/>
              <a:gd name="T18" fmla="*/ 97 w 463"/>
              <a:gd name="T19" fmla="*/ 244 h 1318"/>
              <a:gd name="T20" fmla="*/ 0 w 463"/>
              <a:gd name="T21" fmla="*/ 331 h 1318"/>
              <a:gd name="T22" fmla="*/ 0 w 463"/>
              <a:gd name="T23" fmla="*/ 698 h 1318"/>
              <a:gd name="T24" fmla="*/ 44 w 463"/>
              <a:gd name="T25" fmla="*/ 741 h 1318"/>
              <a:gd name="T26" fmla="*/ 79 w 463"/>
              <a:gd name="T27" fmla="*/ 698 h 1318"/>
              <a:gd name="T28" fmla="*/ 79 w 463"/>
              <a:gd name="T29" fmla="*/ 366 h 1318"/>
              <a:gd name="T30" fmla="*/ 97 w 463"/>
              <a:gd name="T31" fmla="*/ 366 h 1318"/>
              <a:gd name="T32" fmla="*/ 97 w 463"/>
              <a:gd name="T33" fmla="*/ 1257 h 1318"/>
              <a:gd name="T34" fmla="*/ 157 w 463"/>
              <a:gd name="T35" fmla="*/ 1317 h 1318"/>
              <a:gd name="T36" fmla="*/ 219 w 463"/>
              <a:gd name="T37" fmla="*/ 1257 h 1318"/>
              <a:gd name="T38" fmla="*/ 219 w 463"/>
              <a:gd name="T39" fmla="*/ 768 h 1318"/>
              <a:gd name="T40" fmla="*/ 254 w 463"/>
              <a:gd name="T41" fmla="*/ 768 h 1318"/>
              <a:gd name="T42" fmla="*/ 254 w 463"/>
              <a:gd name="T43" fmla="*/ 1257 h 1318"/>
              <a:gd name="T44" fmla="*/ 316 w 463"/>
              <a:gd name="T45" fmla="*/ 1317 h 1318"/>
              <a:gd name="T46" fmla="*/ 367 w 463"/>
              <a:gd name="T47" fmla="*/ 1257 h 1318"/>
              <a:gd name="T48" fmla="*/ 367 w 463"/>
              <a:gd name="T49" fmla="*/ 366 h 1318"/>
              <a:gd name="T50" fmla="*/ 384 w 463"/>
              <a:gd name="T51" fmla="*/ 366 h 1318"/>
              <a:gd name="T52" fmla="*/ 384 w 463"/>
              <a:gd name="T53" fmla="*/ 698 h 1318"/>
              <a:gd name="T54" fmla="*/ 427 w 463"/>
              <a:gd name="T55" fmla="*/ 733 h 1318"/>
              <a:gd name="T56" fmla="*/ 462 w 463"/>
              <a:gd name="T57" fmla="*/ 698 h 1318"/>
              <a:gd name="T58" fmla="*/ 462 w 463"/>
              <a:gd name="T59" fmla="*/ 331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8">
                <a:moveTo>
                  <a:pt x="237" y="201"/>
                </a:moveTo>
                <a:lnTo>
                  <a:pt x="237" y="201"/>
                </a:lnTo>
                <a:cubicBezTo>
                  <a:pt x="297" y="201"/>
                  <a:pt x="341" y="157"/>
                  <a:pt x="341" y="105"/>
                </a:cubicBezTo>
                <a:cubicBezTo>
                  <a:pt x="341" y="52"/>
                  <a:pt x="297" y="0"/>
                  <a:pt x="237" y="0"/>
                </a:cubicBezTo>
                <a:cubicBezTo>
                  <a:pt x="184" y="0"/>
                  <a:pt x="140" y="52"/>
                  <a:pt x="140" y="105"/>
                </a:cubicBezTo>
                <a:cubicBezTo>
                  <a:pt x="140" y="157"/>
                  <a:pt x="184" y="201"/>
                  <a:pt x="237" y="201"/>
                </a:cubicBezTo>
                <a:close/>
                <a:moveTo>
                  <a:pt x="462" y="331"/>
                </a:moveTo>
                <a:lnTo>
                  <a:pt x="462" y="331"/>
                </a:lnTo>
                <a:cubicBezTo>
                  <a:pt x="462" y="279"/>
                  <a:pt x="427" y="244"/>
                  <a:pt x="376" y="244"/>
                </a:cubicBezTo>
                <a:cubicBezTo>
                  <a:pt x="97" y="244"/>
                  <a:pt x="97" y="244"/>
                  <a:pt x="97" y="244"/>
                </a:cubicBezTo>
                <a:cubicBezTo>
                  <a:pt x="44" y="244"/>
                  <a:pt x="0" y="279"/>
                  <a:pt x="0" y="331"/>
                </a:cubicBezTo>
                <a:cubicBezTo>
                  <a:pt x="0" y="698"/>
                  <a:pt x="0" y="698"/>
                  <a:pt x="0" y="698"/>
                </a:cubicBezTo>
                <a:cubicBezTo>
                  <a:pt x="0" y="724"/>
                  <a:pt x="19" y="741"/>
                  <a:pt x="44" y="741"/>
                </a:cubicBezTo>
                <a:cubicBezTo>
                  <a:pt x="62" y="741"/>
                  <a:pt x="79" y="724"/>
                  <a:pt x="79" y="698"/>
                </a:cubicBezTo>
                <a:cubicBezTo>
                  <a:pt x="79" y="366"/>
                  <a:pt x="79" y="366"/>
                  <a:pt x="79" y="366"/>
                </a:cubicBezTo>
                <a:cubicBezTo>
                  <a:pt x="97" y="366"/>
                  <a:pt x="97" y="366"/>
                  <a:pt x="97" y="366"/>
                </a:cubicBezTo>
                <a:cubicBezTo>
                  <a:pt x="97" y="1257"/>
                  <a:pt x="97" y="1257"/>
                  <a:pt x="97" y="1257"/>
                </a:cubicBezTo>
                <a:cubicBezTo>
                  <a:pt x="97" y="1292"/>
                  <a:pt x="122" y="1317"/>
                  <a:pt x="157" y="1317"/>
                </a:cubicBezTo>
                <a:cubicBezTo>
                  <a:pt x="192" y="1317"/>
                  <a:pt x="219" y="1292"/>
                  <a:pt x="219" y="1257"/>
                </a:cubicBezTo>
                <a:cubicBezTo>
                  <a:pt x="219" y="768"/>
                  <a:pt x="219" y="768"/>
                  <a:pt x="219" y="768"/>
                </a:cubicBezTo>
                <a:cubicBezTo>
                  <a:pt x="254" y="768"/>
                  <a:pt x="254" y="768"/>
                  <a:pt x="254" y="768"/>
                </a:cubicBezTo>
                <a:cubicBezTo>
                  <a:pt x="254" y="1257"/>
                  <a:pt x="254" y="1257"/>
                  <a:pt x="254" y="1257"/>
                </a:cubicBezTo>
                <a:cubicBezTo>
                  <a:pt x="254" y="1292"/>
                  <a:pt x="281" y="1317"/>
                  <a:pt x="316" y="1317"/>
                </a:cubicBezTo>
                <a:cubicBezTo>
                  <a:pt x="341" y="1317"/>
                  <a:pt x="367" y="1292"/>
                  <a:pt x="367" y="1257"/>
                </a:cubicBezTo>
                <a:cubicBezTo>
                  <a:pt x="367" y="366"/>
                  <a:pt x="367" y="366"/>
                  <a:pt x="367" y="366"/>
                </a:cubicBezTo>
                <a:cubicBezTo>
                  <a:pt x="384" y="366"/>
                  <a:pt x="384" y="366"/>
                  <a:pt x="384" y="366"/>
                </a:cubicBezTo>
                <a:cubicBezTo>
                  <a:pt x="384" y="698"/>
                  <a:pt x="384" y="698"/>
                  <a:pt x="384" y="698"/>
                </a:cubicBezTo>
                <a:cubicBezTo>
                  <a:pt x="384" y="714"/>
                  <a:pt x="402" y="733"/>
                  <a:pt x="427" y="733"/>
                </a:cubicBezTo>
                <a:cubicBezTo>
                  <a:pt x="446" y="733"/>
                  <a:pt x="462" y="714"/>
                  <a:pt x="462" y="698"/>
                </a:cubicBezTo>
                <a:lnTo>
                  <a:pt x="462" y="331"/>
                </a:lnTo>
                <a:close/>
              </a:path>
            </a:pathLst>
          </a:custGeom>
          <a:solidFill>
            <a:srgbClr val="006572"/>
          </a:solidFill>
          <a:ln>
            <a:noFill/>
          </a:ln>
          <a:effectLst/>
        </p:spPr>
        <p:txBody>
          <a:bodyPr wrap="none" anchor="ctr"/>
          <a:lstStyle/>
          <a:p>
            <a:pPr defTabSz="914217">
              <a:defRPr/>
            </a:pPr>
            <a:endParaRPr lang="en-US" sz="6900">
              <a:latin typeface="Calibri Light"/>
            </a:endParaRPr>
          </a:p>
        </p:txBody>
      </p:sp>
      <p:sp>
        <p:nvSpPr>
          <p:cNvPr id="28" name="Freeform 465">
            <a:extLst>
              <a:ext uri="{FF2B5EF4-FFF2-40B4-BE49-F238E27FC236}">
                <a16:creationId xmlns:a16="http://schemas.microsoft.com/office/drawing/2014/main" id="{E04ED946-873A-4C0D-9272-7DA77D0F6430}"/>
              </a:ext>
            </a:extLst>
          </p:cNvPr>
          <p:cNvSpPr>
            <a:spLocks noChangeArrowheads="1"/>
          </p:cNvSpPr>
          <p:nvPr/>
        </p:nvSpPr>
        <p:spPr bwMode="auto">
          <a:xfrm>
            <a:off x="4351338" y="3004344"/>
            <a:ext cx="231775" cy="665163"/>
          </a:xfrm>
          <a:custGeom>
            <a:avLst/>
            <a:gdLst>
              <a:gd name="T0" fmla="*/ 236 w 464"/>
              <a:gd name="T1" fmla="*/ 201 h 1318"/>
              <a:gd name="T2" fmla="*/ 236 w 464"/>
              <a:gd name="T3" fmla="*/ 201 h 1318"/>
              <a:gd name="T4" fmla="*/ 341 w 464"/>
              <a:gd name="T5" fmla="*/ 105 h 1318"/>
              <a:gd name="T6" fmla="*/ 236 w 464"/>
              <a:gd name="T7" fmla="*/ 0 h 1318"/>
              <a:gd name="T8" fmla="*/ 141 w 464"/>
              <a:gd name="T9" fmla="*/ 105 h 1318"/>
              <a:gd name="T10" fmla="*/ 236 w 464"/>
              <a:gd name="T11" fmla="*/ 201 h 1318"/>
              <a:gd name="T12" fmla="*/ 463 w 464"/>
              <a:gd name="T13" fmla="*/ 331 h 1318"/>
              <a:gd name="T14" fmla="*/ 463 w 464"/>
              <a:gd name="T15" fmla="*/ 331 h 1318"/>
              <a:gd name="T16" fmla="*/ 376 w 464"/>
              <a:gd name="T17" fmla="*/ 244 h 1318"/>
              <a:gd name="T18" fmla="*/ 97 w 464"/>
              <a:gd name="T19" fmla="*/ 244 h 1318"/>
              <a:gd name="T20" fmla="*/ 0 w 464"/>
              <a:gd name="T21" fmla="*/ 331 h 1318"/>
              <a:gd name="T22" fmla="*/ 0 w 464"/>
              <a:gd name="T23" fmla="*/ 698 h 1318"/>
              <a:gd name="T24" fmla="*/ 44 w 464"/>
              <a:gd name="T25" fmla="*/ 741 h 1318"/>
              <a:gd name="T26" fmla="*/ 79 w 464"/>
              <a:gd name="T27" fmla="*/ 698 h 1318"/>
              <a:gd name="T28" fmla="*/ 79 w 464"/>
              <a:gd name="T29" fmla="*/ 366 h 1318"/>
              <a:gd name="T30" fmla="*/ 97 w 464"/>
              <a:gd name="T31" fmla="*/ 366 h 1318"/>
              <a:gd name="T32" fmla="*/ 97 w 464"/>
              <a:gd name="T33" fmla="*/ 1257 h 1318"/>
              <a:gd name="T34" fmla="*/ 157 w 464"/>
              <a:gd name="T35" fmla="*/ 1317 h 1318"/>
              <a:gd name="T36" fmla="*/ 219 w 464"/>
              <a:gd name="T37" fmla="*/ 1257 h 1318"/>
              <a:gd name="T38" fmla="*/ 219 w 464"/>
              <a:gd name="T39" fmla="*/ 768 h 1318"/>
              <a:gd name="T40" fmla="*/ 254 w 464"/>
              <a:gd name="T41" fmla="*/ 768 h 1318"/>
              <a:gd name="T42" fmla="*/ 254 w 464"/>
              <a:gd name="T43" fmla="*/ 1257 h 1318"/>
              <a:gd name="T44" fmla="*/ 306 w 464"/>
              <a:gd name="T45" fmla="*/ 1317 h 1318"/>
              <a:gd name="T46" fmla="*/ 368 w 464"/>
              <a:gd name="T47" fmla="*/ 1257 h 1318"/>
              <a:gd name="T48" fmla="*/ 368 w 464"/>
              <a:gd name="T49" fmla="*/ 366 h 1318"/>
              <a:gd name="T50" fmla="*/ 384 w 464"/>
              <a:gd name="T51" fmla="*/ 366 h 1318"/>
              <a:gd name="T52" fmla="*/ 384 w 464"/>
              <a:gd name="T53" fmla="*/ 698 h 1318"/>
              <a:gd name="T54" fmla="*/ 428 w 464"/>
              <a:gd name="T55" fmla="*/ 733 h 1318"/>
              <a:gd name="T56" fmla="*/ 463 w 464"/>
              <a:gd name="T57" fmla="*/ 698 h 1318"/>
              <a:gd name="T58" fmla="*/ 463 w 464"/>
              <a:gd name="T59" fmla="*/ 331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1318">
                <a:moveTo>
                  <a:pt x="236" y="201"/>
                </a:moveTo>
                <a:lnTo>
                  <a:pt x="236" y="201"/>
                </a:lnTo>
                <a:cubicBezTo>
                  <a:pt x="289" y="201"/>
                  <a:pt x="341" y="157"/>
                  <a:pt x="341" y="105"/>
                </a:cubicBezTo>
                <a:cubicBezTo>
                  <a:pt x="341" y="52"/>
                  <a:pt x="289" y="0"/>
                  <a:pt x="236" y="0"/>
                </a:cubicBezTo>
                <a:cubicBezTo>
                  <a:pt x="184" y="0"/>
                  <a:pt x="141" y="52"/>
                  <a:pt x="141" y="105"/>
                </a:cubicBezTo>
                <a:cubicBezTo>
                  <a:pt x="141" y="157"/>
                  <a:pt x="184" y="201"/>
                  <a:pt x="236" y="201"/>
                </a:cubicBezTo>
                <a:close/>
                <a:moveTo>
                  <a:pt x="463" y="331"/>
                </a:moveTo>
                <a:lnTo>
                  <a:pt x="463" y="331"/>
                </a:lnTo>
                <a:cubicBezTo>
                  <a:pt x="463" y="279"/>
                  <a:pt x="428" y="244"/>
                  <a:pt x="376" y="244"/>
                </a:cubicBezTo>
                <a:cubicBezTo>
                  <a:pt x="97" y="244"/>
                  <a:pt x="97" y="244"/>
                  <a:pt x="97" y="244"/>
                </a:cubicBezTo>
                <a:cubicBezTo>
                  <a:pt x="44" y="244"/>
                  <a:pt x="0" y="279"/>
                  <a:pt x="0" y="331"/>
                </a:cubicBezTo>
                <a:cubicBezTo>
                  <a:pt x="0" y="698"/>
                  <a:pt x="0" y="698"/>
                  <a:pt x="0" y="698"/>
                </a:cubicBezTo>
                <a:cubicBezTo>
                  <a:pt x="0" y="724"/>
                  <a:pt x="19" y="741"/>
                  <a:pt x="44" y="741"/>
                </a:cubicBezTo>
                <a:cubicBezTo>
                  <a:pt x="62" y="741"/>
                  <a:pt x="79" y="724"/>
                  <a:pt x="79" y="698"/>
                </a:cubicBezTo>
                <a:cubicBezTo>
                  <a:pt x="79" y="366"/>
                  <a:pt x="79" y="366"/>
                  <a:pt x="79" y="366"/>
                </a:cubicBezTo>
                <a:cubicBezTo>
                  <a:pt x="97" y="366"/>
                  <a:pt x="97" y="366"/>
                  <a:pt x="97" y="366"/>
                </a:cubicBezTo>
                <a:cubicBezTo>
                  <a:pt x="97" y="1257"/>
                  <a:pt x="97" y="1257"/>
                  <a:pt x="97" y="1257"/>
                </a:cubicBezTo>
                <a:cubicBezTo>
                  <a:pt x="97" y="1292"/>
                  <a:pt x="122" y="1317"/>
                  <a:pt x="157" y="1317"/>
                </a:cubicBezTo>
                <a:cubicBezTo>
                  <a:pt x="192" y="1317"/>
                  <a:pt x="219" y="1292"/>
                  <a:pt x="219" y="1257"/>
                </a:cubicBezTo>
                <a:cubicBezTo>
                  <a:pt x="219" y="768"/>
                  <a:pt x="219" y="768"/>
                  <a:pt x="219" y="768"/>
                </a:cubicBezTo>
                <a:cubicBezTo>
                  <a:pt x="254" y="768"/>
                  <a:pt x="254" y="768"/>
                  <a:pt x="254" y="768"/>
                </a:cubicBezTo>
                <a:cubicBezTo>
                  <a:pt x="254" y="1257"/>
                  <a:pt x="254" y="1257"/>
                  <a:pt x="254" y="1257"/>
                </a:cubicBezTo>
                <a:cubicBezTo>
                  <a:pt x="254" y="1292"/>
                  <a:pt x="281" y="1317"/>
                  <a:pt x="306" y="1317"/>
                </a:cubicBezTo>
                <a:cubicBezTo>
                  <a:pt x="341" y="1317"/>
                  <a:pt x="368" y="1292"/>
                  <a:pt x="368" y="1257"/>
                </a:cubicBezTo>
                <a:cubicBezTo>
                  <a:pt x="368" y="366"/>
                  <a:pt x="368" y="366"/>
                  <a:pt x="368" y="366"/>
                </a:cubicBezTo>
                <a:cubicBezTo>
                  <a:pt x="384" y="366"/>
                  <a:pt x="384" y="366"/>
                  <a:pt x="384" y="366"/>
                </a:cubicBezTo>
                <a:cubicBezTo>
                  <a:pt x="384" y="698"/>
                  <a:pt x="384" y="698"/>
                  <a:pt x="384" y="698"/>
                </a:cubicBezTo>
                <a:cubicBezTo>
                  <a:pt x="384" y="714"/>
                  <a:pt x="403" y="733"/>
                  <a:pt x="428" y="733"/>
                </a:cubicBezTo>
                <a:cubicBezTo>
                  <a:pt x="446" y="733"/>
                  <a:pt x="463" y="714"/>
                  <a:pt x="463" y="698"/>
                </a:cubicBezTo>
                <a:lnTo>
                  <a:pt x="463" y="331"/>
                </a:lnTo>
                <a:close/>
              </a:path>
            </a:pathLst>
          </a:custGeom>
          <a:solidFill>
            <a:srgbClr val="006572"/>
          </a:solidFill>
          <a:ln>
            <a:noFill/>
          </a:ln>
          <a:effectLst/>
        </p:spPr>
        <p:txBody>
          <a:bodyPr wrap="none" anchor="ctr"/>
          <a:lstStyle/>
          <a:p>
            <a:pPr defTabSz="914217">
              <a:defRPr/>
            </a:pPr>
            <a:endParaRPr lang="en-US" sz="6900">
              <a:latin typeface="Calibri Light"/>
            </a:endParaRPr>
          </a:p>
        </p:txBody>
      </p:sp>
      <p:sp>
        <p:nvSpPr>
          <p:cNvPr id="29" name="Freeform 466">
            <a:extLst>
              <a:ext uri="{FF2B5EF4-FFF2-40B4-BE49-F238E27FC236}">
                <a16:creationId xmlns:a16="http://schemas.microsoft.com/office/drawing/2014/main" id="{C80B8076-62DC-457D-B25A-625A7FD9EA4C}"/>
              </a:ext>
            </a:extLst>
          </p:cNvPr>
          <p:cNvSpPr>
            <a:spLocks noChangeArrowheads="1"/>
          </p:cNvSpPr>
          <p:nvPr/>
        </p:nvSpPr>
        <p:spPr bwMode="auto">
          <a:xfrm>
            <a:off x="4737100" y="3004344"/>
            <a:ext cx="232569" cy="665163"/>
          </a:xfrm>
          <a:custGeom>
            <a:avLst/>
            <a:gdLst>
              <a:gd name="T0" fmla="*/ 235550 w 463"/>
              <a:gd name="T1" fmla="*/ 202810 h 1318"/>
              <a:gd name="T2" fmla="*/ 235550 w 463"/>
              <a:gd name="T3" fmla="*/ 202810 h 1318"/>
              <a:gd name="T4" fmla="*/ 332777 w 463"/>
              <a:gd name="T5" fmla="*/ 105946 h 1318"/>
              <a:gd name="T6" fmla="*/ 235550 w 463"/>
              <a:gd name="T7" fmla="*/ 0 h 1318"/>
              <a:gd name="T8" fmla="*/ 140328 w 463"/>
              <a:gd name="T9" fmla="*/ 105946 h 1318"/>
              <a:gd name="T10" fmla="*/ 235550 w 463"/>
              <a:gd name="T11" fmla="*/ 202810 h 1318"/>
              <a:gd name="T12" fmla="*/ 463082 w 463"/>
              <a:gd name="T13" fmla="*/ 333981 h 1318"/>
              <a:gd name="T14" fmla="*/ 463082 w 463"/>
              <a:gd name="T15" fmla="*/ 333981 h 1318"/>
              <a:gd name="T16" fmla="*/ 375878 w 463"/>
              <a:gd name="T17" fmla="*/ 246197 h 1318"/>
              <a:gd name="T18" fmla="*/ 96225 w 463"/>
              <a:gd name="T19" fmla="*/ 246197 h 1318"/>
              <a:gd name="T20" fmla="*/ 0 w 463"/>
              <a:gd name="T21" fmla="*/ 333981 h 1318"/>
              <a:gd name="T22" fmla="*/ 0 w 463"/>
              <a:gd name="T23" fmla="*/ 704286 h 1318"/>
              <a:gd name="T24" fmla="*/ 43101 w 463"/>
              <a:gd name="T25" fmla="*/ 747673 h 1318"/>
              <a:gd name="T26" fmla="*/ 78183 w 463"/>
              <a:gd name="T27" fmla="*/ 704286 h 1318"/>
              <a:gd name="T28" fmla="*/ 78183 w 463"/>
              <a:gd name="T29" fmla="*/ 369296 h 1318"/>
              <a:gd name="T30" fmla="*/ 96225 w 463"/>
              <a:gd name="T31" fmla="*/ 369296 h 1318"/>
              <a:gd name="T32" fmla="*/ 96225 w 463"/>
              <a:gd name="T33" fmla="*/ 1268320 h 1318"/>
              <a:gd name="T34" fmla="*/ 157368 w 463"/>
              <a:gd name="T35" fmla="*/ 1328860 h 1318"/>
              <a:gd name="T36" fmla="*/ 218510 w 463"/>
              <a:gd name="T37" fmla="*/ 1268320 h 1318"/>
              <a:gd name="T38" fmla="*/ 218510 w 463"/>
              <a:gd name="T39" fmla="*/ 774916 h 1318"/>
              <a:gd name="T40" fmla="*/ 253592 w 463"/>
              <a:gd name="T41" fmla="*/ 774916 h 1318"/>
              <a:gd name="T42" fmla="*/ 253592 w 463"/>
              <a:gd name="T43" fmla="*/ 1268320 h 1318"/>
              <a:gd name="T44" fmla="*/ 305714 w 463"/>
              <a:gd name="T45" fmla="*/ 1328860 h 1318"/>
              <a:gd name="T46" fmla="*/ 367859 w 463"/>
              <a:gd name="T47" fmla="*/ 1268320 h 1318"/>
              <a:gd name="T48" fmla="*/ 367859 w 463"/>
              <a:gd name="T49" fmla="*/ 369296 h 1318"/>
              <a:gd name="T50" fmla="*/ 383897 w 463"/>
              <a:gd name="T51" fmla="*/ 369296 h 1318"/>
              <a:gd name="T52" fmla="*/ 383897 w 463"/>
              <a:gd name="T53" fmla="*/ 704286 h 1318"/>
              <a:gd name="T54" fmla="*/ 428000 w 463"/>
              <a:gd name="T55" fmla="*/ 739601 h 1318"/>
              <a:gd name="T56" fmla="*/ 463082 w 463"/>
              <a:gd name="T57" fmla="*/ 704286 h 1318"/>
              <a:gd name="T58" fmla="*/ 463082 w 463"/>
              <a:gd name="T59" fmla="*/ 333981 h 13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8">
                <a:moveTo>
                  <a:pt x="235" y="201"/>
                </a:moveTo>
                <a:lnTo>
                  <a:pt x="235" y="201"/>
                </a:lnTo>
                <a:cubicBezTo>
                  <a:pt x="288" y="201"/>
                  <a:pt x="332" y="157"/>
                  <a:pt x="332" y="105"/>
                </a:cubicBezTo>
                <a:cubicBezTo>
                  <a:pt x="332" y="52"/>
                  <a:pt x="288" y="0"/>
                  <a:pt x="235" y="0"/>
                </a:cubicBezTo>
                <a:cubicBezTo>
                  <a:pt x="183" y="0"/>
                  <a:pt x="140" y="52"/>
                  <a:pt x="140" y="105"/>
                </a:cubicBezTo>
                <a:cubicBezTo>
                  <a:pt x="140" y="157"/>
                  <a:pt x="183" y="201"/>
                  <a:pt x="235" y="201"/>
                </a:cubicBezTo>
                <a:close/>
                <a:moveTo>
                  <a:pt x="462" y="331"/>
                </a:moveTo>
                <a:lnTo>
                  <a:pt x="462" y="331"/>
                </a:lnTo>
                <a:cubicBezTo>
                  <a:pt x="462" y="279"/>
                  <a:pt x="418" y="244"/>
                  <a:pt x="375" y="244"/>
                </a:cubicBezTo>
                <a:cubicBezTo>
                  <a:pt x="96" y="244"/>
                  <a:pt x="96" y="244"/>
                  <a:pt x="96" y="244"/>
                </a:cubicBezTo>
                <a:cubicBezTo>
                  <a:pt x="43" y="244"/>
                  <a:pt x="0" y="279"/>
                  <a:pt x="0" y="331"/>
                </a:cubicBezTo>
                <a:cubicBezTo>
                  <a:pt x="0" y="698"/>
                  <a:pt x="0" y="698"/>
                  <a:pt x="0" y="698"/>
                </a:cubicBezTo>
                <a:cubicBezTo>
                  <a:pt x="0" y="724"/>
                  <a:pt x="18" y="741"/>
                  <a:pt x="43" y="741"/>
                </a:cubicBezTo>
                <a:cubicBezTo>
                  <a:pt x="61" y="741"/>
                  <a:pt x="78" y="724"/>
                  <a:pt x="78" y="698"/>
                </a:cubicBezTo>
                <a:cubicBezTo>
                  <a:pt x="78" y="366"/>
                  <a:pt x="78" y="366"/>
                  <a:pt x="78" y="366"/>
                </a:cubicBezTo>
                <a:cubicBezTo>
                  <a:pt x="96" y="366"/>
                  <a:pt x="96" y="366"/>
                  <a:pt x="96" y="366"/>
                </a:cubicBezTo>
                <a:cubicBezTo>
                  <a:pt x="96" y="1257"/>
                  <a:pt x="96" y="1257"/>
                  <a:pt x="96" y="1257"/>
                </a:cubicBezTo>
                <a:cubicBezTo>
                  <a:pt x="96" y="1292"/>
                  <a:pt x="121" y="1317"/>
                  <a:pt x="157" y="1317"/>
                </a:cubicBezTo>
                <a:cubicBezTo>
                  <a:pt x="192" y="1317"/>
                  <a:pt x="218" y="1292"/>
                  <a:pt x="218" y="1257"/>
                </a:cubicBezTo>
                <a:cubicBezTo>
                  <a:pt x="218" y="768"/>
                  <a:pt x="218" y="768"/>
                  <a:pt x="218" y="768"/>
                </a:cubicBezTo>
                <a:cubicBezTo>
                  <a:pt x="253" y="768"/>
                  <a:pt x="253" y="768"/>
                  <a:pt x="253" y="768"/>
                </a:cubicBezTo>
                <a:cubicBezTo>
                  <a:pt x="253" y="1257"/>
                  <a:pt x="253" y="1257"/>
                  <a:pt x="253" y="1257"/>
                </a:cubicBezTo>
                <a:cubicBezTo>
                  <a:pt x="253" y="1292"/>
                  <a:pt x="278" y="1317"/>
                  <a:pt x="305" y="1317"/>
                </a:cubicBezTo>
                <a:cubicBezTo>
                  <a:pt x="340" y="1317"/>
                  <a:pt x="367" y="1292"/>
                  <a:pt x="367" y="1257"/>
                </a:cubicBezTo>
                <a:cubicBezTo>
                  <a:pt x="367" y="366"/>
                  <a:pt x="367" y="366"/>
                  <a:pt x="367" y="366"/>
                </a:cubicBezTo>
                <a:cubicBezTo>
                  <a:pt x="383" y="366"/>
                  <a:pt x="383" y="366"/>
                  <a:pt x="383" y="366"/>
                </a:cubicBezTo>
                <a:cubicBezTo>
                  <a:pt x="383" y="698"/>
                  <a:pt x="383" y="698"/>
                  <a:pt x="383" y="698"/>
                </a:cubicBezTo>
                <a:cubicBezTo>
                  <a:pt x="383" y="714"/>
                  <a:pt x="402" y="733"/>
                  <a:pt x="427" y="733"/>
                </a:cubicBezTo>
                <a:cubicBezTo>
                  <a:pt x="445" y="733"/>
                  <a:pt x="462" y="714"/>
                  <a:pt x="462" y="698"/>
                </a:cubicBezTo>
                <a:lnTo>
                  <a:pt x="462" y="331"/>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0" name="Freeform 467">
            <a:extLst>
              <a:ext uri="{FF2B5EF4-FFF2-40B4-BE49-F238E27FC236}">
                <a16:creationId xmlns:a16="http://schemas.microsoft.com/office/drawing/2014/main" id="{2D8882B2-15F8-4FED-BC88-BA901A7DC120}"/>
              </a:ext>
            </a:extLst>
          </p:cNvPr>
          <p:cNvSpPr>
            <a:spLocks noChangeArrowheads="1"/>
          </p:cNvSpPr>
          <p:nvPr/>
        </p:nvSpPr>
        <p:spPr bwMode="auto">
          <a:xfrm>
            <a:off x="5121275" y="3004344"/>
            <a:ext cx="231775" cy="665163"/>
          </a:xfrm>
          <a:custGeom>
            <a:avLst/>
            <a:gdLst>
              <a:gd name="T0" fmla="*/ 235550 w 463"/>
              <a:gd name="T1" fmla="*/ 202810 h 1318"/>
              <a:gd name="T2" fmla="*/ 235550 w 463"/>
              <a:gd name="T3" fmla="*/ 202810 h 1318"/>
              <a:gd name="T4" fmla="*/ 332777 w 463"/>
              <a:gd name="T5" fmla="*/ 105946 h 1318"/>
              <a:gd name="T6" fmla="*/ 235550 w 463"/>
              <a:gd name="T7" fmla="*/ 0 h 1318"/>
              <a:gd name="T8" fmla="*/ 130304 w 463"/>
              <a:gd name="T9" fmla="*/ 105946 h 1318"/>
              <a:gd name="T10" fmla="*/ 235550 w 463"/>
              <a:gd name="T11" fmla="*/ 202810 h 1318"/>
              <a:gd name="T12" fmla="*/ 463082 w 463"/>
              <a:gd name="T13" fmla="*/ 333981 h 1318"/>
              <a:gd name="T14" fmla="*/ 463082 w 463"/>
              <a:gd name="T15" fmla="*/ 333981 h 1318"/>
              <a:gd name="T16" fmla="*/ 375878 w 463"/>
              <a:gd name="T17" fmla="*/ 246197 h 1318"/>
              <a:gd name="T18" fmla="*/ 87204 w 463"/>
              <a:gd name="T19" fmla="*/ 246197 h 1318"/>
              <a:gd name="T20" fmla="*/ 0 w 463"/>
              <a:gd name="T21" fmla="*/ 333981 h 1318"/>
              <a:gd name="T22" fmla="*/ 0 w 463"/>
              <a:gd name="T23" fmla="*/ 704286 h 1318"/>
              <a:gd name="T24" fmla="*/ 43101 w 463"/>
              <a:gd name="T25" fmla="*/ 747673 h 1318"/>
              <a:gd name="T26" fmla="*/ 78183 w 463"/>
              <a:gd name="T27" fmla="*/ 704286 h 1318"/>
              <a:gd name="T28" fmla="*/ 78183 w 463"/>
              <a:gd name="T29" fmla="*/ 369296 h 1318"/>
              <a:gd name="T30" fmla="*/ 95222 w 463"/>
              <a:gd name="T31" fmla="*/ 369296 h 1318"/>
              <a:gd name="T32" fmla="*/ 95222 w 463"/>
              <a:gd name="T33" fmla="*/ 1268320 h 1318"/>
              <a:gd name="T34" fmla="*/ 157368 w 463"/>
              <a:gd name="T35" fmla="*/ 1328860 h 1318"/>
              <a:gd name="T36" fmla="*/ 218510 w 463"/>
              <a:gd name="T37" fmla="*/ 1268320 h 1318"/>
              <a:gd name="T38" fmla="*/ 218510 w 463"/>
              <a:gd name="T39" fmla="*/ 774916 h 1318"/>
              <a:gd name="T40" fmla="*/ 244571 w 463"/>
              <a:gd name="T41" fmla="*/ 774916 h 1318"/>
              <a:gd name="T42" fmla="*/ 244571 w 463"/>
              <a:gd name="T43" fmla="*/ 1268320 h 1318"/>
              <a:gd name="T44" fmla="*/ 305714 w 463"/>
              <a:gd name="T45" fmla="*/ 1328860 h 1318"/>
              <a:gd name="T46" fmla="*/ 367859 w 463"/>
              <a:gd name="T47" fmla="*/ 1268320 h 1318"/>
              <a:gd name="T48" fmla="*/ 367859 w 463"/>
              <a:gd name="T49" fmla="*/ 369296 h 1318"/>
              <a:gd name="T50" fmla="*/ 384899 w 463"/>
              <a:gd name="T51" fmla="*/ 369296 h 1318"/>
              <a:gd name="T52" fmla="*/ 384899 w 463"/>
              <a:gd name="T53" fmla="*/ 704286 h 1318"/>
              <a:gd name="T54" fmla="*/ 419981 w 463"/>
              <a:gd name="T55" fmla="*/ 739601 h 1318"/>
              <a:gd name="T56" fmla="*/ 463082 w 463"/>
              <a:gd name="T57" fmla="*/ 704286 h 1318"/>
              <a:gd name="T58" fmla="*/ 463082 w 463"/>
              <a:gd name="T59" fmla="*/ 333981 h 13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8">
                <a:moveTo>
                  <a:pt x="235" y="201"/>
                </a:moveTo>
                <a:lnTo>
                  <a:pt x="235" y="201"/>
                </a:lnTo>
                <a:cubicBezTo>
                  <a:pt x="287" y="201"/>
                  <a:pt x="332" y="157"/>
                  <a:pt x="332" y="105"/>
                </a:cubicBezTo>
                <a:cubicBezTo>
                  <a:pt x="332" y="52"/>
                  <a:pt x="287" y="0"/>
                  <a:pt x="235" y="0"/>
                </a:cubicBezTo>
                <a:cubicBezTo>
                  <a:pt x="183" y="0"/>
                  <a:pt x="130" y="52"/>
                  <a:pt x="130" y="105"/>
                </a:cubicBezTo>
                <a:cubicBezTo>
                  <a:pt x="130" y="157"/>
                  <a:pt x="183" y="201"/>
                  <a:pt x="235" y="201"/>
                </a:cubicBezTo>
                <a:close/>
                <a:moveTo>
                  <a:pt x="462" y="331"/>
                </a:moveTo>
                <a:lnTo>
                  <a:pt x="462" y="331"/>
                </a:lnTo>
                <a:cubicBezTo>
                  <a:pt x="462" y="279"/>
                  <a:pt x="419" y="244"/>
                  <a:pt x="375" y="244"/>
                </a:cubicBezTo>
                <a:cubicBezTo>
                  <a:pt x="87" y="244"/>
                  <a:pt x="87" y="244"/>
                  <a:pt x="87" y="244"/>
                </a:cubicBezTo>
                <a:cubicBezTo>
                  <a:pt x="43" y="244"/>
                  <a:pt x="0" y="279"/>
                  <a:pt x="0" y="331"/>
                </a:cubicBezTo>
                <a:cubicBezTo>
                  <a:pt x="0" y="698"/>
                  <a:pt x="0" y="698"/>
                  <a:pt x="0" y="698"/>
                </a:cubicBezTo>
                <a:cubicBezTo>
                  <a:pt x="0" y="724"/>
                  <a:pt x="17" y="741"/>
                  <a:pt x="43" y="741"/>
                </a:cubicBezTo>
                <a:cubicBezTo>
                  <a:pt x="62" y="741"/>
                  <a:pt x="78" y="724"/>
                  <a:pt x="78" y="698"/>
                </a:cubicBezTo>
                <a:cubicBezTo>
                  <a:pt x="78" y="366"/>
                  <a:pt x="78" y="366"/>
                  <a:pt x="78" y="366"/>
                </a:cubicBezTo>
                <a:cubicBezTo>
                  <a:pt x="95" y="366"/>
                  <a:pt x="95" y="366"/>
                  <a:pt x="95" y="366"/>
                </a:cubicBezTo>
                <a:cubicBezTo>
                  <a:pt x="95" y="1257"/>
                  <a:pt x="95" y="1257"/>
                  <a:pt x="95" y="1257"/>
                </a:cubicBezTo>
                <a:cubicBezTo>
                  <a:pt x="95" y="1292"/>
                  <a:pt x="122" y="1317"/>
                  <a:pt x="157" y="1317"/>
                </a:cubicBezTo>
                <a:cubicBezTo>
                  <a:pt x="192" y="1317"/>
                  <a:pt x="218" y="1292"/>
                  <a:pt x="218" y="1257"/>
                </a:cubicBezTo>
                <a:cubicBezTo>
                  <a:pt x="218" y="768"/>
                  <a:pt x="218" y="768"/>
                  <a:pt x="218" y="768"/>
                </a:cubicBezTo>
                <a:cubicBezTo>
                  <a:pt x="244" y="768"/>
                  <a:pt x="244" y="768"/>
                  <a:pt x="244" y="768"/>
                </a:cubicBezTo>
                <a:cubicBezTo>
                  <a:pt x="244" y="1257"/>
                  <a:pt x="244" y="1257"/>
                  <a:pt x="244" y="1257"/>
                </a:cubicBezTo>
                <a:cubicBezTo>
                  <a:pt x="244" y="1292"/>
                  <a:pt x="270" y="1317"/>
                  <a:pt x="305" y="1317"/>
                </a:cubicBezTo>
                <a:cubicBezTo>
                  <a:pt x="340" y="1317"/>
                  <a:pt x="367" y="1292"/>
                  <a:pt x="367" y="1257"/>
                </a:cubicBezTo>
                <a:cubicBezTo>
                  <a:pt x="367" y="366"/>
                  <a:pt x="367" y="366"/>
                  <a:pt x="367" y="366"/>
                </a:cubicBezTo>
                <a:cubicBezTo>
                  <a:pt x="384" y="366"/>
                  <a:pt x="384" y="366"/>
                  <a:pt x="384" y="366"/>
                </a:cubicBezTo>
                <a:cubicBezTo>
                  <a:pt x="384" y="698"/>
                  <a:pt x="384" y="698"/>
                  <a:pt x="384" y="698"/>
                </a:cubicBezTo>
                <a:cubicBezTo>
                  <a:pt x="384" y="714"/>
                  <a:pt x="400" y="733"/>
                  <a:pt x="419" y="733"/>
                </a:cubicBezTo>
                <a:cubicBezTo>
                  <a:pt x="445" y="733"/>
                  <a:pt x="462" y="714"/>
                  <a:pt x="462" y="698"/>
                </a:cubicBezTo>
                <a:lnTo>
                  <a:pt x="462" y="331"/>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1" name="Freeform 468">
            <a:extLst>
              <a:ext uri="{FF2B5EF4-FFF2-40B4-BE49-F238E27FC236}">
                <a16:creationId xmlns:a16="http://schemas.microsoft.com/office/drawing/2014/main" id="{62AD5F3E-C2C4-44D8-BC83-BBB19EA72F3C}"/>
              </a:ext>
            </a:extLst>
          </p:cNvPr>
          <p:cNvSpPr>
            <a:spLocks noChangeArrowheads="1"/>
          </p:cNvSpPr>
          <p:nvPr/>
        </p:nvSpPr>
        <p:spPr bwMode="auto">
          <a:xfrm>
            <a:off x="5504657" y="3004344"/>
            <a:ext cx="232569" cy="665163"/>
          </a:xfrm>
          <a:custGeom>
            <a:avLst/>
            <a:gdLst>
              <a:gd name="T0" fmla="*/ 235550 w 463"/>
              <a:gd name="T1" fmla="*/ 202810 h 1318"/>
              <a:gd name="T2" fmla="*/ 235550 w 463"/>
              <a:gd name="T3" fmla="*/ 202810 h 1318"/>
              <a:gd name="T4" fmla="*/ 330773 w 463"/>
              <a:gd name="T5" fmla="*/ 105946 h 1318"/>
              <a:gd name="T6" fmla="*/ 235550 w 463"/>
              <a:gd name="T7" fmla="*/ 0 h 1318"/>
              <a:gd name="T8" fmla="*/ 130304 w 463"/>
              <a:gd name="T9" fmla="*/ 105946 h 1318"/>
              <a:gd name="T10" fmla="*/ 235550 w 463"/>
              <a:gd name="T11" fmla="*/ 202810 h 1318"/>
              <a:gd name="T12" fmla="*/ 463082 w 463"/>
              <a:gd name="T13" fmla="*/ 333981 h 1318"/>
              <a:gd name="T14" fmla="*/ 463082 w 463"/>
              <a:gd name="T15" fmla="*/ 333981 h 1318"/>
              <a:gd name="T16" fmla="*/ 366857 w 463"/>
              <a:gd name="T17" fmla="*/ 246197 h 1318"/>
              <a:gd name="T18" fmla="*/ 87204 w 463"/>
              <a:gd name="T19" fmla="*/ 246197 h 1318"/>
              <a:gd name="T20" fmla="*/ 0 w 463"/>
              <a:gd name="T21" fmla="*/ 333981 h 1318"/>
              <a:gd name="T22" fmla="*/ 0 w 463"/>
              <a:gd name="T23" fmla="*/ 704286 h 1318"/>
              <a:gd name="T24" fmla="*/ 35082 w 463"/>
              <a:gd name="T25" fmla="*/ 747673 h 1318"/>
              <a:gd name="T26" fmla="*/ 79185 w 463"/>
              <a:gd name="T27" fmla="*/ 704286 h 1318"/>
              <a:gd name="T28" fmla="*/ 79185 w 463"/>
              <a:gd name="T29" fmla="*/ 369296 h 1318"/>
              <a:gd name="T30" fmla="*/ 95222 w 463"/>
              <a:gd name="T31" fmla="*/ 369296 h 1318"/>
              <a:gd name="T32" fmla="*/ 95222 w 463"/>
              <a:gd name="T33" fmla="*/ 1268320 h 1318"/>
              <a:gd name="T34" fmla="*/ 157368 w 463"/>
              <a:gd name="T35" fmla="*/ 1328860 h 1318"/>
              <a:gd name="T36" fmla="*/ 217508 w 463"/>
              <a:gd name="T37" fmla="*/ 1268320 h 1318"/>
              <a:gd name="T38" fmla="*/ 217508 w 463"/>
              <a:gd name="T39" fmla="*/ 774916 h 1318"/>
              <a:gd name="T40" fmla="*/ 244571 w 463"/>
              <a:gd name="T41" fmla="*/ 774916 h 1318"/>
              <a:gd name="T42" fmla="*/ 244571 w 463"/>
              <a:gd name="T43" fmla="*/ 1268320 h 1318"/>
              <a:gd name="T44" fmla="*/ 305714 w 463"/>
              <a:gd name="T45" fmla="*/ 1328860 h 1318"/>
              <a:gd name="T46" fmla="*/ 366857 w 463"/>
              <a:gd name="T47" fmla="*/ 1268320 h 1318"/>
              <a:gd name="T48" fmla="*/ 366857 w 463"/>
              <a:gd name="T49" fmla="*/ 369296 h 1318"/>
              <a:gd name="T50" fmla="*/ 384899 w 463"/>
              <a:gd name="T51" fmla="*/ 369296 h 1318"/>
              <a:gd name="T52" fmla="*/ 384899 w 463"/>
              <a:gd name="T53" fmla="*/ 704286 h 1318"/>
              <a:gd name="T54" fmla="*/ 419981 w 463"/>
              <a:gd name="T55" fmla="*/ 739601 h 1318"/>
              <a:gd name="T56" fmla="*/ 463082 w 463"/>
              <a:gd name="T57" fmla="*/ 704286 h 1318"/>
              <a:gd name="T58" fmla="*/ 463082 w 463"/>
              <a:gd name="T59" fmla="*/ 333981 h 13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8">
                <a:moveTo>
                  <a:pt x="235" y="201"/>
                </a:moveTo>
                <a:lnTo>
                  <a:pt x="235" y="201"/>
                </a:lnTo>
                <a:cubicBezTo>
                  <a:pt x="287" y="201"/>
                  <a:pt x="330" y="157"/>
                  <a:pt x="330" y="105"/>
                </a:cubicBezTo>
                <a:cubicBezTo>
                  <a:pt x="330" y="52"/>
                  <a:pt x="287" y="0"/>
                  <a:pt x="235" y="0"/>
                </a:cubicBezTo>
                <a:cubicBezTo>
                  <a:pt x="174" y="0"/>
                  <a:pt x="130" y="52"/>
                  <a:pt x="130" y="105"/>
                </a:cubicBezTo>
                <a:cubicBezTo>
                  <a:pt x="130" y="157"/>
                  <a:pt x="174" y="201"/>
                  <a:pt x="235" y="201"/>
                </a:cubicBezTo>
                <a:close/>
                <a:moveTo>
                  <a:pt x="462" y="331"/>
                </a:moveTo>
                <a:lnTo>
                  <a:pt x="462" y="331"/>
                </a:lnTo>
                <a:cubicBezTo>
                  <a:pt x="462" y="279"/>
                  <a:pt x="419" y="244"/>
                  <a:pt x="366" y="244"/>
                </a:cubicBezTo>
                <a:cubicBezTo>
                  <a:pt x="87" y="244"/>
                  <a:pt x="87" y="244"/>
                  <a:pt x="87" y="244"/>
                </a:cubicBezTo>
                <a:cubicBezTo>
                  <a:pt x="43" y="244"/>
                  <a:pt x="0" y="279"/>
                  <a:pt x="0" y="331"/>
                </a:cubicBezTo>
                <a:cubicBezTo>
                  <a:pt x="0" y="698"/>
                  <a:pt x="0" y="698"/>
                  <a:pt x="0" y="698"/>
                </a:cubicBezTo>
                <a:cubicBezTo>
                  <a:pt x="0" y="724"/>
                  <a:pt x="17" y="741"/>
                  <a:pt x="35" y="741"/>
                </a:cubicBezTo>
                <a:cubicBezTo>
                  <a:pt x="60" y="741"/>
                  <a:pt x="79" y="724"/>
                  <a:pt x="79" y="698"/>
                </a:cubicBezTo>
                <a:cubicBezTo>
                  <a:pt x="79" y="366"/>
                  <a:pt x="79" y="366"/>
                  <a:pt x="79" y="366"/>
                </a:cubicBezTo>
                <a:cubicBezTo>
                  <a:pt x="95" y="366"/>
                  <a:pt x="95" y="366"/>
                  <a:pt x="95" y="366"/>
                </a:cubicBezTo>
                <a:cubicBezTo>
                  <a:pt x="95" y="1257"/>
                  <a:pt x="95" y="1257"/>
                  <a:pt x="95" y="1257"/>
                </a:cubicBezTo>
                <a:cubicBezTo>
                  <a:pt x="95" y="1292"/>
                  <a:pt x="122" y="1317"/>
                  <a:pt x="157" y="1317"/>
                </a:cubicBezTo>
                <a:cubicBezTo>
                  <a:pt x="192" y="1317"/>
                  <a:pt x="217" y="1292"/>
                  <a:pt x="217" y="1257"/>
                </a:cubicBezTo>
                <a:cubicBezTo>
                  <a:pt x="217" y="768"/>
                  <a:pt x="217" y="768"/>
                  <a:pt x="217" y="768"/>
                </a:cubicBezTo>
                <a:cubicBezTo>
                  <a:pt x="244" y="768"/>
                  <a:pt x="244" y="768"/>
                  <a:pt x="244" y="768"/>
                </a:cubicBezTo>
                <a:cubicBezTo>
                  <a:pt x="244" y="1257"/>
                  <a:pt x="244" y="1257"/>
                  <a:pt x="244" y="1257"/>
                </a:cubicBezTo>
                <a:cubicBezTo>
                  <a:pt x="244" y="1292"/>
                  <a:pt x="270" y="1317"/>
                  <a:pt x="305" y="1317"/>
                </a:cubicBezTo>
                <a:cubicBezTo>
                  <a:pt x="341" y="1317"/>
                  <a:pt x="366" y="1292"/>
                  <a:pt x="366" y="1257"/>
                </a:cubicBezTo>
                <a:cubicBezTo>
                  <a:pt x="366" y="366"/>
                  <a:pt x="366" y="366"/>
                  <a:pt x="366" y="366"/>
                </a:cubicBezTo>
                <a:cubicBezTo>
                  <a:pt x="384" y="366"/>
                  <a:pt x="384" y="366"/>
                  <a:pt x="384" y="366"/>
                </a:cubicBezTo>
                <a:cubicBezTo>
                  <a:pt x="384" y="698"/>
                  <a:pt x="384" y="698"/>
                  <a:pt x="384" y="698"/>
                </a:cubicBezTo>
                <a:cubicBezTo>
                  <a:pt x="384" y="714"/>
                  <a:pt x="401" y="733"/>
                  <a:pt x="419" y="733"/>
                </a:cubicBezTo>
                <a:cubicBezTo>
                  <a:pt x="444" y="733"/>
                  <a:pt x="462" y="714"/>
                  <a:pt x="462" y="698"/>
                </a:cubicBezTo>
                <a:lnTo>
                  <a:pt x="462" y="331"/>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2" name="Freeform 469">
            <a:extLst>
              <a:ext uri="{FF2B5EF4-FFF2-40B4-BE49-F238E27FC236}">
                <a16:creationId xmlns:a16="http://schemas.microsoft.com/office/drawing/2014/main" id="{958E8BF1-6091-4108-9C06-AB265B5E2808}"/>
              </a:ext>
            </a:extLst>
          </p:cNvPr>
          <p:cNvSpPr>
            <a:spLocks noChangeArrowheads="1"/>
          </p:cNvSpPr>
          <p:nvPr/>
        </p:nvSpPr>
        <p:spPr bwMode="auto">
          <a:xfrm>
            <a:off x="5888832" y="3004344"/>
            <a:ext cx="231775" cy="665163"/>
          </a:xfrm>
          <a:custGeom>
            <a:avLst/>
            <a:gdLst>
              <a:gd name="T0" fmla="*/ 236043 w 464"/>
              <a:gd name="T1" fmla="*/ 202810 h 1318"/>
              <a:gd name="T2" fmla="*/ 236043 w 464"/>
              <a:gd name="T3" fmla="*/ 202810 h 1318"/>
              <a:gd name="T4" fmla="*/ 331060 w 464"/>
              <a:gd name="T5" fmla="*/ 105946 h 1318"/>
              <a:gd name="T6" fmla="*/ 236043 w 464"/>
              <a:gd name="T7" fmla="*/ 0 h 1318"/>
              <a:gd name="T8" fmla="*/ 130024 w 464"/>
              <a:gd name="T9" fmla="*/ 105946 h 1318"/>
              <a:gd name="T10" fmla="*/ 236043 w 464"/>
              <a:gd name="T11" fmla="*/ 202810 h 1318"/>
              <a:gd name="T12" fmla="*/ 463084 w 464"/>
              <a:gd name="T13" fmla="*/ 333981 h 1318"/>
              <a:gd name="T14" fmla="*/ 463084 w 464"/>
              <a:gd name="T15" fmla="*/ 333981 h 1318"/>
              <a:gd name="T16" fmla="*/ 366066 w 464"/>
              <a:gd name="T17" fmla="*/ 246197 h 1318"/>
              <a:gd name="T18" fmla="*/ 87016 w 464"/>
              <a:gd name="T19" fmla="*/ 246197 h 1318"/>
              <a:gd name="T20" fmla="*/ 0 w 464"/>
              <a:gd name="T21" fmla="*/ 333981 h 1318"/>
              <a:gd name="T22" fmla="*/ 0 w 464"/>
              <a:gd name="T23" fmla="*/ 704286 h 1318"/>
              <a:gd name="T24" fmla="*/ 35006 w 464"/>
              <a:gd name="T25" fmla="*/ 747673 h 1318"/>
              <a:gd name="T26" fmla="*/ 79014 w 464"/>
              <a:gd name="T27" fmla="*/ 704286 h 1318"/>
              <a:gd name="T28" fmla="*/ 79014 w 464"/>
              <a:gd name="T29" fmla="*/ 369296 h 1318"/>
              <a:gd name="T30" fmla="*/ 95017 w 464"/>
              <a:gd name="T31" fmla="*/ 369296 h 1318"/>
              <a:gd name="T32" fmla="*/ 95017 w 464"/>
              <a:gd name="T33" fmla="*/ 1268320 h 1318"/>
              <a:gd name="T34" fmla="*/ 157028 w 464"/>
              <a:gd name="T35" fmla="*/ 1328860 h 1318"/>
              <a:gd name="T36" fmla="*/ 209038 w 464"/>
              <a:gd name="T37" fmla="*/ 1268320 h 1318"/>
              <a:gd name="T38" fmla="*/ 209038 w 464"/>
              <a:gd name="T39" fmla="*/ 774916 h 1318"/>
              <a:gd name="T40" fmla="*/ 244044 w 464"/>
              <a:gd name="T41" fmla="*/ 774916 h 1318"/>
              <a:gd name="T42" fmla="*/ 244044 w 464"/>
              <a:gd name="T43" fmla="*/ 1268320 h 1318"/>
              <a:gd name="T44" fmla="*/ 306055 w 464"/>
              <a:gd name="T45" fmla="*/ 1328860 h 1318"/>
              <a:gd name="T46" fmla="*/ 366066 w 464"/>
              <a:gd name="T47" fmla="*/ 1268320 h 1318"/>
              <a:gd name="T48" fmla="*/ 366066 w 464"/>
              <a:gd name="T49" fmla="*/ 369296 h 1318"/>
              <a:gd name="T50" fmla="*/ 384070 w 464"/>
              <a:gd name="T51" fmla="*/ 369296 h 1318"/>
              <a:gd name="T52" fmla="*/ 384070 w 464"/>
              <a:gd name="T53" fmla="*/ 704286 h 1318"/>
              <a:gd name="T54" fmla="*/ 419076 w 464"/>
              <a:gd name="T55" fmla="*/ 739601 h 1318"/>
              <a:gd name="T56" fmla="*/ 463084 w 464"/>
              <a:gd name="T57" fmla="*/ 704286 h 1318"/>
              <a:gd name="T58" fmla="*/ 463084 w 464"/>
              <a:gd name="T59" fmla="*/ 333981 h 13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4" h="1318">
                <a:moveTo>
                  <a:pt x="236" y="201"/>
                </a:moveTo>
                <a:lnTo>
                  <a:pt x="236" y="201"/>
                </a:lnTo>
                <a:cubicBezTo>
                  <a:pt x="287" y="201"/>
                  <a:pt x="331" y="157"/>
                  <a:pt x="331" y="105"/>
                </a:cubicBezTo>
                <a:cubicBezTo>
                  <a:pt x="331" y="52"/>
                  <a:pt x="287" y="0"/>
                  <a:pt x="236" y="0"/>
                </a:cubicBezTo>
                <a:cubicBezTo>
                  <a:pt x="174" y="0"/>
                  <a:pt x="130" y="52"/>
                  <a:pt x="130" y="105"/>
                </a:cubicBezTo>
                <a:cubicBezTo>
                  <a:pt x="130" y="157"/>
                  <a:pt x="174" y="201"/>
                  <a:pt x="236" y="201"/>
                </a:cubicBezTo>
                <a:close/>
                <a:moveTo>
                  <a:pt x="463" y="331"/>
                </a:moveTo>
                <a:lnTo>
                  <a:pt x="463" y="331"/>
                </a:lnTo>
                <a:cubicBezTo>
                  <a:pt x="463" y="279"/>
                  <a:pt x="419" y="244"/>
                  <a:pt x="366" y="244"/>
                </a:cubicBezTo>
                <a:cubicBezTo>
                  <a:pt x="87" y="244"/>
                  <a:pt x="87" y="244"/>
                  <a:pt x="87" y="244"/>
                </a:cubicBezTo>
                <a:cubicBezTo>
                  <a:pt x="35" y="244"/>
                  <a:pt x="0" y="279"/>
                  <a:pt x="0" y="331"/>
                </a:cubicBezTo>
                <a:cubicBezTo>
                  <a:pt x="0" y="698"/>
                  <a:pt x="0" y="698"/>
                  <a:pt x="0" y="698"/>
                </a:cubicBezTo>
                <a:cubicBezTo>
                  <a:pt x="0" y="724"/>
                  <a:pt x="17" y="741"/>
                  <a:pt x="35" y="741"/>
                </a:cubicBezTo>
                <a:cubicBezTo>
                  <a:pt x="60" y="741"/>
                  <a:pt x="79" y="724"/>
                  <a:pt x="79" y="698"/>
                </a:cubicBezTo>
                <a:cubicBezTo>
                  <a:pt x="79" y="366"/>
                  <a:pt x="79" y="366"/>
                  <a:pt x="79" y="366"/>
                </a:cubicBezTo>
                <a:cubicBezTo>
                  <a:pt x="95" y="366"/>
                  <a:pt x="95" y="366"/>
                  <a:pt x="95" y="366"/>
                </a:cubicBezTo>
                <a:cubicBezTo>
                  <a:pt x="95" y="1257"/>
                  <a:pt x="95" y="1257"/>
                  <a:pt x="95" y="1257"/>
                </a:cubicBezTo>
                <a:cubicBezTo>
                  <a:pt x="95" y="1292"/>
                  <a:pt x="122" y="1317"/>
                  <a:pt x="157" y="1317"/>
                </a:cubicBezTo>
                <a:cubicBezTo>
                  <a:pt x="182" y="1317"/>
                  <a:pt x="209" y="1292"/>
                  <a:pt x="209" y="1257"/>
                </a:cubicBezTo>
                <a:cubicBezTo>
                  <a:pt x="209" y="768"/>
                  <a:pt x="209" y="768"/>
                  <a:pt x="209" y="768"/>
                </a:cubicBezTo>
                <a:cubicBezTo>
                  <a:pt x="244" y="768"/>
                  <a:pt x="244" y="768"/>
                  <a:pt x="244" y="768"/>
                </a:cubicBezTo>
                <a:cubicBezTo>
                  <a:pt x="244" y="1257"/>
                  <a:pt x="244" y="1257"/>
                  <a:pt x="244" y="1257"/>
                </a:cubicBezTo>
                <a:cubicBezTo>
                  <a:pt x="244" y="1292"/>
                  <a:pt x="271" y="1317"/>
                  <a:pt x="306" y="1317"/>
                </a:cubicBezTo>
                <a:cubicBezTo>
                  <a:pt x="339" y="1317"/>
                  <a:pt x="366" y="1292"/>
                  <a:pt x="366" y="1257"/>
                </a:cubicBezTo>
                <a:cubicBezTo>
                  <a:pt x="366" y="366"/>
                  <a:pt x="366" y="366"/>
                  <a:pt x="366" y="366"/>
                </a:cubicBezTo>
                <a:cubicBezTo>
                  <a:pt x="384" y="366"/>
                  <a:pt x="384" y="366"/>
                  <a:pt x="384" y="366"/>
                </a:cubicBezTo>
                <a:cubicBezTo>
                  <a:pt x="384" y="698"/>
                  <a:pt x="384" y="698"/>
                  <a:pt x="384" y="698"/>
                </a:cubicBezTo>
                <a:cubicBezTo>
                  <a:pt x="384" y="714"/>
                  <a:pt x="401" y="733"/>
                  <a:pt x="419" y="733"/>
                </a:cubicBezTo>
                <a:cubicBezTo>
                  <a:pt x="444" y="733"/>
                  <a:pt x="463" y="714"/>
                  <a:pt x="463" y="698"/>
                </a:cubicBezTo>
                <a:lnTo>
                  <a:pt x="463" y="331"/>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3" name="Freeform 470">
            <a:extLst>
              <a:ext uri="{FF2B5EF4-FFF2-40B4-BE49-F238E27FC236}">
                <a16:creationId xmlns:a16="http://schemas.microsoft.com/office/drawing/2014/main" id="{3148053F-A028-4121-91C9-542D567E5A99}"/>
              </a:ext>
            </a:extLst>
          </p:cNvPr>
          <p:cNvSpPr>
            <a:spLocks noChangeArrowheads="1"/>
          </p:cNvSpPr>
          <p:nvPr/>
        </p:nvSpPr>
        <p:spPr bwMode="auto">
          <a:xfrm>
            <a:off x="6272213" y="3004344"/>
            <a:ext cx="232569" cy="665163"/>
          </a:xfrm>
          <a:custGeom>
            <a:avLst/>
            <a:gdLst>
              <a:gd name="T0" fmla="*/ 226553 w 465"/>
              <a:gd name="T1" fmla="*/ 202810 h 1318"/>
              <a:gd name="T2" fmla="*/ 226553 w 465"/>
              <a:gd name="T3" fmla="*/ 202810 h 1318"/>
              <a:gd name="T4" fmla="*/ 331346 w 465"/>
              <a:gd name="T5" fmla="*/ 105946 h 1318"/>
              <a:gd name="T6" fmla="*/ 226553 w 465"/>
              <a:gd name="T7" fmla="*/ 0 h 1318"/>
              <a:gd name="T8" fmla="*/ 131740 w 465"/>
              <a:gd name="T9" fmla="*/ 105946 h 1318"/>
              <a:gd name="T10" fmla="*/ 226553 w 465"/>
              <a:gd name="T11" fmla="*/ 202810 h 1318"/>
              <a:gd name="T12" fmla="*/ 463086 w 465"/>
              <a:gd name="T13" fmla="*/ 333981 h 1318"/>
              <a:gd name="T14" fmla="*/ 463086 w 465"/>
              <a:gd name="T15" fmla="*/ 333981 h 1318"/>
              <a:gd name="T16" fmla="*/ 366277 w 465"/>
              <a:gd name="T17" fmla="*/ 246197 h 1318"/>
              <a:gd name="T18" fmla="*/ 87827 w 465"/>
              <a:gd name="T19" fmla="*/ 246197 h 1318"/>
              <a:gd name="T20" fmla="*/ 0 w 465"/>
              <a:gd name="T21" fmla="*/ 333981 h 1318"/>
              <a:gd name="T22" fmla="*/ 0 w 465"/>
              <a:gd name="T23" fmla="*/ 704286 h 1318"/>
              <a:gd name="T24" fmla="*/ 34931 w 465"/>
              <a:gd name="T25" fmla="*/ 747673 h 1318"/>
              <a:gd name="T26" fmla="*/ 79842 w 465"/>
              <a:gd name="T27" fmla="*/ 704286 h 1318"/>
              <a:gd name="T28" fmla="*/ 79842 w 465"/>
              <a:gd name="T29" fmla="*/ 369296 h 1318"/>
              <a:gd name="T30" fmla="*/ 96809 w 465"/>
              <a:gd name="T31" fmla="*/ 369296 h 1318"/>
              <a:gd name="T32" fmla="*/ 96809 w 465"/>
              <a:gd name="T33" fmla="*/ 1268320 h 1318"/>
              <a:gd name="T34" fmla="*/ 157689 w 465"/>
              <a:gd name="T35" fmla="*/ 1328860 h 1318"/>
              <a:gd name="T36" fmla="*/ 209586 w 465"/>
              <a:gd name="T37" fmla="*/ 1268320 h 1318"/>
              <a:gd name="T38" fmla="*/ 209586 w 465"/>
              <a:gd name="T39" fmla="*/ 774916 h 1318"/>
              <a:gd name="T40" fmla="*/ 244517 w 465"/>
              <a:gd name="T41" fmla="*/ 774916 h 1318"/>
              <a:gd name="T42" fmla="*/ 244517 w 465"/>
              <a:gd name="T43" fmla="*/ 1268320 h 1318"/>
              <a:gd name="T44" fmla="*/ 304399 w 465"/>
              <a:gd name="T45" fmla="*/ 1328860 h 1318"/>
              <a:gd name="T46" fmla="*/ 366277 w 465"/>
              <a:gd name="T47" fmla="*/ 1268320 h 1318"/>
              <a:gd name="T48" fmla="*/ 366277 w 465"/>
              <a:gd name="T49" fmla="*/ 369296 h 1318"/>
              <a:gd name="T50" fmla="*/ 383244 w 465"/>
              <a:gd name="T51" fmla="*/ 369296 h 1318"/>
              <a:gd name="T52" fmla="*/ 383244 w 465"/>
              <a:gd name="T53" fmla="*/ 704286 h 1318"/>
              <a:gd name="T54" fmla="*/ 418175 w 465"/>
              <a:gd name="T55" fmla="*/ 739601 h 1318"/>
              <a:gd name="T56" fmla="*/ 463086 w 465"/>
              <a:gd name="T57" fmla="*/ 704286 h 1318"/>
              <a:gd name="T58" fmla="*/ 463086 w 465"/>
              <a:gd name="T59" fmla="*/ 333981 h 13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5" h="1318">
                <a:moveTo>
                  <a:pt x="227" y="201"/>
                </a:moveTo>
                <a:lnTo>
                  <a:pt x="227" y="201"/>
                </a:lnTo>
                <a:cubicBezTo>
                  <a:pt x="289" y="201"/>
                  <a:pt x="332" y="157"/>
                  <a:pt x="332" y="105"/>
                </a:cubicBezTo>
                <a:cubicBezTo>
                  <a:pt x="332" y="52"/>
                  <a:pt x="289" y="0"/>
                  <a:pt x="227" y="0"/>
                </a:cubicBezTo>
                <a:cubicBezTo>
                  <a:pt x="175" y="0"/>
                  <a:pt x="132" y="52"/>
                  <a:pt x="132" y="105"/>
                </a:cubicBezTo>
                <a:cubicBezTo>
                  <a:pt x="132" y="157"/>
                  <a:pt x="175" y="201"/>
                  <a:pt x="227" y="201"/>
                </a:cubicBezTo>
                <a:close/>
                <a:moveTo>
                  <a:pt x="464" y="331"/>
                </a:moveTo>
                <a:lnTo>
                  <a:pt x="464" y="331"/>
                </a:lnTo>
                <a:cubicBezTo>
                  <a:pt x="464" y="279"/>
                  <a:pt x="419" y="244"/>
                  <a:pt x="367" y="244"/>
                </a:cubicBezTo>
                <a:cubicBezTo>
                  <a:pt x="88" y="244"/>
                  <a:pt x="88" y="244"/>
                  <a:pt x="88" y="244"/>
                </a:cubicBezTo>
                <a:cubicBezTo>
                  <a:pt x="35" y="244"/>
                  <a:pt x="0" y="279"/>
                  <a:pt x="0" y="331"/>
                </a:cubicBezTo>
                <a:cubicBezTo>
                  <a:pt x="0" y="698"/>
                  <a:pt x="0" y="698"/>
                  <a:pt x="0" y="698"/>
                </a:cubicBezTo>
                <a:cubicBezTo>
                  <a:pt x="0" y="724"/>
                  <a:pt x="18" y="741"/>
                  <a:pt x="35" y="741"/>
                </a:cubicBezTo>
                <a:cubicBezTo>
                  <a:pt x="62" y="741"/>
                  <a:pt x="80" y="724"/>
                  <a:pt x="80" y="698"/>
                </a:cubicBezTo>
                <a:cubicBezTo>
                  <a:pt x="80" y="366"/>
                  <a:pt x="80" y="366"/>
                  <a:pt x="80" y="366"/>
                </a:cubicBezTo>
                <a:cubicBezTo>
                  <a:pt x="97" y="366"/>
                  <a:pt x="97" y="366"/>
                  <a:pt x="97" y="366"/>
                </a:cubicBezTo>
                <a:cubicBezTo>
                  <a:pt x="97" y="1257"/>
                  <a:pt x="97" y="1257"/>
                  <a:pt x="97" y="1257"/>
                </a:cubicBezTo>
                <a:cubicBezTo>
                  <a:pt x="97" y="1292"/>
                  <a:pt x="123" y="1317"/>
                  <a:pt x="158" y="1317"/>
                </a:cubicBezTo>
                <a:cubicBezTo>
                  <a:pt x="183" y="1317"/>
                  <a:pt x="210" y="1292"/>
                  <a:pt x="210" y="1257"/>
                </a:cubicBezTo>
                <a:cubicBezTo>
                  <a:pt x="210" y="768"/>
                  <a:pt x="210" y="768"/>
                  <a:pt x="210" y="768"/>
                </a:cubicBezTo>
                <a:cubicBezTo>
                  <a:pt x="245" y="768"/>
                  <a:pt x="245" y="768"/>
                  <a:pt x="245" y="768"/>
                </a:cubicBezTo>
                <a:cubicBezTo>
                  <a:pt x="245" y="1257"/>
                  <a:pt x="245" y="1257"/>
                  <a:pt x="245" y="1257"/>
                </a:cubicBezTo>
                <a:cubicBezTo>
                  <a:pt x="245" y="1292"/>
                  <a:pt x="270" y="1317"/>
                  <a:pt x="305" y="1317"/>
                </a:cubicBezTo>
                <a:cubicBezTo>
                  <a:pt x="340" y="1317"/>
                  <a:pt x="367" y="1292"/>
                  <a:pt x="367" y="1257"/>
                </a:cubicBezTo>
                <a:cubicBezTo>
                  <a:pt x="367" y="366"/>
                  <a:pt x="367" y="366"/>
                  <a:pt x="367" y="366"/>
                </a:cubicBezTo>
                <a:cubicBezTo>
                  <a:pt x="384" y="366"/>
                  <a:pt x="384" y="366"/>
                  <a:pt x="384" y="366"/>
                </a:cubicBezTo>
                <a:cubicBezTo>
                  <a:pt x="384" y="698"/>
                  <a:pt x="384" y="698"/>
                  <a:pt x="384" y="698"/>
                </a:cubicBezTo>
                <a:cubicBezTo>
                  <a:pt x="384" y="714"/>
                  <a:pt x="402" y="733"/>
                  <a:pt x="419" y="733"/>
                </a:cubicBezTo>
                <a:cubicBezTo>
                  <a:pt x="445" y="733"/>
                  <a:pt x="464" y="714"/>
                  <a:pt x="464" y="698"/>
                </a:cubicBezTo>
                <a:lnTo>
                  <a:pt x="464" y="331"/>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4" name="Freeform 471">
            <a:extLst>
              <a:ext uri="{FF2B5EF4-FFF2-40B4-BE49-F238E27FC236}">
                <a16:creationId xmlns:a16="http://schemas.microsoft.com/office/drawing/2014/main" id="{02E89D82-A63D-43DD-8AAB-80AA98700BC5}"/>
              </a:ext>
            </a:extLst>
          </p:cNvPr>
          <p:cNvSpPr>
            <a:spLocks noChangeArrowheads="1"/>
          </p:cNvSpPr>
          <p:nvPr/>
        </p:nvSpPr>
        <p:spPr bwMode="auto">
          <a:xfrm>
            <a:off x="6656388" y="3004344"/>
            <a:ext cx="231775" cy="665163"/>
          </a:xfrm>
          <a:custGeom>
            <a:avLst/>
            <a:gdLst>
              <a:gd name="T0" fmla="*/ 227531 w 463"/>
              <a:gd name="T1" fmla="*/ 202810 h 1318"/>
              <a:gd name="T2" fmla="*/ 227531 w 463"/>
              <a:gd name="T3" fmla="*/ 202810 h 1318"/>
              <a:gd name="T4" fmla="*/ 332777 w 463"/>
              <a:gd name="T5" fmla="*/ 105946 h 1318"/>
              <a:gd name="T6" fmla="*/ 227531 w 463"/>
              <a:gd name="T7" fmla="*/ 0 h 1318"/>
              <a:gd name="T8" fmla="*/ 132309 w 463"/>
              <a:gd name="T9" fmla="*/ 105946 h 1318"/>
              <a:gd name="T10" fmla="*/ 227531 w 463"/>
              <a:gd name="T11" fmla="*/ 202810 h 1318"/>
              <a:gd name="T12" fmla="*/ 463082 w 463"/>
              <a:gd name="T13" fmla="*/ 333981 h 1318"/>
              <a:gd name="T14" fmla="*/ 463082 w 463"/>
              <a:gd name="T15" fmla="*/ 333981 h 1318"/>
              <a:gd name="T16" fmla="*/ 367859 w 463"/>
              <a:gd name="T17" fmla="*/ 246197 h 1318"/>
              <a:gd name="T18" fmla="*/ 89208 w 463"/>
              <a:gd name="T19" fmla="*/ 246197 h 1318"/>
              <a:gd name="T20" fmla="*/ 0 w 463"/>
              <a:gd name="T21" fmla="*/ 333981 h 1318"/>
              <a:gd name="T22" fmla="*/ 0 w 463"/>
              <a:gd name="T23" fmla="*/ 704286 h 1318"/>
              <a:gd name="T24" fmla="*/ 35082 w 463"/>
              <a:gd name="T25" fmla="*/ 747673 h 1318"/>
              <a:gd name="T26" fmla="*/ 79185 w 463"/>
              <a:gd name="T27" fmla="*/ 704286 h 1318"/>
              <a:gd name="T28" fmla="*/ 79185 w 463"/>
              <a:gd name="T29" fmla="*/ 369296 h 1318"/>
              <a:gd name="T30" fmla="*/ 97227 w 463"/>
              <a:gd name="T31" fmla="*/ 369296 h 1318"/>
              <a:gd name="T32" fmla="*/ 97227 w 463"/>
              <a:gd name="T33" fmla="*/ 1268320 h 1318"/>
              <a:gd name="T34" fmla="*/ 149349 w 463"/>
              <a:gd name="T35" fmla="*/ 1328860 h 1318"/>
              <a:gd name="T36" fmla="*/ 210492 w 463"/>
              <a:gd name="T37" fmla="*/ 1268320 h 1318"/>
              <a:gd name="T38" fmla="*/ 210492 w 463"/>
              <a:gd name="T39" fmla="*/ 774916 h 1318"/>
              <a:gd name="T40" fmla="*/ 245574 w 463"/>
              <a:gd name="T41" fmla="*/ 774916 h 1318"/>
              <a:gd name="T42" fmla="*/ 245574 w 463"/>
              <a:gd name="T43" fmla="*/ 1268320 h 1318"/>
              <a:gd name="T44" fmla="*/ 305714 w 463"/>
              <a:gd name="T45" fmla="*/ 1328860 h 1318"/>
              <a:gd name="T46" fmla="*/ 367859 w 463"/>
              <a:gd name="T47" fmla="*/ 1268320 h 1318"/>
              <a:gd name="T48" fmla="*/ 367859 w 463"/>
              <a:gd name="T49" fmla="*/ 369296 h 1318"/>
              <a:gd name="T50" fmla="*/ 376880 w 463"/>
              <a:gd name="T51" fmla="*/ 369296 h 1318"/>
              <a:gd name="T52" fmla="*/ 376880 w 463"/>
              <a:gd name="T53" fmla="*/ 704286 h 1318"/>
              <a:gd name="T54" fmla="*/ 419981 w 463"/>
              <a:gd name="T55" fmla="*/ 739601 h 1318"/>
              <a:gd name="T56" fmla="*/ 463082 w 463"/>
              <a:gd name="T57" fmla="*/ 704286 h 1318"/>
              <a:gd name="T58" fmla="*/ 463082 w 463"/>
              <a:gd name="T59" fmla="*/ 333981 h 13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8">
                <a:moveTo>
                  <a:pt x="227" y="201"/>
                </a:moveTo>
                <a:lnTo>
                  <a:pt x="227" y="201"/>
                </a:lnTo>
                <a:cubicBezTo>
                  <a:pt x="289" y="201"/>
                  <a:pt x="332" y="157"/>
                  <a:pt x="332" y="105"/>
                </a:cubicBezTo>
                <a:cubicBezTo>
                  <a:pt x="332" y="52"/>
                  <a:pt x="289" y="0"/>
                  <a:pt x="227" y="0"/>
                </a:cubicBezTo>
                <a:cubicBezTo>
                  <a:pt x="175" y="0"/>
                  <a:pt x="132" y="52"/>
                  <a:pt x="132" y="105"/>
                </a:cubicBezTo>
                <a:cubicBezTo>
                  <a:pt x="132" y="157"/>
                  <a:pt x="175" y="201"/>
                  <a:pt x="227" y="201"/>
                </a:cubicBezTo>
                <a:close/>
                <a:moveTo>
                  <a:pt x="462" y="331"/>
                </a:moveTo>
                <a:lnTo>
                  <a:pt x="462" y="331"/>
                </a:lnTo>
                <a:cubicBezTo>
                  <a:pt x="462" y="279"/>
                  <a:pt x="419" y="244"/>
                  <a:pt x="367" y="244"/>
                </a:cubicBezTo>
                <a:cubicBezTo>
                  <a:pt x="89" y="244"/>
                  <a:pt x="89" y="244"/>
                  <a:pt x="89" y="244"/>
                </a:cubicBezTo>
                <a:cubicBezTo>
                  <a:pt x="35" y="244"/>
                  <a:pt x="0" y="279"/>
                  <a:pt x="0" y="331"/>
                </a:cubicBezTo>
                <a:cubicBezTo>
                  <a:pt x="0" y="698"/>
                  <a:pt x="0" y="698"/>
                  <a:pt x="0" y="698"/>
                </a:cubicBezTo>
                <a:cubicBezTo>
                  <a:pt x="0" y="724"/>
                  <a:pt x="18" y="741"/>
                  <a:pt x="35" y="741"/>
                </a:cubicBezTo>
                <a:cubicBezTo>
                  <a:pt x="62" y="741"/>
                  <a:pt x="79" y="724"/>
                  <a:pt x="79" y="698"/>
                </a:cubicBezTo>
                <a:cubicBezTo>
                  <a:pt x="79" y="366"/>
                  <a:pt x="79" y="366"/>
                  <a:pt x="79" y="366"/>
                </a:cubicBezTo>
                <a:cubicBezTo>
                  <a:pt x="97" y="366"/>
                  <a:pt x="97" y="366"/>
                  <a:pt x="97" y="366"/>
                </a:cubicBezTo>
                <a:cubicBezTo>
                  <a:pt x="97" y="1257"/>
                  <a:pt x="97" y="1257"/>
                  <a:pt x="97" y="1257"/>
                </a:cubicBezTo>
                <a:cubicBezTo>
                  <a:pt x="97" y="1292"/>
                  <a:pt x="124" y="1317"/>
                  <a:pt x="149" y="1317"/>
                </a:cubicBezTo>
                <a:cubicBezTo>
                  <a:pt x="184" y="1317"/>
                  <a:pt x="210" y="1292"/>
                  <a:pt x="210" y="1257"/>
                </a:cubicBezTo>
                <a:cubicBezTo>
                  <a:pt x="210" y="768"/>
                  <a:pt x="210" y="768"/>
                  <a:pt x="210" y="768"/>
                </a:cubicBezTo>
                <a:cubicBezTo>
                  <a:pt x="245" y="768"/>
                  <a:pt x="245" y="768"/>
                  <a:pt x="245" y="768"/>
                </a:cubicBezTo>
                <a:cubicBezTo>
                  <a:pt x="245" y="1257"/>
                  <a:pt x="245" y="1257"/>
                  <a:pt x="245" y="1257"/>
                </a:cubicBezTo>
                <a:cubicBezTo>
                  <a:pt x="245" y="1292"/>
                  <a:pt x="270" y="1317"/>
                  <a:pt x="305" y="1317"/>
                </a:cubicBezTo>
                <a:cubicBezTo>
                  <a:pt x="340" y="1317"/>
                  <a:pt x="367" y="1292"/>
                  <a:pt x="367" y="1257"/>
                </a:cubicBezTo>
                <a:cubicBezTo>
                  <a:pt x="367" y="366"/>
                  <a:pt x="367" y="366"/>
                  <a:pt x="367" y="366"/>
                </a:cubicBezTo>
                <a:cubicBezTo>
                  <a:pt x="376" y="366"/>
                  <a:pt x="376" y="366"/>
                  <a:pt x="376" y="366"/>
                </a:cubicBezTo>
                <a:cubicBezTo>
                  <a:pt x="376" y="698"/>
                  <a:pt x="376" y="698"/>
                  <a:pt x="376" y="698"/>
                </a:cubicBezTo>
                <a:cubicBezTo>
                  <a:pt x="376" y="714"/>
                  <a:pt x="392" y="733"/>
                  <a:pt x="419" y="733"/>
                </a:cubicBezTo>
                <a:cubicBezTo>
                  <a:pt x="446" y="733"/>
                  <a:pt x="462" y="714"/>
                  <a:pt x="462" y="698"/>
                </a:cubicBezTo>
                <a:lnTo>
                  <a:pt x="462" y="331"/>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5" name="Freeform 472">
            <a:extLst>
              <a:ext uri="{FF2B5EF4-FFF2-40B4-BE49-F238E27FC236}">
                <a16:creationId xmlns:a16="http://schemas.microsoft.com/office/drawing/2014/main" id="{5EBE5A61-7BC2-45A1-A212-12FE703CF8B7}"/>
              </a:ext>
            </a:extLst>
          </p:cNvPr>
          <p:cNvSpPr>
            <a:spLocks noChangeArrowheads="1"/>
          </p:cNvSpPr>
          <p:nvPr/>
        </p:nvSpPr>
        <p:spPr bwMode="auto">
          <a:xfrm>
            <a:off x="3204369" y="3756025"/>
            <a:ext cx="232569" cy="665163"/>
          </a:xfrm>
          <a:custGeom>
            <a:avLst/>
            <a:gdLst>
              <a:gd name="T0" fmla="*/ 227 w 463"/>
              <a:gd name="T1" fmla="*/ 200 h 1317"/>
              <a:gd name="T2" fmla="*/ 227 w 463"/>
              <a:gd name="T3" fmla="*/ 200 h 1317"/>
              <a:gd name="T4" fmla="*/ 332 w 463"/>
              <a:gd name="T5" fmla="*/ 103 h 1317"/>
              <a:gd name="T6" fmla="*/ 227 w 463"/>
              <a:gd name="T7" fmla="*/ 0 h 1317"/>
              <a:gd name="T8" fmla="*/ 130 w 463"/>
              <a:gd name="T9" fmla="*/ 103 h 1317"/>
              <a:gd name="T10" fmla="*/ 227 w 463"/>
              <a:gd name="T11" fmla="*/ 200 h 1317"/>
              <a:gd name="T12" fmla="*/ 462 w 463"/>
              <a:gd name="T13" fmla="*/ 330 h 1317"/>
              <a:gd name="T14" fmla="*/ 462 w 463"/>
              <a:gd name="T15" fmla="*/ 330 h 1317"/>
              <a:gd name="T16" fmla="*/ 365 w 463"/>
              <a:gd name="T17" fmla="*/ 235 h 1317"/>
              <a:gd name="T18" fmla="*/ 87 w 463"/>
              <a:gd name="T19" fmla="*/ 235 h 1317"/>
              <a:gd name="T20" fmla="*/ 0 w 463"/>
              <a:gd name="T21" fmla="*/ 330 h 1317"/>
              <a:gd name="T22" fmla="*/ 0 w 463"/>
              <a:gd name="T23" fmla="*/ 697 h 1317"/>
              <a:gd name="T24" fmla="*/ 35 w 463"/>
              <a:gd name="T25" fmla="*/ 741 h 1317"/>
              <a:gd name="T26" fmla="*/ 78 w 463"/>
              <a:gd name="T27" fmla="*/ 697 h 1317"/>
              <a:gd name="T28" fmla="*/ 78 w 463"/>
              <a:gd name="T29" fmla="*/ 365 h 1317"/>
              <a:gd name="T30" fmla="*/ 95 w 463"/>
              <a:gd name="T31" fmla="*/ 365 h 1317"/>
              <a:gd name="T32" fmla="*/ 95 w 463"/>
              <a:gd name="T33" fmla="*/ 1254 h 1317"/>
              <a:gd name="T34" fmla="*/ 148 w 463"/>
              <a:gd name="T35" fmla="*/ 1316 h 1317"/>
              <a:gd name="T36" fmla="*/ 208 w 463"/>
              <a:gd name="T37" fmla="*/ 1254 h 1317"/>
              <a:gd name="T38" fmla="*/ 208 w 463"/>
              <a:gd name="T39" fmla="*/ 767 h 1317"/>
              <a:gd name="T40" fmla="*/ 243 w 463"/>
              <a:gd name="T41" fmla="*/ 767 h 1317"/>
              <a:gd name="T42" fmla="*/ 243 w 463"/>
              <a:gd name="T43" fmla="*/ 1254 h 1317"/>
              <a:gd name="T44" fmla="*/ 305 w 463"/>
              <a:gd name="T45" fmla="*/ 1316 h 1317"/>
              <a:gd name="T46" fmla="*/ 365 w 463"/>
              <a:gd name="T47" fmla="*/ 1254 h 1317"/>
              <a:gd name="T48" fmla="*/ 365 w 463"/>
              <a:gd name="T49" fmla="*/ 365 h 1317"/>
              <a:gd name="T50" fmla="*/ 375 w 463"/>
              <a:gd name="T51" fmla="*/ 365 h 1317"/>
              <a:gd name="T52" fmla="*/ 375 w 463"/>
              <a:gd name="T53" fmla="*/ 697 h 1317"/>
              <a:gd name="T54" fmla="*/ 419 w 463"/>
              <a:gd name="T55" fmla="*/ 732 h 1317"/>
              <a:gd name="T56" fmla="*/ 462 w 463"/>
              <a:gd name="T57" fmla="*/ 697 h 1317"/>
              <a:gd name="T58" fmla="*/ 462 w 463"/>
              <a:gd name="T59" fmla="*/ 33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27" y="200"/>
                </a:moveTo>
                <a:lnTo>
                  <a:pt x="227" y="200"/>
                </a:lnTo>
                <a:cubicBezTo>
                  <a:pt x="287" y="200"/>
                  <a:pt x="332" y="157"/>
                  <a:pt x="332" y="103"/>
                </a:cubicBezTo>
                <a:cubicBezTo>
                  <a:pt x="332" y="43"/>
                  <a:pt x="287" y="0"/>
                  <a:pt x="227" y="0"/>
                </a:cubicBezTo>
                <a:cubicBezTo>
                  <a:pt x="173" y="0"/>
                  <a:pt x="130" y="43"/>
                  <a:pt x="130" y="103"/>
                </a:cubicBezTo>
                <a:cubicBezTo>
                  <a:pt x="130" y="157"/>
                  <a:pt x="173" y="200"/>
                  <a:pt x="227" y="200"/>
                </a:cubicBezTo>
                <a:close/>
                <a:moveTo>
                  <a:pt x="462" y="330"/>
                </a:moveTo>
                <a:lnTo>
                  <a:pt x="462" y="330"/>
                </a:lnTo>
                <a:cubicBezTo>
                  <a:pt x="462" y="278"/>
                  <a:pt x="419" y="235"/>
                  <a:pt x="365" y="235"/>
                </a:cubicBezTo>
                <a:cubicBezTo>
                  <a:pt x="87" y="235"/>
                  <a:pt x="87" y="235"/>
                  <a:pt x="87" y="235"/>
                </a:cubicBezTo>
                <a:cubicBezTo>
                  <a:pt x="35" y="235"/>
                  <a:pt x="0" y="278"/>
                  <a:pt x="0" y="330"/>
                </a:cubicBezTo>
                <a:cubicBezTo>
                  <a:pt x="0" y="697"/>
                  <a:pt x="0" y="697"/>
                  <a:pt x="0" y="697"/>
                </a:cubicBezTo>
                <a:cubicBezTo>
                  <a:pt x="0" y="722"/>
                  <a:pt x="16" y="741"/>
                  <a:pt x="35" y="741"/>
                </a:cubicBezTo>
                <a:cubicBezTo>
                  <a:pt x="60" y="741"/>
                  <a:pt x="78" y="722"/>
                  <a:pt x="78" y="697"/>
                </a:cubicBezTo>
                <a:cubicBezTo>
                  <a:pt x="78" y="365"/>
                  <a:pt x="78" y="365"/>
                  <a:pt x="78" y="365"/>
                </a:cubicBezTo>
                <a:cubicBezTo>
                  <a:pt x="95" y="365"/>
                  <a:pt x="95" y="365"/>
                  <a:pt x="95" y="365"/>
                </a:cubicBezTo>
                <a:cubicBezTo>
                  <a:pt x="95" y="1254"/>
                  <a:pt x="95" y="1254"/>
                  <a:pt x="95" y="1254"/>
                </a:cubicBezTo>
                <a:cubicBezTo>
                  <a:pt x="95" y="1290"/>
                  <a:pt x="122" y="1316"/>
                  <a:pt x="148" y="1316"/>
                </a:cubicBezTo>
                <a:cubicBezTo>
                  <a:pt x="183" y="1316"/>
                  <a:pt x="208" y="1290"/>
                  <a:pt x="208" y="1254"/>
                </a:cubicBezTo>
                <a:cubicBezTo>
                  <a:pt x="208" y="767"/>
                  <a:pt x="208" y="767"/>
                  <a:pt x="208" y="767"/>
                </a:cubicBezTo>
                <a:cubicBezTo>
                  <a:pt x="243" y="767"/>
                  <a:pt x="243" y="767"/>
                  <a:pt x="243" y="767"/>
                </a:cubicBezTo>
                <a:cubicBezTo>
                  <a:pt x="243" y="1254"/>
                  <a:pt x="243" y="1254"/>
                  <a:pt x="243" y="1254"/>
                </a:cubicBezTo>
                <a:cubicBezTo>
                  <a:pt x="243" y="1290"/>
                  <a:pt x="270" y="1316"/>
                  <a:pt x="305" y="1316"/>
                </a:cubicBezTo>
                <a:cubicBezTo>
                  <a:pt x="340" y="1316"/>
                  <a:pt x="365" y="1290"/>
                  <a:pt x="365" y="1254"/>
                </a:cubicBezTo>
                <a:cubicBezTo>
                  <a:pt x="365" y="365"/>
                  <a:pt x="365" y="365"/>
                  <a:pt x="365" y="365"/>
                </a:cubicBezTo>
                <a:cubicBezTo>
                  <a:pt x="375" y="365"/>
                  <a:pt x="375" y="365"/>
                  <a:pt x="375" y="365"/>
                </a:cubicBezTo>
                <a:cubicBezTo>
                  <a:pt x="375" y="697"/>
                  <a:pt x="375" y="697"/>
                  <a:pt x="375" y="697"/>
                </a:cubicBezTo>
                <a:cubicBezTo>
                  <a:pt x="375" y="714"/>
                  <a:pt x="400" y="732"/>
                  <a:pt x="419" y="732"/>
                </a:cubicBezTo>
                <a:cubicBezTo>
                  <a:pt x="444" y="732"/>
                  <a:pt x="462" y="714"/>
                  <a:pt x="462" y="697"/>
                </a:cubicBezTo>
                <a:lnTo>
                  <a:pt x="462" y="330"/>
                </a:lnTo>
                <a:close/>
              </a:path>
            </a:pathLst>
          </a:custGeom>
          <a:solidFill>
            <a:srgbClr val="01A89E"/>
          </a:solidFill>
          <a:ln>
            <a:noFill/>
          </a:ln>
          <a:effectLst/>
        </p:spPr>
        <p:txBody>
          <a:bodyPr wrap="none" anchor="ctr"/>
          <a:lstStyle/>
          <a:p>
            <a:pPr defTabSz="914217">
              <a:defRPr/>
            </a:pPr>
            <a:endParaRPr lang="en-US" sz="6900">
              <a:latin typeface="Calibri Light"/>
            </a:endParaRPr>
          </a:p>
        </p:txBody>
      </p:sp>
      <p:sp>
        <p:nvSpPr>
          <p:cNvPr id="36" name="Freeform 473">
            <a:extLst>
              <a:ext uri="{FF2B5EF4-FFF2-40B4-BE49-F238E27FC236}">
                <a16:creationId xmlns:a16="http://schemas.microsoft.com/office/drawing/2014/main" id="{6A8BA1CC-C214-4EA1-8ED9-239B82EFCE73}"/>
              </a:ext>
            </a:extLst>
          </p:cNvPr>
          <p:cNvSpPr>
            <a:spLocks noChangeArrowheads="1"/>
          </p:cNvSpPr>
          <p:nvPr/>
        </p:nvSpPr>
        <p:spPr bwMode="auto">
          <a:xfrm>
            <a:off x="3583782" y="3756025"/>
            <a:ext cx="231775" cy="665163"/>
          </a:xfrm>
          <a:custGeom>
            <a:avLst/>
            <a:gdLst>
              <a:gd name="T0" fmla="*/ 237 w 465"/>
              <a:gd name="T1" fmla="*/ 200 h 1317"/>
              <a:gd name="T2" fmla="*/ 237 w 465"/>
              <a:gd name="T3" fmla="*/ 200 h 1317"/>
              <a:gd name="T4" fmla="*/ 340 w 465"/>
              <a:gd name="T5" fmla="*/ 103 h 1317"/>
              <a:gd name="T6" fmla="*/ 237 w 465"/>
              <a:gd name="T7" fmla="*/ 0 h 1317"/>
              <a:gd name="T8" fmla="*/ 140 w 465"/>
              <a:gd name="T9" fmla="*/ 103 h 1317"/>
              <a:gd name="T10" fmla="*/ 237 w 465"/>
              <a:gd name="T11" fmla="*/ 200 h 1317"/>
              <a:gd name="T12" fmla="*/ 464 w 465"/>
              <a:gd name="T13" fmla="*/ 330 h 1317"/>
              <a:gd name="T14" fmla="*/ 464 w 465"/>
              <a:gd name="T15" fmla="*/ 330 h 1317"/>
              <a:gd name="T16" fmla="*/ 375 w 465"/>
              <a:gd name="T17" fmla="*/ 235 h 1317"/>
              <a:gd name="T18" fmla="*/ 97 w 465"/>
              <a:gd name="T19" fmla="*/ 235 h 1317"/>
              <a:gd name="T20" fmla="*/ 0 w 465"/>
              <a:gd name="T21" fmla="*/ 330 h 1317"/>
              <a:gd name="T22" fmla="*/ 0 w 465"/>
              <a:gd name="T23" fmla="*/ 697 h 1317"/>
              <a:gd name="T24" fmla="*/ 45 w 465"/>
              <a:gd name="T25" fmla="*/ 741 h 1317"/>
              <a:gd name="T26" fmla="*/ 88 w 465"/>
              <a:gd name="T27" fmla="*/ 697 h 1317"/>
              <a:gd name="T28" fmla="*/ 88 w 465"/>
              <a:gd name="T29" fmla="*/ 365 h 1317"/>
              <a:gd name="T30" fmla="*/ 97 w 465"/>
              <a:gd name="T31" fmla="*/ 365 h 1317"/>
              <a:gd name="T32" fmla="*/ 97 w 465"/>
              <a:gd name="T33" fmla="*/ 1254 h 1317"/>
              <a:gd name="T34" fmla="*/ 159 w 465"/>
              <a:gd name="T35" fmla="*/ 1316 h 1317"/>
              <a:gd name="T36" fmla="*/ 219 w 465"/>
              <a:gd name="T37" fmla="*/ 1254 h 1317"/>
              <a:gd name="T38" fmla="*/ 219 w 465"/>
              <a:gd name="T39" fmla="*/ 767 h 1317"/>
              <a:gd name="T40" fmla="*/ 254 w 465"/>
              <a:gd name="T41" fmla="*/ 767 h 1317"/>
              <a:gd name="T42" fmla="*/ 254 w 465"/>
              <a:gd name="T43" fmla="*/ 1254 h 1317"/>
              <a:gd name="T44" fmla="*/ 315 w 465"/>
              <a:gd name="T45" fmla="*/ 1316 h 1317"/>
              <a:gd name="T46" fmla="*/ 375 w 465"/>
              <a:gd name="T47" fmla="*/ 1254 h 1317"/>
              <a:gd name="T48" fmla="*/ 375 w 465"/>
              <a:gd name="T49" fmla="*/ 365 h 1317"/>
              <a:gd name="T50" fmla="*/ 384 w 465"/>
              <a:gd name="T51" fmla="*/ 365 h 1317"/>
              <a:gd name="T52" fmla="*/ 384 w 465"/>
              <a:gd name="T53" fmla="*/ 697 h 1317"/>
              <a:gd name="T54" fmla="*/ 429 w 465"/>
              <a:gd name="T55" fmla="*/ 732 h 1317"/>
              <a:gd name="T56" fmla="*/ 464 w 465"/>
              <a:gd name="T57" fmla="*/ 697 h 1317"/>
              <a:gd name="T58" fmla="*/ 464 w 465"/>
              <a:gd name="T59" fmla="*/ 33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1317">
                <a:moveTo>
                  <a:pt x="237" y="200"/>
                </a:moveTo>
                <a:lnTo>
                  <a:pt x="237" y="200"/>
                </a:lnTo>
                <a:cubicBezTo>
                  <a:pt x="297" y="200"/>
                  <a:pt x="340" y="157"/>
                  <a:pt x="340" y="103"/>
                </a:cubicBezTo>
                <a:cubicBezTo>
                  <a:pt x="340" y="43"/>
                  <a:pt x="297" y="0"/>
                  <a:pt x="237" y="0"/>
                </a:cubicBezTo>
                <a:cubicBezTo>
                  <a:pt x="184" y="0"/>
                  <a:pt x="140" y="43"/>
                  <a:pt x="140" y="103"/>
                </a:cubicBezTo>
                <a:cubicBezTo>
                  <a:pt x="140" y="157"/>
                  <a:pt x="184" y="200"/>
                  <a:pt x="237" y="200"/>
                </a:cubicBezTo>
                <a:close/>
                <a:moveTo>
                  <a:pt x="464" y="330"/>
                </a:moveTo>
                <a:lnTo>
                  <a:pt x="464" y="330"/>
                </a:lnTo>
                <a:cubicBezTo>
                  <a:pt x="464" y="278"/>
                  <a:pt x="429" y="235"/>
                  <a:pt x="375" y="235"/>
                </a:cubicBezTo>
                <a:cubicBezTo>
                  <a:pt x="97" y="235"/>
                  <a:pt x="97" y="235"/>
                  <a:pt x="97" y="235"/>
                </a:cubicBezTo>
                <a:cubicBezTo>
                  <a:pt x="45" y="235"/>
                  <a:pt x="0" y="278"/>
                  <a:pt x="0" y="330"/>
                </a:cubicBezTo>
                <a:cubicBezTo>
                  <a:pt x="0" y="697"/>
                  <a:pt x="0" y="697"/>
                  <a:pt x="0" y="697"/>
                </a:cubicBezTo>
                <a:cubicBezTo>
                  <a:pt x="0" y="722"/>
                  <a:pt x="27" y="741"/>
                  <a:pt x="45" y="741"/>
                </a:cubicBezTo>
                <a:cubicBezTo>
                  <a:pt x="70" y="741"/>
                  <a:pt x="88" y="722"/>
                  <a:pt x="88" y="697"/>
                </a:cubicBezTo>
                <a:cubicBezTo>
                  <a:pt x="88" y="365"/>
                  <a:pt x="88" y="365"/>
                  <a:pt x="88" y="365"/>
                </a:cubicBezTo>
                <a:cubicBezTo>
                  <a:pt x="97" y="365"/>
                  <a:pt x="97" y="365"/>
                  <a:pt x="97" y="365"/>
                </a:cubicBezTo>
                <a:cubicBezTo>
                  <a:pt x="97" y="1254"/>
                  <a:pt x="97" y="1254"/>
                  <a:pt x="97" y="1254"/>
                </a:cubicBezTo>
                <a:cubicBezTo>
                  <a:pt x="97" y="1290"/>
                  <a:pt x="132" y="1316"/>
                  <a:pt x="159" y="1316"/>
                </a:cubicBezTo>
                <a:cubicBezTo>
                  <a:pt x="194" y="1316"/>
                  <a:pt x="219" y="1290"/>
                  <a:pt x="219" y="1254"/>
                </a:cubicBezTo>
                <a:cubicBezTo>
                  <a:pt x="219" y="767"/>
                  <a:pt x="219" y="767"/>
                  <a:pt x="219" y="767"/>
                </a:cubicBezTo>
                <a:cubicBezTo>
                  <a:pt x="254" y="767"/>
                  <a:pt x="254" y="767"/>
                  <a:pt x="254" y="767"/>
                </a:cubicBezTo>
                <a:cubicBezTo>
                  <a:pt x="254" y="1254"/>
                  <a:pt x="254" y="1254"/>
                  <a:pt x="254" y="1254"/>
                </a:cubicBezTo>
                <a:cubicBezTo>
                  <a:pt x="254" y="1290"/>
                  <a:pt x="280" y="1316"/>
                  <a:pt x="315" y="1316"/>
                </a:cubicBezTo>
                <a:cubicBezTo>
                  <a:pt x="340" y="1316"/>
                  <a:pt x="375" y="1290"/>
                  <a:pt x="375" y="1254"/>
                </a:cubicBezTo>
                <a:cubicBezTo>
                  <a:pt x="375" y="365"/>
                  <a:pt x="375" y="365"/>
                  <a:pt x="375" y="365"/>
                </a:cubicBezTo>
                <a:cubicBezTo>
                  <a:pt x="384" y="365"/>
                  <a:pt x="384" y="365"/>
                  <a:pt x="384" y="365"/>
                </a:cubicBezTo>
                <a:cubicBezTo>
                  <a:pt x="384" y="697"/>
                  <a:pt x="384" y="697"/>
                  <a:pt x="384" y="697"/>
                </a:cubicBezTo>
                <a:cubicBezTo>
                  <a:pt x="384" y="714"/>
                  <a:pt x="402" y="732"/>
                  <a:pt x="429" y="732"/>
                </a:cubicBezTo>
                <a:cubicBezTo>
                  <a:pt x="446" y="732"/>
                  <a:pt x="464" y="714"/>
                  <a:pt x="464" y="697"/>
                </a:cubicBezTo>
                <a:lnTo>
                  <a:pt x="464" y="330"/>
                </a:lnTo>
                <a:close/>
              </a:path>
            </a:pathLst>
          </a:custGeom>
          <a:solidFill>
            <a:srgbClr val="01A89E"/>
          </a:solidFill>
          <a:ln>
            <a:noFill/>
          </a:ln>
          <a:effectLst/>
        </p:spPr>
        <p:txBody>
          <a:bodyPr wrap="none" anchor="ctr"/>
          <a:lstStyle/>
          <a:p>
            <a:pPr defTabSz="914217">
              <a:defRPr/>
            </a:pPr>
            <a:endParaRPr lang="en-US" sz="6900">
              <a:latin typeface="Calibri Light"/>
            </a:endParaRPr>
          </a:p>
        </p:txBody>
      </p:sp>
      <p:sp>
        <p:nvSpPr>
          <p:cNvPr id="37" name="Freeform 474">
            <a:extLst>
              <a:ext uri="{FF2B5EF4-FFF2-40B4-BE49-F238E27FC236}">
                <a16:creationId xmlns:a16="http://schemas.microsoft.com/office/drawing/2014/main" id="{B9D12A85-E696-4BC3-B095-A5B0C017E5F6}"/>
              </a:ext>
            </a:extLst>
          </p:cNvPr>
          <p:cNvSpPr>
            <a:spLocks noChangeArrowheads="1"/>
          </p:cNvSpPr>
          <p:nvPr/>
        </p:nvSpPr>
        <p:spPr bwMode="auto">
          <a:xfrm>
            <a:off x="3967957" y="3756025"/>
            <a:ext cx="231775" cy="665163"/>
          </a:xfrm>
          <a:custGeom>
            <a:avLst/>
            <a:gdLst>
              <a:gd name="T0" fmla="*/ 237 w 463"/>
              <a:gd name="T1" fmla="*/ 200 h 1317"/>
              <a:gd name="T2" fmla="*/ 237 w 463"/>
              <a:gd name="T3" fmla="*/ 200 h 1317"/>
              <a:gd name="T4" fmla="*/ 341 w 463"/>
              <a:gd name="T5" fmla="*/ 103 h 1317"/>
              <a:gd name="T6" fmla="*/ 237 w 463"/>
              <a:gd name="T7" fmla="*/ 0 h 1317"/>
              <a:gd name="T8" fmla="*/ 140 w 463"/>
              <a:gd name="T9" fmla="*/ 103 h 1317"/>
              <a:gd name="T10" fmla="*/ 237 w 463"/>
              <a:gd name="T11" fmla="*/ 200 h 1317"/>
              <a:gd name="T12" fmla="*/ 462 w 463"/>
              <a:gd name="T13" fmla="*/ 330 h 1317"/>
              <a:gd name="T14" fmla="*/ 462 w 463"/>
              <a:gd name="T15" fmla="*/ 330 h 1317"/>
              <a:gd name="T16" fmla="*/ 376 w 463"/>
              <a:gd name="T17" fmla="*/ 235 h 1317"/>
              <a:gd name="T18" fmla="*/ 97 w 463"/>
              <a:gd name="T19" fmla="*/ 235 h 1317"/>
              <a:gd name="T20" fmla="*/ 0 w 463"/>
              <a:gd name="T21" fmla="*/ 330 h 1317"/>
              <a:gd name="T22" fmla="*/ 0 w 463"/>
              <a:gd name="T23" fmla="*/ 697 h 1317"/>
              <a:gd name="T24" fmla="*/ 44 w 463"/>
              <a:gd name="T25" fmla="*/ 741 h 1317"/>
              <a:gd name="T26" fmla="*/ 79 w 463"/>
              <a:gd name="T27" fmla="*/ 697 h 1317"/>
              <a:gd name="T28" fmla="*/ 79 w 463"/>
              <a:gd name="T29" fmla="*/ 365 h 1317"/>
              <a:gd name="T30" fmla="*/ 97 w 463"/>
              <a:gd name="T31" fmla="*/ 365 h 1317"/>
              <a:gd name="T32" fmla="*/ 97 w 463"/>
              <a:gd name="T33" fmla="*/ 1254 h 1317"/>
              <a:gd name="T34" fmla="*/ 157 w 463"/>
              <a:gd name="T35" fmla="*/ 1316 h 1317"/>
              <a:gd name="T36" fmla="*/ 219 w 463"/>
              <a:gd name="T37" fmla="*/ 1254 h 1317"/>
              <a:gd name="T38" fmla="*/ 219 w 463"/>
              <a:gd name="T39" fmla="*/ 767 h 1317"/>
              <a:gd name="T40" fmla="*/ 254 w 463"/>
              <a:gd name="T41" fmla="*/ 767 h 1317"/>
              <a:gd name="T42" fmla="*/ 254 w 463"/>
              <a:gd name="T43" fmla="*/ 1254 h 1317"/>
              <a:gd name="T44" fmla="*/ 316 w 463"/>
              <a:gd name="T45" fmla="*/ 1316 h 1317"/>
              <a:gd name="T46" fmla="*/ 367 w 463"/>
              <a:gd name="T47" fmla="*/ 1254 h 1317"/>
              <a:gd name="T48" fmla="*/ 367 w 463"/>
              <a:gd name="T49" fmla="*/ 365 h 1317"/>
              <a:gd name="T50" fmla="*/ 384 w 463"/>
              <a:gd name="T51" fmla="*/ 365 h 1317"/>
              <a:gd name="T52" fmla="*/ 384 w 463"/>
              <a:gd name="T53" fmla="*/ 697 h 1317"/>
              <a:gd name="T54" fmla="*/ 427 w 463"/>
              <a:gd name="T55" fmla="*/ 732 h 1317"/>
              <a:gd name="T56" fmla="*/ 462 w 463"/>
              <a:gd name="T57" fmla="*/ 697 h 1317"/>
              <a:gd name="T58" fmla="*/ 462 w 463"/>
              <a:gd name="T59" fmla="*/ 33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37" y="200"/>
                </a:moveTo>
                <a:lnTo>
                  <a:pt x="237" y="200"/>
                </a:lnTo>
                <a:cubicBezTo>
                  <a:pt x="297" y="200"/>
                  <a:pt x="341" y="157"/>
                  <a:pt x="341" y="103"/>
                </a:cubicBezTo>
                <a:cubicBezTo>
                  <a:pt x="341" y="43"/>
                  <a:pt x="297" y="0"/>
                  <a:pt x="237" y="0"/>
                </a:cubicBezTo>
                <a:cubicBezTo>
                  <a:pt x="184" y="0"/>
                  <a:pt x="140" y="43"/>
                  <a:pt x="140" y="103"/>
                </a:cubicBezTo>
                <a:cubicBezTo>
                  <a:pt x="140" y="157"/>
                  <a:pt x="184" y="200"/>
                  <a:pt x="237" y="200"/>
                </a:cubicBezTo>
                <a:close/>
                <a:moveTo>
                  <a:pt x="462" y="330"/>
                </a:moveTo>
                <a:lnTo>
                  <a:pt x="462" y="330"/>
                </a:lnTo>
                <a:cubicBezTo>
                  <a:pt x="462" y="278"/>
                  <a:pt x="427" y="235"/>
                  <a:pt x="376" y="235"/>
                </a:cubicBezTo>
                <a:cubicBezTo>
                  <a:pt x="97" y="235"/>
                  <a:pt x="97" y="235"/>
                  <a:pt x="97" y="235"/>
                </a:cubicBezTo>
                <a:cubicBezTo>
                  <a:pt x="44" y="235"/>
                  <a:pt x="0" y="278"/>
                  <a:pt x="0" y="330"/>
                </a:cubicBezTo>
                <a:cubicBezTo>
                  <a:pt x="0" y="697"/>
                  <a:pt x="0" y="697"/>
                  <a:pt x="0" y="697"/>
                </a:cubicBezTo>
                <a:cubicBezTo>
                  <a:pt x="0" y="722"/>
                  <a:pt x="19" y="741"/>
                  <a:pt x="44" y="741"/>
                </a:cubicBezTo>
                <a:cubicBezTo>
                  <a:pt x="62" y="741"/>
                  <a:pt x="79" y="722"/>
                  <a:pt x="79" y="697"/>
                </a:cubicBezTo>
                <a:cubicBezTo>
                  <a:pt x="79" y="365"/>
                  <a:pt x="79" y="365"/>
                  <a:pt x="79" y="365"/>
                </a:cubicBezTo>
                <a:cubicBezTo>
                  <a:pt x="97" y="365"/>
                  <a:pt x="97" y="365"/>
                  <a:pt x="97" y="365"/>
                </a:cubicBezTo>
                <a:cubicBezTo>
                  <a:pt x="97" y="1254"/>
                  <a:pt x="97" y="1254"/>
                  <a:pt x="97" y="1254"/>
                </a:cubicBezTo>
                <a:cubicBezTo>
                  <a:pt x="97" y="1290"/>
                  <a:pt x="122" y="1316"/>
                  <a:pt x="157" y="1316"/>
                </a:cubicBezTo>
                <a:cubicBezTo>
                  <a:pt x="192" y="1316"/>
                  <a:pt x="219" y="1290"/>
                  <a:pt x="219" y="1254"/>
                </a:cubicBezTo>
                <a:cubicBezTo>
                  <a:pt x="219" y="767"/>
                  <a:pt x="219" y="767"/>
                  <a:pt x="219" y="767"/>
                </a:cubicBezTo>
                <a:cubicBezTo>
                  <a:pt x="254" y="767"/>
                  <a:pt x="254" y="767"/>
                  <a:pt x="254" y="767"/>
                </a:cubicBezTo>
                <a:cubicBezTo>
                  <a:pt x="254" y="1254"/>
                  <a:pt x="254" y="1254"/>
                  <a:pt x="254" y="1254"/>
                </a:cubicBezTo>
                <a:cubicBezTo>
                  <a:pt x="254" y="1290"/>
                  <a:pt x="281" y="1316"/>
                  <a:pt x="316" y="1316"/>
                </a:cubicBezTo>
                <a:cubicBezTo>
                  <a:pt x="341" y="1316"/>
                  <a:pt x="367" y="1290"/>
                  <a:pt x="367" y="1254"/>
                </a:cubicBezTo>
                <a:cubicBezTo>
                  <a:pt x="367" y="365"/>
                  <a:pt x="367" y="365"/>
                  <a:pt x="367" y="365"/>
                </a:cubicBezTo>
                <a:cubicBezTo>
                  <a:pt x="384" y="365"/>
                  <a:pt x="384" y="365"/>
                  <a:pt x="384" y="365"/>
                </a:cubicBezTo>
                <a:cubicBezTo>
                  <a:pt x="384" y="697"/>
                  <a:pt x="384" y="697"/>
                  <a:pt x="384" y="697"/>
                </a:cubicBezTo>
                <a:cubicBezTo>
                  <a:pt x="384" y="714"/>
                  <a:pt x="402" y="732"/>
                  <a:pt x="427" y="732"/>
                </a:cubicBezTo>
                <a:cubicBezTo>
                  <a:pt x="446" y="732"/>
                  <a:pt x="462" y="714"/>
                  <a:pt x="462" y="697"/>
                </a:cubicBezTo>
                <a:lnTo>
                  <a:pt x="462" y="330"/>
                </a:lnTo>
                <a:close/>
              </a:path>
            </a:pathLst>
          </a:custGeom>
          <a:solidFill>
            <a:srgbClr val="01A89E"/>
          </a:solidFill>
          <a:ln>
            <a:noFill/>
          </a:ln>
          <a:effectLst/>
        </p:spPr>
        <p:txBody>
          <a:bodyPr wrap="none" anchor="ctr"/>
          <a:lstStyle/>
          <a:p>
            <a:pPr defTabSz="914217">
              <a:defRPr/>
            </a:pPr>
            <a:endParaRPr lang="en-US" sz="6900">
              <a:latin typeface="Calibri Light"/>
            </a:endParaRPr>
          </a:p>
        </p:txBody>
      </p:sp>
      <p:sp>
        <p:nvSpPr>
          <p:cNvPr id="38" name="Freeform 475">
            <a:extLst>
              <a:ext uri="{FF2B5EF4-FFF2-40B4-BE49-F238E27FC236}">
                <a16:creationId xmlns:a16="http://schemas.microsoft.com/office/drawing/2014/main" id="{78E88414-CBE2-4231-B8B7-C90A8F898EC3}"/>
              </a:ext>
            </a:extLst>
          </p:cNvPr>
          <p:cNvSpPr>
            <a:spLocks noChangeArrowheads="1"/>
          </p:cNvSpPr>
          <p:nvPr/>
        </p:nvSpPr>
        <p:spPr bwMode="auto">
          <a:xfrm>
            <a:off x="4351338" y="3756025"/>
            <a:ext cx="231775" cy="665163"/>
          </a:xfrm>
          <a:custGeom>
            <a:avLst/>
            <a:gdLst>
              <a:gd name="T0" fmla="*/ 236 w 464"/>
              <a:gd name="T1" fmla="*/ 200 h 1317"/>
              <a:gd name="T2" fmla="*/ 236 w 464"/>
              <a:gd name="T3" fmla="*/ 200 h 1317"/>
              <a:gd name="T4" fmla="*/ 341 w 464"/>
              <a:gd name="T5" fmla="*/ 103 h 1317"/>
              <a:gd name="T6" fmla="*/ 236 w 464"/>
              <a:gd name="T7" fmla="*/ 0 h 1317"/>
              <a:gd name="T8" fmla="*/ 141 w 464"/>
              <a:gd name="T9" fmla="*/ 103 h 1317"/>
              <a:gd name="T10" fmla="*/ 236 w 464"/>
              <a:gd name="T11" fmla="*/ 200 h 1317"/>
              <a:gd name="T12" fmla="*/ 463 w 464"/>
              <a:gd name="T13" fmla="*/ 330 h 1317"/>
              <a:gd name="T14" fmla="*/ 463 w 464"/>
              <a:gd name="T15" fmla="*/ 330 h 1317"/>
              <a:gd name="T16" fmla="*/ 376 w 464"/>
              <a:gd name="T17" fmla="*/ 235 h 1317"/>
              <a:gd name="T18" fmla="*/ 97 w 464"/>
              <a:gd name="T19" fmla="*/ 235 h 1317"/>
              <a:gd name="T20" fmla="*/ 0 w 464"/>
              <a:gd name="T21" fmla="*/ 330 h 1317"/>
              <a:gd name="T22" fmla="*/ 0 w 464"/>
              <a:gd name="T23" fmla="*/ 697 h 1317"/>
              <a:gd name="T24" fmla="*/ 44 w 464"/>
              <a:gd name="T25" fmla="*/ 741 h 1317"/>
              <a:gd name="T26" fmla="*/ 79 w 464"/>
              <a:gd name="T27" fmla="*/ 697 h 1317"/>
              <a:gd name="T28" fmla="*/ 79 w 464"/>
              <a:gd name="T29" fmla="*/ 365 h 1317"/>
              <a:gd name="T30" fmla="*/ 97 w 464"/>
              <a:gd name="T31" fmla="*/ 365 h 1317"/>
              <a:gd name="T32" fmla="*/ 97 w 464"/>
              <a:gd name="T33" fmla="*/ 1254 h 1317"/>
              <a:gd name="T34" fmla="*/ 157 w 464"/>
              <a:gd name="T35" fmla="*/ 1316 h 1317"/>
              <a:gd name="T36" fmla="*/ 219 w 464"/>
              <a:gd name="T37" fmla="*/ 1254 h 1317"/>
              <a:gd name="T38" fmla="*/ 219 w 464"/>
              <a:gd name="T39" fmla="*/ 767 h 1317"/>
              <a:gd name="T40" fmla="*/ 254 w 464"/>
              <a:gd name="T41" fmla="*/ 767 h 1317"/>
              <a:gd name="T42" fmla="*/ 254 w 464"/>
              <a:gd name="T43" fmla="*/ 1254 h 1317"/>
              <a:gd name="T44" fmla="*/ 306 w 464"/>
              <a:gd name="T45" fmla="*/ 1316 h 1317"/>
              <a:gd name="T46" fmla="*/ 368 w 464"/>
              <a:gd name="T47" fmla="*/ 1254 h 1317"/>
              <a:gd name="T48" fmla="*/ 368 w 464"/>
              <a:gd name="T49" fmla="*/ 365 h 1317"/>
              <a:gd name="T50" fmla="*/ 384 w 464"/>
              <a:gd name="T51" fmla="*/ 365 h 1317"/>
              <a:gd name="T52" fmla="*/ 384 w 464"/>
              <a:gd name="T53" fmla="*/ 697 h 1317"/>
              <a:gd name="T54" fmla="*/ 428 w 464"/>
              <a:gd name="T55" fmla="*/ 732 h 1317"/>
              <a:gd name="T56" fmla="*/ 463 w 464"/>
              <a:gd name="T57" fmla="*/ 697 h 1317"/>
              <a:gd name="T58" fmla="*/ 463 w 464"/>
              <a:gd name="T59" fmla="*/ 33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1317">
                <a:moveTo>
                  <a:pt x="236" y="200"/>
                </a:moveTo>
                <a:lnTo>
                  <a:pt x="236" y="200"/>
                </a:lnTo>
                <a:cubicBezTo>
                  <a:pt x="289" y="200"/>
                  <a:pt x="341" y="157"/>
                  <a:pt x="341" y="103"/>
                </a:cubicBezTo>
                <a:cubicBezTo>
                  <a:pt x="341" y="43"/>
                  <a:pt x="289" y="0"/>
                  <a:pt x="236" y="0"/>
                </a:cubicBezTo>
                <a:cubicBezTo>
                  <a:pt x="184" y="0"/>
                  <a:pt x="141" y="43"/>
                  <a:pt x="141" y="103"/>
                </a:cubicBezTo>
                <a:cubicBezTo>
                  <a:pt x="141" y="157"/>
                  <a:pt x="184" y="200"/>
                  <a:pt x="236" y="200"/>
                </a:cubicBezTo>
                <a:close/>
                <a:moveTo>
                  <a:pt x="463" y="330"/>
                </a:moveTo>
                <a:lnTo>
                  <a:pt x="463" y="330"/>
                </a:lnTo>
                <a:cubicBezTo>
                  <a:pt x="463" y="278"/>
                  <a:pt x="428" y="235"/>
                  <a:pt x="376" y="235"/>
                </a:cubicBezTo>
                <a:cubicBezTo>
                  <a:pt x="97" y="235"/>
                  <a:pt x="97" y="235"/>
                  <a:pt x="97" y="235"/>
                </a:cubicBezTo>
                <a:cubicBezTo>
                  <a:pt x="44" y="235"/>
                  <a:pt x="0" y="278"/>
                  <a:pt x="0" y="330"/>
                </a:cubicBezTo>
                <a:cubicBezTo>
                  <a:pt x="0" y="697"/>
                  <a:pt x="0" y="697"/>
                  <a:pt x="0" y="697"/>
                </a:cubicBezTo>
                <a:cubicBezTo>
                  <a:pt x="0" y="722"/>
                  <a:pt x="19" y="741"/>
                  <a:pt x="44" y="741"/>
                </a:cubicBezTo>
                <a:cubicBezTo>
                  <a:pt x="62" y="741"/>
                  <a:pt x="79" y="722"/>
                  <a:pt x="79" y="697"/>
                </a:cubicBezTo>
                <a:cubicBezTo>
                  <a:pt x="79" y="365"/>
                  <a:pt x="79" y="365"/>
                  <a:pt x="79" y="365"/>
                </a:cubicBezTo>
                <a:cubicBezTo>
                  <a:pt x="97" y="365"/>
                  <a:pt x="97" y="365"/>
                  <a:pt x="97" y="365"/>
                </a:cubicBezTo>
                <a:cubicBezTo>
                  <a:pt x="97" y="1254"/>
                  <a:pt x="97" y="1254"/>
                  <a:pt x="97" y="1254"/>
                </a:cubicBezTo>
                <a:cubicBezTo>
                  <a:pt x="97" y="1290"/>
                  <a:pt x="122" y="1316"/>
                  <a:pt x="157" y="1316"/>
                </a:cubicBezTo>
                <a:cubicBezTo>
                  <a:pt x="192" y="1316"/>
                  <a:pt x="219" y="1290"/>
                  <a:pt x="219" y="1254"/>
                </a:cubicBezTo>
                <a:cubicBezTo>
                  <a:pt x="219" y="767"/>
                  <a:pt x="219" y="767"/>
                  <a:pt x="219" y="767"/>
                </a:cubicBezTo>
                <a:cubicBezTo>
                  <a:pt x="254" y="767"/>
                  <a:pt x="254" y="767"/>
                  <a:pt x="254" y="767"/>
                </a:cubicBezTo>
                <a:cubicBezTo>
                  <a:pt x="254" y="1254"/>
                  <a:pt x="254" y="1254"/>
                  <a:pt x="254" y="1254"/>
                </a:cubicBezTo>
                <a:cubicBezTo>
                  <a:pt x="254" y="1290"/>
                  <a:pt x="281" y="1316"/>
                  <a:pt x="306" y="1316"/>
                </a:cubicBezTo>
                <a:cubicBezTo>
                  <a:pt x="341" y="1316"/>
                  <a:pt x="368" y="1290"/>
                  <a:pt x="368" y="1254"/>
                </a:cubicBezTo>
                <a:cubicBezTo>
                  <a:pt x="368" y="365"/>
                  <a:pt x="368" y="365"/>
                  <a:pt x="368" y="365"/>
                </a:cubicBezTo>
                <a:cubicBezTo>
                  <a:pt x="384" y="365"/>
                  <a:pt x="384" y="365"/>
                  <a:pt x="384" y="365"/>
                </a:cubicBezTo>
                <a:cubicBezTo>
                  <a:pt x="384" y="697"/>
                  <a:pt x="384" y="697"/>
                  <a:pt x="384" y="697"/>
                </a:cubicBezTo>
                <a:cubicBezTo>
                  <a:pt x="384" y="714"/>
                  <a:pt x="403" y="732"/>
                  <a:pt x="428" y="732"/>
                </a:cubicBezTo>
                <a:cubicBezTo>
                  <a:pt x="446" y="732"/>
                  <a:pt x="463" y="714"/>
                  <a:pt x="463" y="697"/>
                </a:cubicBezTo>
                <a:lnTo>
                  <a:pt x="463" y="330"/>
                </a:lnTo>
                <a:close/>
              </a:path>
            </a:pathLst>
          </a:custGeom>
          <a:solidFill>
            <a:srgbClr val="01A89E"/>
          </a:solidFill>
          <a:ln>
            <a:noFill/>
          </a:ln>
          <a:effectLst/>
        </p:spPr>
        <p:txBody>
          <a:bodyPr wrap="none" anchor="ctr"/>
          <a:lstStyle/>
          <a:p>
            <a:pPr defTabSz="914217">
              <a:defRPr/>
            </a:pPr>
            <a:endParaRPr lang="en-US" sz="6900">
              <a:latin typeface="Calibri Light"/>
            </a:endParaRPr>
          </a:p>
        </p:txBody>
      </p:sp>
      <p:sp>
        <p:nvSpPr>
          <p:cNvPr id="39" name="Freeform 476">
            <a:extLst>
              <a:ext uri="{FF2B5EF4-FFF2-40B4-BE49-F238E27FC236}">
                <a16:creationId xmlns:a16="http://schemas.microsoft.com/office/drawing/2014/main" id="{640C02A1-7372-4B08-81DA-C35351F10880}"/>
              </a:ext>
            </a:extLst>
          </p:cNvPr>
          <p:cNvSpPr>
            <a:spLocks noChangeArrowheads="1"/>
          </p:cNvSpPr>
          <p:nvPr/>
        </p:nvSpPr>
        <p:spPr bwMode="auto">
          <a:xfrm>
            <a:off x="4737100" y="3756025"/>
            <a:ext cx="232569" cy="665163"/>
          </a:xfrm>
          <a:custGeom>
            <a:avLst/>
            <a:gdLst>
              <a:gd name="T0" fmla="*/ 235 w 463"/>
              <a:gd name="T1" fmla="*/ 200 h 1317"/>
              <a:gd name="T2" fmla="*/ 235 w 463"/>
              <a:gd name="T3" fmla="*/ 200 h 1317"/>
              <a:gd name="T4" fmla="*/ 332 w 463"/>
              <a:gd name="T5" fmla="*/ 103 h 1317"/>
              <a:gd name="T6" fmla="*/ 235 w 463"/>
              <a:gd name="T7" fmla="*/ 0 h 1317"/>
              <a:gd name="T8" fmla="*/ 140 w 463"/>
              <a:gd name="T9" fmla="*/ 103 h 1317"/>
              <a:gd name="T10" fmla="*/ 235 w 463"/>
              <a:gd name="T11" fmla="*/ 200 h 1317"/>
              <a:gd name="T12" fmla="*/ 462 w 463"/>
              <a:gd name="T13" fmla="*/ 330 h 1317"/>
              <a:gd name="T14" fmla="*/ 462 w 463"/>
              <a:gd name="T15" fmla="*/ 330 h 1317"/>
              <a:gd name="T16" fmla="*/ 375 w 463"/>
              <a:gd name="T17" fmla="*/ 235 h 1317"/>
              <a:gd name="T18" fmla="*/ 96 w 463"/>
              <a:gd name="T19" fmla="*/ 235 h 1317"/>
              <a:gd name="T20" fmla="*/ 0 w 463"/>
              <a:gd name="T21" fmla="*/ 330 h 1317"/>
              <a:gd name="T22" fmla="*/ 0 w 463"/>
              <a:gd name="T23" fmla="*/ 697 h 1317"/>
              <a:gd name="T24" fmla="*/ 43 w 463"/>
              <a:gd name="T25" fmla="*/ 741 h 1317"/>
              <a:gd name="T26" fmla="*/ 78 w 463"/>
              <a:gd name="T27" fmla="*/ 697 h 1317"/>
              <a:gd name="T28" fmla="*/ 78 w 463"/>
              <a:gd name="T29" fmla="*/ 365 h 1317"/>
              <a:gd name="T30" fmla="*/ 96 w 463"/>
              <a:gd name="T31" fmla="*/ 365 h 1317"/>
              <a:gd name="T32" fmla="*/ 96 w 463"/>
              <a:gd name="T33" fmla="*/ 1254 h 1317"/>
              <a:gd name="T34" fmla="*/ 157 w 463"/>
              <a:gd name="T35" fmla="*/ 1316 h 1317"/>
              <a:gd name="T36" fmla="*/ 218 w 463"/>
              <a:gd name="T37" fmla="*/ 1254 h 1317"/>
              <a:gd name="T38" fmla="*/ 218 w 463"/>
              <a:gd name="T39" fmla="*/ 767 h 1317"/>
              <a:gd name="T40" fmla="*/ 253 w 463"/>
              <a:gd name="T41" fmla="*/ 767 h 1317"/>
              <a:gd name="T42" fmla="*/ 253 w 463"/>
              <a:gd name="T43" fmla="*/ 1254 h 1317"/>
              <a:gd name="T44" fmla="*/ 305 w 463"/>
              <a:gd name="T45" fmla="*/ 1316 h 1317"/>
              <a:gd name="T46" fmla="*/ 367 w 463"/>
              <a:gd name="T47" fmla="*/ 1254 h 1317"/>
              <a:gd name="T48" fmla="*/ 367 w 463"/>
              <a:gd name="T49" fmla="*/ 365 h 1317"/>
              <a:gd name="T50" fmla="*/ 383 w 463"/>
              <a:gd name="T51" fmla="*/ 365 h 1317"/>
              <a:gd name="T52" fmla="*/ 383 w 463"/>
              <a:gd name="T53" fmla="*/ 697 h 1317"/>
              <a:gd name="T54" fmla="*/ 427 w 463"/>
              <a:gd name="T55" fmla="*/ 732 h 1317"/>
              <a:gd name="T56" fmla="*/ 462 w 463"/>
              <a:gd name="T57" fmla="*/ 697 h 1317"/>
              <a:gd name="T58" fmla="*/ 462 w 463"/>
              <a:gd name="T59" fmla="*/ 33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1317">
                <a:moveTo>
                  <a:pt x="235" y="200"/>
                </a:moveTo>
                <a:lnTo>
                  <a:pt x="235" y="200"/>
                </a:lnTo>
                <a:cubicBezTo>
                  <a:pt x="288" y="200"/>
                  <a:pt x="332" y="157"/>
                  <a:pt x="332" y="103"/>
                </a:cubicBezTo>
                <a:cubicBezTo>
                  <a:pt x="332" y="43"/>
                  <a:pt x="288" y="0"/>
                  <a:pt x="235" y="0"/>
                </a:cubicBezTo>
                <a:cubicBezTo>
                  <a:pt x="183" y="0"/>
                  <a:pt x="140" y="43"/>
                  <a:pt x="140" y="103"/>
                </a:cubicBezTo>
                <a:cubicBezTo>
                  <a:pt x="140" y="157"/>
                  <a:pt x="183" y="200"/>
                  <a:pt x="235" y="200"/>
                </a:cubicBezTo>
                <a:close/>
                <a:moveTo>
                  <a:pt x="462" y="330"/>
                </a:moveTo>
                <a:lnTo>
                  <a:pt x="462" y="330"/>
                </a:lnTo>
                <a:cubicBezTo>
                  <a:pt x="462" y="278"/>
                  <a:pt x="418" y="235"/>
                  <a:pt x="375" y="235"/>
                </a:cubicBezTo>
                <a:cubicBezTo>
                  <a:pt x="96" y="235"/>
                  <a:pt x="96" y="235"/>
                  <a:pt x="96" y="235"/>
                </a:cubicBezTo>
                <a:cubicBezTo>
                  <a:pt x="43" y="235"/>
                  <a:pt x="0" y="278"/>
                  <a:pt x="0" y="330"/>
                </a:cubicBezTo>
                <a:cubicBezTo>
                  <a:pt x="0" y="697"/>
                  <a:pt x="0" y="697"/>
                  <a:pt x="0" y="697"/>
                </a:cubicBezTo>
                <a:cubicBezTo>
                  <a:pt x="0" y="722"/>
                  <a:pt x="18" y="741"/>
                  <a:pt x="43" y="741"/>
                </a:cubicBezTo>
                <a:cubicBezTo>
                  <a:pt x="61" y="741"/>
                  <a:pt x="78" y="722"/>
                  <a:pt x="78" y="697"/>
                </a:cubicBezTo>
                <a:cubicBezTo>
                  <a:pt x="78" y="365"/>
                  <a:pt x="78" y="365"/>
                  <a:pt x="78" y="365"/>
                </a:cubicBezTo>
                <a:cubicBezTo>
                  <a:pt x="96" y="365"/>
                  <a:pt x="96" y="365"/>
                  <a:pt x="96" y="365"/>
                </a:cubicBezTo>
                <a:cubicBezTo>
                  <a:pt x="96" y="1254"/>
                  <a:pt x="96" y="1254"/>
                  <a:pt x="96" y="1254"/>
                </a:cubicBezTo>
                <a:cubicBezTo>
                  <a:pt x="96" y="1290"/>
                  <a:pt x="121" y="1316"/>
                  <a:pt x="157" y="1316"/>
                </a:cubicBezTo>
                <a:cubicBezTo>
                  <a:pt x="192" y="1316"/>
                  <a:pt x="218" y="1290"/>
                  <a:pt x="218" y="1254"/>
                </a:cubicBezTo>
                <a:cubicBezTo>
                  <a:pt x="218" y="767"/>
                  <a:pt x="218" y="767"/>
                  <a:pt x="218" y="767"/>
                </a:cubicBezTo>
                <a:cubicBezTo>
                  <a:pt x="253" y="767"/>
                  <a:pt x="253" y="767"/>
                  <a:pt x="253" y="767"/>
                </a:cubicBezTo>
                <a:cubicBezTo>
                  <a:pt x="253" y="1254"/>
                  <a:pt x="253" y="1254"/>
                  <a:pt x="253" y="1254"/>
                </a:cubicBezTo>
                <a:cubicBezTo>
                  <a:pt x="253" y="1290"/>
                  <a:pt x="278" y="1316"/>
                  <a:pt x="305" y="1316"/>
                </a:cubicBezTo>
                <a:cubicBezTo>
                  <a:pt x="340" y="1316"/>
                  <a:pt x="367" y="1290"/>
                  <a:pt x="367" y="1254"/>
                </a:cubicBezTo>
                <a:cubicBezTo>
                  <a:pt x="367" y="365"/>
                  <a:pt x="367" y="365"/>
                  <a:pt x="367" y="365"/>
                </a:cubicBezTo>
                <a:cubicBezTo>
                  <a:pt x="383" y="365"/>
                  <a:pt x="383" y="365"/>
                  <a:pt x="383" y="365"/>
                </a:cubicBezTo>
                <a:cubicBezTo>
                  <a:pt x="383" y="697"/>
                  <a:pt x="383" y="697"/>
                  <a:pt x="383" y="697"/>
                </a:cubicBezTo>
                <a:cubicBezTo>
                  <a:pt x="383" y="714"/>
                  <a:pt x="402" y="732"/>
                  <a:pt x="427" y="732"/>
                </a:cubicBezTo>
                <a:cubicBezTo>
                  <a:pt x="445" y="732"/>
                  <a:pt x="462" y="714"/>
                  <a:pt x="462" y="697"/>
                </a:cubicBezTo>
                <a:lnTo>
                  <a:pt x="462" y="330"/>
                </a:lnTo>
                <a:close/>
              </a:path>
            </a:pathLst>
          </a:custGeom>
          <a:solidFill>
            <a:srgbClr val="01A89E"/>
          </a:solidFill>
          <a:ln>
            <a:noFill/>
          </a:ln>
          <a:effectLst/>
        </p:spPr>
        <p:txBody>
          <a:bodyPr wrap="none" anchor="ctr"/>
          <a:lstStyle/>
          <a:p>
            <a:pPr defTabSz="914217">
              <a:defRPr/>
            </a:pPr>
            <a:endParaRPr lang="en-US" sz="6900">
              <a:latin typeface="Calibri Light"/>
            </a:endParaRPr>
          </a:p>
        </p:txBody>
      </p:sp>
      <p:sp>
        <p:nvSpPr>
          <p:cNvPr id="40" name="Freeform 477">
            <a:extLst>
              <a:ext uri="{FF2B5EF4-FFF2-40B4-BE49-F238E27FC236}">
                <a16:creationId xmlns:a16="http://schemas.microsoft.com/office/drawing/2014/main" id="{4125F6DB-3FD7-4010-8A19-7ECEDAAB004F}"/>
              </a:ext>
            </a:extLst>
          </p:cNvPr>
          <p:cNvSpPr>
            <a:spLocks noChangeArrowheads="1"/>
          </p:cNvSpPr>
          <p:nvPr/>
        </p:nvSpPr>
        <p:spPr bwMode="auto">
          <a:xfrm>
            <a:off x="5121275" y="3756025"/>
            <a:ext cx="231775" cy="665163"/>
          </a:xfrm>
          <a:custGeom>
            <a:avLst/>
            <a:gdLst>
              <a:gd name="T0" fmla="*/ 235550 w 463"/>
              <a:gd name="T1" fmla="*/ 201954 h 1317"/>
              <a:gd name="T2" fmla="*/ 235550 w 463"/>
              <a:gd name="T3" fmla="*/ 201954 h 1317"/>
              <a:gd name="T4" fmla="*/ 332777 w 463"/>
              <a:gd name="T5" fmla="*/ 104006 h 1317"/>
              <a:gd name="T6" fmla="*/ 235550 w 463"/>
              <a:gd name="T7" fmla="*/ 0 h 1317"/>
              <a:gd name="T8" fmla="*/ 130304 w 463"/>
              <a:gd name="T9" fmla="*/ 104006 h 1317"/>
              <a:gd name="T10" fmla="*/ 235550 w 463"/>
              <a:gd name="T11" fmla="*/ 201954 h 1317"/>
              <a:gd name="T12" fmla="*/ 463082 w 463"/>
              <a:gd name="T13" fmla="*/ 333225 h 1317"/>
              <a:gd name="T14" fmla="*/ 463082 w 463"/>
              <a:gd name="T15" fmla="*/ 333225 h 1317"/>
              <a:gd name="T16" fmla="*/ 375878 w 463"/>
              <a:gd name="T17" fmla="*/ 237296 h 1317"/>
              <a:gd name="T18" fmla="*/ 87204 w 463"/>
              <a:gd name="T19" fmla="*/ 237296 h 1317"/>
              <a:gd name="T20" fmla="*/ 0 w 463"/>
              <a:gd name="T21" fmla="*/ 333225 h 1317"/>
              <a:gd name="T22" fmla="*/ 0 w 463"/>
              <a:gd name="T23" fmla="*/ 703811 h 1317"/>
              <a:gd name="T24" fmla="*/ 43101 w 463"/>
              <a:gd name="T25" fmla="*/ 748241 h 1317"/>
              <a:gd name="T26" fmla="*/ 78183 w 463"/>
              <a:gd name="T27" fmla="*/ 703811 h 1317"/>
              <a:gd name="T28" fmla="*/ 78183 w 463"/>
              <a:gd name="T29" fmla="*/ 368567 h 1317"/>
              <a:gd name="T30" fmla="*/ 95222 w 463"/>
              <a:gd name="T31" fmla="*/ 368567 h 1317"/>
              <a:gd name="T32" fmla="*/ 95222 w 463"/>
              <a:gd name="T33" fmla="*/ 1266253 h 1317"/>
              <a:gd name="T34" fmla="*/ 157368 w 463"/>
              <a:gd name="T35" fmla="*/ 1328859 h 1317"/>
              <a:gd name="T36" fmla="*/ 218510 w 463"/>
              <a:gd name="T37" fmla="*/ 1266253 h 1317"/>
              <a:gd name="T38" fmla="*/ 218510 w 463"/>
              <a:gd name="T39" fmla="*/ 774495 h 1317"/>
              <a:gd name="T40" fmla="*/ 244571 w 463"/>
              <a:gd name="T41" fmla="*/ 774495 h 1317"/>
              <a:gd name="T42" fmla="*/ 244571 w 463"/>
              <a:gd name="T43" fmla="*/ 1266253 h 1317"/>
              <a:gd name="T44" fmla="*/ 305714 w 463"/>
              <a:gd name="T45" fmla="*/ 1328859 h 1317"/>
              <a:gd name="T46" fmla="*/ 367859 w 463"/>
              <a:gd name="T47" fmla="*/ 1266253 h 1317"/>
              <a:gd name="T48" fmla="*/ 367859 w 463"/>
              <a:gd name="T49" fmla="*/ 368567 h 1317"/>
              <a:gd name="T50" fmla="*/ 384899 w 463"/>
              <a:gd name="T51" fmla="*/ 368567 h 1317"/>
              <a:gd name="T52" fmla="*/ 384899 w 463"/>
              <a:gd name="T53" fmla="*/ 703811 h 1317"/>
              <a:gd name="T54" fmla="*/ 419981 w 463"/>
              <a:gd name="T55" fmla="*/ 739153 h 1317"/>
              <a:gd name="T56" fmla="*/ 463082 w 463"/>
              <a:gd name="T57" fmla="*/ 703811 h 1317"/>
              <a:gd name="T58" fmla="*/ 463082 w 463"/>
              <a:gd name="T59" fmla="*/ 333225 h 1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7">
                <a:moveTo>
                  <a:pt x="235" y="200"/>
                </a:moveTo>
                <a:lnTo>
                  <a:pt x="235" y="200"/>
                </a:lnTo>
                <a:cubicBezTo>
                  <a:pt x="287" y="200"/>
                  <a:pt x="332" y="157"/>
                  <a:pt x="332" y="103"/>
                </a:cubicBezTo>
                <a:cubicBezTo>
                  <a:pt x="332" y="43"/>
                  <a:pt x="287" y="0"/>
                  <a:pt x="235" y="0"/>
                </a:cubicBezTo>
                <a:cubicBezTo>
                  <a:pt x="183" y="0"/>
                  <a:pt x="130" y="43"/>
                  <a:pt x="130" y="103"/>
                </a:cubicBezTo>
                <a:cubicBezTo>
                  <a:pt x="130" y="157"/>
                  <a:pt x="183" y="200"/>
                  <a:pt x="235" y="200"/>
                </a:cubicBezTo>
                <a:close/>
                <a:moveTo>
                  <a:pt x="462" y="330"/>
                </a:moveTo>
                <a:lnTo>
                  <a:pt x="462" y="330"/>
                </a:lnTo>
                <a:cubicBezTo>
                  <a:pt x="462" y="278"/>
                  <a:pt x="419" y="235"/>
                  <a:pt x="375" y="235"/>
                </a:cubicBezTo>
                <a:cubicBezTo>
                  <a:pt x="87" y="235"/>
                  <a:pt x="87" y="235"/>
                  <a:pt x="87" y="235"/>
                </a:cubicBezTo>
                <a:cubicBezTo>
                  <a:pt x="43" y="235"/>
                  <a:pt x="0" y="278"/>
                  <a:pt x="0" y="330"/>
                </a:cubicBezTo>
                <a:cubicBezTo>
                  <a:pt x="0" y="697"/>
                  <a:pt x="0" y="697"/>
                  <a:pt x="0" y="697"/>
                </a:cubicBezTo>
                <a:cubicBezTo>
                  <a:pt x="0" y="722"/>
                  <a:pt x="17" y="741"/>
                  <a:pt x="43" y="741"/>
                </a:cubicBezTo>
                <a:cubicBezTo>
                  <a:pt x="62" y="741"/>
                  <a:pt x="78" y="722"/>
                  <a:pt x="78" y="697"/>
                </a:cubicBezTo>
                <a:cubicBezTo>
                  <a:pt x="78" y="365"/>
                  <a:pt x="78" y="365"/>
                  <a:pt x="78" y="365"/>
                </a:cubicBezTo>
                <a:cubicBezTo>
                  <a:pt x="95" y="365"/>
                  <a:pt x="95" y="365"/>
                  <a:pt x="95" y="365"/>
                </a:cubicBezTo>
                <a:cubicBezTo>
                  <a:pt x="95" y="1254"/>
                  <a:pt x="95" y="1254"/>
                  <a:pt x="95" y="1254"/>
                </a:cubicBezTo>
                <a:cubicBezTo>
                  <a:pt x="95" y="1290"/>
                  <a:pt x="122" y="1316"/>
                  <a:pt x="157" y="1316"/>
                </a:cubicBezTo>
                <a:cubicBezTo>
                  <a:pt x="192" y="1316"/>
                  <a:pt x="218" y="1290"/>
                  <a:pt x="218" y="1254"/>
                </a:cubicBezTo>
                <a:cubicBezTo>
                  <a:pt x="218" y="767"/>
                  <a:pt x="218" y="767"/>
                  <a:pt x="218" y="767"/>
                </a:cubicBezTo>
                <a:cubicBezTo>
                  <a:pt x="244" y="767"/>
                  <a:pt x="244" y="767"/>
                  <a:pt x="244" y="767"/>
                </a:cubicBezTo>
                <a:cubicBezTo>
                  <a:pt x="244" y="1254"/>
                  <a:pt x="244" y="1254"/>
                  <a:pt x="244" y="1254"/>
                </a:cubicBezTo>
                <a:cubicBezTo>
                  <a:pt x="244" y="1290"/>
                  <a:pt x="270" y="1316"/>
                  <a:pt x="305" y="1316"/>
                </a:cubicBezTo>
                <a:cubicBezTo>
                  <a:pt x="340" y="1316"/>
                  <a:pt x="367" y="1290"/>
                  <a:pt x="367" y="1254"/>
                </a:cubicBezTo>
                <a:cubicBezTo>
                  <a:pt x="367" y="365"/>
                  <a:pt x="367" y="365"/>
                  <a:pt x="367" y="365"/>
                </a:cubicBezTo>
                <a:cubicBezTo>
                  <a:pt x="384" y="365"/>
                  <a:pt x="384" y="365"/>
                  <a:pt x="384" y="365"/>
                </a:cubicBezTo>
                <a:cubicBezTo>
                  <a:pt x="384" y="697"/>
                  <a:pt x="384" y="697"/>
                  <a:pt x="384" y="697"/>
                </a:cubicBezTo>
                <a:cubicBezTo>
                  <a:pt x="384" y="714"/>
                  <a:pt x="400" y="732"/>
                  <a:pt x="419" y="732"/>
                </a:cubicBezTo>
                <a:cubicBezTo>
                  <a:pt x="445" y="732"/>
                  <a:pt x="462" y="714"/>
                  <a:pt x="462" y="697"/>
                </a:cubicBezTo>
                <a:lnTo>
                  <a:pt x="462" y="330"/>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1" name="Freeform 478">
            <a:extLst>
              <a:ext uri="{FF2B5EF4-FFF2-40B4-BE49-F238E27FC236}">
                <a16:creationId xmlns:a16="http://schemas.microsoft.com/office/drawing/2014/main" id="{5552D403-3D05-40A4-AE8D-B05C29D93DC2}"/>
              </a:ext>
            </a:extLst>
          </p:cNvPr>
          <p:cNvSpPr>
            <a:spLocks noChangeArrowheads="1"/>
          </p:cNvSpPr>
          <p:nvPr/>
        </p:nvSpPr>
        <p:spPr bwMode="auto">
          <a:xfrm>
            <a:off x="5504657" y="3756025"/>
            <a:ext cx="232569" cy="665163"/>
          </a:xfrm>
          <a:custGeom>
            <a:avLst/>
            <a:gdLst>
              <a:gd name="T0" fmla="*/ 235550 w 463"/>
              <a:gd name="T1" fmla="*/ 201954 h 1317"/>
              <a:gd name="T2" fmla="*/ 235550 w 463"/>
              <a:gd name="T3" fmla="*/ 201954 h 1317"/>
              <a:gd name="T4" fmla="*/ 330773 w 463"/>
              <a:gd name="T5" fmla="*/ 104006 h 1317"/>
              <a:gd name="T6" fmla="*/ 235550 w 463"/>
              <a:gd name="T7" fmla="*/ 0 h 1317"/>
              <a:gd name="T8" fmla="*/ 130304 w 463"/>
              <a:gd name="T9" fmla="*/ 104006 h 1317"/>
              <a:gd name="T10" fmla="*/ 235550 w 463"/>
              <a:gd name="T11" fmla="*/ 201954 h 1317"/>
              <a:gd name="T12" fmla="*/ 463082 w 463"/>
              <a:gd name="T13" fmla="*/ 333225 h 1317"/>
              <a:gd name="T14" fmla="*/ 463082 w 463"/>
              <a:gd name="T15" fmla="*/ 333225 h 1317"/>
              <a:gd name="T16" fmla="*/ 366857 w 463"/>
              <a:gd name="T17" fmla="*/ 237296 h 1317"/>
              <a:gd name="T18" fmla="*/ 87204 w 463"/>
              <a:gd name="T19" fmla="*/ 237296 h 1317"/>
              <a:gd name="T20" fmla="*/ 0 w 463"/>
              <a:gd name="T21" fmla="*/ 333225 h 1317"/>
              <a:gd name="T22" fmla="*/ 0 w 463"/>
              <a:gd name="T23" fmla="*/ 703811 h 1317"/>
              <a:gd name="T24" fmla="*/ 35082 w 463"/>
              <a:gd name="T25" fmla="*/ 748241 h 1317"/>
              <a:gd name="T26" fmla="*/ 79185 w 463"/>
              <a:gd name="T27" fmla="*/ 703811 h 1317"/>
              <a:gd name="T28" fmla="*/ 79185 w 463"/>
              <a:gd name="T29" fmla="*/ 368567 h 1317"/>
              <a:gd name="T30" fmla="*/ 95222 w 463"/>
              <a:gd name="T31" fmla="*/ 368567 h 1317"/>
              <a:gd name="T32" fmla="*/ 95222 w 463"/>
              <a:gd name="T33" fmla="*/ 1266253 h 1317"/>
              <a:gd name="T34" fmla="*/ 157368 w 463"/>
              <a:gd name="T35" fmla="*/ 1328859 h 1317"/>
              <a:gd name="T36" fmla="*/ 217508 w 463"/>
              <a:gd name="T37" fmla="*/ 1266253 h 1317"/>
              <a:gd name="T38" fmla="*/ 217508 w 463"/>
              <a:gd name="T39" fmla="*/ 774495 h 1317"/>
              <a:gd name="T40" fmla="*/ 244571 w 463"/>
              <a:gd name="T41" fmla="*/ 774495 h 1317"/>
              <a:gd name="T42" fmla="*/ 244571 w 463"/>
              <a:gd name="T43" fmla="*/ 1266253 h 1317"/>
              <a:gd name="T44" fmla="*/ 305714 w 463"/>
              <a:gd name="T45" fmla="*/ 1328859 h 1317"/>
              <a:gd name="T46" fmla="*/ 366857 w 463"/>
              <a:gd name="T47" fmla="*/ 1266253 h 1317"/>
              <a:gd name="T48" fmla="*/ 366857 w 463"/>
              <a:gd name="T49" fmla="*/ 368567 h 1317"/>
              <a:gd name="T50" fmla="*/ 384899 w 463"/>
              <a:gd name="T51" fmla="*/ 368567 h 1317"/>
              <a:gd name="T52" fmla="*/ 384899 w 463"/>
              <a:gd name="T53" fmla="*/ 703811 h 1317"/>
              <a:gd name="T54" fmla="*/ 419981 w 463"/>
              <a:gd name="T55" fmla="*/ 739153 h 1317"/>
              <a:gd name="T56" fmla="*/ 463082 w 463"/>
              <a:gd name="T57" fmla="*/ 703811 h 1317"/>
              <a:gd name="T58" fmla="*/ 463082 w 463"/>
              <a:gd name="T59" fmla="*/ 333225 h 1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7">
                <a:moveTo>
                  <a:pt x="235" y="200"/>
                </a:moveTo>
                <a:lnTo>
                  <a:pt x="235" y="200"/>
                </a:lnTo>
                <a:cubicBezTo>
                  <a:pt x="287" y="200"/>
                  <a:pt x="330" y="157"/>
                  <a:pt x="330" y="103"/>
                </a:cubicBezTo>
                <a:cubicBezTo>
                  <a:pt x="330" y="43"/>
                  <a:pt x="287" y="0"/>
                  <a:pt x="235" y="0"/>
                </a:cubicBezTo>
                <a:cubicBezTo>
                  <a:pt x="174" y="0"/>
                  <a:pt x="130" y="43"/>
                  <a:pt x="130" y="103"/>
                </a:cubicBezTo>
                <a:cubicBezTo>
                  <a:pt x="130" y="157"/>
                  <a:pt x="174" y="200"/>
                  <a:pt x="235" y="200"/>
                </a:cubicBezTo>
                <a:close/>
                <a:moveTo>
                  <a:pt x="462" y="330"/>
                </a:moveTo>
                <a:lnTo>
                  <a:pt x="462" y="330"/>
                </a:lnTo>
                <a:cubicBezTo>
                  <a:pt x="462" y="278"/>
                  <a:pt x="419" y="235"/>
                  <a:pt x="366" y="235"/>
                </a:cubicBezTo>
                <a:cubicBezTo>
                  <a:pt x="87" y="235"/>
                  <a:pt x="87" y="235"/>
                  <a:pt x="87" y="235"/>
                </a:cubicBezTo>
                <a:cubicBezTo>
                  <a:pt x="43" y="235"/>
                  <a:pt x="0" y="278"/>
                  <a:pt x="0" y="330"/>
                </a:cubicBezTo>
                <a:cubicBezTo>
                  <a:pt x="0" y="697"/>
                  <a:pt x="0" y="697"/>
                  <a:pt x="0" y="697"/>
                </a:cubicBezTo>
                <a:cubicBezTo>
                  <a:pt x="0" y="722"/>
                  <a:pt x="17" y="741"/>
                  <a:pt x="35" y="741"/>
                </a:cubicBezTo>
                <a:cubicBezTo>
                  <a:pt x="60" y="741"/>
                  <a:pt x="79" y="722"/>
                  <a:pt x="79" y="697"/>
                </a:cubicBezTo>
                <a:cubicBezTo>
                  <a:pt x="79" y="365"/>
                  <a:pt x="79" y="365"/>
                  <a:pt x="79" y="365"/>
                </a:cubicBezTo>
                <a:cubicBezTo>
                  <a:pt x="95" y="365"/>
                  <a:pt x="95" y="365"/>
                  <a:pt x="95" y="365"/>
                </a:cubicBezTo>
                <a:cubicBezTo>
                  <a:pt x="95" y="1254"/>
                  <a:pt x="95" y="1254"/>
                  <a:pt x="95" y="1254"/>
                </a:cubicBezTo>
                <a:cubicBezTo>
                  <a:pt x="95" y="1290"/>
                  <a:pt x="122" y="1316"/>
                  <a:pt x="157" y="1316"/>
                </a:cubicBezTo>
                <a:cubicBezTo>
                  <a:pt x="192" y="1316"/>
                  <a:pt x="217" y="1290"/>
                  <a:pt x="217" y="1254"/>
                </a:cubicBezTo>
                <a:cubicBezTo>
                  <a:pt x="217" y="767"/>
                  <a:pt x="217" y="767"/>
                  <a:pt x="217" y="767"/>
                </a:cubicBezTo>
                <a:cubicBezTo>
                  <a:pt x="244" y="767"/>
                  <a:pt x="244" y="767"/>
                  <a:pt x="244" y="767"/>
                </a:cubicBezTo>
                <a:cubicBezTo>
                  <a:pt x="244" y="1254"/>
                  <a:pt x="244" y="1254"/>
                  <a:pt x="244" y="1254"/>
                </a:cubicBezTo>
                <a:cubicBezTo>
                  <a:pt x="244" y="1290"/>
                  <a:pt x="270" y="1316"/>
                  <a:pt x="305" y="1316"/>
                </a:cubicBezTo>
                <a:cubicBezTo>
                  <a:pt x="341" y="1316"/>
                  <a:pt x="366" y="1290"/>
                  <a:pt x="366" y="1254"/>
                </a:cubicBezTo>
                <a:cubicBezTo>
                  <a:pt x="366" y="365"/>
                  <a:pt x="366" y="365"/>
                  <a:pt x="366" y="365"/>
                </a:cubicBezTo>
                <a:cubicBezTo>
                  <a:pt x="384" y="365"/>
                  <a:pt x="384" y="365"/>
                  <a:pt x="384" y="365"/>
                </a:cubicBezTo>
                <a:cubicBezTo>
                  <a:pt x="384" y="697"/>
                  <a:pt x="384" y="697"/>
                  <a:pt x="384" y="697"/>
                </a:cubicBezTo>
                <a:cubicBezTo>
                  <a:pt x="384" y="714"/>
                  <a:pt x="401" y="732"/>
                  <a:pt x="419" y="732"/>
                </a:cubicBezTo>
                <a:cubicBezTo>
                  <a:pt x="444" y="732"/>
                  <a:pt x="462" y="714"/>
                  <a:pt x="462" y="697"/>
                </a:cubicBezTo>
                <a:lnTo>
                  <a:pt x="462" y="330"/>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 name="Freeform 479">
            <a:extLst>
              <a:ext uri="{FF2B5EF4-FFF2-40B4-BE49-F238E27FC236}">
                <a16:creationId xmlns:a16="http://schemas.microsoft.com/office/drawing/2014/main" id="{32C95D84-324F-4C94-B473-CAFD6E59C1D3}"/>
              </a:ext>
            </a:extLst>
          </p:cNvPr>
          <p:cNvSpPr>
            <a:spLocks noChangeArrowheads="1"/>
          </p:cNvSpPr>
          <p:nvPr/>
        </p:nvSpPr>
        <p:spPr bwMode="auto">
          <a:xfrm>
            <a:off x="5888832" y="3756025"/>
            <a:ext cx="231775" cy="665163"/>
          </a:xfrm>
          <a:custGeom>
            <a:avLst/>
            <a:gdLst>
              <a:gd name="T0" fmla="*/ 236043 w 464"/>
              <a:gd name="T1" fmla="*/ 201954 h 1317"/>
              <a:gd name="T2" fmla="*/ 236043 w 464"/>
              <a:gd name="T3" fmla="*/ 201954 h 1317"/>
              <a:gd name="T4" fmla="*/ 331060 w 464"/>
              <a:gd name="T5" fmla="*/ 104006 h 1317"/>
              <a:gd name="T6" fmla="*/ 236043 w 464"/>
              <a:gd name="T7" fmla="*/ 0 h 1317"/>
              <a:gd name="T8" fmla="*/ 130024 w 464"/>
              <a:gd name="T9" fmla="*/ 104006 h 1317"/>
              <a:gd name="T10" fmla="*/ 236043 w 464"/>
              <a:gd name="T11" fmla="*/ 201954 h 1317"/>
              <a:gd name="T12" fmla="*/ 463084 w 464"/>
              <a:gd name="T13" fmla="*/ 333225 h 1317"/>
              <a:gd name="T14" fmla="*/ 463084 w 464"/>
              <a:gd name="T15" fmla="*/ 333225 h 1317"/>
              <a:gd name="T16" fmla="*/ 366066 w 464"/>
              <a:gd name="T17" fmla="*/ 237296 h 1317"/>
              <a:gd name="T18" fmla="*/ 87016 w 464"/>
              <a:gd name="T19" fmla="*/ 237296 h 1317"/>
              <a:gd name="T20" fmla="*/ 0 w 464"/>
              <a:gd name="T21" fmla="*/ 333225 h 1317"/>
              <a:gd name="T22" fmla="*/ 0 w 464"/>
              <a:gd name="T23" fmla="*/ 703811 h 1317"/>
              <a:gd name="T24" fmla="*/ 35006 w 464"/>
              <a:gd name="T25" fmla="*/ 748241 h 1317"/>
              <a:gd name="T26" fmla="*/ 79014 w 464"/>
              <a:gd name="T27" fmla="*/ 703811 h 1317"/>
              <a:gd name="T28" fmla="*/ 79014 w 464"/>
              <a:gd name="T29" fmla="*/ 368567 h 1317"/>
              <a:gd name="T30" fmla="*/ 95017 w 464"/>
              <a:gd name="T31" fmla="*/ 368567 h 1317"/>
              <a:gd name="T32" fmla="*/ 95017 w 464"/>
              <a:gd name="T33" fmla="*/ 1266253 h 1317"/>
              <a:gd name="T34" fmla="*/ 157028 w 464"/>
              <a:gd name="T35" fmla="*/ 1328859 h 1317"/>
              <a:gd name="T36" fmla="*/ 209038 w 464"/>
              <a:gd name="T37" fmla="*/ 1266253 h 1317"/>
              <a:gd name="T38" fmla="*/ 209038 w 464"/>
              <a:gd name="T39" fmla="*/ 774495 h 1317"/>
              <a:gd name="T40" fmla="*/ 244044 w 464"/>
              <a:gd name="T41" fmla="*/ 774495 h 1317"/>
              <a:gd name="T42" fmla="*/ 244044 w 464"/>
              <a:gd name="T43" fmla="*/ 1266253 h 1317"/>
              <a:gd name="T44" fmla="*/ 306055 w 464"/>
              <a:gd name="T45" fmla="*/ 1328859 h 1317"/>
              <a:gd name="T46" fmla="*/ 366066 w 464"/>
              <a:gd name="T47" fmla="*/ 1266253 h 1317"/>
              <a:gd name="T48" fmla="*/ 366066 w 464"/>
              <a:gd name="T49" fmla="*/ 368567 h 1317"/>
              <a:gd name="T50" fmla="*/ 384070 w 464"/>
              <a:gd name="T51" fmla="*/ 368567 h 1317"/>
              <a:gd name="T52" fmla="*/ 384070 w 464"/>
              <a:gd name="T53" fmla="*/ 703811 h 1317"/>
              <a:gd name="T54" fmla="*/ 419076 w 464"/>
              <a:gd name="T55" fmla="*/ 739153 h 1317"/>
              <a:gd name="T56" fmla="*/ 463084 w 464"/>
              <a:gd name="T57" fmla="*/ 703811 h 1317"/>
              <a:gd name="T58" fmla="*/ 463084 w 464"/>
              <a:gd name="T59" fmla="*/ 333225 h 1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4" h="1317">
                <a:moveTo>
                  <a:pt x="236" y="200"/>
                </a:moveTo>
                <a:lnTo>
                  <a:pt x="236" y="200"/>
                </a:lnTo>
                <a:cubicBezTo>
                  <a:pt x="287" y="200"/>
                  <a:pt x="331" y="157"/>
                  <a:pt x="331" y="103"/>
                </a:cubicBezTo>
                <a:cubicBezTo>
                  <a:pt x="331" y="43"/>
                  <a:pt x="287" y="0"/>
                  <a:pt x="236" y="0"/>
                </a:cubicBezTo>
                <a:cubicBezTo>
                  <a:pt x="174" y="0"/>
                  <a:pt x="130" y="43"/>
                  <a:pt x="130" y="103"/>
                </a:cubicBezTo>
                <a:cubicBezTo>
                  <a:pt x="130" y="157"/>
                  <a:pt x="174" y="200"/>
                  <a:pt x="236" y="200"/>
                </a:cubicBezTo>
                <a:close/>
                <a:moveTo>
                  <a:pt x="463" y="330"/>
                </a:moveTo>
                <a:lnTo>
                  <a:pt x="463" y="330"/>
                </a:lnTo>
                <a:cubicBezTo>
                  <a:pt x="463" y="278"/>
                  <a:pt x="419" y="235"/>
                  <a:pt x="366" y="235"/>
                </a:cubicBezTo>
                <a:cubicBezTo>
                  <a:pt x="87" y="235"/>
                  <a:pt x="87" y="235"/>
                  <a:pt x="87" y="235"/>
                </a:cubicBezTo>
                <a:cubicBezTo>
                  <a:pt x="35" y="235"/>
                  <a:pt x="0" y="278"/>
                  <a:pt x="0" y="330"/>
                </a:cubicBezTo>
                <a:cubicBezTo>
                  <a:pt x="0" y="697"/>
                  <a:pt x="0" y="697"/>
                  <a:pt x="0" y="697"/>
                </a:cubicBezTo>
                <a:cubicBezTo>
                  <a:pt x="0" y="722"/>
                  <a:pt x="17" y="741"/>
                  <a:pt x="35" y="741"/>
                </a:cubicBezTo>
                <a:cubicBezTo>
                  <a:pt x="60" y="741"/>
                  <a:pt x="79" y="722"/>
                  <a:pt x="79" y="697"/>
                </a:cubicBezTo>
                <a:cubicBezTo>
                  <a:pt x="79" y="365"/>
                  <a:pt x="79" y="365"/>
                  <a:pt x="79" y="365"/>
                </a:cubicBezTo>
                <a:cubicBezTo>
                  <a:pt x="95" y="365"/>
                  <a:pt x="95" y="365"/>
                  <a:pt x="95" y="365"/>
                </a:cubicBezTo>
                <a:cubicBezTo>
                  <a:pt x="95" y="1254"/>
                  <a:pt x="95" y="1254"/>
                  <a:pt x="95" y="1254"/>
                </a:cubicBezTo>
                <a:cubicBezTo>
                  <a:pt x="95" y="1290"/>
                  <a:pt x="122" y="1316"/>
                  <a:pt x="157" y="1316"/>
                </a:cubicBezTo>
                <a:cubicBezTo>
                  <a:pt x="182" y="1316"/>
                  <a:pt x="209" y="1290"/>
                  <a:pt x="209" y="1254"/>
                </a:cubicBezTo>
                <a:cubicBezTo>
                  <a:pt x="209" y="767"/>
                  <a:pt x="209" y="767"/>
                  <a:pt x="209" y="767"/>
                </a:cubicBezTo>
                <a:cubicBezTo>
                  <a:pt x="244" y="767"/>
                  <a:pt x="244" y="767"/>
                  <a:pt x="244" y="767"/>
                </a:cubicBezTo>
                <a:cubicBezTo>
                  <a:pt x="244" y="1254"/>
                  <a:pt x="244" y="1254"/>
                  <a:pt x="244" y="1254"/>
                </a:cubicBezTo>
                <a:cubicBezTo>
                  <a:pt x="244" y="1290"/>
                  <a:pt x="271" y="1316"/>
                  <a:pt x="306" y="1316"/>
                </a:cubicBezTo>
                <a:cubicBezTo>
                  <a:pt x="339" y="1316"/>
                  <a:pt x="366" y="1290"/>
                  <a:pt x="366" y="1254"/>
                </a:cubicBezTo>
                <a:cubicBezTo>
                  <a:pt x="366" y="365"/>
                  <a:pt x="366" y="365"/>
                  <a:pt x="366" y="365"/>
                </a:cubicBezTo>
                <a:cubicBezTo>
                  <a:pt x="384" y="365"/>
                  <a:pt x="384" y="365"/>
                  <a:pt x="384" y="365"/>
                </a:cubicBezTo>
                <a:cubicBezTo>
                  <a:pt x="384" y="697"/>
                  <a:pt x="384" y="697"/>
                  <a:pt x="384" y="697"/>
                </a:cubicBezTo>
                <a:cubicBezTo>
                  <a:pt x="384" y="714"/>
                  <a:pt x="401" y="732"/>
                  <a:pt x="419" y="732"/>
                </a:cubicBezTo>
                <a:cubicBezTo>
                  <a:pt x="444" y="732"/>
                  <a:pt x="463" y="714"/>
                  <a:pt x="463" y="697"/>
                </a:cubicBezTo>
                <a:lnTo>
                  <a:pt x="463" y="330"/>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3" name="Freeform 480">
            <a:extLst>
              <a:ext uri="{FF2B5EF4-FFF2-40B4-BE49-F238E27FC236}">
                <a16:creationId xmlns:a16="http://schemas.microsoft.com/office/drawing/2014/main" id="{EDD35379-37FE-43AC-86EB-7930C688466B}"/>
              </a:ext>
            </a:extLst>
          </p:cNvPr>
          <p:cNvSpPr>
            <a:spLocks noChangeArrowheads="1"/>
          </p:cNvSpPr>
          <p:nvPr/>
        </p:nvSpPr>
        <p:spPr bwMode="auto">
          <a:xfrm>
            <a:off x="6272213" y="3756025"/>
            <a:ext cx="232569" cy="665163"/>
          </a:xfrm>
          <a:custGeom>
            <a:avLst/>
            <a:gdLst>
              <a:gd name="T0" fmla="*/ 226553 w 465"/>
              <a:gd name="T1" fmla="*/ 201954 h 1317"/>
              <a:gd name="T2" fmla="*/ 226553 w 465"/>
              <a:gd name="T3" fmla="*/ 201954 h 1317"/>
              <a:gd name="T4" fmla="*/ 331346 w 465"/>
              <a:gd name="T5" fmla="*/ 104006 h 1317"/>
              <a:gd name="T6" fmla="*/ 226553 w 465"/>
              <a:gd name="T7" fmla="*/ 0 h 1317"/>
              <a:gd name="T8" fmla="*/ 131740 w 465"/>
              <a:gd name="T9" fmla="*/ 104006 h 1317"/>
              <a:gd name="T10" fmla="*/ 226553 w 465"/>
              <a:gd name="T11" fmla="*/ 201954 h 1317"/>
              <a:gd name="T12" fmla="*/ 463086 w 465"/>
              <a:gd name="T13" fmla="*/ 333225 h 1317"/>
              <a:gd name="T14" fmla="*/ 463086 w 465"/>
              <a:gd name="T15" fmla="*/ 333225 h 1317"/>
              <a:gd name="T16" fmla="*/ 366277 w 465"/>
              <a:gd name="T17" fmla="*/ 237296 h 1317"/>
              <a:gd name="T18" fmla="*/ 87827 w 465"/>
              <a:gd name="T19" fmla="*/ 237296 h 1317"/>
              <a:gd name="T20" fmla="*/ 0 w 465"/>
              <a:gd name="T21" fmla="*/ 333225 h 1317"/>
              <a:gd name="T22" fmla="*/ 0 w 465"/>
              <a:gd name="T23" fmla="*/ 703811 h 1317"/>
              <a:gd name="T24" fmla="*/ 34931 w 465"/>
              <a:gd name="T25" fmla="*/ 748241 h 1317"/>
              <a:gd name="T26" fmla="*/ 79842 w 465"/>
              <a:gd name="T27" fmla="*/ 703811 h 1317"/>
              <a:gd name="T28" fmla="*/ 79842 w 465"/>
              <a:gd name="T29" fmla="*/ 368567 h 1317"/>
              <a:gd name="T30" fmla="*/ 96809 w 465"/>
              <a:gd name="T31" fmla="*/ 368567 h 1317"/>
              <a:gd name="T32" fmla="*/ 96809 w 465"/>
              <a:gd name="T33" fmla="*/ 1266253 h 1317"/>
              <a:gd name="T34" fmla="*/ 157689 w 465"/>
              <a:gd name="T35" fmla="*/ 1328859 h 1317"/>
              <a:gd name="T36" fmla="*/ 209586 w 465"/>
              <a:gd name="T37" fmla="*/ 1266253 h 1317"/>
              <a:gd name="T38" fmla="*/ 209586 w 465"/>
              <a:gd name="T39" fmla="*/ 774495 h 1317"/>
              <a:gd name="T40" fmla="*/ 244517 w 465"/>
              <a:gd name="T41" fmla="*/ 774495 h 1317"/>
              <a:gd name="T42" fmla="*/ 244517 w 465"/>
              <a:gd name="T43" fmla="*/ 1266253 h 1317"/>
              <a:gd name="T44" fmla="*/ 304399 w 465"/>
              <a:gd name="T45" fmla="*/ 1328859 h 1317"/>
              <a:gd name="T46" fmla="*/ 366277 w 465"/>
              <a:gd name="T47" fmla="*/ 1266253 h 1317"/>
              <a:gd name="T48" fmla="*/ 366277 w 465"/>
              <a:gd name="T49" fmla="*/ 368567 h 1317"/>
              <a:gd name="T50" fmla="*/ 383244 w 465"/>
              <a:gd name="T51" fmla="*/ 368567 h 1317"/>
              <a:gd name="T52" fmla="*/ 383244 w 465"/>
              <a:gd name="T53" fmla="*/ 703811 h 1317"/>
              <a:gd name="T54" fmla="*/ 418175 w 465"/>
              <a:gd name="T55" fmla="*/ 739153 h 1317"/>
              <a:gd name="T56" fmla="*/ 463086 w 465"/>
              <a:gd name="T57" fmla="*/ 703811 h 1317"/>
              <a:gd name="T58" fmla="*/ 463086 w 465"/>
              <a:gd name="T59" fmla="*/ 333225 h 1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5" h="1317">
                <a:moveTo>
                  <a:pt x="227" y="200"/>
                </a:moveTo>
                <a:lnTo>
                  <a:pt x="227" y="200"/>
                </a:lnTo>
                <a:cubicBezTo>
                  <a:pt x="289" y="200"/>
                  <a:pt x="332" y="157"/>
                  <a:pt x="332" y="103"/>
                </a:cubicBezTo>
                <a:cubicBezTo>
                  <a:pt x="332" y="43"/>
                  <a:pt x="289" y="0"/>
                  <a:pt x="227" y="0"/>
                </a:cubicBezTo>
                <a:cubicBezTo>
                  <a:pt x="175" y="0"/>
                  <a:pt x="132" y="43"/>
                  <a:pt x="132" y="103"/>
                </a:cubicBezTo>
                <a:cubicBezTo>
                  <a:pt x="132" y="157"/>
                  <a:pt x="175" y="200"/>
                  <a:pt x="227" y="200"/>
                </a:cubicBezTo>
                <a:close/>
                <a:moveTo>
                  <a:pt x="464" y="330"/>
                </a:moveTo>
                <a:lnTo>
                  <a:pt x="464" y="330"/>
                </a:lnTo>
                <a:cubicBezTo>
                  <a:pt x="464" y="278"/>
                  <a:pt x="419" y="235"/>
                  <a:pt x="367" y="235"/>
                </a:cubicBezTo>
                <a:cubicBezTo>
                  <a:pt x="88" y="235"/>
                  <a:pt x="88" y="235"/>
                  <a:pt x="88" y="235"/>
                </a:cubicBezTo>
                <a:cubicBezTo>
                  <a:pt x="35" y="235"/>
                  <a:pt x="0" y="278"/>
                  <a:pt x="0" y="330"/>
                </a:cubicBezTo>
                <a:cubicBezTo>
                  <a:pt x="0" y="697"/>
                  <a:pt x="0" y="697"/>
                  <a:pt x="0" y="697"/>
                </a:cubicBezTo>
                <a:cubicBezTo>
                  <a:pt x="0" y="722"/>
                  <a:pt x="18" y="741"/>
                  <a:pt x="35" y="741"/>
                </a:cubicBezTo>
                <a:cubicBezTo>
                  <a:pt x="62" y="741"/>
                  <a:pt x="80" y="722"/>
                  <a:pt x="80" y="697"/>
                </a:cubicBezTo>
                <a:cubicBezTo>
                  <a:pt x="80" y="365"/>
                  <a:pt x="80" y="365"/>
                  <a:pt x="80" y="365"/>
                </a:cubicBezTo>
                <a:cubicBezTo>
                  <a:pt x="97" y="365"/>
                  <a:pt x="97" y="365"/>
                  <a:pt x="97" y="365"/>
                </a:cubicBezTo>
                <a:cubicBezTo>
                  <a:pt x="97" y="1254"/>
                  <a:pt x="97" y="1254"/>
                  <a:pt x="97" y="1254"/>
                </a:cubicBezTo>
                <a:cubicBezTo>
                  <a:pt x="97" y="1290"/>
                  <a:pt x="123" y="1316"/>
                  <a:pt x="158" y="1316"/>
                </a:cubicBezTo>
                <a:cubicBezTo>
                  <a:pt x="183" y="1316"/>
                  <a:pt x="210" y="1290"/>
                  <a:pt x="210" y="1254"/>
                </a:cubicBezTo>
                <a:cubicBezTo>
                  <a:pt x="210" y="767"/>
                  <a:pt x="210" y="767"/>
                  <a:pt x="210" y="767"/>
                </a:cubicBezTo>
                <a:cubicBezTo>
                  <a:pt x="245" y="767"/>
                  <a:pt x="245" y="767"/>
                  <a:pt x="245" y="767"/>
                </a:cubicBezTo>
                <a:cubicBezTo>
                  <a:pt x="245" y="1254"/>
                  <a:pt x="245" y="1254"/>
                  <a:pt x="245" y="1254"/>
                </a:cubicBezTo>
                <a:cubicBezTo>
                  <a:pt x="245" y="1290"/>
                  <a:pt x="270" y="1316"/>
                  <a:pt x="305" y="1316"/>
                </a:cubicBezTo>
                <a:cubicBezTo>
                  <a:pt x="340" y="1316"/>
                  <a:pt x="367" y="1290"/>
                  <a:pt x="367" y="1254"/>
                </a:cubicBezTo>
                <a:cubicBezTo>
                  <a:pt x="367" y="365"/>
                  <a:pt x="367" y="365"/>
                  <a:pt x="367" y="365"/>
                </a:cubicBezTo>
                <a:cubicBezTo>
                  <a:pt x="384" y="365"/>
                  <a:pt x="384" y="365"/>
                  <a:pt x="384" y="365"/>
                </a:cubicBezTo>
                <a:cubicBezTo>
                  <a:pt x="384" y="697"/>
                  <a:pt x="384" y="697"/>
                  <a:pt x="384" y="697"/>
                </a:cubicBezTo>
                <a:cubicBezTo>
                  <a:pt x="384" y="714"/>
                  <a:pt x="402" y="732"/>
                  <a:pt x="419" y="732"/>
                </a:cubicBezTo>
                <a:cubicBezTo>
                  <a:pt x="445" y="732"/>
                  <a:pt x="464" y="714"/>
                  <a:pt x="464" y="697"/>
                </a:cubicBezTo>
                <a:lnTo>
                  <a:pt x="464" y="330"/>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4" name="Freeform 481">
            <a:extLst>
              <a:ext uri="{FF2B5EF4-FFF2-40B4-BE49-F238E27FC236}">
                <a16:creationId xmlns:a16="http://schemas.microsoft.com/office/drawing/2014/main" id="{CD9D694F-66C6-46CA-B311-48784A09B51D}"/>
              </a:ext>
            </a:extLst>
          </p:cNvPr>
          <p:cNvSpPr>
            <a:spLocks noChangeArrowheads="1"/>
          </p:cNvSpPr>
          <p:nvPr/>
        </p:nvSpPr>
        <p:spPr bwMode="auto">
          <a:xfrm>
            <a:off x="6656388" y="3756025"/>
            <a:ext cx="231775" cy="665163"/>
          </a:xfrm>
          <a:custGeom>
            <a:avLst/>
            <a:gdLst>
              <a:gd name="T0" fmla="*/ 227531 w 463"/>
              <a:gd name="T1" fmla="*/ 201954 h 1317"/>
              <a:gd name="T2" fmla="*/ 227531 w 463"/>
              <a:gd name="T3" fmla="*/ 201954 h 1317"/>
              <a:gd name="T4" fmla="*/ 332777 w 463"/>
              <a:gd name="T5" fmla="*/ 104006 h 1317"/>
              <a:gd name="T6" fmla="*/ 227531 w 463"/>
              <a:gd name="T7" fmla="*/ 0 h 1317"/>
              <a:gd name="T8" fmla="*/ 132309 w 463"/>
              <a:gd name="T9" fmla="*/ 104006 h 1317"/>
              <a:gd name="T10" fmla="*/ 227531 w 463"/>
              <a:gd name="T11" fmla="*/ 201954 h 1317"/>
              <a:gd name="T12" fmla="*/ 463082 w 463"/>
              <a:gd name="T13" fmla="*/ 333225 h 1317"/>
              <a:gd name="T14" fmla="*/ 463082 w 463"/>
              <a:gd name="T15" fmla="*/ 333225 h 1317"/>
              <a:gd name="T16" fmla="*/ 367859 w 463"/>
              <a:gd name="T17" fmla="*/ 237296 h 1317"/>
              <a:gd name="T18" fmla="*/ 89208 w 463"/>
              <a:gd name="T19" fmla="*/ 237296 h 1317"/>
              <a:gd name="T20" fmla="*/ 0 w 463"/>
              <a:gd name="T21" fmla="*/ 333225 h 1317"/>
              <a:gd name="T22" fmla="*/ 0 w 463"/>
              <a:gd name="T23" fmla="*/ 703811 h 1317"/>
              <a:gd name="T24" fmla="*/ 35082 w 463"/>
              <a:gd name="T25" fmla="*/ 748241 h 1317"/>
              <a:gd name="T26" fmla="*/ 79185 w 463"/>
              <a:gd name="T27" fmla="*/ 703811 h 1317"/>
              <a:gd name="T28" fmla="*/ 79185 w 463"/>
              <a:gd name="T29" fmla="*/ 368567 h 1317"/>
              <a:gd name="T30" fmla="*/ 97227 w 463"/>
              <a:gd name="T31" fmla="*/ 368567 h 1317"/>
              <a:gd name="T32" fmla="*/ 97227 w 463"/>
              <a:gd name="T33" fmla="*/ 1266253 h 1317"/>
              <a:gd name="T34" fmla="*/ 149349 w 463"/>
              <a:gd name="T35" fmla="*/ 1328859 h 1317"/>
              <a:gd name="T36" fmla="*/ 210492 w 463"/>
              <a:gd name="T37" fmla="*/ 1266253 h 1317"/>
              <a:gd name="T38" fmla="*/ 210492 w 463"/>
              <a:gd name="T39" fmla="*/ 774495 h 1317"/>
              <a:gd name="T40" fmla="*/ 245574 w 463"/>
              <a:gd name="T41" fmla="*/ 774495 h 1317"/>
              <a:gd name="T42" fmla="*/ 245574 w 463"/>
              <a:gd name="T43" fmla="*/ 1266253 h 1317"/>
              <a:gd name="T44" fmla="*/ 305714 w 463"/>
              <a:gd name="T45" fmla="*/ 1328859 h 1317"/>
              <a:gd name="T46" fmla="*/ 367859 w 463"/>
              <a:gd name="T47" fmla="*/ 1266253 h 1317"/>
              <a:gd name="T48" fmla="*/ 367859 w 463"/>
              <a:gd name="T49" fmla="*/ 368567 h 1317"/>
              <a:gd name="T50" fmla="*/ 376880 w 463"/>
              <a:gd name="T51" fmla="*/ 368567 h 1317"/>
              <a:gd name="T52" fmla="*/ 376880 w 463"/>
              <a:gd name="T53" fmla="*/ 703811 h 1317"/>
              <a:gd name="T54" fmla="*/ 419981 w 463"/>
              <a:gd name="T55" fmla="*/ 739153 h 1317"/>
              <a:gd name="T56" fmla="*/ 463082 w 463"/>
              <a:gd name="T57" fmla="*/ 703811 h 1317"/>
              <a:gd name="T58" fmla="*/ 463082 w 463"/>
              <a:gd name="T59" fmla="*/ 333225 h 1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17">
                <a:moveTo>
                  <a:pt x="227" y="200"/>
                </a:moveTo>
                <a:lnTo>
                  <a:pt x="227" y="200"/>
                </a:lnTo>
                <a:cubicBezTo>
                  <a:pt x="289" y="200"/>
                  <a:pt x="332" y="157"/>
                  <a:pt x="332" y="103"/>
                </a:cubicBezTo>
                <a:cubicBezTo>
                  <a:pt x="332" y="43"/>
                  <a:pt x="289" y="0"/>
                  <a:pt x="227" y="0"/>
                </a:cubicBezTo>
                <a:cubicBezTo>
                  <a:pt x="175" y="0"/>
                  <a:pt x="132" y="43"/>
                  <a:pt x="132" y="103"/>
                </a:cubicBezTo>
                <a:cubicBezTo>
                  <a:pt x="132" y="157"/>
                  <a:pt x="175" y="200"/>
                  <a:pt x="227" y="200"/>
                </a:cubicBezTo>
                <a:close/>
                <a:moveTo>
                  <a:pt x="462" y="330"/>
                </a:moveTo>
                <a:lnTo>
                  <a:pt x="462" y="330"/>
                </a:lnTo>
                <a:cubicBezTo>
                  <a:pt x="462" y="278"/>
                  <a:pt x="419" y="235"/>
                  <a:pt x="367" y="235"/>
                </a:cubicBezTo>
                <a:cubicBezTo>
                  <a:pt x="89" y="235"/>
                  <a:pt x="89" y="235"/>
                  <a:pt x="89" y="235"/>
                </a:cubicBezTo>
                <a:cubicBezTo>
                  <a:pt x="35" y="235"/>
                  <a:pt x="0" y="278"/>
                  <a:pt x="0" y="330"/>
                </a:cubicBezTo>
                <a:cubicBezTo>
                  <a:pt x="0" y="697"/>
                  <a:pt x="0" y="697"/>
                  <a:pt x="0" y="697"/>
                </a:cubicBezTo>
                <a:cubicBezTo>
                  <a:pt x="0" y="722"/>
                  <a:pt x="18" y="741"/>
                  <a:pt x="35" y="741"/>
                </a:cubicBezTo>
                <a:cubicBezTo>
                  <a:pt x="62" y="741"/>
                  <a:pt x="79" y="722"/>
                  <a:pt x="79" y="697"/>
                </a:cubicBezTo>
                <a:cubicBezTo>
                  <a:pt x="79" y="365"/>
                  <a:pt x="79" y="365"/>
                  <a:pt x="79" y="365"/>
                </a:cubicBezTo>
                <a:cubicBezTo>
                  <a:pt x="97" y="365"/>
                  <a:pt x="97" y="365"/>
                  <a:pt x="97" y="365"/>
                </a:cubicBezTo>
                <a:cubicBezTo>
                  <a:pt x="97" y="1254"/>
                  <a:pt x="97" y="1254"/>
                  <a:pt x="97" y="1254"/>
                </a:cubicBezTo>
                <a:cubicBezTo>
                  <a:pt x="97" y="1290"/>
                  <a:pt x="124" y="1316"/>
                  <a:pt x="149" y="1316"/>
                </a:cubicBezTo>
                <a:cubicBezTo>
                  <a:pt x="184" y="1316"/>
                  <a:pt x="210" y="1290"/>
                  <a:pt x="210" y="1254"/>
                </a:cubicBezTo>
                <a:cubicBezTo>
                  <a:pt x="210" y="767"/>
                  <a:pt x="210" y="767"/>
                  <a:pt x="210" y="767"/>
                </a:cubicBezTo>
                <a:cubicBezTo>
                  <a:pt x="245" y="767"/>
                  <a:pt x="245" y="767"/>
                  <a:pt x="245" y="767"/>
                </a:cubicBezTo>
                <a:cubicBezTo>
                  <a:pt x="245" y="1254"/>
                  <a:pt x="245" y="1254"/>
                  <a:pt x="245" y="1254"/>
                </a:cubicBezTo>
                <a:cubicBezTo>
                  <a:pt x="245" y="1290"/>
                  <a:pt x="270" y="1316"/>
                  <a:pt x="305" y="1316"/>
                </a:cubicBezTo>
                <a:cubicBezTo>
                  <a:pt x="340" y="1316"/>
                  <a:pt x="367" y="1290"/>
                  <a:pt x="367" y="1254"/>
                </a:cubicBezTo>
                <a:cubicBezTo>
                  <a:pt x="367" y="365"/>
                  <a:pt x="367" y="365"/>
                  <a:pt x="367" y="365"/>
                </a:cubicBezTo>
                <a:cubicBezTo>
                  <a:pt x="376" y="365"/>
                  <a:pt x="376" y="365"/>
                  <a:pt x="376" y="365"/>
                </a:cubicBezTo>
                <a:cubicBezTo>
                  <a:pt x="376" y="697"/>
                  <a:pt x="376" y="697"/>
                  <a:pt x="376" y="697"/>
                </a:cubicBezTo>
                <a:cubicBezTo>
                  <a:pt x="376" y="714"/>
                  <a:pt x="392" y="732"/>
                  <a:pt x="419" y="732"/>
                </a:cubicBezTo>
                <a:cubicBezTo>
                  <a:pt x="446" y="732"/>
                  <a:pt x="462" y="714"/>
                  <a:pt x="462" y="697"/>
                </a:cubicBezTo>
                <a:lnTo>
                  <a:pt x="462" y="330"/>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5" name="Freeform 482">
            <a:extLst>
              <a:ext uri="{FF2B5EF4-FFF2-40B4-BE49-F238E27FC236}">
                <a16:creationId xmlns:a16="http://schemas.microsoft.com/office/drawing/2014/main" id="{04556015-A274-4DAF-A9CA-ED7E0502885A}"/>
              </a:ext>
            </a:extLst>
          </p:cNvPr>
          <p:cNvSpPr>
            <a:spLocks noChangeArrowheads="1"/>
          </p:cNvSpPr>
          <p:nvPr/>
        </p:nvSpPr>
        <p:spPr bwMode="auto">
          <a:xfrm>
            <a:off x="3204369" y="4506119"/>
            <a:ext cx="232569" cy="665163"/>
          </a:xfrm>
          <a:custGeom>
            <a:avLst/>
            <a:gdLst>
              <a:gd name="T0" fmla="*/ 227531 w 463"/>
              <a:gd name="T1" fmla="*/ 203510 h 1320"/>
              <a:gd name="T2" fmla="*/ 227531 w 463"/>
              <a:gd name="T3" fmla="*/ 203510 h 1320"/>
              <a:gd name="T4" fmla="*/ 332777 w 463"/>
              <a:gd name="T5" fmla="*/ 106793 h 1320"/>
              <a:gd name="T6" fmla="*/ 227531 w 463"/>
              <a:gd name="T7" fmla="*/ 0 h 1320"/>
              <a:gd name="T8" fmla="*/ 130304 w 463"/>
              <a:gd name="T9" fmla="*/ 106793 h 1320"/>
              <a:gd name="T10" fmla="*/ 227531 w 463"/>
              <a:gd name="T11" fmla="*/ 203510 h 1320"/>
              <a:gd name="T12" fmla="*/ 463082 w 463"/>
              <a:gd name="T13" fmla="*/ 334482 h 1320"/>
              <a:gd name="T14" fmla="*/ 463082 w 463"/>
              <a:gd name="T15" fmla="*/ 334482 h 1320"/>
              <a:gd name="T16" fmla="*/ 365855 w 463"/>
              <a:gd name="T17" fmla="*/ 238772 h 1320"/>
              <a:gd name="T18" fmla="*/ 87204 w 463"/>
              <a:gd name="T19" fmla="*/ 238772 h 1320"/>
              <a:gd name="T20" fmla="*/ 0 w 463"/>
              <a:gd name="T21" fmla="*/ 334482 h 1320"/>
              <a:gd name="T22" fmla="*/ 0 w 463"/>
              <a:gd name="T23" fmla="*/ 705234 h 1320"/>
              <a:gd name="T24" fmla="*/ 35082 w 463"/>
              <a:gd name="T25" fmla="*/ 740495 h 1320"/>
              <a:gd name="T26" fmla="*/ 78183 w 463"/>
              <a:gd name="T27" fmla="*/ 705234 h 1320"/>
              <a:gd name="T28" fmla="*/ 78183 w 463"/>
              <a:gd name="T29" fmla="*/ 361684 h 1320"/>
              <a:gd name="T30" fmla="*/ 95222 w 463"/>
              <a:gd name="T31" fmla="*/ 361684 h 1320"/>
              <a:gd name="T32" fmla="*/ 95222 w 463"/>
              <a:gd name="T33" fmla="*/ 1266398 h 1320"/>
              <a:gd name="T34" fmla="*/ 148347 w 463"/>
              <a:gd name="T35" fmla="*/ 1328862 h 1320"/>
              <a:gd name="T36" fmla="*/ 208487 w 463"/>
              <a:gd name="T37" fmla="*/ 1266398 h 1320"/>
              <a:gd name="T38" fmla="*/ 208487 w 463"/>
              <a:gd name="T39" fmla="*/ 773742 h 1320"/>
              <a:gd name="T40" fmla="*/ 243569 w 463"/>
              <a:gd name="T41" fmla="*/ 773742 h 1320"/>
              <a:gd name="T42" fmla="*/ 243569 w 463"/>
              <a:gd name="T43" fmla="*/ 1266398 h 1320"/>
              <a:gd name="T44" fmla="*/ 305714 w 463"/>
              <a:gd name="T45" fmla="*/ 1328862 h 1320"/>
              <a:gd name="T46" fmla="*/ 365855 w 463"/>
              <a:gd name="T47" fmla="*/ 1266398 h 1320"/>
              <a:gd name="T48" fmla="*/ 365855 w 463"/>
              <a:gd name="T49" fmla="*/ 361684 h 1320"/>
              <a:gd name="T50" fmla="*/ 375878 w 463"/>
              <a:gd name="T51" fmla="*/ 361684 h 1320"/>
              <a:gd name="T52" fmla="*/ 375878 w 463"/>
              <a:gd name="T53" fmla="*/ 705234 h 1320"/>
              <a:gd name="T54" fmla="*/ 419981 w 463"/>
              <a:gd name="T55" fmla="*/ 740495 h 1320"/>
              <a:gd name="T56" fmla="*/ 463082 w 463"/>
              <a:gd name="T57" fmla="*/ 705234 h 1320"/>
              <a:gd name="T58" fmla="*/ 463082 w 463"/>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20">
                <a:moveTo>
                  <a:pt x="227" y="202"/>
                </a:moveTo>
                <a:lnTo>
                  <a:pt x="227" y="202"/>
                </a:lnTo>
                <a:cubicBezTo>
                  <a:pt x="287" y="202"/>
                  <a:pt x="332" y="157"/>
                  <a:pt x="332" y="106"/>
                </a:cubicBezTo>
                <a:cubicBezTo>
                  <a:pt x="332" y="44"/>
                  <a:pt x="287" y="0"/>
                  <a:pt x="227" y="0"/>
                </a:cubicBezTo>
                <a:cubicBezTo>
                  <a:pt x="173" y="0"/>
                  <a:pt x="130" y="44"/>
                  <a:pt x="130" y="106"/>
                </a:cubicBezTo>
                <a:cubicBezTo>
                  <a:pt x="130" y="157"/>
                  <a:pt x="173" y="202"/>
                  <a:pt x="227" y="202"/>
                </a:cubicBezTo>
                <a:close/>
                <a:moveTo>
                  <a:pt x="462" y="332"/>
                </a:moveTo>
                <a:lnTo>
                  <a:pt x="462" y="332"/>
                </a:lnTo>
                <a:cubicBezTo>
                  <a:pt x="462" y="281"/>
                  <a:pt x="419" y="237"/>
                  <a:pt x="365" y="237"/>
                </a:cubicBezTo>
                <a:cubicBezTo>
                  <a:pt x="87" y="237"/>
                  <a:pt x="87" y="237"/>
                  <a:pt x="87" y="237"/>
                </a:cubicBezTo>
                <a:cubicBezTo>
                  <a:pt x="35" y="237"/>
                  <a:pt x="0" y="281"/>
                  <a:pt x="0" y="332"/>
                </a:cubicBezTo>
                <a:cubicBezTo>
                  <a:pt x="0" y="700"/>
                  <a:pt x="0" y="700"/>
                  <a:pt x="0" y="700"/>
                </a:cubicBezTo>
                <a:cubicBezTo>
                  <a:pt x="0" y="716"/>
                  <a:pt x="16" y="735"/>
                  <a:pt x="35" y="735"/>
                </a:cubicBezTo>
                <a:cubicBezTo>
                  <a:pt x="60" y="735"/>
                  <a:pt x="78" y="716"/>
                  <a:pt x="78" y="700"/>
                </a:cubicBezTo>
                <a:cubicBezTo>
                  <a:pt x="78" y="359"/>
                  <a:pt x="78" y="359"/>
                  <a:pt x="78" y="359"/>
                </a:cubicBezTo>
                <a:cubicBezTo>
                  <a:pt x="95" y="359"/>
                  <a:pt x="95" y="359"/>
                  <a:pt x="95" y="359"/>
                </a:cubicBezTo>
                <a:cubicBezTo>
                  <a:pt x="95" y="1257"/>
                  <a:pt x="95" y="1257"/>
                  <a:pt x="95" y="1257"/>
                </a:cubicBezTo>
                <a:cubicBezTo>
                  <a:pt x="95" y="1292"/>
                  <a:pt x="122" y="1319"/>
                  <a:pt x="148" y="1319"/>
                </a:cubicBezTo>
                <a:cubicBezTo>
                  <a:pt x="183" y="1319"/>
                  <a:pt x="208" y="1292"/>
                  <a:pt x="208" y="1257"/>
                </a:cubicBezTo>
                <a:cubicBezTo>
                  <a:pt x="208" y="768"/>
                  <a:pt x="208" y="768"/>
                  <a:pt x="208" y="768"/>
                </a:cubicBezTo>
                <a:cubicBezTo>
                  <a:pt x="243" y="768"/>
                  <a:pt x="243" y="768"/>
                  <a:pt x="243" y="768"/>
                </a:cubicBezTo>
                <a:cubicBezTo>
                  <a:pt x="243" y="1257"/>
                  <a:pt x="243" y="1257"/>
                  <a:pt x="243" y="1257"/>
                </a:cubicBezTo>
                <a:cubicBezTo>
                  <a:pt x="243" y="1292"/>
                  <a:pt x="270" y="1319"/>
                  <a:pt x="305" y="1319"/>
                </a:cubicBezTo>
                <a:cubicBezTo>
                  <a:pt x="340" y="1319"/>
                  <a:pt x="365" y="1292"/>
                  <a:pt x="365" y="1257"/>
                </a:cubicBezTo>
                <a:cubicBezTo>
                  <a:pt x="365" y="359"/>
                  <a:pt x="365" y="359"/>
                  <a:pt x="365" y="359"/>
                </a:cubicBezTo>
                <a:cubicBezTo>
                  <a:pt x="375" y="359"/>
                  <a:pt x="375" y="359"/>
                  <a:pt x="375" y="359"/>
                </a:cubicBezTo>
                <a:cubicBezTo>
                  <a:pt x="375" y="700"/>
                  <a:pt x="375" y="700"/>
                  <a:pt x="375" y="700"/>
                </a:cubicBezTo>
                <a:cubicBezTo>
                  <a:pt x="375" y="716"/>
                  <a:pt x="400" y="735"/>
                  <a:pt x="419" y="735"/>
                </a:cubicBezTo>
                <a:cubicBezTo>
                  <a:pt x="444" y="735"/>
                  <a:pt x="462" y="716"/>
                  <a:pt x="462" y="700"/>
                </a:cubicBezTo>
                <a:lnTo>
                  <a:pt x="462" y="332"/>
                </a:lnTo>
                <a:close/>
              </a:path>
            </a:pathLst>
          </a:custGeom>
          <a:solidFill>
            <a:srgbClr val="00B0F0"/>
          </a:solidFill>
          <a:ln>
            <a:noFill/>
          </a:ln>
        </p:spPr>
        <p:txBody>
          <a:bodyPr wrap="none" anchor="ctr"/>
          <a:lstStyle/>
          <a:p>
            <a:endParaRPr lang="es-MX" sz="900"/>
          </a:p>
        </p:txBody>
      </p:sp>
      <p:sp>
        <p:nvSpPr>
          <p:cNvPr id="46" name="Freeform 483">
            <a:extLst>
              <a:ext uri="{FF2B5EF4-FFF2-40B4-BE49-F238E27FC236}">
                <a16:creationId xmlns:a16="http://schemas.microsoft.com/office/drawing/2014/main" id="{FDB8F4D5-BFFC-4497-88B6-F81DF67E3FCF}"/>
              </a:ext>
            </a:extLst>
          </p:cNvPr>
          <p:cNvSpPr>
            <a:spLocks noChangeArrowheads="1"/>
          </p:cNvSpPr>
          <p:nvPr/>
        </p:nvSpPr>
        <p:spPr bwMode="auto">
          <a:xfrm>
            <a:off x="3583782" y="4506119"/>
            <a:ext cx="231775" cy="665163"/>
          </a:xfrm>
          <a:custGeom>
            <a:avLst/>
            <a:gdLst>
              <a:gd name="T0" fmla="*/ 236533 w 465"/>
              <a:gd name="T1" fmla="*/ 203510 h 1320"/>
              <a:gd name="T2" fmla="*/ 236533 w 465"/>
              <a:gd name="T3" fmla="*/ 203510 h 1320"/>
              <a:gd name="T4" fmla="*/ 339330 w 465"/>
              <a:gd name="T5" fmla="*/ 106793 h 1320"/>
              <a:gd name="T6" fmla="*/ 236533 w 465"/>
              <a:gd name="T7" fmla="*/ 0 h 1320"/>
              <a:gd name="T8" fmla="*/ 139724 w 465"/>
              <a:gd name="T9" fmla="*/ 106793 h 1320"/>
              <a:gd name="T10" fmla="*/ 236533 w 465"/>
              <a:gd name="T11" fmla="*/ 203510 h 1320"/>
              <a:gd name="T12" fmla="*/ 463086 w 465"/>
              <a:gd name="T13" fmla="*/ 334482 h 1320"/>
              <a:gd name="T14" fmla="*/ 463086 w 465"/>
              <a:gd name="T15" fmla="*/ 334482 h 1320"/>
              <a:gd name="T16" fmla="*/ 374261 w 465"/>
              <a:gd name="T17" fmla="*/ 238772 h 1320"/>
              <a:gd name="T18" fmla="*/ 96809 w 465"/>
              <a:gd name="T19" fmla="*/ 238772 h 1320"/>
              <a:gd name="T20" fmla="*/ 0 w 465"/>
              <a:gd name="T21" fmla="*/ 334482 h 1320"/>
              <a:gd name="T22" fmla="*/ 0 w 465"/>
              <a:gd name="T23" fmla="*/ 705234 h 1320"/>
              <a:gd name="T24" fmla="*/ 44911 w 465"/>
              <a:gd name="T25" fmla="*/ 740495 h 1320"/>
              <a:gd name="T26" fmla="*/ 87827 w 465"/>
              <a:gd name="T27" fmla="*/ 705234 h 1320"/>
              <a:gd name="T28" fmla="*/ 87827 w 465"/>
              <a:gd name="T29" fmla="*/ 361684 h 1320"/>
              <a:gd name="T30" fmla="*/ 96809 w 465"/>
              <a:gd name="T31" fmla="*/ 361684 h 1320"/>
              <a:gd name="T32" fmla="*/ 96809 w 465"/>
              <a:gd name="T33" fmla="*/ 1266398 h 1320"/>
              <a:gd name="T34" fmla="*/ 158687 w 465"/>
              <a:gd name="T35" fmla="*/ 1328862 h 1320"/>
              <a:gd name="T36" fmla="*/ 218569 w 465"/>
              <a:gd name="T37" fmla="*/ 1266398 h 1320"/>
              <a:gd name="T38" fmla="*/ 218569 w 465"/>
              <a:gd name="T39" fmla="*/ 773742 h 1320"/>
              <a:gd name="T40" fmla="*/ 253500 w 465"/>
              <a:gd name="T41" fmla="*/ 773742 h 1320"/>
              <a:gd name="T42" fmla="*/ 253500 w 465"/>
              <a:gd name="T43" fmla="*/ 1266398 h 1320"/>
              <a:gd name="T44" fmla="*/ 314379 w 465"/>
              <a:gd name="T45" fmla="*/ 1328862 h 1320"/>
              <a:gd name="T46" fmla="*/ 374261 w 465"/>
              <a:gd name="T47" fmla="*/ 1266398 h 1320"/>
              <a:gd name="T48" fmla="*/ 374261 w 465"/>
              <a:gd name="T49" fmla="*/ 361684 h 1320"/>
              <a:gd name="T50" fmla="*/ 383244 w 465"/>
              <a:gd name="T51" fmla="*/ 361684 h 1320"/>
              <a:gd name="T52" fmla="*/ 383244 w 465"/>
              <a:gd name="T53" fmla="*/ 705234 h 1320"/>
              <a:gd name="T54" fmla="*/ 428155 w 465"/>
              <a:gd name="T55" fmla="*/ 740495 h 1320"/>
              <a:gd name="T56" fmla="*/ 463086 w 465"/>
              <a:gd name="T57" fmla="*/ 705234 h 1320"/>
              <a:gd name="T58" fmla="*/ 463086 w 465"/>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5" h="1320">
                <a:moveTo>
                  <a:pt x="237" y="202"/>
                </a:moveTo>
                <a:lnTo>
                  <a:pt x="237" y="202"/>
                </a:lnTo>
                <a:cubicBezTo>
                  <a:pt x="297" y="202"/>
                  <a:pt x="340" y="157"/>
                  <a:pt x="340" y="106"/>
                </a:cubicBezTo>
                <a:cubicBezTo>
                  <a:pt x="340" y="44"/>
                  <a:pt x="297" y="0"/>
                  <a:pt x="237" y="0"/>
                </a:cubicBezTo>
                <a:cubicBezTo>
                  <a:pt x="184" y="0"/>
                  <a:pt x="140" y="44"/>
                  <a:pt x="140" y="106"/>
                </a:cubicBezTo>
                <a:cubicBezTo>
                  <a:pt x="140" y="157"/>
                  <a:pt x="184" y="202"/>
                  <a:pt x="237" y="202"/>
                </a:cubicBezTo>
                <a:close/>
                <a:moveTo>
                  <a:pt x="464" y="332"/>
                </a:moveTo>
                <a:lnTo>
                  <a:pt x="464" y="332"/>
                </a:lnTo>
                <a:cubicBezTo>
                  <a:pt x="464" y="281"/>
                  <a:pt x="429" y="237"/>
                  <a:pt x="375" y="237"/>
                </a:cubicBezTo>
                <a:cubicBezTo>
                  <a:pt x="97" y="237"/>
                  <a:pt x="97" y="237"/>
                  <a:pt x="97" y="237"/>
                </a:cubicBezTo>
                <a:cubicBezTo>
                  <a:pt x="45" y="237"/>
                  <a:pt x="0" y="281"/>
                  <a:pt x="0" y="332"/>
                </a:cubicBezTo>
                <a:cubicBezTo>
                  <a:pt x="0" y="700"/>
                  <a:pt x="0" y="700"/>
                  <a:pt x="0" y="700"/>
                </a:cubicBezTo>
                <a:cubicBezTo>
                  <a:pt x="0" y="716"/>
                  <a:pt x="27" y="735"/>
                  <a:pt x="45" y="735"/>
                </a:cubicBezTo>
                <a:cubicBezTo>
                  <a:pt x="70" y="735"/>
                  <a:pt x="88" y="716"/>
                  <a:pt x="88" y="700"/>
                </a:cubicBezTo>
                <a:cubicBezTo>
                  <a:pt x="88" y="359"/>
                  <a:pt x="88" y="359"/>
                  <a:pt x="88" y="359"/>
                </a:cubicBezTo>
                <a:cubicBezTo>
                  <a:pt x="97" y="359"/>
                  <a:pt x="97" y="359"/>
                  <a:pt x="97" y="359"/>
                </a:cubicBezTo>
                <a:cubicBezTo>
                  <a:pt x="97" y="1257"/>
                  <a:pt x="97" y="1257"/>
                  <a:pt x="97" y="1257"/>
                </a:cubicBezTo>
                <a:cubicBezTo>
                  <a:pt x="97" y="1292"/>
                  <a:pt x="132" y="1319"/>
                  <a:pt x="159" y="1319"/>
                </a:cubicBezTo>
                <a:cubicBezTo>
                  <a:pt x="194" y="1319"/>
                  <a:pt x="219" y="1292"/>
                  <a:pt x="219" y="1257"/>
                </a:cubicBezTo>
                <a:cubicBezTo>
                  <a:pt x="219" y="768"/>
                  <a:pt x="219" y="768"/>
                  <a:pt x="219" y="768"/>
                </a:cubicBezTo>
                <a:cubicBezTo>
                  <a:pt x="254" y="768"/>
                  <a:pt x="254" y="768"/>
                  <a:pt x="254" y="768"/>
                </a:cubicBezTo>
                <a:cubicBezTo>
                  <a:pt x="254" y="1257"/>
                  <a:pt x="254" y="1257"/>
                  <a:pt x="254" y="1257"/>
                </a:cubicBezTo>
                <a:cubicBezTo>
                  <a:pt x="254" y="1292"/>
                  <a:pt x="280" y="1319"/>
                  <a:pt x="315" y="1319"/>
                </a:cubicBezTo>
                <a:cubicBezTo>
                  <a:pt x="340" y="1319"/>
                  <a:pt x="375" y="1292"/>
                  <a:pt x="375" y="1257"/>
                </a:cubicBezTo>
                <a:cubicBezTo>
                  <a:pt x="375" y="359"/>
                  <a:pt x="375" y="359"/>
                  <a:pt x="375" y="359"/>
                </a:cubicBezTo>
                <a:cubicBezTo>
                  <a:pt x="384" y="359"/>
                  <a:pt x="384" y="359"/>
                  <a:pt x="384" y="359"/>
                </a:cubicBezTo>
                <a:cubicBezTo>
                  <a:pt x="384" y="700"/>
                  <a:pt x="384" y="700"/>
                  <a:pt x="384" y="700"/>
                </a:cubicBezTo>
                <a:cubicBezTo>
                  <a:pt x="384" y="716"/>
                  <a:pt x="402" y="735"/>
                  <a:pt x="429" y="735"/>
                </a:cubicBezTo>
                <a:cubicBezTo>
                  <a:pt x="446" y="735"/>
                  <a:pt x="464" y="716"/>
                  <a:pt x="464" y="700"/>
                </a:cubicBezTo>
                <a:lnTo>
                  <a:pt x="464" y="332"/>
                </a:lnTo>
                <a:close/>
              </a:path>
            </a:pathLst>
          </a:custGeom>
          <a:solidFill>
            <a:srgbClr val="00B0F0"/>
          </a:solidFill>
          <a:ln>
            <a:noFill/>
          </a:ln>
        </p:spPr>
        <p:txBody>
          <a:bodyPr wrap="none" anchor="ctr"/>
          <a:lstStyle/>
          <a:p>
            <a:endParaRPr lang="es-MX" sz="900"/>
          </a:p>
        </p:txBody>
      </p:sp>
      <p:sp>
        <p:nvSpPr>
          <p:cNvPr id="47" name="Freeform 484">
            <a:extLst>
              <a:ext uri="{FF2B5EF4-FFF2-40B4-BE49-F238E27FC236}">
                <a16:creationId xmlns:a16="http://schemas.microsoft.com/office/drawing/2014/main" id="{0CE5A89B-D8E7-4051-8727-332ACF3FC2A6}"/>
              </a:ext>
            </a:extLst>
          </p:cNvPr>
          <p:cNvSpPr>
            <a:spLocks noChangeArrowheads="1"/>
          </p:cNvSpPr>
          <p:nvPr/>
        </p:nvSpPr>
        <p:spPr bwMode="auto">
          <a:xfrm>
            <a:off x="3967957" y="4506119"/>
            <a:ext cx="231775" cy="665163"/>
          </a:xfrm>
          <a:custGeom>
            <a:avLst/>
            <a:gdLst>
              <a:gd name="T0" fmla="*/ 237555 w 463"/>
              <a:gd name="T1" fmla="*/ 203510 h 1320"/>
              <a:gd name="T2" fmla="*/ 237555 w 463"/>
              <a:gd name="T3" fmla="*/ 203510 h 1320"/>
              <a:gd name="T4" fmla="*/ 341798 w 463"/>
              <a:gd name="T5" fmla="*/ 106793 h 1320"/>
              <a:gd name="T6" fmla="*/ 237555 w 463"/>
              <a:gd name="T7" fmla="*/ 0 h 1320"/>
              <a:gd name="T8" fmla="*/ 140328 w 463"/>
              <a:gd name="T9" fmla="*/ 106793 h 1320"/>
              <a:gd name="T10" fmla="*/ 237555 w 463"/>
              <a:gd name="T11" fmla="*/ 203510 h 1320"/>
              <a:gd name="T12" fmla="*/ 463082 w 463"/>
              <a:gd name="T13" fmla="*/ 334482 h 1320"/>
              <a:gd name="T14" fmla="*/ 463082 w 463"/>
              <a:gd name="T15" fmla="*/ 334482 h 1320"/>
              <a:gd name="T16" fmla="*/ 376880 w 463"/>
              <a:gd name="T17" fmla="*/ 238772 h 1320"/>
              <a:gd name="T18" fmla="*/ 97227 w 463"/>
              <a:gd name="T19" fmla="*/ 238772 h 1320"/>
              <a:gd name="T20" fmla="*/ 0 w 463"/>
              <a:gd name="T21" fmla="*/ 334482 h 1320"/>
              <a:gd name="T22" fmla="*/ 0 w 463"/>
              <a:gd name="T23" fmla="*/ 705234 h 1320"/>
              <a:gd name="T24" fmla="*/ 44103 w 463"/>
              <a:gd name="T25" fmla="*/ 740495 h 1320"/>
              <a:gd name="T26" fmla="*/ 79185 w 463"/>
              <a:gd name="T27" fmla="*/ 705234 h 1320"/>
              <a:gd name="T28" fmla="*/ 79185 w 463"/>
              <a:gd name="T29" fmla="*/ 361684 h 1320"/>
              <a:gd name="T30" fmla="*/ 97227 w 463"/>
              <a:gd name="T31" fmla="*/ 361684 h 1320"/>
              <a:gd name="T32" fmla="*/ 97227 w 463"/>
              <a:gd name="T33" fmla="*/ 1266398 h 1320"/>
              <a:gd name="T34" fmla="*/ 157368 w 463"/>
              <a:gd name="T35" fmla="*/ 1328862 h 1320"/>
              <a:gd name="T36" fmla="*/ 219513 w 463"/>
              <a:gd name="T37" fmla="*/ 1266398 h 1320"/>
              <a:gd name="T38" fmla="*/ 219513 w 463"/>
              <a:gd name="T39" fmla="*/ 773742 h 1320"/>
              <a:gd name="T40" fmla="*/ 254595 w 463"/>
              <a:gd name="T41" fmla="*/ 773742 h 1320"/>
              <a:gd name="T42" fmla="*/ 254595 w 463"/>
              <a:gd name="T43" fmla="*/ 1266398 h 1320"/>
              <a:gd name="T44" fmla="*/ 316740 w 463"/>
              <a:gd name="T45" fmla="*/ 1328862 h 1320"/>
              <a:gd name="T46" fmla="*/ 367859 w 463"/>
              <a:gd name="T47" fmla="*/ 1266398 h 1320"/>
              <a:gd name="T48" fmla="*/ 367859 w 463"/>
              <a:gd name="T49" fmla="*/ 361684 h 1320"/>
              <a:gd name="T50" fmla="*/ 384899 w 463"/>
              <a:gd name="T51" fmla="*/ 361684 h 1320"/>
              <a:gd name="T52" fmla="*/ 384899 w 463"/>
              <a:gd name="T53" fmla="*/ 705234 h 1320"/>
              <a:gd name="T54" fmla="*/ 428000 w 463"/>
              <a:gd name="T55" fmla="*/ 740495 h 1320"/>
              <a:gd name="T56" fmla="*/ 463082 w 463"/>
              <a:gd name="T57" fmla="*/ 705234 h 1320"/>
              <a:gd name="T58" fmla="*/ 463082 w 463"/>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20">
                <a:moveTo>
                  <a:pt x="237" y="202"/>
                </a:moveTo>
                <a:lnTo>
                  <a:pt x="237" y="202"/>
                </a:lnTo>
                <a:cubicBezTo>
                  <a:pt x="297" y="202"/>
                  <a:pt x="341" y="157"/>
                  <a:pt x="341" y="106"/>
                </a:cubicBezTo>
                <a:cubicBezTo>
                  <a:pt x="341" y="44"/>
                  <a:pt x="297" y="0"/>
                  <a:pt x="237" y="0"/>
                </a:cubicBezTo>
                <a:cubicBezTo>
                  <a:pt x="184" y="0"/>
                  <a:pt x="140" y="44"/>
                  <a:pt x="140" y="106"/>
                </a:cubicBezTo>
                <a:cubicBezTo>
                  <a:pt x="140" y="157"/>
                  <a:pt x="184" y="202"/>
                  <a:pt x="237" y="202"/>
                </a:cubicBezTo>
                <a:close/>
                <a:moveTo>
                  <a:pt x="462" y="332"/>
                </a:moveTo>
                <a:lnTo>
                  <a:pt x="462" y="332"/>
                </a:lnTo>
                <a:cubicBezTo>
                  <a:pt x="462" y="281"/>
                  <a:pt x="427" y="237"/>
                  <a:pt x="376" y="237"/>
                </a:cubicBezTo>
                <a:cubicBezTo>
                  <a:pt x="97" y="237"/>
                  <a:pt x="97" y="237"/>
                  <a:pt x="97" y="237"/>
                </a:cubicBezTo>
                <a:cubicBezTo>
                  <a:pt x="44" y="237"/>
                  <a:pt x="0" y="281"/>
                  <a:pt x="0" y="332"/>
                </a:cubicBezTo>
                <a:cubicBezTo>
                  <a:pt x="0" y="700"/>
                  <a:pt x="0" y="700"/>
                  <a:pt x="0" y="700"/>
                </a:cubicBezTo>
                <a:cubicBezTo>
                  <a:pt x="0" y="716"/>
                  <a:pt x="19" y="735"/>
                  <a:pt x="44" y="735"/>
                </a:cubicBezTo>
                <a:cubicBezTo>
                  <a:pt x="62" y="735"/>
                  <a:pt x="79" y="716"/>
                  <a:pt x="79" y="700"/>
                </a:cubicBezTo>
                <a:cubicBezTo>
                  <a:pt x="79" y="359"/>
                  <a:pt x="79" y="359"/>
                  <a:pt x="79" y="359"/>
                </a:cubicBezTo>
                <a:cubicBezTo>
                  <a:pt x="97" y="359"/>
                  <a:pt x="97" y="359"/>
                  <a:pt x="97" y="359"/>
                </a:cubicBezTo>
                <a:cubicBezTo>
                  <a:pt x="97" y="1257"/>
                  <a:pt x="97" y="1257"/>
                  <a:pt x="97" y="1257"/>
                </a:cubicBezTo>
                <a:cubicBezTo>
                  <a:pt x="97" y="1292"/>
                  <a:pt x="122" y="1319"/>
                  <a:pt x="157" y="1319"/>
                </a:cubicBezTo>
                <a:cubicBezTo>
                  <a:pt x="192" y="1319"/>
                  <a:pt x="219" y="1292"/>
                  <a:pt x="219" y="1257"/>
                </a:cubicBezTo>
                <a:cubicBezTo>
                  <a:pt x="219" y="768"/>
                  <a:pt x="219" y="768"/>
                  <a:pt x="219" y="768"/>
                </a:cubicBezTo>
                <a:cubicBezTo>
                  <a:pt x="254" y="768"/>
                  <a:pt x="254" y="768"/>
                  <a:pt x="254" y="768"/>
                </a:cubicBezTo>
                <a:cubicBezTo>
                  <a:pt x="254" y="1257"/>
                  <a:pt x="254" y="1257"/>
                  <a:pt x="254" y="1257"/>
                </a:cubicBezTo>
                <a:cubicBezTo>
                  <a:pt x="254" y="1292"/>
                  <a:pt x="281" y="1319"/>
                  <a:pt x="316" y="1319"/>
                </a:cubicBezTo>
                <a:cubicBezTo>
                  <a:pt x="341" y="1319"/>
                  <a:pt x="367" y="1292"/>
                  <a:pt x="367" y="1257"/>
                </a:cubicBezTo>
                <a:cubicBezTo>
                  <a:pt x="367" y="359"/>
                  <a:pt x="367" y="359"/>
                  <a:pt x="367" y="359"/>
                </a:cubicBezTo>
                <a:cubicBezTo>
                  <a:pt x="384" y="359"/>
                  <a:pt x="384" y="359"/>
                  <a:pt x="384" y="359"/>
                </a:cubicBezTo>
                <a:cubicBezTo>
                  <a:pt x="384" y="700"/>
                  <a:pt x="384" y="700"/>
                  <a:pt x="384" y="700"/>
                </a:cubicBezTo>
                <a:cubicBezTo>
                  <a:pt x="384" y="716"/>
                  <a:pt x="402" y="735"/>
                  <a:pt x="427" y="735"/>
                </a:cubicBezTo>
                <a:cubicBezTo>
                  <a:pt x="446" y="735"/>
                  <a:pt x="462" y="716"/>
                  <a:pt x="462" y="700"/>
                </a:cubicBezTo>
                <a:lnTo>
                  <a:pt x="462" y="332"/>
                </a:lnTo>
                <a:close/>
              </a:path>
            </a:pathLst>
          </a:custGeom>
          <a:solidFill>
            <a:srgbClr val="00B0F0"/>
          </a:solidFill>
          <a:ln>
            <a:noFill/>
          </a:ln>
        </p:spPr>
        <p:txBody>
          <a:bodyPr wrap="none" anchor="ctr"/>
          <a:lstStyle/>
          <a:p>
            <a:endParaRPr lang="es-MX" sz="900"/>
          </a:p>
        </p:txBody>
      </p:sp>
      <p:sp>
        <p:nvSpPr>
          <p:cNvPr id="48" name="Freeform 485">
            <a:extLst>
              <a:ext uri="{FF2B5EF4-FFF2-40B4-BE49-F238E27FC236}">
                <a16:creationId xmlns:a16="http://schemas.microsoft.com/office/drawing/2014/main" id="{BAB9DB3F-2957-46F9-A4CD-FB0B8CF62526}"/>
              </a:ext>
            </a:extLst>
          </p:cNvPr>
          <p:cNvSpPr>
            <a:spLocks noChangeArrowheads="1"/>
          </p:cNvSpPr>
          <p:nvPr/>
        </p:nvSpPr>
        <p:spPr bwMode="auto">
          <a:xfrm>
            <a:off x="4351338" y="4506119"/>
            <a:ext cx="231775" cy="665163"/>
          </a:xfrm>
          <a:custGeom>
            <a:avLst/>
            <a:gdLst>
              <a:gd name="T0" fmla="*/ 236043 w 464"/>
              <a:gd name="T1" fmla="*/ 203510 h 1320"/>
              <a:gd name="T2" fmla="*/ 236043 w 464"/>
              <a:gd name="T3" fmla="*/ 203510 h 1320"/>
              <a:gd name="T4" fmla="*/ 341062 w 464"/>
              <a:gd name="T5" fmla="*/ 106793 h 1320"/>
              <a:gd name="T6" fmla="*/ 236043 w 464"/>
              <a:gd name="T7" fmla="*/ 0 h 1320"/>
              <a:gd name="T8" fmla="*/ 141026 w 464"/>
              <a:gd name="T9" fmla="*/ 106793 h 1320"/>
              <a:gd name="T10" fmla="*/ 236043 w 464"/>
              <a:gd name="T11" fmla="*/ 203510 h 1320"/>
              <a:gd name="T12" fmla="*/ 463084 w 464"/>
              <a:gd name="T13" fmla="*/ 334482 h 1320"/>
              <a:gd name="T14" fmla="*/ 463084 w 464"/>
              <a:gd name="T15" fmla="*/ 334482 h 1320"/>
              <a:gd name="T16" fmla="*/ 376068 w 464"/>
              <a:gd name="T17" fmla="*/ 238772 h 1320"/>
              <a:gd name="T18" fmla="*/ 97018 w 464"/>
              <a:gd name="T19" fmla="*/ 238772 h 1320"/>
              <a:gd name="T20" fmla="*/ 0 w 464"/>
              <a:gd name="T21" fmla="*/ 334482 h 1320"/>
              <a:gd name="T22" fmla="*/ 0 w 464"/>
              <a:gd name="T23" fmla="*/ 705234 h 1320"/>
              <a:gd name="T24" fmla="*/ 44008 w 464"/>
              <a:gd name="T25" fmla="*/ 740495 h 1320"/>
              <a:gd name="T26" fmla="*/ 79014 w 464"/>
              <a:gd name="T27" fmla="*/ 705234 h 1320"/>
              <a:gd name="T28" fmla="*/ 79014 w 464"/>
              <a:gd name="T29" fmla="*/ 361684 h 1320"/>
              <a:gd name="T30" fmla="*/ 97018 w 464"/>
              <a:gd name="T31" fmla="*/ 361684 h 1320"/>
              <a:gd name="T32" fmla="*/ 97018 w 464"/>
              <a:gd name="T33" fmla="*/ 1266398 h 1320"/>
              <a:gd name="T34" fmla="*/ 157028 w 464"/>
              <a:gd name="T35" fmla="*/ 1328862 h 1320"/>
              <a:gd name="T36" fmla="*/ 219040 w 464"/>
              <a:gd name="T37" fmla="*/ 1266398 h 1320"/>
              <a:gd name="T38" fmla="*/ 219040 w 464"/>
              <a:gd name="T39" fmla="*/ 773742 h 1320"/>
              <a:gd name="T40" fmla="*/ 254046 w 464"/>
              <a:gd name="T41" fmla="*/ 773742 h 1320"/>
              <a:gd name="T42" fmla="*/ 254046 w 464"/>
              <a:gd name="T43" fmla="*/ 1266398 h 1320"/>
              <a:gd name="T44" fmla="*/ 306055 w 464"/>
              <a:gd name="T45" fmla="*/ 1328862 h 1320"/>
              <a:gd name="T46" fmla="*/ 368067 w 464"/>
              <a:gd name="T47" fmla="*/ 1266398 h 1320"/>
              <a:gd name="T48" fmla="*/ 368067 w 464"/>
              <a:gd name="T49" fmla="*/ 361684 h 1320"/>
              <a:gd name="T50" fmla="*/ 384070 w 464"/>
              <a:gd name="T51" fmla="*/ 361684 h 1320"/>
              <a:gd name="T52" fmla="*/ 384070 w 464"/>
              <a:gd name="T53" fmla="*/ 705234 h 1320"/>
              <a:gd name="T54" fmla="*/ 428077 w 464"/>
              <a:gd name="T55" fmla="*/ 740495 h 1320"/>
              <a:gd name="T56" fmla="*/ 463084 w 464"/>
              <a:gd name="T57" fmla="*/ 705234 h 1320"/>
              <a:gd name="T58" fmla="*/ 463084 w 464"/>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4" h="1320">
                <a:moveTo>
                  <a:pt x="236" y="202"/>
                </a:moveTo>
                <a:lnTo>
                  <a:pt x="236" y="202"/>
                </a:lnTo>
                <a:cubicBezTo>
                  <a:pt x="289" y="202"/>
                  <a:pt x="341" y="157"/>
                  <a:pt x="341" y="106"/>
                </a:cubicBezTo>
                <a:cubicBezTo>
                  <a:pt x="341" y="44"/>
                  <a:pt x="289" y="0"/>
                  <a:pt x="236" y="0"/>
                </a:cubicBezTo>
                <a:cubicBezTo>
                  <a:pt x="184" y="0"/>
                  <a:pt x="141" y="44"/>
                  <a:pt x="141" y="106"/>
                </a:cubicBezTo>
                <a:cubicBezTo>
                  <a:pt x="141" y="157"/>
                  <a:pt x="184" y="202"/>
                  <a:pt x="236" y="202"/>
                </a:cubicBezTo>
                <a:close/>
                <a:moveTo>
                  <a:pt x="463" y="332"/>
                </a:moveTo>
                <a:lnTo>
                  <a:pt x="463" y="332"/>
                </a:lnTo>
                <a:cubicBezTo>
                  <a:pt x="463" y="281"/>
                  <a:pt x="428" y="237"/>
                  <a:pt x="376" y="237"/>
                </a:cubicBezTo>
                <a:cubicBezTo>
                  <a:pt x="97" y="237"/>
                  <a:pt x="97" y="237"/>
                  <a:pt x="97" y="237"/>
                </a:cubicBezTo>
                <a:cubicBezTo>
                  <a:pt x="44" y="237"/>
                  <a:pt x="0" y="281"/>
                  <a:pt x="0" y="332"/>
                </a:cubicBezTo>
                <a:cubicBezTo>
                  <a:pt x="0" y="700"/>
                  <a:pt x="0" y="700"/>
                  <a:pt x="0" y="700"/>
                </a:cubicBezTo>
                <a:cubicBezTo>
                  <a:pt x="0" y="716"/>
                  <a:pt x="19" y="735"/>
                  <a:pt x="44" y="735"/>
                </a:cubicBezTo>
                <a:cubicBezTo>
                  <a:pt x="62" y="735"/>
                  <a:pt x="79" y="716"/>
                  <a:pt x="79" y="700"/>
                </a:cubicBezTo>
                <a:cubicBezTo>
                  <a:pt x="79" y="359"/>
                  <a:pt x="79" y="359"/>
                  <a:pt x="79" y="359"/>
                </a:cubicBezTo>
                <a:cubicBezTo>
                  <a:pt x="97" y="359"/>
                  <a:pt x="97" y="359"/>
                  <a:pt x="97" y="359"/>
                </a:cubicBezTo>
                <a:cubicBezTo>
                  <a:pt x="97" y="1257"/>
                  <a:pt x="97" y="1257"/>
                  <a:pt x="97" y="1257"/>
                </a:cubicBezTo>
                <a:cubicBezTo>
                  <a:pt x="97" y="1292"/>
                  <a:pt x="122" y="1319"/>
                  <a:pt x="157" y="1319"/>
                </a:cubicBezTo>
                <a:cubicBezTo>
                  <a:pt x="192" y="1319"/>
                  <a:pt x="219" y="1292"/>
                  <a:pt x="219" y="1257"/>
                </a:cubicBezTo>
                <a:cubicBezTo>
                  <a:pt x="219" y="768"/>
                  <a:pt x="219" y="768"/>
                  <a:pt x="219" y="768"/>
                </a:cubicBezTo>
                <a:cubicBezTo>
                  <a:pt x="254" y="768"/>
                  <a:pt x="254" y="768"/>
                  <a:pt x="254" y="768"/>
                </a:cubicBezTo>
                <a:cubicBezTo>
                  <a:pt x="254" y="1257"/>
                  <a:pt x="254" y="1257"/>
                  <a:pt x="254" y="1257"/>
                </a:cubicBezTo>
                <a:cubicBezTo>
                  <a:pt x="254" y="1292"/>
                  <a:pt x="281" y="1319"/>
                  <a:pt x="306" y="1319"/>
                </a:cubicBezTo>
                <a:cubicBezTo>
                  <a:pt x="341" y="1319"/>
                  <a:pt x="368" y="1292"/>
                  <a:pt x="368" y="1257"/>
                </a:cubicBezTo>
                <a:cubicBezTo>
                  <a:pt x="368" y="359"/>
                  <a:pt x="368" y="359"/>
                  <a:pt x="368" y="359"/>
                </a:cubicBezTo>
                <a:cubicBezTo>
                  <a:pt x="384" y="359"/>
                  <a:pt x="384" y="359"/>
                  <a:pt x="384" y="359"/>
                </a:cubicBezTo>
                <a:cubicBezTo>
                  <a:pt x="384" y="700"/>
                  <a:pt x="384" y="700"/>
                  <a:pt x="384" y="700"/>
                </a:cubicBezTo>
                <a:cubicBezTo>
                  <a:pt x="384" y="716"/>
                  <a:pt x="403" y="735"/>
                  <a:pt x="428" y="735"/>
                </a:cubicBezTo>
                <a:cubicBezTo>
                  <a:pt x="446" y="735"/>
                  <a:pt x="463" y="716"/>
                  <a:pt x="463" y="700"/>
                </a:cubicBezTo>
                <a:lnTo>
                  <a:pt x="463" y="332"/>
                </a:lnTo>
                <a:close/>
              </a:path>
            </a:pathLst>
          </a:custGeom>
          <a:solidFill>
            <a:srgbClr val="00B0F0"/>
          </a:solidFill>
          <a:ln>
            <a:noFill/>
          </a:ln>
        </p:spPr>
        <p:txBody>
          <a:bodyPr wrap="none" anchor="ctr"/>
          <a:lstStyle/>
          <a:p>
            <a:endParaRPr lang="es-MX" sz="900"/>
          </a:p>
        </p:txBody>
      </p:sp>
      <p:sp>
        <p:nvSpPr>
          <p:cNvPr id="49" name="Freeform 486">
            <a:extLst>
              <a:ext uri="{FF2B5EF4-FFF2-40B4-BE49-F238E27FC236}">
                <a16:creationId xmlns:a16="http://schemas.microsoft.com/office/drawing/2014/main" id="{75F63C7E-52B2-4D45-8065-9D5B6441D67A}"/>
              </a:ext>
            </a:extLst>
          </p:cNvPr>
          <p:cNvSpPr>
            <a:spLocks noChangeArrowheads="1"/>
          </p:cNvSpPr>
          <p:nvPr/>
        </p:nvSpPr>
        <p:spPr bwMode="auto">
          <a:xfrm>
            <a:off x="4737100" y="4506119"/>
            <a:ext cx="232569" cy="665163"/>
          </a:xfrm>
          <a:custGeom>
            <a:avLst/>
            <a:gdLst>
              <a:gd name="T0" fmla="*/ 235550 w 463"/>
              <a:gd name="T1" fmla="*/ 203510 h 1320"/>
              <a:gd name="T2" fmla="*/ 235550 w 463"/>
              <a:gd name="T3" fmla="*/ 203510 h 1320"/>
              <a:gd name="T4" fmla="*/ 332777 w 463"/>
              <a:gd name="T5" fmla="*/ 106793 h 1320"/>
              <a:gd name="T6" fmla="*/ 235550 w 463"/>
              <a:gd name="T7" fmla="*/ 0 h 1320"/>
              <a:gd name="T8" fmla="*/ 140328 w 463"/>
              <a:gd name="T9" fmla="*/ 106793 h 1320"/>
              <a:gd name="T10" fmla="*/ 235550 w 463"/>
              <a:gd name="T11" fmla="*/ 203510 h 1320"/>
              <a:gd name="T12" fmla="*/ 463082 w 463"/>
              <a:gd name="T13" fmla="*/ 334482 h 1320"/>
              <a:gd name="T14" fmla="*/ 463082 w 463"/>
              <a:gd name="T15" fmla="*/ 334482 h 1320"/>
              <a:gd name="T16" fmla="*/ 375878 w 463"/>
              <a:gd name="T17" fmla="*/ 238772 h 1320"/>
              <a:gd name="T18" fmla="*/ 96225 w 463"/>
              <a:gd name="T19" fmla="*/ 238772 h 1320"/>
              <a:gd name="T20" fmla="*/ 0 w 463"/>
              <a:gd name="T21" fmla="*/ 334482 h 1320"/>
              <a:gd name="T22" fmla="*/ 0 w 463"/>
              <a:gd name="T23" fmla="*/ 705234 h 1320"/>
              <a:gd name="T24" fmla="*/ 43101 w 463"/>
              <a:gd name="T25" fmla="*/ 740495 h 1320"/>
              <a:gd name="T26" fmla="*/ 78183 w 463"/>
              <a:gd name="T27" fmla="*/ 705234 h 1320"/>
              <a:gd name="T28" fmla="*/ 78183 w 463"/>
              <a:gd name="T29" fmla="*/ 361684 h 1320"/>
              <a:gd name="T30" fmla="*/ 96225 w 463"/>
              <a:gd name="T31" fmla="*/ 361684 h 1320"/>
              <a:gd name="T32" fmla="*/ 96225 w 463"/>
              <a:gd name="T33" fmla="*/ 1266398 h 1320"/>
              <a:gd name="T34" fmla="*/ 157368 w 463"/>
              <a:gd name="T35" fmla="*/ 1328862 h 1320"/>
              <a:gd name="T36" fmla="*/ 218510 w 463"/>
              <a:gd name="T37" fmla="*/ 1266398 h 1320"/>
              <a:gd name="T38" fmla="*/ 218510 w 463"/>
              <a:gd name="T39" fmla="*/ 773742 h 1320"/>
              <a:gd name="T40" fmla="*/ 253592 w 463"/>
              <a:gd name="T41" fmla="*/ 773742 h 1320"/>
              <a:gd name="T42" fmla="*/ 253592 w 463"/>
              <a:gd name="T43" fmla="*/ 1266398 h 1320"/>
              <a:gd name="T44" fmla="*/ 305714 w 463"/>
              <a:gd name="T45" fmla="*/ 1328862 h 1320"/>
              <a:gd name="T46" fmla="*/ 367859 w 463"/>
              <a:gd name="T47" fmla="*/ 1266398 h 1320"/>
              <a:gd name="T48" fmla="*/ 367859 w 463"/>
              <a:gd name="T49" fmla="*/ 361684 h 1320"/>
              <a:gd name="T50" fmla="*/ 383897 w 463"/>
              <a:gd name="T51" fmla="*/ 361684 h 1320"/>
              <a:gd name="T52" fmla="*/ 383897 w 463"/>
              <a:gd name="T53" fmla="*/ 705234 h 1320"/>
              <a:gd name="T54" fmla="*/ 428000 w 463"/>
              <a:gd name="T55" fmla="*/ 740495 h 1320"/>
              <a:gd name="T56" fmla="*/ 463082 w 463"/>
              <a:gd name="T57" fmla="*/ 705234 h 1320"/>
              <a:gd name="T58" fmla="*/ 463082 w 463"/>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20">
                <a:moveTo>
                  <a:pt x="235" y="202"/>
                </a:moveTo>
                <a:lnTo>
                  <a:pt x="235" y="202"/>
                </a:lnTo>
                <a:cubicBezTo>
                  <a:pt x="288" y="202"/>
                  <a:pt x="332" y="157"/>
                  <a:pt x="332" y="106"/>
                </a:cubicBezTo>
                <a:cubicBezTo>
                  <a:pt x="332" y="44"/>
                  <a:pt x="288" y="0"/>
                  <a:pt x="235" y="0"/>
                </a:cubicBezTo>
                <a:cubicBezTo>
                  <a:pt x="183" y="0"/>
                  <a:pt x="140" y="44"/>
                  <a:pt x="140" y="106"/>
                </a:cubicBezTo>
                <a:cubicBezTo>
                  <a:pt x="140" y="157"/>
                  <a:pt x="183" y="202"/>
                  <a:pt x="235" y="202"/>
                </a:cubicBezTo>
                <a:close/>
                <a:moveTo>
                  <a:pt x="462" y="332"/>
                </a:moveTo>
                <a:lnTo>
                  <a:pt x="462" y="332"/>
                </a:lnTo>
                <a:cubicBezTo>
                  <a:pt x="462" y="281"/>
                  <a:pt x="418" y="237"/>
                  <a:pt x="375" y="237"/>
                </a:cubicBezTo>
                <a:cubicBezTo>
                  <a:pt x="96" y="237"/>
                  <a:pt x="96" y="237"/>
                  <a:pt x="96" y="237"/>
                </a:cubicBezTo>
                <a:cubicBezTo>
                  <a:pt x="43" y="237"/>
                  <a:pt x="0" y="281"/>
                  <a:pt x="0" y="332"/>
                </a:cubicBezTo>
                <a:cubicBezTo>
                  <a:pt x="0" y="700"/>
                  <a:pt x="0" y="700"/>
                  <a:pt x="0" y="700"/>
                </a:cubicBezTo>
                <a:cubicBezTo>
                  <a:pt x="0" y="716"/>
                  <a:pt x="18" y="735"/>
                  <a:pt x="43" y="735"/>
                </a:cubicBezTo>
                <a:cubicBezTo>
                  <a:pt x="61" y="735"/>
                  <a:pt x="78" y="716"/>
                  <a:pt x="78" y="700"/>
                </a:cubicBezTo>
                <a:cubicBezTo>
                  <a:pt x="78" y="359"/>
                  <a:pt x="78" y="359"/>
                  <a:pt x="78" y="359"/>
                </a:cubicBezTo>
                <a:cubicBezTo>
                  <a:pt x="96" y="359"/>
                  <a:pt x="96" y="359"/>
                  <a:pt x="96" y="359"/>
                </a:cubicBezTo>
                <a:cubicBezTo>
                  <a:pt x="96" y="1257"/>
                  <a:pt x="96" y="1257"/>
                  <a:pt x="96" y="1257"/>
                </a:cubicBezTo>
                <a:cubicBezTo>
                  <a:pt x="96" y="1292"/>
                  <a:pt x="121" y="1319"/>
                  <a:pt x="157" y="1319"/>
                </a:cubicBezTo>
                <a:cubicBezTo>
                  <a:pt x="192" y="1319"/>
                  <a:pt x="218" y="1292"/>
                  <a:pt x="218" y="1257"/>
                </a:cubicBezTo>
                <a:cubicBezTo>
                  <a:pt x="218" y="768"/>
                  <a:pt x="218" y="768"/>
                  <a:pt x="218" y="768"/>
                </a:cubicBezTo>
                <a:cubicBezTo>
                  <a:pt x="253" y="768"/>
                  <a:pt x="253" y="768"/>
                  <a:pt x="253" y="768"/>
                </a:cubicBezTo>
                <a:cubicBezTo>
                  <a:pt x="253" y="1257"/>
                  <a:pt x="253" y="1257"/>
                  <a:pt x="253" y="1257"/>
                </a:cubicBezTo>
                <a:cubicBezTo>
                  <a:pt x="253" y="1292"/>
                  <a:pt x="278" y="1319"/>
                  <a:pt x="305" y="1319"/>
                </a:cubicBezTo>
                <a:cubicBezTo>
                  <a:pt x="340" y="1319"/>
                  <a:pt x="367" y="1292"/>
                  <a:pt x="367" y="1257"/>
                </a:cubicBezTo>
                <a:cubicBezTo>
                  <a:pt x="367" y="359"/>
                  <a:pt x="367" y="359"/>
                  <a:pt x="367" y="359"/>
                </a:cubicBezTo>
                <a:cubicBezTo>
                  <a:pt x="383" y="359"/>
                  <a:pt x="383" y="359"/>
                  <a:pt x="383" y="359"/>
                </a:cubicBezTo>
                <a:cubicBezTo>
                  <a:pt x="383" y="700"/>
                  <a:pt x="383" y="700"/>
                  <a:pt x="383" y="700"/>
                </a:cubicBezTo>
                <a:cubicBezTo>
                  <a:pt x="383" y="716"/>
                  <a:pt x="402" y="735"/>
                  <a:pt x="427" y="735"/>
                </a:cubicBezTo>
                <a:cubicBezTo>
                  <a:pt x="445" y="735"/>
                  <a:pt x="462" y="716"/>
                  <a:pt x="462" y="700"/>
                </a:cubicBezTo>
                <a:lnTo>
                  <a:pt x="462" y="332"/>
                </a:lnTo>
                <a:close/>
              </a:path>
            </a:pathLst>
          </a:custGeom>
          <a:solidFill>
            <a:srgbClr val="00B0F0"/>
          </a:solidFill>
          <a:ln>
            <a:noFill/>
          </a:ln>
        </p:spPr>
        <p:txBody>
          <a:bodyPr wrap="none" anchor="ctr"/>
          <a:lstStyle/>
          <a:p>
            <a:endParaRPr lang="es-MX" sz="900"/>
          </a:p>
        </p:txBody>
      </p:sp>
      <p:sp>
        <p:nvSpPr>
          <p:cNvPr id="50" name="Freeform 487">
            <a:extLst>
              <a:ext uri="{FF2B5EF4-FFF2-40B4-BE49-F238E27FC236}">
                <a16:creationId xmlns:a16="http://schemas.microsoft.com/office/drawing/2014/main" id="{802FBE3B-6FA5-455C-BA86-CEECCDC332B5}"/>
              </a:ext>
            </a:extLst>
          </p:cNvPr>
          <p:cNvSpPr>
            <a:spLocks noChangeArrowheads="1"/>
          </p:cNvSpPr>
          <p:nvPr/>
        </p:nvSpPr>
        <p:spPr bwMode="auto">
          <a:xfrm>
            <a:off x="5121275" y="4506119"/>
            <a:ext cx="231775" cy="665163"/>
          </a:xfrm>
          <a:custGeom>
            <a:avLst/>
            <a:gdLst>
              <a:gd name="T0" fmla="*/ 235550 w 463"/>
              <a:gd name="T1" fmla="*/ 203510 h 1320"/>
              <a:gd name="T2" fmla="*/ 235550 w 463"/>
              <a:gd name="T3" fmla="*/ 203510 h 1320"/>
              <a:gd name="T4" fmla="*/ 332777 w 463"/>
              <a:gd name="T5" fmla="*/ 106793 h 1320"/>
              <a:gd name="T6" fmla="*/ 235550 w 463"/>
              <a:gd name="T7" fmla="*/ 0 h 1320"/>
              <a:gd name="T8" fmla="*/ 130304 w 463"/>
              <a:gd name="T9" fmla="*/ 106793 h 1320"/>
              <a:gd name="T10" fmla="*/ 235550 w 463"/>
              <a:gd name="T11" fmla="*/ 203510 h 1320"/>
              <a:gd name="T12" fmla="*/ 463082 w 463"/>
              <a:gd name="T13" fmla="*/ 334482 h 1320"/>
              <a:gd name="T14" fmla="*/ 463082 w 463"/>
              <a:gd name="T15" fmla="*/ 334482 h 1320"/>
              <a:gd name="T16" fmla="*/ 375878 w 463"/>
              <a:gd name="T17" fmla="*/ 238772 h 1320"/>
              <a:gd name="T18" fmla="*/ 87204 w 463"/>
              <a:gd name="T19" fmla="*/ 238772 h 1320"/>
              <a:gd name="T20" fmla="*/ 0 w 463"/>
              <a:gd name="T21" fmla="*/ 334482 h 1320"/>
              <a:gd name="T22" fmla="*/ 0 w 463"/>
              <a:gd name="T23" fmla="*/ 705234 h 1320"/>
              <a:gd name="T24" fmla="*/ 43101 w 463"/>
              <a:gd name="T25" fmla="*/ 740495 h 1320"/>
              <a:gd name="T26" fmla="*/ 78183 w 463"/>
              <a:gd name="T27" fmla="*/ 705234 h 1320"/>
              <a:gd name="T28" fmla="*/ 78183 w 463"/>
              <a:gd name="T29" fmla="*/ 361684 h 1320"/>
              <a:gd name="T30" fmla="*/ 95222 w 463"/>
              <a:gd name="T31" fmla="*/ 361684 h 1320"/>
              <a:gd name="T32" fmla="*/ 95222 w 463"/>
              <a:gd name="T33" fmla="*/ 1266398 h 1320"/>
              <a:gd name="T34" fmla="*/ 157368 w 463"/>
              <a:gd name="T35" fmla="*/ 1328862 h 1320"/>
              <a:gd name="T36" fmla="*/ 218510 w 463"/>
              <a:gd name="T37" fmla="*/ 1266398 h 1320"/>
              <a:gd name="T38" fmla="*/ 218510 w 463"/>
              <a:gd name="T39" fmla="*/ 773742 h 1320"/>
              <a:gd name="T40" fmla="*/ 244571 w 463"/>
              <a:gd name="T41" fmla="*/ 773742 h 1320"/>
              <a:gd name="T42" fmla="*/ 244571 w 463"/>
              <a:gd name="T43" fmla="*/ 1266398 h 1320"/>
              <a:gd name="T44" fmla="*/ 305714 w 463"/>
              <a:gd name="T45" fmla="*/ 1328862 h 1320"/>
              <a:gd name="T46" fmla="*/ 367859 w 463"/>
              <a:gd name="T47" fmla="*/ 1266398 h 1320"/>
              <a:gd name="T48" fmla="*/ 367859 w 463"/>
              <a:gd name="T49" fmla="*/ 361684 h 1320"/>
              <a:gd name="T50" fmla="*/ 384899 w 463"/>
              <a:gd name="T51" fmla="*/ 361684 h 1320"/>
              <a:gd name="T52" fmla="*/ 384899 w 463"/>
              <a:gd name="T53" fmla="*/ 705234 h 1320"/>
              <a:gd name="T54" fmla="*/ 419981 w 463"/>
              <a:gd name="T55" fmla="*/ 740495 h 1320"/>
              <a:gd name="T56" fmla="*/ 463082 w 463"/>
              <a:gd name="T57" fmla="*/ 705234 h 1320"/>
              <a:gd name="T58" fmla="*/ 463082 w 463"/>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20">
                <a:moveTo>
                  <a:pt x="235" y="202"/>
                </a:moveTo>
                <a:lnTo>
                  <a:pt x="235" y="202"/>
                </a:lnTo>
                <a:cubicBezTo>
                  <a:pt x="287" y="202"/>
                  <a:pt x="332" y="157"/>
                  <a:pt x="332" y="106"/>
                </a:cubicBezTo>
                <a:cubicBezTo>
                  <a:pt x="332" y="44"/>
                  <a:pt x="287" y="0"/>
                  <a:pt x="235" y="0"/>
                </a:cubicBezTo>
                <a:cubicBezTo>
                  <a:pt x="183" y="0"/>
                  <a:pt x="130" y="44"/>
                  <a:pt x="130" y="106"/>
                </a:cubicBezTo>
                <a:cubicBezTo>
                  <a:pt x="130" y="157"/>
                  <a:pt x="183" y="202"/>
                  <a:pt x="235" y="202"/>
                </a:cubicBezTo>
                <a:close/>
                <a:moveTo>
                  <a:pt x="462" y="332"/>
                </a:moveTo>
                <a:lnTo>
                  <a:pt x="462" y="332"/>
                </a:lnTo>
                <a:cubicBezTo>
                  <a:pt x="462" y="281"/>
                  <a:pt x="419" y="237"/>
                  <a:pt x="375" y="237"/>
                </a:cubicBezTo>
                <a:cubicBezTo>
                  <a:pt x="87" y="237"/>
                  <a:pt x="87" y="237"/>
                  <a:pt x="87" y="237"/>
                </a:cubicBezTo>
                <a:cubicBezTo>
                  <a:pt x="43" y="237"/>
                  <a:pt x="0" y="281"/>
                  <a:pt x="0" y="332"/>
                </a:cubicBezTo>
                <a:cubicBezTo>
                  <a:pt x="0" y="700"/>
                  <a:pt x="0" y="700"/>
                  <a:pt x="0" y="700"/>
                </a:cubicBezTo>
                <a:cubicBezTo>
                  <a:pt x="0" y="716"/>
                  <a:pt x="17" y="735"/>
                  <a:pt x="43" y="735"/>
                </a:cubicBezTo>
                <a:cubicBezTo>
                  <a:pt x="62" y="735"/>
                  <a:pt x="78" y="716"/>
                  <a:pt x="78" y="700"/>
                </a:cubicBezTo>
                <a:cubicBezTo>
                  <a:pt x="78" y="359"/>
                  <a:pt x="78" y="359"/>
                  <a:pt x="78" y="359"/>
                </a:cubicBezTo>
                <a:cubicBezTo>
                  <a:pt x="95" y="359"/>
                  <a:pt x="95" y="359"/>
                  <a:pt x="95" y="359"/>
                </a:cubicBezTo>
                <a:cubicBezTo>
                  <a:pt x="95" y="1257"/>
                  <a:pt x="95" y="1257"/>
                  <a:pt x="95" y="1257"/>
                </a:cubicBezTo>
                <a:cubicBezTo>
                  <a:pt x="95" y="1292"/>
                  <a:pt x="122" y="1319"/>
                  <a:pt x="157" y="1319"/>
                </a:cubicBezTo>
                <a:cubicBezTo>
                  <a:pt x="192" y="1319"/>
                  <a:pt x="218" y="1292"/>
                  <a:pt x="218" y="1257"/>
                </a:cubicBezTo>
                <a:cubicBezTo>
                  <a:pt x="218" y="768"/>
                  <a:pt x="218" y="768"/>
                  <a:pt x="218" y="768"/>
                </a:cubicBezTo>
                <a:cubicBezTo>
                  <a:pt x="244" y="768"/>
                  <a:pt x="244" y="768"/>
                  <a:pt x="244" y="768"/>
                </a:cubicBezTo>
                <a:cubicBezTo>
                  <a:pt x="244" y="1257"/>
                  <a:pt x="244" y="1257"/>
                  <a:pt x="244" y="1257"/>
                </a:cubicBezTo>
                <a:cubicBezTo>
                  <a:pt x="244" y="1292"/>
                  <a:pt x="270" y="1319"/>
                  <a:pt x="305" y="1319"/>
                </a:cubicBezTo>
                <a:cubicBezTo>
                  <a:pt x="340" y="1319"/>
                  <a:pt x="367" y="1292"/>
                  <a:pt x="367" y="1257"/>
                </a:cubicBezTo>
                <a:cubicBezTo>
                  <a:pt x="367" y="359"/>
                  <a:pt x="367" y="359"/>
                  <a:pt x="367" y="359"/>
                </a:cubicBezTo>
                <a:cubicBezTo>
                  <a:pt x="384" y="359"/>
                  <a:pt x="384" y="359"/>
                  <a:pt x="384" y="359"/>
                </a:cubicBezTo>
                <a:cubicBezTo>
                  <a:pt x="384" y="700"/>
                  <a:pt x="384" y="700"/>
                  <a:pt x="384" y="700"/>
                </a:cubicBezTo>
                <a:cubicBezTo>
                  <a:pt x="384" y="716"/>
                  <a:pt x="400" y="735"/>
                  <a:pt x="419" y="735"/>
                </a:cubicBezTo>
                <a:cubicBezTo>
                  <a:pt x="445" y="735"/>
                  <a:pt x="462" y="716"/>
                  <a:pt x="462" y="700"/>
                </a:cubicBezTo>
                <a:lnTo>
                  <a:pt x="462" y="332"/>
                </a:lnTo>
                <a:close/>
              </a:path>
            </a:pathLst>
          </a:custGeom>
          <a:solidFill>
            <a:srgbClr val="00B0F0"/>
          </a:solidFill>
          <a:ln>
            <a:noFill/>
          </a:ln>
        </p:spPr>
        <p:txBody>
          <a:bodyPr wrap="none" anchor="ctr"/>
          <a:lstStyle/>
          <a:p>
            <a:endParaRPr lang="es-MX" sz="900"/>
          </a:p>
        </p:txBody>
      </p:sp>
      <p:sp>
        <p:nvSpPr>
          <p:cNvPr id="51" name="Freeform 488">
            <a:extLst>
              <a:ext uri="{FF2B5EF4-FFF2-40B4-BE49-F238E27FC236}">
                <a16:creationId xmlns:a16="http://schemas.microsoft.com/office/drawing/2014/main" id="{7CD366BF-D47A-40F1-A0C1-AA1BD9024599}"/>
              </a:ext>
            </a:extLst>
          </p:cNvPr>
          <p:cNvSpPr>
            <a:spLocks noChangeArrowheads="1"/>
          </p:cNvSpPr>
          <p:nvPr/>
        </p:nvSpPr>
        <p:spPr bwMode="auto">
          <a:xfrm>
            <a:off x="5504657" y="4506119"/>
            <a:ext cx="232569" cy="665163"/>
          </a:xfrm>
          <a:custGeom>
            <a:avLst/>
            <a:gdLst>
              <a:gd name="T0" fmla="*/ 235550 w 463"/>
              <a:gd name="T1" fmla="*/ 203510 h 1320"/>
              <a:gd name="T2" fmla="*/ 235550 w 463"/>
              <a:gd name="T3" fmla="*/ 203510 h 1320"/>
              <a:gd name="T4" fmla="*/ 330773 w 463"/>
              <a:gd name="T5" fmla="*/ 106793 h 1320"/>
              <a:gd name="T6" fmla="*/ 235550 w 463"/>
              <a:gd name="T7" fmla="*/ 0 h 1320"/>
              <a:gd name="T8" fmla="*/ 130304 w 463"/>
              <a:gd name="T9" fmla="*/ 106793 h 1320"/>
              <a:gd name="T10" fmla="*/ 235550 w 463"/>
              <a:gd name="T11" fmla="*/ 203510 h 1320"/>
              <a:gd name="T12" fmla="*/ 463082 w 463"/>
              <a:gd name="T13" fmla="*/ 334482 h 1320"/>
              <a:gd name="T14" fmla="*/ 463082 w 463"/>
              <a:gd name="T15" fmla="*/ 334482 h 1320"/>
              <a:gd name="T16" fmla="*/ 366857 w 463"/>
              <a:gd name="T17" fmla="*/ 238772 h 1320"/>
              <a:gd name="T18" fmla="*/ 87204 w 463"/>
              <a:gd name="T19" fmla="*/ 238772 h 1320"/>
              <a:gd name="T20" fmla="*/ 0 w 463"/>
              <a:gd name="T21" fmla="*/ 334482 h 1320"/>
              <a:gd name="T22" fmla="*/ 0 w 463"/>
              <a:gd name="T23" fmla="*/ 705234 h 1320"/>
              <a:gd name="T24" fmla="*/ 35082 w 463"/>
              <a:gd name="T25" fmla="*/ 740495 h 1320"/>
              <a:gd name="T26" fmla="*/ 79185 w 463"/>
              <a:gd name="T27" fmla="*/ 705234 h 1320"/>
              <a:gd name="T28" fmla="*/ 79185 w 463"/>
              <a:gd name="T29" fmla="*/ 361684 h 1320"/>
              <a:gd name="T30" fmla="*/ 95222 w 463"/>
              <a:gd name="T31" fmla="*/ 361684 h 1320"/>
              <a:gd name="T32" fmla="*/ 95222 w 463"/>
              <a:gd name="T33" fmla="*/ 1266398 h 1320"/>
              <a:gd name="T34" fmla="*/ 157368 w 463"/>
              <a:gd name="T35" fmla="*/ 1328862 h 1320"/>
              <a:gd name="T36" fmla="*/ 217508 w 463"/>
              <a:gd name="T37" fmla="*/ 1266398 h 1320"/>
              <a:gd name="T38" fmla="*/ 217508 w 463"/>
              <a:gd name="T39" fmla="*/ 773742 h 1320"/>
              <a:gd name="T40" fmla="*/ 244571 w 463"/>
              <a:gd name="T41" fmla="*/ 773742 h 1320"/>
              <a:gd name="T42" fmla="*/ 244571 w 463"/>
              <a:gd name="T43" fmla="*/ 1266398 h 1320"/>
              <a:gd name="T44" fmla="*/ 305714 w 463"/>
              <a:gd name="T45" fmla="*/ 1328862 h 1320"/>
              <a:gd name="T46" fmla="*/ 366857 w 463"/>
              <a:gd name="T47" fmla="*/ 1266398 h 1320"/>
              <a:gd name="T48" fmla="*/ 366857 w 463"/>
              <a:gd name="T49" fmla="*/ 361684 h 1320"/>
              <a:gd name="T50" fmla="*/ 384899 w 463"/>
              <a:gd name="T51" fmla="*/ 361684 h 1320"/>
              <a:gd name="T52" fmla="*/ 384899 w 463"/>
              <a:gd name="T53" fmla="*/ 705234 h 1320"/>
              <a:gd name="T54" fmla="*/ 419981 w 463"/>
              <a:gd name="T55" fmla="*/ 740495 h 1320"/>
              <a:gd name="T56" fmla="*/ 463082 w 463"/>
              <a:gd name="T57" fmla="*/ 705234 h 1320"/>
              <a:gd name="T58" fmla="*/ 463082 w 463"/>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20">
                <a:moveTo>
                  <a:pt x="235" y="202"/>
                </a:moveTo>
                <a:lnTo>
                  <a:pt x="235" y="202"/>
                </a:lnTo>
                <a:cubicBezTo>
                  <a:pt x="287" y="202"/>
                  <a:pt x="330" y="157"/>
                  <a:pt x="330" y="106"/>
                </a:cubicBezTo>
                <a:cubicBezTo>
                  <a:pt x="330" y="44"/>
                  <a:pt x="287" y="0"/>
                  <a:pt x="235" y="0"/>
                </a:cubicBezTo>
                <a:cubicBezTo>
                  <a:pt x="174" y="0"/>
                  <a:pt x="130" y="44"/>
                  <a:pt x="130" y="106"/>
                </a:cubicBezTo>
                <a:cubicBezTo>
                  <a:pt x="130" y="157"/>
                  <a:pt x="174" y="202"/>
                  <a:pt x="235" y="202"/>
                </a:cubicBezTo>
                <a:close/>
                <a:moveTo>
                  <a:pt x="462" y="332"/>
                </a:moveTo>
                <a:lnTo>
                  <a:pt x="462" y="332"/>
                </a:lnTo>
                <a:cubicBezTo>
                  <a:pt x="462" y="281"/>
                  <a:pt x="419" y="237"/>
                  <a:pt x="366" y="237"/>
                </a:cubicBezTo>
                <a:cubicBezTo>
                  <a:pt x="87" y="237"/>
                  <a:pt x="87" y="237"/>
                  <a:pt x="87" y="237"/>
                </a:cubicBezTo>
                <a:cubicBezTo>
                  <a:pt x="43" y="237"/>
                  <a:pt x="0" y="281"/>
                  <a:pt x="0" y="332"/>
                </a:cubicBezTo>
                <a:cubicBezTo>
                  <a:pt x="0" y="700"/>
                  <a:pt x="0" y="700"/>
                  <a:pt x="0" y="700"/>
                </a:cubicBezTo>
                <a:cubicBezTo>
                  <a:pt x="0" y="716"/>
                  <a:pt x="17" y="735"/>
                  <a:pt x="35" y="735"/>
                </a:cubicBezTo>
                <a:cubicBezTo>
                  <a:pt x="60" y="735"/>
                  <a:pt x="79" y="716"/>
                  <a:pt x="79" y="700"/>
                </a:cubicBezTo>
                <a:cubicBezTo>
                  <a:pt x="79" y="359"/>
                  <a:pt x="79" y="359"/>
                  <a:pt x="79" y="359"/>
                </a:cubicBezTo>
                <a:cubicBezTo>
                  <a:pt x="95" y="359"/>
                  <a:pt x="95" y="359"/>
                  <a:pt x="95" y="359"/>
                </a:cubicBezTo>
                <a:cubicBezTo>
                  <a:pt x="95" y="1257"/>
                  <a:pt x="95" y="1257"/>
                  <a:pt x="95" y="1257"/>
                </a:cubicBezTo>
                <a:cubicBezTo>
                  <a:pt x="95" y="1292"/>
                  <a:pt x="122" y="1319"/>
                  <a:pt x="157" y="1319"/>
                </a:cubicBezTo>
                <a:cubicBezTo>
                  <a:pt x="192" y="1319"/>
                  <a:pt x="217" y="1292"/>
                  <a:pt x="217" y="1257"/>
                </a:cubicBezTo>
                <a:cubicBezTo>
                  <a:pt x="217" y="768"/>
                  <a:pt x="217" y="768"/>
                  <a:pt x="217" y="768"/>
                </a:cubicBezTo>
                <a:cubicBezTo>
                  <a:pt x="244" y="768"/>
                  <a:pt x="244" y="768"/>
                  <a:pt x="244" y="768"/>
                </a:cubicBezTo>
                <a:cubicBezTo>
                  <a:pt x="244" y="1257"/>
                  <a:pt x="244" y="1257"/>
                  <a:pt x="244" y="1257"/>
                </a:cubicBezTo>
                <a:cubicBezTo>
                  <a:pt x="244" y="1292"/>
                  <a:pt x="270" y="1319"/>
                  <a:pt x="305" y="1319"/>
                </a:cubicBezTo>
                <a:cubicBezTo>
                  <a:pt x="341" y="1319"/>
                  <a:pt x="366" y="1292"/>
                  <a:pt x="366" y="1257"/>
                </a:cubicBezTo>
                <a:cubicBezTo>
                  <a:pt x="366" y="359"/>
                  <a:pt x="366" y="359"/>
                  <a:pt x="366" y="359"/>
                </a:cubicBezTo>
                <a:cubicBezTo>
                  <a:pt x="384" y="359"/>
                  <a:pt x="384" y="359"/>
                  <a:pt x="384" y="359"/>
                </a:cubicBezTo>
                <a:cubicBezTo>
                  <a:pt x="384" y="700"/>
                  <a:pt x="384" y="700"/>
                  <a:pt x="384" y="700"/>
                </a:cubicBezTo>
                <a:cubicBezTo>
                  <a:pt x="384" y="716"/>
                  <a:pt x="401" y="735"/>
                  <a:pt x="419" y="735"/>
                </a:cubicBezTo>
                <a:cubicBezTo>
                  <a:pt x="444" y="735"/>
                  <a:pt x="462" y="716"/>
                  <a:pt x="462" y="700"/>
                </a:cubicBezTo>
                <a:lnTo>
                  <a:pt x="462" y="332"/>
                </a:lnTo>
                <a:close/>
              </a:path>
            </a:pathLst>
          </a:custGeom>
          <a:solidFill>
            <a:srgbClr val="00B0F0"/>
          </a:solidFill>
          <a:ln>
            <a:noFill/>
          </a:ln>
        </p:spPr>
        <p:txBody>
          <a:bodyPr wrap="none" anchor="ctr"/>
          <a:lstStyle/>
          <a:p>
            <a:endParaRPr lang="es-MX" sz="900"/>
          </a:p>
        </p:txBody>
      </p:sp>
      <p:sp>
        <p:nvSpPr>
          <p:cNvPr id="52" name="Freeform 489">
            <a:extLst>
              <a:ext uri="{FF2B5EF4-FFF2-40B4-BE49-F238E27FC236}">
                <a16:creationId xmlns:a16="http://schemas.microsoft.com/office/drawing/2014/main" id="{1019E90E-08B9-47E6-8901-34D1E65DCBFE}"/>
              </a:ext>
            </a:extLst>
          </p:cNvPr>
          <p:cNvSpPr>
            <a:spLocks noChangeArrowheads="1"/>
          </p:cNvSpPr>
          <p:nvPr/>
        </p:nvSpPr>
        <p:spPr bwMode="auto">
          <a:xfrm>
            <a:off x="5888832" y="4506119"/>
            <a:ext cx="231775" cy="665163"/>
          </a:xfrm>
          <a:custGeom>
            <a:avLst/>
            <a:gdLst>
              <a:gd name="T0" fmla="*/ 236043 w 464"/>
              <a:gd name="T1" fmla="*/ 203510 h 1320"/>
              <a:gd name="T2" fmla="*/ 236043 w 464"/>
              <a:gd name="T3" fmla="*/ 203510 h 1320"/>
              <a:gd name="T4" fmla="*/ 331060 w 464"/>
              <a:gd name="T5" fmla="*/ 106793 h 1320"/>
              <a:gd name="T6" fmla="*/ 236043 w 464"/>
              <a:gd name="T7" fmla="*/ 0 h 1320"/>
              <a:gd name="T8" fmla="*/ 130024 w 464"/>
              <a:gd name="T9" fmla="*/ 106793 h 1320"/>
              <a:gd name="T10" fmla="*/ 236043 w 464"/>
              <a:gd name="T11" fmla="*/ 203510 h 1320"/>
              <a:gd name="T12" fmla="*/ 463084 w 464"/>
              <a:gd name="T13" fmla="*/ 334482 h 1320"/>
              <a:gd name="T14" fmla="*/ 463084 w 464"/>
              <a:gd name="T15" fmla="*/ 334482 h 1320"/>
              <a:gd name="T16" fmla="*/ 366066 w 464"/>
              <a:gd name="T17" fmla="*/ 238772 h 1320"/>
              <a:gd name="T18" fmla="*/ 87016 w 464"/>
              <a:gd name="T19" fmla="*/ 238772 h 1320"/>
              <a:gd name="T20" fmla="*/ 0 w 464"/>
              <a:gd name="T21" fmla="*/ 334482 h 1320"/>
              <a:gd name="T22" fmla="*/ 0 w 464"/>
              <a:gd name="T23" fmla="*/ 705234 h 1320"/>
              <a:gd name="T24" fmla="*/ 35006 w 464"/>
              <a:gd name="T25" fmla="*/ 740495 h 1320"/>
              <a:gd name="T26" fmla="*/ 79014 w 464"/>
              <a:gd name="T27" fmla="*/ 705234 h 1320"/>
              <a:gd name="T28" fmla="*/ 79014 w 464"/>
              <a:gd name="T29" fmla="*/ 361684 h 1320"/>
              <a:gd name="T30" fmla="*/ 95017 w 464"/>
              <a:gd name="T31" fmla="*/ 361684 h 1320"/>
              <a:gd name="T32" fmla="*/ 95017 w 464"/>
              <a:gd name="T33" fmla="*/ 1266398 h 1320"/>
              <a:gd name="T34" fmla="*/ 157028 w 464"/>
              <a:gd name="T35" fmla="*/ 1328862 h 1320"/>
              <a:gd name="T36" fmla="*/ 209038 w 464"/>
              <a:gd name="T37" fmla="*/ 1266398 h 1320"/>
              <a:gd name="T38" fmla="*/ 209038 w 464"/>
              <a:gd name="T39" fmla="*/ 773742 h 1320"/>
              <a:gd name="T40" fmla="*/ 244044 w 464"/>
              <a:gd name="T41" fmla="*/ 773742 h 1320"/>
              <a:gd name="T42" fmla="*/ 244044 w 464"/>
              <a:gd name="T43" fmla="*/ 1266398 h 1320"/>
              <a:gd name="T44" fmla="*/ 306055 w 464"/>
              <a:gd name="T45" fmla="*/ 1328862 h 1320"/>
              <a:gd name="T46" fmla="*/ 366066 w 464"/>
              <a:gd name="T47" fmla="*/ 1266398 h 1320"/>
              <a:gd name="T48" fmla="*/ 366066 w 464"/>
              <a:gd name="T49" fmla="*/ 361684 h 1320"/>
              <a:gd name="T50" fmla="*/ 384070 w 464"/>
              <a:gd name="T51" fmla="*/ 361684 h 1320"/>
              <a:gd name="T52" fmla="*/ 384070 w 464"/>
              <a:gd name="T53" fmla="*/ 705234 h 1320"/>
              <a:gd name="T54" fmla="*/ 419076 w 464"/>
              <a:gd name="T55" fmla="*/ 740495 h 1320"/>
              <a:gd name="T56" fmla="*/ 463084 w 464"/>
              <a:gd name="T57" fmla="*/ 705234 h 1320"/>
              <a:gd name="T58" fmla="*/ 463084 w 464"/>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4" h="1320">
                <a:moveTo>
                  <a:pt x="236" y="202"/>
                </a:moveTo>
                <a:lnTo>
                  <a:pt x="236" y="202"/>
                </a:lnTo>
                <a:cubicBezTo>
                  <a:pt x="287" y="202"/>
                  <a:pt x="331" y="157"/>
                  <a:pt x="331" y="106"/>
                </a:cubicBezTo>
                <a:cubicBezTo>
                  <a:pt x="331" y="44"/>
                  <a:pt x="287" y="0"/>
                  <a:pt x="236" y="0"/>
                </a:cubicBezTo>
                <a:cubicBezTo>
                  <a:pt x="174" y="0"/>
                  <a:pt x="130" y="44"/>
                  <a:pt x="130" y="106"/>
                </a:cubicBezTo>
                <a:cubicBezTo>
                  <a:pt x="130" y="157"/>
                  <a:pt x="174" y="202"/>
                  <a:pt x="236" y="202"/>
                </a:cubicBezTo>
                <a:close/>
                <a:moveTo>
                  <a:pt x="463" y="332"/>
                </a:moveTo>
                <a:lnTo>
                  <a:pt x="463" y="332"/>
                </a:lnTo>
                <a:cubicBezTo>
                  <a:pt x="463" y="281"/>
                  <a:pt x="419" y="237"/>
                  <a:pt x="366" y="237"/>
                </a:cubicBezTo>
                <a:cubicBezTo>
                  <a:pt x="87" y="237"/>
                  <a:pt x="87" y="237"/>
                  <a:pt x="87" y="237"/>
                </a:cubicBezTo>
                <a:cubicBezTo>
                  <a:pt x="35" y="237"/>
                  <a:pt x="0" y="281"/>
                  <a:pt x="0" y="332"/>
                </a:cubicBezTo>
                <a:cubicBezTo>
                  <a:pt x="0" y="700"/>
                  <a:pt x="0" y="700"/>
                  <a:pt x="0" y="700"/>
                </a:cubicBezTo>
                <a:cubicBezTo>
                  <a:pt x="0" y="716"/>
                  <a:pt x="17" y="735"/>
                  <a:pt x="35" y="735"/>
                </a:cubicBezTo>
                <a:cubicBezTo>
                  <a:pt x="60" y="735"/>
                  <a:pt x="79" y="716"/>
                  <a:pt x="79" y="700"/>
                </a:cubicBezTo>
                <a:cubicBezTo>
                  <a:pt x="79" y="359"/>
                  <a:pt x="79" y="359"/>
                  <a:pt x="79" y="359"/>
                </a:cubicBezTo>
                <a:cubicBezTo>
                  <a:pt x="95" y="359"/>
                  <a:pt x="95" y="359"/>
                  <a:pt x="95" y="359"/>
                </a:cubicBezTo>
                <a:cubicBezTo>
                  <a:pt x="95" y="1257"/>
                  <a:pt x="95" y="1257"/>
                  <a:pt x="95" y="1257"/>
                </a:cubicBezTo>
                <a:cubicBezTo>
                  <a:pt x="95" y="1292"/>
                  <a:pt x="122" y="1319"/>
                  <a:pt x="157" y="1319"/>
                </a:cubicBezTo>
                <a:cubicBezTo>
                  <a:pt x="182" y="1319"/>
                  <a:pt x="209" y="1292"/>
                  <a:pt x="209" y="1257"/>
                </a:cubicBezTo>
                <a:cubicBezTo>
                  <a:pt x="209" y="768"/>
                  <a:pt x="209" y="768"/>
                  <a:pt x="209" y="768"/>
                </a:cubicBezTo>
                <a:cubicBezTo>
                  <a:pt x="244" y="768"/>
                  <a:pt x="244" y="768"/>
                  <a:pt x="244" y="768"/>
                </a:cubicBezTo>
                <a:cubicBezTo>
                  <a:pt x="244" y="1257"/>
                  <a:pt x="244" y="1257"/>
                  <a:pt x="244" y="1257"/>
                </a:cubicBezTo>
                <a:cubicBezTo>
                  <a:pt x="244" y="1292"/>
                  <a:pt x="271" y="1319"/>
                  <a:pt x="306" y="1319"/>
                </a:cubicBezTo>
                <a:cubicBezTo>
                  <a:pt x="339" y="1319"/>
                  <a:pt x="366" y="1292"/>
                  <a:pt x="366" y="1257"/>
                </a:cubicBezTo>
                <a:cubicBezTo>
                  <a:pt x="366" y="359"/>
                  <a:pt x="366" y="359"/>
                  <a:pt x="366" y="359"/>
                </a:cubicBezTo>
                <a:cubicBezTo>
                  <a:pt x="384" y="359"/>
                  <a:pt x="384" y="359"/>
                  <a:pt x="384" y="359"/>
                </a:cubicBezTo>
                <a:cubicBezTo>
                  <a:pt x="384" y="700"/>
                  <a:pt x="384" y="700"/>
                  <a:pt x="384" y="700"/>
                </a:cubicBezTo>
                <a:cubicBezTo>
                  <a:pt x="384" y="716"/>
                  <a:pt x="401" y="735"/>
                  <a:pt x="419" y="735"/>
                </a:cubicBezTo>
                <a:cubicBezTo>
                  <a:pt x="444" y="735"/>
                  <a:pt x="463" y="716"/>
                  <a:pt x="463" y="700"/>
                </a:cubicBezTo>
                <a:lnTo>
                  <a:pt x="463" y="332"/>
                </a:lnTo>
                <a:close/>
              </a:path>
            </a:pathLst>
          </a:custGeom>
          <a:solidFill>
            <a:srgbClr val="00B0F0"/>
          </a:solidFill>
          <a:ln>
            <a:noFill/>
          </a:ln>
        </p:spPr>
        <p:txBody>
          <a:bodyPr wrap="none" anchor="ctr"/>
          <a:lstStyle/>
          <a:p>
            <a:endParaRPr lang="es-MX" sz="900"/>
          </a:p>
        </p:txBody>
      </p:sp>
      <p:sp>
        <p:nvSpPr>
          <p:cNvPr id="53" name="Freeform 490">
            <a:extLst>
              <a:ext uri="{FF2B5EF4-FFF2-40B4-BE49-F238E27FC236}">
                <a16:creationId xmlns:a16="http://schemas.microsoft.com/office/drawing/2014/main" id="{816CD738-43DC-4345-BBE3-F3ABF39FC3A5}"/>
              </a:ext>
            </a:extLst>
          </p:cNvPr>
          <p:cNvSpPr>
            <a:spLocks noChangeArrowheads="1"/>
          </p:cNvSpPr>
          <p:nvPr/>
        </p:nvSpPr>
        <p:spPr bwMode="auto">
          <a:xfrm>
            <a:off x="6272213" y="4506119"/>
            <a:ext cx="232569" cy="665163"/>
          </a:xfrm>
          <a:custGeom>
            <a:avLst/>
            <a:gdLst>
              <a:gd name="T0" fmla="*/ 226553 w 465"/>
              <a:gd name="T1" fmla="*/ 203510 h 1320"/>
              <a:gd name="T2" fmla="*/ 226553 w 465"/>
              <a:gd name="T3" fmla="*/ 203510 h 1320"/>
              <a:gd name="T4" fmla="*/ 331346 w 465"/>
              <a:gd name="T5" fmla="*/ 106793 h 1320"/>
              <a:gd name="T6" fmla="*/ 226553 w 465"/>
              <a:gd name="T7" fmla="*/ 0 h 1320"/>
              <a:gd name="T8" fmla="*/ 131740 w 465"/>
              <a:gd name="T9" fmla="*/ 106793 h 1320"/>
              <a:gd name="T10" fmla="*/ 226553 w 465"/>
              <a:gd name="T11" fmla="*/ 203510 h 1320"/>
              <a:gd name="T12" fmla="*/ 463086 w 465"/>
              <a:gd name="T13" fmla="*/ 334482 h 1320"/>
              <a:gd name="T14" fmla="*/ 463086 w 465"/>
              <a:gd name="T15" fmla="*/ 334482 h 1320"/>
              <a:gd name="T16" fmla="*/ 366277 w 465"/>
              <a:gd name="T17" fmla="*/ 238772 h 1320"/>
              <a:gd name="T18" fmla="*/ 87827 w 465"/>
              <a:gd name="T19" fmla="*/ 238772 h 1320"/>
              <a:gd name="T20" fmla="*/ 0 w 465"/>
              <a:gd name="T21" fmla="*/ 334482 h 1320"/>
              <a:gd name="T22" fmla="*/ 0 w 465"/>
              <a:gd name="T23" fmla="*/ 705234 h 1320"/>
              <a:gd name="T24" fmla="*/ 34931 w 465"/>
              <a:gd name="T25" fmla="*/ 740495 h 1320"/>
              <a:gd name="T26" fmla="*/ 79842 w 465"/>
              <a:gd name="T27" fmla="*/ 705234 h 1320"/>
              <a:gd name="T28" fmla="*/ 79842 w 465"/>
              <a:gd name="T29" fmla="*/ 361684 h 1320"/>
              <a:gd name="T30" fmla="*/ 96809 w 465"/>
              <a:gd name="T31" fmla="*/ 361684 h 1320"/>
              <a:gd name="T32" fmla="*/ 96809 w 465"/>
              <a:gd name="T33" fmla="*/ 1266398 h 1320"/>
              <a:gd name="T34" fmla="*/ 157689 w 465"/>
              <a:gd name="T35" fmla="*/ 1328862 h 1320"/>
              <a:gd name="T36" fmla="*/ 209586 w 465"/>
              <a:gd name="T37" fmla="*/ 1266398 h 1320"/>
              <a:gd name="T38" fmla="*/ 209586 w 465"/>
              <a:gd name="T39" fmla="*/ 773742 h 1320"/>
              <a:gd name="T40" fmla="*/ 244517 w 465"/>
              <a:gd name="T41" fmla="*/ 773742 h 1320"/>
              <a:gd name="T42" fmla="*/ 244517 w 465"/>
              <a:gd name="T43" fmla="*/ 1266398 h 1320"/>
              <a:gd name="T44" fmla="*/ 304399 w 465"/>
              <a:gd name="T45" fmla="*/ 1328862 h 1320"/>
              <a:gd name="T46" fmla="*/ 366277 w 465"/>
              <a:gd name="T47" fmla="*/ 1266398 h 1320"/>
              <a:gd name="T48" fmla="*/ 366277 w 465"/>
              <a:gd name="T49" fmla="*/ 361684 h 1320"/>
              <a:gd name="T50" fmla="*/ 383244 w 465"/>
              <a:gd name="T51" fmla="*/ 361684 h 1320"/>
              <a:gd name="T52" fmla="*/ 383244 w 465"/>
              <a:gd name="T53" fmla="*/ 705234 h 1320"/>
              <a:gd name="T54" fmla="*/ 418175 w 465"/>
              <a:gd name="T55" fmla="*/ 740495 h 1320"/>
              <a:gd name="T56" fmla="*/ 463086 w 465"/>
              <a:gd name="T57" fmla="*/ 705234 h 1320"/>
              <a:gd name="T58" fmla="*/ 463086 w 465"/>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5" h="1320">
                <a:moveTo>
                  <a:pt x="227" y="202"/>
                </a:moveTo>
                <a:lnTo>
                  <a:pt x="227" y="202"/>
                </a:lnTo>
                <a:cubicBezTo>
                  <a:pt x="289" y="202"/>
                  <a:pt x="332" y="157"/>
                  <a:pt x="332" y="106"/>
                </a:cubicBezTo>
                <a:cubicBezTo>
                  <a:pt x="332" y="44"/>
                  <a:pt x="289" y="0"/>
                  <a:pt x="227" y="0"/>
                </a:cubicBezTo>
                <a:cubicBezTo>
                  <a:pt x="175" y="0"/>
                  <a:pt x="132" y="44"/>
                  <a:pt x="132" y="106"/>
                </a:cubicBezTo>
                <a:cubicBezTo>
                  <a:pt x="132" y="157"/>
                  <a:pt x="175" y="202"/>
                  <a:pt x="227" y="202"/>
                </a:cubicBezTo>
                <a:close/>
                <a:moveTo>
                  <a:pt x="464" y="332"/>
                </a:moveTo>
                <a:lnTo>
                  <a:pt x="464" y="332"/>
                </a:lnTo>
                <a:cubicBezTo>
                  <a:pt x="464" y="281"/>
                  <a:pt x="419" y="237"/>
                  <a:pt x="367" y="237"/>
                </a:cubicBezTo>
                <a:cubicBezTo>
                  <a:pt x="88" y="237"/>
                  <a:pt x="88" y="237"/>
                  <a:pt x="88" y="237"/>
                </a:cubicBezTo>
                <a:cubicBezTo>
                  <a:pt x="35" y="237"/>
                  <a:pt x="0" y="281"/>
                  <a:pt x="0" y="332"/>
                </a:cubicBezTo>
                <a:cubicBezTo>
                  <a:pt x="0" y="700"/>
                  <a:pt x="0" y="700"/>
                  <a:pt x="0" y="700"/>
                </a:cubicBezTo>
                <a:cubicBezTo>
                  <a:pt x="0" y="716"/>
                  <a:pt x="18" y="735"/>
                  <a:pt x="35" y="735"/>
                </a:cubicBezTo>
                <a:cubicBezTo>
                  <a:pt x="62" y="735"/>
                  <a:pt x="80" y="716"/>
                  <a:pt x="80" y="700"/>
                </a:cubicBezTo>
                <a:cubicBezTo>
                  <a:pt x="80" y="359"/>
                  <a:pt x="80" y="359"/>
                  <a:pt x="80" y="359"/>
                </a:cubicBezTo>
                <a:cubicBezTo>
                  <a:pt x="97" y="359"/>
                  <a:pt x="97" y="359"/>
                  <a:pt x="97" y="359"/>
                </a:cubicBezTo>
                <a:cubicBezTo>
                  <a:pt x="97" y="1257"/>
                  <a:pt x="97" y="1257"/>
                  <a:pt x="97" y="1257"/>
                </a:cubicBezTo>
                <a:cubicBezTo>
                  <a:pt x="97" y="1292"/>
                  <a:pt x="123" y="1319"/>
                  <a:pt x="158" y="1319"/>
                </a:cubicBezTo>
                <a:cubicBezTo>
                  <a:pt x="183" y="1319"/>
                  <a:pt x="210" y="1292"/>
                  <a:pt x="210" y="1257"/>
                </a:cubicBezTo>
                <a:cubicBezTo>
                  <a:pt x="210" y="768"/>
                  <a:pt x="210" y="768"/>
                  <a:pt x="210" y="768"/>
                </a:cubicBezTo>
                <a:cubicBezTo>
                  <a:pt x="245" y="768"/>
                  <a:pt x="245" y="768"/>
                  <a:pt x="245" y="768"/>
                </a:cubicBezTo>
                <a:cubicBezTo>
                  <a:pt x="245" y="1257"/>
                  <a:pt x="245" y="1257"/>
                  <a:pt x="245" y="1257"/>
                </a:cubicBezTo>
                <a:cubicBezTo>
                  <a:pt x="245" y="1292"/>
                  <a:pt x="270" y="1319"/>
                  <a:pt x="305" y="1319"/>
                </a:cubicBezTo>
                <a:cubicBezTo>
                  <a:pt x="340" y="1319"/>
                  <a:pt x="367" y="1292"/>
                  <a:pt x="367" y="1257"/>
                </a:cubicBezTo>
                <a:cubicBezTo>
                  <a:pt x="367" y="359"/>
                  <a:pt x="367" y="359"/>
                  <a:pt x="367" y="359"/>
                </a:cubicBezTo>
                <a:cubicBezTo>
                  <a:pt x="384" y="359"/>
                  <a:pt x="384" y="359"/>
                  <a:pt x="384" y="359"/>
                </a:cubicBezTo>
                <a:cubicBezTo>
                  <a:pt x="384" y="700"/>
                  <a:pt x="384" y="700"/>
                  <a:pt x="384" y="700"/>
                </a:cubicBezTo>
                <a:cubicBezTo>
                  <a:pt x="384" y="716"/>
                  <a:pt x="402" y="735"/>
                  <a:pt x="419" y="735"/>
                </a:cubicBezTo>
                <a:cubicBezTo>
                  <a:pt x="445" y="735"/>
                  <a:pt x="464" y="716"/>
                  <a:pt x="464" y="700"/>
                </a:cubicBezTo>
                <a:lnTo>
                  <a:pt x="464" y="332"/>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4" name="Freeform 491">
            <a:extLst>
              <a:ext uri="{FF2B5EF4-FFF2-40B4-BE49-F238E27FC236}">
                <a16:creationId xmlns:a16="http://schemas.microsoft.com/office/drawing/2014/main" id="{EAF3FE59-273D-4873-AD72-442FE2198000}"/>
              </a:ext>
            </a:extLst>
          </p:cNvPr>
          <p:cNvSpPr>
            <a:spLocks noChangeArrowheads="1"/>
          </p:cNvSpPr>
          <p:nvPr/>
        </p:nvSpPr>
        <p:spPr bwMode="auto">
          <a:xfrm>
            <a:off x="6656388" y="4506119"/>
            <a:ext cx="231775" cy="665163"/>
          </a:xfrm>
          <a:custGeom>
            <a:avLst/>
            <a:gdLst>
              <a:gd name="T0" fmla="*/ 227531 w 463"/>
              <a:gd name="T1" fmla="*/ 203510 h 1320"/>
              <a:gd name="T2" fmla="*/ 227531 w 463"/>
              <a:gd name="T3" fmla="*/ 203510 h 1320"/>
              <a:gd name="T4" fmla="*/ 332777 w 463"/>
              <a:gd name="T5" fmla="*/ 106793 h 1320"/>
              <a:gd name="T6" fmla="*/ 227531 w 463"/>
              <a:gd name="T7" fmla="*/ 0 h 1320"/>
              <a:gd name="T8" fmla="*/ 132309 w 463"/>
              <a:gd name="T9" fmla="*/ 106793 h 1320"/>
              <a:gd name="T10" fmla="*/ 227531 w 463"/>
              <a:gd name="T11" fmla="*/ 203510 h 1320"/>
              <a:gd name="T12" fmla="*/ 463082 w 463"/>
              <a:gd name="T13" fmla="*/ 334482 h 1320"/>
              <a:gd name="T14" fmla="*/ 463082 w 463"/>
              <a:gd name="T15" fmla="*/ 334482 h 1320"/>
              <a:gd name="T16" fmla="*/ 367859 w 463"/>
              <a:gd name="T17" fmla="*/ 238772 h 1320"/>
              <a:gd name="T18" fmla="*/ 89208 w 463"/>
              <a:gd name="T19" fmla="*/ 238772 h 1320"/>
              <a:gd name="T20" fmla="*/ 0 w 463"/>
              <a:gd name="T21" fmla="*/ 334482 h 1320"/>
              <a:gd name="T22" fmla="*/ 0 w 463"/>
              <a:gd name="T23" fmla="*/ 705234 h 1320"/>
              <a:gd name="T24" fmla="*/ 35082 w 463"/>
              <a:gd name="T25" fmla="*/ 740495 h 1320"/>
              <a:gd name="T26" fmla="*/ 79185 w 463"/>
              <a:gd name="T27" fmla="*/ 705234 h 1320"/>
              <a:gd name="T28" fmla="*/ 79185 w 463"/>
              <a:gd name="T29" fmla="*/ 361684 h 1320"/>
              <a:gd name="T30" fmla="*/ 97227 w 463"/>
              <a:gd name="T31" fmla="*/ 361684 h 1320"/>
              <a:gd name="T32" fmla="*/ 97227 w 463"/>
              <a:gd name="T33" fmla="*/ 1266398 h 1320"/>
              <a:gd name="T34" fmla="*/ 149349 w 463"/>
              <a:gd name="T35" fmla="*/ 1328862 h 1320"/>
              <a:gd name="T36" fmla="*/ 210492 w 463"/>
              <a:gd name="T37" fmla="*/ 1266398 h 1320"/>
              <a:gd name="T38" fmla="*/ 210492 w 463"/>
              <a:gd name="T39" fmla="*/ 773742 h 1320"/>
              <a:gd name="T40" fmla="*/ 245574 w 463"/>
              <a:gd name="T41" fmla="*/ 773742 h 1320"/>
              <a:gd name="T42" fmla="*/ 245574 w 463"/>
              <a:gd name="T43" fmla="*/ 1266398 h 1320"/>
              <a:gd name="T44" fmla="*/ 305714 w 463"/>
              <a:gd name="T45" fmla="*/ 1328862 h 1320"/>
              <a:gd name="T46" fmla="*/ 367859 w 463"/>
              <a:gd name="T47" fmla="*/ 1266398 h 1320"/>
              <a:gd name="T48" fmla="*/ 367859 w 463"/>
              <a:gd name="T49" fmla="*/ 361684 h 1320"/>
              <a:gd name="T50" fmla="*/ 376880 w 463"/>
              <a:gd name="T51" fmla="*/ 361684 h 1320"/>
              <a:gd name="T52" fmla="*/ 376880 w 463"/>
              <a:gd name="T53" fmla="*/ 705234 h 1320"/>
              <a:gd name="T54" fmla="*/ 419981 w 463"/>
              <a:gd name="T55" fmla="*/ 740495 h 1320"/>
              <a:gd name="T56" fmla="*/ 463082 w 463"/>
              <a:gd name="T57" fmla="*/ 705234 h 1320"/>
              <a:gd name="T58" fmla="*/ 463082 w 463"/>
              <a:gd name="T59" fmla="*/ 334482 h 1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3" h="1320">
                <a:moveTo>
                  <a:pt x="227" y="202"/>
                </a:moveTo>
                <a:lnTo>
                  <a:pt x="227" y="202"/>
                </a:lnTo>
                <a:cubicBezTo>
                  <a:pt x="289" y="202"/>
                  <a:pt x="332" y="157"/>
                  <a:pt x="332" y="106"/>
                </a:cubicBezTo>
                <a:cubicBezTo>
                  <a:pt x="332" y="44"/>
                  <a:pt x="289" y="0"/>
                  <a:pt x="227" y="0"/>
                </a:cubicBezTo>
                <a:cubicBezTo>
                  <a:pt x="175" y="0"/>
                  <a:pt x="132" y="44"/>
                  <a:pt x="132" y="106"/>
                </a:cubicBezTo>
                <a:cubicBezTo>
                  <a:pt x="132" y="157"/>
                  <a:pt x="175" y="202"/>
                  <a:pt x="227" y="202"/>
                </a:cubicBezTo>
                <a:close/>
                <a:moveTo>
                  <a:pt x="462" y="332"/>
                </a:moveTo>
                <a:lnTo>
                  <a:pt x="462" y="332"/>
                </a:lnTo>
                <a:cubicBezTo>
                  <a:pt x="462" y="281"/>
                  <a:pt x="419" y="237"/>
                  <a:pt x="367" y="237"/>
                </a:cubicBezTo>
                <a:cubicBezTo>
                  <a:pt x="89" y="237"/>
                  <a:pt x="89" y="237"/>
                  <a:pt x="89" y="237"/>
                </a:cubicBezTo>
                <a:cubicBezTo>
                  <a:pt x="35" y="237"/>
                  <a:pt x="0" y="281"/>
                  <a:pt x="0" y="332"/>
                </a:cubicBezTo>
                <a:cubicBezTo>
                  <a:pt x="0" y="700"/>
                  <a:pt x="0" y="700"/>
                  <a:pt x="0" y="700"/>
                </a:cubicBezTo>
                <a:cubicBezTo>
                  <a:pt x="0" y="716"/>
                  <a:pt x="18" y="735"/>
                  <a:pt x="35" y="735"/>
                </a:cubicBezTo>
                <a:cubicBezTo>
                  <a:pt x="62" y="735"/>
                  <a:pt x="79" y="716"/>
                  <a:pt x="79" y="700"/>
                </a:cubicBezTo>
                <a:cubicBezTo>
                  <a:pt x="79" y="359"/>
                  <a:pt x="79" y="359"/>
                  <a:pt x="79" y="359"/>
                </a:cubicBezTo>
                <a:cubicBezTo>
                  <a:pt x="97" y="359"/>
                  <a:pt x="97" y="359"/>
                  <a:pt x="97" y="359"/>
                </a:cubicBezTo>
                <a:cubicBezTo>
                  <a:pt x="97" y="1257"/>
                  <a:pt x="97" y="1257"/>
                  <a:pt x="97" y="1257"/>
                </a:cubicBezTo>
                <a:cubicBezTo>
                  <a:pt x="97" y="1292"/>
                  <a:pt x="124" y="1319"/>
                  <a:pt x="149" y="1319"/>
                </a:cubicBezTo>
                <a:cubicBezTo>
                  <a:pt x="184" y="1319"/>
                  <a:pt x="210" y="1292"/>
                  <a:pt x="210" y="1257"/>
                </a:cubicBezTo>
                <a:cubicBezTo>
                  <a:pt x="210" y="768"/>
                  <a:pt x="210" y="768"/>
                  <a:pt x="210" y="768"/>
                </a:cubicBezTo>
                <a:cubicBezTo>
                  <a:pt x="245" y="768"/>
                  <a:pt x="245" y="768"/>
                  <a:pt x="245" y="768"/>
                </a:cubicBezTo>
                <a:cubicBezTo>
                  <a:pt x="245" y="1257"/>
                  <a:pt x="245" y="1257"/>
                  <a:pt x="245" y="1257"/>
                </a:cubicBezTo>
                <a:cubicBezTo>
                  <a:pt x="245" y="1292"/>
                  <a:pt x="270" y="1319"/>
                  <a:pt x="305" y="1319"/>
                </a:cubicBezTo>
                <a:cubicBezTo>
                  <a:pt x="340" y="1319"/>
                  <a:pt x="367" y="1292"/>
                  <a:pt x="367" y="1257"/>
                </a:cubicBezTo>
                <a:cubicBezTo>
                  <a:pt x="367" y="359"/>
                  <a:pt x="367" y="359"/>
                  <a:pt x="367" y="359"/>
                </a:cubicBezTo>
                <a:cubicBezTo>
                  <a:pt x="376" y="359"/>
                  <a:pt x="376" y="359"/>
                  <a:pt x="376" y="359"/>
                </a:cubicBezTo>
                <a:cubicBezTo>
                  <a:pt x="376" y="700"/>
                  <a:pt x="376" y="700"/>
                  <a:pt x="376" y="700"/>
                </a:cubicBezTo>
                <a:cubicBezTo>
                  <a:pt x="376" y="716"/>
                  <a:pt x="392" y="735"/>
                  <a:pt x="419" y="735"/>
                </a:cubicBezTo>
                <a:cubicBezTo>
                  <a:pt x="446" y="735"/>
                  <a:pt x="462" y="716"/>
                  <a:pt x="462" y="700"/>
                </a:cubicBezTo>
                <a:lnTo>
                  <a:pt x="462" y="332"/>
                </a:lnTo>
                <a:close/>
              </a:path>
            </a:pathLst>
          </a:custGeom>
          <a:solidFill>
            <a:srgbClr val="CACACA"/>
          </a:solidFill>
          <a:ln>
            <a:noFill/>
          </a:ln>
          <a:effectLst/>
          <a:extLst>
            <a:ext uri="{91240B29-F687-4F45-9708-019B960494DF}">
              <a14:hiddenLine xmlns:a14="http://schemas.microsoft.com/office/drawing/2010/main" w="9525" cap="flat">
                <a:solidFill>
                  <a:srgbClr val="B9D874"/>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5" name="Text Box 492">
            <a:extLst>
              <a:ext uri="{FF2B5EF4-FFF2-40B4-BE49-F238E27FC236}">
                <a16:creationId xmlns:a16="http://schemas.microsoft.com/office/drawing/2014/main" id="{FF17ABDB-3B65-4FFE-B196-E944F8B78551}"/>
              </a:ext>
            </a:extLst>
          </p:cNvPr>
          <p:cNvSpPr txBox="1">
            <a:spLocks noChangeArrowheads="1"/>
          </p:cNvSpPr>
          <p:nvPr/>
        </p:nvSpPr>
        <p:spPr bwMode="auto">
          <a:xfrm>
            <a:off x="2190750" y="2343944"/>
            <a:ext cx="807913" cy="5078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914217">
              <a:defRPr/>
            </a:pPr>
            <a:r>
              <a:rPr lang="en-US" sz="3300" b="1" dirty="0">
                <a:solidFill>
                  <a:schemeClr val="tx1"/>
                </a:solidFill>
                <a:latin typeface="Source Sans Pro"/>
                <a:cs typeface="Source Sans Pro"/>
              </a:rPr>
              <a:t>10%</a:t>
            </a:r>
          </a:p>
        </p:txBody>
      </p:sp>
      <p:sp>
        <p:nvSpPr>
          <p:cNvPr id="56" name="Text Box 493">
            <a:extLst>
              <a:ext uri="{FF2B5EF4-FFF2-40B4-BE49-F238E27FC236}">
                <a16:creationId xmlns:a16="http://schemas.microsoft.com/office/drawing/2014/main" id="{B31A5966-C947-43FD-9C52-002AE8999F9C}"/>
              </a:ext>
            </a:extLst>
          </p:cNvPr>
          <p:cNvSpPr txBox="1">
            <a:spLocks noChangeArrowheads="1"/>
          </p:cNvSpPr>
          <p:nvPr/>
        </p:nvSpPr>
        <p:spPr bwMode="auto">
          <a:xfrm>
            <a:off x="2190750" y="3093244"/>
            <a:ext cx="807913" cy="5078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914217">
              <a:defRPr/>
            </a:pPr>
            <a:r>
              <a:rPr lang="en-US" sz="3300" b="1">
                <a:solidFill>
                  <a:schemeClr val="tx1"/>
                </a:solidFill>
                <a:latin typeface="Source Sans Pro"/>
                <a:cs typeface="Source Sans Pro"/>
              </a:rPr>
              <a:t>30%</a:t>
            </a:r>
          </a:p>
        </p:txBody>
      </p:sp>
      <p:sp>
        <p:nvSpPr>
          <p:cNvPr id="57" name="Text Box 494">
            <a:extLst>
              <a:ext uri="{FF2B5EF4-FFF2-40B4-BE49-F238E27FC236}">
                <a16:creationId xmlns:a16="http://schemas.microsoft.com/office/drawing/2014/main" id="{5F9AD887-293A-424A-B501-6612CDA46683}"/>
              </a:ext>
            </a:extLst>
          </p:cNvPr>
          <p:cNvSpPr txBox="1">
            <a:spLocks noChangeArrowheads="1"/>
          </p:cNvSpPr>
          <p:nvPr/>
        </p:nvSpPr>
        <p:spPr bwMode="auto">
          <a:xfrm>
            <a:off x="2190750" y="3843338"/>
            <a:ext cx="807913" cy="5078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914217">
              <a:defRPr/>
            </a:pPr>
            <a:r>
              <a:rPr lang="en-US" sz="3300" b="1">
                <a:solidFill>
                  <a:schemeClr val="tx1"/>
                </a:solidFill>
                <a:latin typeface="Source Sans Pro"/>
                <a:cs typeface="Source Sans Pro"/>
              </a:rPr>
              <a:t>50%</a:t>
            </a:r>
          </a:p>
        </p:txBody>
      </p:sp>
      <p:sp>
        <p:nvSpPr>
          <p:cNvPr id="58" name="Text Box 495">
            <a:extLst>
              <a:ext uri="{FF2B5EF4-FFF2-40B4-BE49-F238E27FC236}">
                <a16:creationId xmlns:a16="http://schemas.microsoft.com/office/drawing/2014/main" id="{D7430E1E-78EE-40A9-995B-33B693977727}"/>
              </a:ext>
            </a:extLst>
          </p:cNvPr>
          <p:cNvSpPr txBox="1">
            <a:spLocks noChangeArrowheads="1"/>
          </p:cNvSpPr>
          <p:nvPr/>
        </p:nvSpPr>
        <p:spPr bwMode="auto">
          <a:xfrm>
            <a:off x="2190750" y="4592638"/>
            <a:ext cx="807913" cy="5078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914217">
              <a:defRPr/>
            </a:pPr>
            <a:r>
              <a:rPr lang="en-US" sz="3300" b="1" dirty="0">
                <a:solidFill>
                  <a:schemeClr val="tx1"/>
                </a:solidFill>
                <a:latin typeface="Source Sans Pro"/>
                <a:cs typeface="Source Sans Pro"/>
              </a:rPr>
              <a:t>80%</a:t>
            </a:r>
          </a:p>
        </p:txBody>
      </p:sp>
      <p:sp>
        <p:nvSpPr>
          <p:cNvPr id="59" name="TextBox 141">
            <a:extLst>
              <a:ext uri="{FF2B5EF4-FFF2-40B4-BE49-F238E27FC236}">
                <a16:creationId xmlns:a16="http://schemas.microsoft.com/office/drawing/2014/main" id="{E754ED30-CA99-4391-9404-B256E1E8CA17}"/>
              </a:ext>
            </a:extLst>
          </p:cNvPr>
          <p:cNvSpPr txBox="1">
            <a:spLocks noChangeArrowheads="1"/>
          </p:cNvSpPr>
          <p:nvPr/>
        </p:nvSpPr>
        <p:spPr bwMode="auto">
          <a:xfrm>
            <a:off x="7478713" y="2336007"/>
            <a:ext cx="1682155"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latin typeface="Source Sans Pro" panose="020B0503030403020204" pitchFamily="34" charset="0"/>
              </a:rPr>
              <a:t>Your subtitle </a:t>
            </a:r>
          </a:p>
        </p:txBody>
      </p:sp>
      <p:sp>
        <p:nvSpPr>
          <p:cNvPr id="60" name="TextBox 142">
            <a:extLst>
              <a:ext uri="{FF2B5EF4-FFF2-40B4-BE49-F238E27FC236}">
                <a16:creationId xmlns:a16="http://schemas.microsoft.com/office/drawing/2014/main" id="{78F3A981-C892-4D0B-89F3-28515B534BF2}"/>
              </a:ext>
            </a:extLst>
          </p:cNvPr>
          <p:cNvSpPr txBox="1">
            <a:spLocks noChangeArrowheads="1"/>
          </p:cNvSpPr>
          <p:nvPr/>
        </p:nvSpPr>
        <p:spPr bwMode="auto">
          <a:xfrm>
            <a:off x="7477125" y="2705894"/>
            <a:ext cx="2779713" cy="245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tx2"/>
                </a:solidFill>
                <a:latin typeface="Calibri Light" panose="020F0302020204030204" pitchFamily="34" charset="0"/>
                <a:cs typeface="Calibri Light" panose="020F0302020204030204" pitchFamily="34" charset="0"/>
              </a:rPr>
              <a:t>Creativity is the key </a:t>
            </a:r>
            <a:r>
              <a:rPr lang="en-US" altLang="es-MX" sz="1400">
                <a:latin typeface="Calibri Light" panose="020F0302020204030204" pitchFamily="34" charset="0"/>
                <a:cs typeface="Calibri Light" panose="020F0302020204030204" pitchFamily="34" charset="0"/>
              </a:rPr>
              <a:t>to success in the future, and primary education where teachers can bring creativity in children at that level.</a:t>
            </a:r>
          </a:p>
          <a:p>
            <a:pPr>
              <a:lnSpc>
                <a:spcPct val="110000"/>
              </a:lnSpc>
            </a:pPr>
            <a:endParaRPr lang="en-US" altLang="es-MX" sz="1400">
              <a:latin typeface="Calibri Light" panose="020F0302020204030204" pitchFamily="34" charset="0"/>
              <a:cs typeface="Calibri Light" panose="020F0302020204030204" pitchFamily="34" charset="0"/>
            </a:endParaRPr>
          </a:p>
          <a:p>
            <a:pPr>
              <a:lnSpc>
                <a:spcPct val="110000"/>
              </a:lnSpc>
            </a:pPr>
            <a:r>
              <a:rPr lang="en-US" altLang="es-MX" sz="1400" b="1">
                <a:solidFill>
                  <a:schemeClr val="tx2"/>
                </a:solidFill>
                <a:latin typeface="Calibri" panose="020F0502020204030204" pitchFamily="34" charset="0"/>
                <a:cs typeface="Calibri" panose="020F0502020204030204" pitchFamily="34" charset="0"/>
              </a:rPr>
              <a:t>Creativity is the key </a:t>
            </a:r>
            <a:r>
              <a:rPr lang="en-US" altLang="es-MX" sz="1400" b="1">
                <a:latin typeface="Calibri" panose="020F0502020204030204" pitchFamily="34" charset="0"/>
                <a:cs typeface="Calibri" panose="020F0502020204030204" pitchFamily="34" charset="0"/>
              </a:rPr>
              <a:t>to success </a:t>
            </a:r>
            <a:r>
              <a:rPr lang="en-US" altLang="es-MX" sz="1400">
                <a:latin typeface="Calibri Light" panose="020F0302020204030204" pitchFamily="34" charset="0"/>
                <a:cs typeface="Calibri Light" panose="020F0302020204030204" pitchFamily="34" charset="0"/>
              </a:rPr>
              <a:t>in the future, and primary education where teachers can bring creativity in children at that level keep growing Lorem ipsum dolor</a:t>
            </a:r>
          </a:p>
        </p:txBody>
      </p:sp>
      <p:sp>
        <p:nvSpPr>
          <p:cNvPr id="3" name="Título 2">
            <a:extLst>
              <a:ext uri="{FF2B5EF4-FFF2-40B4-BE49-F238E27FC236}">
                <a16:creationId xmlns:a16="http://schemas.microsoft.com/office/drawing/2014/main" id="{33214CA5-069E-443F-AECE-D0C84CED131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3780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B74B8B-8096-47B3-99A8-E32385A7ACDF}"/>
              </a:ext>
            </a:extLst>
          </p:cNvPr>
          <p:cNvSpPr/>
          <p:nvPr/>
        </p:nvSpPr>
        <p:spPr>
          <a:xfrm>
            <a:off x="0" y="0"/>
            <a:ext cx="12192000" cy="3933371"/>
          </a:xfrm>
          <a:prstGeom prst="rect">
            <a:avLst/>
          </a:prstGeom>
          <a:gradFill>
            <a:gsLst>
              <a:gs pos="0">
                <a:srgbClr val="11437E"/>
              </a:gs>
              <a:gs pos="37000">
                <a:srgbClr val="007791"/>
              </a:gs>
              <a:gs pos="100000">
                <a:srgbClr val="009B9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rcador de posición de imagen 8">
            <a:extLst>
              <a:ext uri="{FF2B5EF4-FFF2-40B4-BE49-F238E27FC236}">
                <a16:creationId xmlns:a16="http://schemas.microsoft.com/office/drawing/2014/main" id="{5ABDB229-9564-416E-B0EA-70746E71DE9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226D9940-793C-4A48-8E70-BC8E8BD180AB}"/>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t="-599"/>
          <a:stretch/>
        </p:blipFill>
        <p:spPr>
          <a:xfrm>
            <a:off x="7750855" y="2398486"/>
            <a:ext cx="2438400" cy="2438400"/>
          </a:xfrm>
        </p:spPr>
      </p:pic>
      <p:pic>
        <p:nvPicPr>
          <p:cNvPr id="15" name="Marcador de posición de imagen 14">
            <a:extLst>
              <a:ext uri="{FF2B5EF4-FFF2-40B4-BE49-F238E27FC236}">
                <a16:creationId xmlns:a16="http://schemas.microsoft.com/office/drawing/2014/main" id="{458F8D5C-48FE-4B45-B11B-15E280D88AB5}"/>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
        <p:nvSpPr>
          <p:cNvPr id="18" name="Rectángulo 17">
            <a:extLst>
              <a:ext uri="{FF2B5EF4-FFF2-40B4-BE49-F238E27FC236}">
                <a16:creationId xmlns:a16="http://schemas.microsoft.com/office/drawing/2014/main" id="{B4041EEE-B74B-47AC-93E2-8188A7041E3C}"/>
              </a:ext>
            </a:extLst>
          </p:cNvPr>
          <p:cNvSpPr/>
          <p:nvPr/>
        </p:nvSpPr>
        <p:spPr>
          <a:xfrm>
            <a:off x="2017485" y="5277898"/>
            <a:ext cx="8447315" cy="923330"/>
          </a:xfrm>
          <a:prstGeom prst="rect">
            <a:avLst/>
          </a:prstGeom>
        </p:spPr>
        <p:txBody>
          <a:bodyPr wrap="square">
            <a:spAutoFit/>
          </a:bodyPr>
          <a:lstStyle/>
          <a:p>
            <a:pPr algn="ctr"/>
            <a:r>
              <a:rPr lang="es-CO" dirty="0"/>
              <a:t>Donec fringilla est orci. Orci varius natoque penatibus et magnis dis. Donec fringilla est orci. Orci varius natoque penatibus et magnis dis. Donec fringilla est orci. Orci varius natoque penatibus et magnis dis. Donec fringilla est orci. </a:t>
            </a:r>
          </a:p>
        </p:txBody>
      </p:sp>
      <p:sp>
        <p:nvSpPr>
          <p:cNvPr id="19" name="CuadroTexto 18">
            <a:extLst>
              <a:ext uri="{FF2B5EF4-FFF2-40B4-BE49-F238E27FC236}">
                <a16:creationId xmlns:a16="http://schemas.microsoft.com/office/drawing/2014/main" id="{CE9E9A31-815D-47AA-997F-CB1DD56A51C9}"/>
              </a:ext>
            </a:extLst>
          </p:cNvPr>
          <p:cNvSpPr txBox="1"/>
          <p:nvPr/>
        </p:nvSpPr>
        <p:spPr>
          <a:xfrm>
            <a:off x="2467429" y="714530"/>
            <a:ext cx="7721826" cy="707886"/>
          </a:xfrm>
          <a:prstGeom prst="rect">
            <a:avLst/>
          </a:prstGeom>
          <a:noFill/>
        </p:spPr>
        <p:txBody>
          <a:bodyPr wrap="square" rtlCol="0">
            <a:spAutoFit/>
          </a:bodyPr>
          <a:lstStyle/>
          <a:p>
            <a:pPr algn="ctr"/>
            <a:r>
              <a:rPr lang="en-US" sz="4000" i="1" dirty="0">
                <a:solidFill>
                  <a:schemeClr val="bg1"/>
                </a:solidFill>
              </a:rPr>
              <a:t>YOUR TITLE HERE</a:t>
            </a:r>
          </a:p>
        </p:txBody>
      </p:sp>
    </p:spTree>
    <p:extLst>
      <p:ext uri="{BB962C8B-B14F-4D97-AF65-F5344CB8AC3E}">
        <p14:creationId xmlns:p14="http://schemas.microsoft.com/office/powerpoint/2010/main" val="753330955"/>
      </p:ext>
    </p:extLst>
  </p:cSld>
  <p:clrMapOvr>
    <a:masterClrMapping/>
  </p:clrMapOvr>
  <p:transition advClick="0" advTm="3000"/>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2826</TotalTime>
  <Words>815</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Gill Sans</vt:lpstr>
      <vt:lpstr>Lato Black</vt:lpstr>
      <vt:lpstr>Lato Light</vt:lpstr>
      <vt:lpstr>Open Sans</vt:lpstr>
      <vt:lpstr>Source Sans Pro</vt:lpstr>
      <vt:lpstr>Tema de Office</vt:lpstr>
      <vt:lpstr>PowerPoint Presentation</vt:lpstr>
      <vt:lpstr>PowerPoint Presentation</vt:lpstr>
      <vt:lpstr>Schedule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180</cp:revision>
  <dcterms:created xsi:type="dcterms:W3CDTF">2020-03-21T22:03:23Z</dcterms:created>
  <dcterms:modified xsi:type="dcterms:W3CDTF">2025-06-15T20:10:44Z</dcterms:modified>
</cp:coreProperties>
</file>